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 id="2147483660" r:id="rId2"/>
  </p:sldMasterIdLst>
  <p:notesMasterIdLst>
    <p:notesMasterId r:id="rId36"/>
  </p:notesMasterIdLst>
  <p:sldIdLst>
    <p:sldId id="264" r:id="rId3"/>
    <p:sldId id="265" r:id="rId4"/>
    <p:sldId id="266" r:id="rId5"/>
    <p:sldId id="259" r:id="rId6"/>
    <p:sldId id="260" r:id="rId7"/>
    <p:sldId id="267" r:id="rId8"/>
    <p:sldId id="262" r:id="rId9"/>
    <p:sldId id="268" r:id="rId10"/>
    <p:sldId id="269" r:id="rId11"/>
    <p:sldId id="270" r:id="rId12"/>
    <p:sldId id="271" r:id="rId13"/>
    <p:sldId id="272" r:id="rId14"/>
    <p:sldId id="273" r:id="rId15"/>
    <p:sldId id="274" r:id="rId16"/>
    <p:sldId id="275" r:id="rId17"/>
    <p:sldId id="276" r:id="rId18"/>
    <p:sldId id="277" r:id="rId19"/>
    <p:sldId id="278" r:id="rId20"/>
    <p:sldId id="279" r:id="rId21"/>
    <p:sldId id="280" r:id="rId22"/>
    <p:sldId id="281" r:id="rId23"/>
    <p:sldId id="282" r:id="rId24"/>
    <p:sldId id="283" r:id="rId25"/>
    <p:sldId id="284" r:id="rId26"/>
    <p:sldId id="285" r:id="rId27"/>
    <p:sldId id="286" r:id="rId28"/>
    <p:sldId id="287" r:id="rId29"/>
    <p:sldId id="288" r:id="rId30"/>
    <p:sldId id="289" r:id="rId31"/>
    <p:sldId id="290" r:id="rId32"/>
    <p:sldId id="291" r:id="rId33"/>
    <p:sldId id="292" r:id="rId34"/>
    <p:sldId id="261" r:id="rId35"/>
  </p:sldIdLst>
  <p:sldSz cx="9753600" cy="7315200"/>
  <p:notesSz cx="6858000" cy="9144000"/>
  <p:embeddedFontLst>
    <p:embeddedFont>
      <p:font typeface="Barlow" panose="00000500000000000000" pitchFamily="2" charset="0"/>
      <p:regular r:id="rId37"/>
      <p:bold r:id="rId38"/>
      <p:italic r:id="rId39"/>
      <p:boldItalic r:id="rId40"/>
    </p:embeddedFont>
    <p:embeddedFont>
      <p:font typeface="Calibri" panose="020F0502020204030204" pitchFamily="34" charset="0"/>
      <p:regular r:id="rId41"/>
      <p:bold r:id="rId42"/>
      <p:italic r:id="rId43"/>
      <p:boldItalic r:id="rId44"/>
    </p:embeddedFont>
    <p:embeddedFont>
      <p:font typeface="Roboto Slab Light" pitchFamily="2" charset="0"/>
      <p:regular r:id="rId45"/>
    </p:embeddedFont>
    <p:embeddedFont>
      <p:font typeface="Spectral 1" panose="020B0604020202020204" charset="0"/>
      <p:regular r:id="rId46"/>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70050"/>
    <a:srgbClr val="FFFFFF"/>
    <a:srgbClr val="84003C"/>
    <a:srgbClr val="4F81B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60" d="100"/>
          <a:sy n="60" d="100"/>
        </p:scale>
        <p:origin x="1488" y="7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font" Target="fonts/font3.fntdata"/><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font" Target="fonts/font6.fntdata"/><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font" Target="fonts/font1.fntdata"/><Relationship Id="rId40" Type="http://schemas.openxmlformats.org/officeDocument/2006/relationships/font" Target="fonts/font4.fntdata"/><Relationship Id="rId45" Type="http://schemas.openxmlformats.org/officeDocument/2006/relationships/font" Target="fonts/font9.fntdata"/><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notesMaster" Target="notesMasters/notesMaster1.xml"/><Relationship Id="rId49"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font" Target="fonts/font8.fnt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font" Target="fonts/font7.fntdata"/><Relationship Id="rId48" Type="http://schemas.openxmlformats.org/officeDocument/2006/relationships/viewProps" Target="viewProps.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font" Target="fonts/font2.fntdata"/><Relationship Id="rId46" Type="http://schemas.openxmlformats.org/officeDocument/2006/relationships/font" Target="fonts/font10.fntdata"/><Relationship Id="rId20" Type="http://schemas.openxmlformats.org/officeDocument/2006/relationships/slide" Target="slides/slide18.xml"/><Relationship Id="rId41" Type="http://schemas.openxmlformats.org/officeDocument/2006/relationships/font" Target="fonts/font5.fntdata"/><Relationship Id="rId1" Type="http://schemas.openxmlformats.org/officeDocument/2006/relationships/slideMaster" Target="slideMasters/slideMaster1.xml"/><Relationship Id="rId6" Type="http://schemas.openxmlformats.org/officeDocument/2006/relationships/slide" Target="slides/slide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IE"/>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1BCBB49-0D31-4B08-8500-D7D1E10AF0C7}" type="datetimeFigureOut">
              <a:rPr lang="en-IE" smtClean="0"/>
              <a:t>27/04/2023</a:t>
            </a:fld>
            <a:endParaRPr lang="en-IE"/>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IE"/>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IE"/>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2543A15-6ABE-4751-BE14-514FF897F825}" type="slidenum">
              <a:rPr lang="en-IE" smtClean="0"/>
              <a:t>‹#›</a:t>
            </a:fld>
            <a:endParaRPr lang="en-IE"/>
          </a:p>
        </p:txBody>
      </p:sp>
    </p:spTree>
    <p:extLst>
      <p:ext uri="{BB962C8B-B14F-4D97-AF65-F5344CB8AC3E}">
        <p14:creationId xmlns:p14="http://schemas.microsoft.com/office/powerpoint/2010/main" val="354431045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1"/>
        <p:cNvGrpSpPr/>
        <p:nvPr/>
      </p:nvGrpSpPr>
      <p:grpSpPr>
        <a:xfrm>
          <a:off x="0" y="0"/>
          <a:ext cx="0" cy="0"/>
          <a:chOff x="0" y="0"/>
          <a:chExt cx="0" cy="0"/>
        </a:xfrm>
      </p:grpSpPr>
      <p:sp>
        <p:nvSpPr>
          <p:cNvPr id="412" name="Google Shape;412;g6fe1a5a715_4_474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13" name="Google Shape;413;g6fe1a5a715_4_474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46"/>
        <p:cNvGrpSpPr/>
        <p:nvPr/>
      </p:nvGrpSpPr>
      <p:grpSpPr>
        <a:xfrm>
          <a:off x="0" y="0"/>
          <a:ext cx="0" cy="0"/>
          <a:chOff x="0" y="0"/>
          <a:chExt cx="0" cy="0"/>
        </a:xfrm>
      </p:grpSpPr>
      <p:sp>
        <p:nvSpPr>
          <p:cNvPr id="2547" name="Google Shape;2547;g6be81bf08b_0_1198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48" name="Google Shape;2548;g6be81bf08b_0_1198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22"/>
        <p:cNvGrpSpPr/>
        <p:nvPr/>
      </p:nvGrpSpPr>
      <p:grpSpPr>
        <a:xfrm>
          <a:off x="0" y="0"/>
          <a:ext cx="0" cy="0"/>
          <a:chOff x="0" y="0"/>
          <a:chExt cx="0" cy="0"/>
        </a:xfrm>
      </p:grpSpPr>
      <p:sp>
        <p:nvSpPr>
          <p:cNvPr id="2723" name="Google Shape;2723;g70c1df8b91_0_2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24" name="Google Shape;2724;g70c1df8b91_0_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11"/>
        <p:cNvGrpSpPr/>
        <p:nvPr/>
      </p:nvGrpSpPr>
      <p:grpSpPr>
        <a:xfrm>
          <a:off x="0" y="0"/>
          <a:ext cx="0" cy="0"/>
          <a:chOff x="0" y="0"/>
          <a:chExt cx="0" cy="0"/>
        </a:xfrm>
      </p:grpSpPr>
      <p:sp>
        <p:nvSpPr>
          <p:cNvPr id="2812" name="Google Shape;2812;g22c7e36368e_0_1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13" name="Google Shape;2813;g22c7e36368e_0_1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85"/>
        <p:cNvGrpSpPr/>
        <p:nvPr/>
      </p:nvGrpSpPr>
      <p:grpSpPr>
        <a:xfrm>
          <a:off x="0" y="0"/>
          <a:ext cx="0" cy="0"/>
          <a:chOff x="0" y="0"/>
          <a:chExt cx="0" cy="0"/>
        </a:xfrm>
      </p:grpSpPr>
      <p:sp>
        <p:nvSpPr>
          <p:cNvPr id="3086" name="Google Shape;3086;g6fefdee53d_1_146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87" name="Google Shape;3087;g6fefdee53d_1_146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20"/>
        <p:cNvGrpSpPr/>
        <p:nvPr/>
      </p:nvGrpSpPr>
      <p:grpSpPr>
        <a:xfrm>
          <a:off x="0" y="0"/>
          <a:ext cx="0" cy="0"/>
          <a:chOff x="0" y="0"/>
          <a:chExt cx="0" cy="0"/>
        </a:xfrm>
      </p:grpSpPr>
      <p:sp>
        <p:nvSpPr>
          <p:cNvPr id="3121" name="Google Shape;3121;g6bad27d065_0_245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22" name="Google Shape;3122;g6bad27d065_0_245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27"/>
        <p:cNvGrpSpPr/>
        <p:nvPr/>
      </p:nvGrpSpPr>
      <p:grpSpPr>
        <a:xfrm>
          <a:off x="0" y="0"/>
          <a:ext cx="0" cy="0"/>
          <a:chOff x="0" y="0"/>
          <a:chExt cx="0" cy="0"/>
        </a:xfrm>
      </p:grpSpPr>
      <p:sp>
        <p:nvSpPr>
          <p:cNvPr id="3128" name="Google Shape;3128;g22c7e36368e_0_39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29" name="Google Shape;3129;g22c7e36368e_0_39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34"/>
        <p:cNvGrpSpPr/>
        <p:nvPr/>
      </p:nvGrpSpPr>
      <p:grpSpPr>
        <a:xfrm>
          <a:off x="0" y="0"/>
          <a:ext cx="0" cy="0"/>
          <a:chOff x="0" y="0"/>
          <a:chExt cx="0" cy="0"/>
        </a:xfrm>
      </p:grpSpPr>
      <p:sp>
        <p:nvSpPr>
          <p:cNvPr id="3135" name="Google Shape;3135;g22c7e36368e_0_42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36" name="Google Shape;3136;g22c7e36368e_0_42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41"/>
        <p:cNvGrpSpPr/>
        <p:nvPr/>
      </p:nvGrpSpPr>
      <p:grpSpPr>
        <a:xfrm>
          <a:off x="0" y="0"/>
          <a:ext cx="0" cy="0"/>
          <a:chOff x="0" y="0"/>
          <a:chExt cx="0" cy="0"/>
        </a:xfrm>
      </p:grpSpPr>
      <p:sp>
        <p:nvSpPr>
          <p:cNvPr id="3142" name="Google Shape;3142;g22c7e36368e_0_74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43" name="Google Shape;3143;g22c7e36368e_0_74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51"/>
        <p:cNvGrpSpPr/>
        <p:nvPr/>
      </p:nvGrpSpPr>
      <p:grpSpPr>
        <a:xfrm>
          <a:off x="0" y="0"/>
          <a:ext cx="0" cy="0"/>
          <a:chOff x="0" y="0"/>
          <a:chExt cx="0" cy="0"/>
        </a:xfrm>
      </p:grpSpPr>
      <p:sp>
        <p:nvSpPr>
          <p:cNvPr id="3152" name="Google Shape;3152;g22c7e36368e_0_47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53" name="Google Shape;3153;g22c7e36368e_0_47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25"/>
        <p:cNvGrpSpPr/>
        <p:nvPr/>
      </p:nvGrpSpPr>
      <p:grpSpPr>
        <a:xfrm>
          <a:off x="0" y="0"/>
          <a:ext cx="0" cy="0"/>
          <a:chOff x="0" y="0"/>
          <a:chExt cx="0" cy="0"/>
        </a:xfrm>
      </p:grpSpPr>
      <p:sp>
        <p:nvSpPr>
          <p:cNvPr id="3426" name="Google Shape;3426;g22c7e36368e_0_75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27" name="Google Shape;3427;g22c7e36368e_0_75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13"/>
        <p:cNvGrpSpPr/>
        <p:nvPr/>
      </p:nvGrpSpPr>
      <p:grpSpPr>
        <a:xfrm>
          <a:off x="0" y="0"/>
          <a:ext cx="0" cy="0"/>
          <a:chOff x="0" y="0"/>
          <a:chExt cx="0" cy="0"/>
        </a:xfrm>
      </p:grpSpPr>
      <p:sp>
        <p:nvSpPr>
          <p:cNvPr id="2014" name="Google Shape;2014;g2238778c4cb_0_1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15" name="Google Shape;2015;g2238778c4cb_0_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32"/>
        <p:cNvGrpSpPr/>
        <p:nvPr/>
      </p:nvGrpSpPr>
      <p:grpSpPr>
        <a:xfrm>
          <a:off x="0" y="0"/>
          <a:ext cx="0" cy="0"/>
          <a:chOff x="0" y="0"/>
          <a:chExt cx="0" cy="0"/>
        </a:xfrm>
      </p:grpSpPr>
      <p:sp>
        <p:nvSpPr>
          <p:cNvPr id="3433" name="Google Shape;3433;g70c1df8b91_0_1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34" name="Google Shape;3434;g70c1df8b91_0_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43"/>
        <p:cNvGrpSpPr/>
        <p:nvPr/>
      </p:nvGrpSpPr>
      <p:grpSpPr>
        <a:xfrm>
          <a:off x="0" y="0"/>
          <a:ext cx="0" cy="0"/>
          <a:chOff x="0" y="0"/>
          <a:chExt cx="0" cy="0"/>
        </a:xfrm>
      </p:grpSpPr>
      <p:sp>
        <p:nvSpPr>
          <p:cNvPr id="3444" name="Google Shape;3444;g22c7e36368e_0_76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45" name="Google Shape;3445;g22c7e36368e_0_76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54"/>
        <p:cNvGrpSpPr/>
        <p:nvPr/>
      </p:nvGrpSpPr>
      <p:grpSpPr>
        <a:xfrm>
          <a:off x="0" y="0"/>
          <a:ext cx="0" cy="0"/>
          <a:chOff x="0" y="0"/>
          <a:chExt cx="0" cy="0"/>
        </a:xfrm>
      </p:grpSpPr>
      <p:sp>
        <p:nvSpPr>
          <p:cNvPr id="3455" name="Google Shape;3455;g22c979a637e_0_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56" name="Google Shape;3456;g22c979a637e_0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13"/>
        <p:cNvGrpSpPr/>
        <p:nvPr/>
      </p:nvGrpSpPr>
      <p:grpSpPr>
        <a:xfrm>
          <a:off x="0" y="0"/>
          <a:ext cx="0" cy="0"/>
          <a:chOff x="0" y="0"/>
          <a:chExt cx="0" cy="0"/>
        </a:xfrm>
      </p:grpSpPr>
      <p:sp>
        <p:nvSpPr>
          <p:cNvPr id="3514" name="Google Shape;3514;g23318aede34_0_4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515" name="Google Shape;3515;g23318aede34_0_4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87"/>
        <p:cNvGrpSpPr/>
        <p:nvPr/>
      </p:nvGrpSpPr>
      <p:grpSpPr>
        <a:xfrm>
          <a:off x="0" y="0"/>
          <a:ext cx="0" cy="0"/>
          <a:chOff x="0" y="0"/>
          <a:chExt cx="0" cy="0"/>
        </a:xfrm>
      </p:grpSpPr>
      <p:sp>
        <p:nvSpPr>
          <p:cNvPr id="3788" name="Google Shape;3788;g23318aede34_0_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789" name="Google Shape;3789;g23318aede34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92"/>
        <p:cNvGrpSpPr/>
        <p:nvPr/>
      </p:nvGrpSpPr>
      <p:grpSpPr>
        <a:xfrm>
          <a:off x="0" y="0"/>
          <a:ext cx="0" cy="0"/>
          <a:chOff x="0" y="0"/>
          <a:chExt cx="0" cy="0"/>
        </a:xfrm>
      </p:grpSpPr>
      <p:sp>
        <p:nvSpPr>
          <p:cNvPr id="3793" name="Google Shape;3793;g23318aede34_0_1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794" name="Google Shape;3794;g23318aede34_0_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97"/>
        <p:cNvGrpSpPr/>
        <p:nvPr/>
      </p:nvGrpSpPr>
      <p:grpSpPr>
        <a:xfrm>
          <a:off x="0" y="0"/>
          <a:ext cx="0" cy="0"/>
          <a:chOff x="0" y="0"/>
          <a:chExt cx="0" cy="0"/>
        </a:xfrm>
      </p:grpSpPr>
      <p:sp>
        <p:nvSpPr>
          <p:cNvPr id="3798" name="Google Shape;3798;g23318aede34_0_1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799" name="Google Shape;3799;g23318aede34_0_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02"/>
        <p:cNvGrpSpPr/>
        <p:nvPr/>
      </p:nvGrpSpPr>
      <p:grpSpPr>
        <a:xfrm>
          <a:off x="0" y="0"/>
          <a:ext cx="0" cy="0"/>
          <a:chOff x="0" y="0"/>
          <a:chExt cx="0" cy="0"/>
        </a:xfrm>
      </p:grpSpPr>
      <p:sp>
        <p:nvSpPr>
          <p:cNvPr id="3803" name="Google Shape;3803;g23318aede34_0_2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804" name="Google Shape;3804;g23318aede34_0_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07"/>
        <p:cNvGrpSpPr/>
        <p:nvPr/>
      </p:nvGrpSpPr>
      <p:grpSpPr>
        <a:xfrm>
          <a:off x="0" y="0"/>
          <a:ext cx="0" cy="0"/>
          <a:chOff x="0" y="0"/>
          <a:chExt cx="0" cy="0"/>
        </a:xfrm>
      </p:grpSpPr>
      <p:sp>
        <p:nvSpPr>
          <p:cNvPr id="3808" name="Google Shape;3808;g23318aede34_0_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809" name="Google Shape;3809;g23318aede34_0_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12"/>
        <p:cNvGrpSpPr/>
        <p:nvPr/>
      </p:nvGrpSpPr>
      <p:grpSpPr>
        <a:xfrm>
          <a:off x="0" y="0"/>
          <a:ext cx="0" cy="0"/>
          <a:chOff x="0" y="0"/>
          <a:chExt cx="0" cy="0"/>
        </a:xfrm>
      </p:grpSpPr>
      <p:sp>
        <p:nvSpPr>
          <p:cNvPr id="3813" name="Google Shape;3813;g23318aede34_0_3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814" name="Google Shape;3814;g23318aede34_0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18"/>
        <p:cNvGrpSpPr/>
        <p:nvPr/>
      </p:nvGrpSpPr>
      <p:grpSpPr>
        <a:xfrm>
          <a:off x="0" y="0"/>
          <a:ext cx="0" cy="0"/>
          <a:chOff x="0" y="0"/>
          <a:chExt cx="0" cy="0"/>
        </a:xfrm>
      </p:grpSpPr>
      <p:sp>
        <p:nvSpPr>
          <p:cNvPr id="2019" name="Google Shape;2019;g2238778c4cb_0_2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20" name="Google Shape;2020;g2238778c4cb_0_2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18"/>
        <p:cNvGrpSpPr/>
        <p:nvPr/>
      </p:nvGrpSpPr>
      <p:grpSpPr>
        <a:xfrm>
          <a:off x="0" y="0"/>
          <a:ext cx="0" cy="0"/>
          <a:chOff x="0" y="0"/>
          <a:chExt cx="0" cy="0"/>
        </a:xfrm>
      </p:grpSpPr>
      <p:sp>
        <p:nvSpPr>
          <p:cNvPr id="3819" name="Google Shape;3819;g23318aede34_0_3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820" name="Google Shape;3820;g23318aede34_0_3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25"/>
        <p:cNvGrpSpPr/>
        <p:nvPr/>
      </p:nvGrpSpPr>
      <p:grpSpPr>
        <a:xfrm>
          <a:off x="0" y="0"/>
          <a:ext cx="0" cy="0"/>
          <a:chOff x="0" y="0"/>
          <a:chExt cx="0" cy="0"/>
        </a:xfrm>
      </p:grpSpPr>
      <p:sp>
        <p:nvSpPr>
          <p:cNvPr id="3826" name="Google Shape;3826;g22c7e36368e_0_79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827" name="Google Shape;3827;g22c7e36368e_0_79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31"/>
        <p:cNvGrpSpPr/>
        <p:nvPr/>
      </p:nvGrpSpPr>
      <p:grpSpPr>
        <a:xfrm>
          <a:off x="0" y="0"/>
          <a:ext cx="0" cy="0"/>
          <a:chOff x="0" y="0"/>
          <a:chExt cx="0" cy="0"/>
        </a:xfrm>
      </p:grpSpPr>
      <p:sp>
        <p:nvSpPr>
          <p:cNvPr id="3832" name="Google Shape;3832;g22cc38e3bc9_0_51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833" name="Google Shape;3833;g22cc38e3bc9_0_5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23"/>
        <p:cNvGrpSpPr/>
        <p:nvPr/>
      </p:nvGrpSpPr>
      <p:grpSpPr>
        <a:xfrm>
          <a:off x="0" y="0"/>
          <a:ext cx="0" cy="0"/>
          <a:chOff x="0" y="0"/>
          <a:chExt cx="0" cy="0"/>
        </a:xfrm>
      </p:grpSpPr>
      <p:sp>
        <p:nvSpPr>
          <p:cNvPr id="2024" name="Google Shape;2024;g70c1df8b91_0_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25" name="Google Shape;2025;g70c1df8b91_0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61"/>
        <p:cNvGrpSpPr/>
        <p:nvPr/>
      </p:nvGrpSpPr>
      <p:grpSpPr>
        <a:xfrm>
          <a:off x="0" y="0"/>
          <a:ext cx="0" cy="0"/>
          <a:chOff x="0" y="0"/>
          <a:chExt cx="0" cy="0"/>
        </a:xfrm>
      </p:grpSpPr>
      <p:sp>
        <p:nvSpPr>
          <p:cNvPr id="2062" name="Google Shape;2062;g6bd56c9061_0_72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63" name="Google Shape;2063;g6bd56c9061_0_72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35"/>
        <p:cNvGrpSpPr/>
        <p:nvPr/>
      </p:nvGrpSpPr>
      <p:grpSpPr>
        <a:xfrm>
          <a:off x="0" y="0"/>
          <a:ext cx="0" cy="0"/>
          <a:chOff x="0" y="0"/>
          <a:chExt cx="0" cy="0"/>
        </a:xfrm>
      </p:grpSpPr>
      <p:sp>
        <p:nvSpPr>
          <p:cNvPr id="2336" name="Google Shape;2336;g70c1df8b91_0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37" name="Google Shape;2337;g70c1df8b91_0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81"/>
        <p:cNvGrpSpPr/>
        <p:nvPr/>
      </p:nvGrpSpPr>
      <p:grpSpPr>
        <a:xfrm>
          <a:off x="0" y="0"/>
          <a:ext cx="0" cy="0"/>
          <a:chOff x="0" y="0"/>
          <a:chExt cx="0" cy="0"/>
        </a:xfrm>
      </p:grpSpPr>
      <p:sp>
        <p:nvSpPr>
          <p:cNvPr id="2382" name="Google Shape;2382;g6bd56c9061_0_259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83" name="Google Shape;2383;g6bd56c9061_0_259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36"/>
        <p:cNvGrpSpPr/>
        <p:nvPr/>
      </p:nvGrpSpPr>
      <p:grpSpPr>
        <a:xfrm>
          <a:off x="0" y="0"/>
          <a:ext cx="0" cy="0"/>
          <a:chOff x="0" y="0"/>
          <a:chExt cx="0" cy="0"/>
        </a:xfrm>
      </p:grpSpPr>
      <p:sp>
        <p:nvSpPr>
          <p:cNvPr id="2437" name="Google Shape;2437;g22c7e36368e_0_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38" name="Google Shape;2438;g22c7e36368e_0_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91"/>
        <p:cNvGrpSpPr/>
        <p:nvPr/>
      </p:nvGrpSpPr>
      <p:grpSpPr>
        <a:xfrm>
          <a:off x="0" y="0"/>
          <a:ext cx="0" cy="0"/>
          <a:chOff x="0" y="0"/>
          <a:chExt cx="0" cy="0"/>
        </a:xfrm>
      </p:grpSpPr>
      <p:sp>
        <p:nvSpPr>
          <p:cNvPr id="2492" name="Google Shape;2492;g22c7e36368e_0_6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93" name="Google Shape;2493;g22c7e36368e_0_6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0.pn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5.png"/><Relationship Id="rId1" Type="http://schemas.openxmlformats.org/officeDocument/2006/relationships/slideMaster" Target="../slideMasters/slideMaster2.xml"/><Relationship Id="rId4" Type="http://schemas.openxmlformats.org/officeDocument/2006/relationships/image" Target="../media/image6.png"/></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2.xml"/><Relationship Id="rId4" Type="http://schemas.openxmlformats.org/officeDocument/2006/relationships/image" Target="../media/image3.png"/></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1.png"/><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5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5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5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5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2.xml"/><Relationship Id="rId6" Type="http://schemas.openxmlformats.org/officeDocument/2006/relationships/hyperlink" Target="http://bit.ly/2TtBDfr" TargetMode="External"/><Relationship Id="rId5" Type="http://schemas.openxmlformats.org/officeDocument/2006/relationships/hyperlink" Target="http://bit.ly/2TyoMsr" TargetMode="External"/><Relationship Id="rId4" Type="http://schemas.openxmlformats.org/officeDocument/2006/relationships/hyperlink" Target="http://bit.ly/2Tynxth" TargetMode="External"/></Relationships>
</file>

<file path=ppt/slideLayouts/_rels/slideLayout5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6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4/27/2023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4/27/2023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4/27/2023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slide" type="title">
  <p:cSld name="Title slide">
    <p:bg>
      <p:bgPr>
        <a:solidFill>
          <a:schemeClr val="dk2"/>
        </a:solidFill>
        <a:effectLst/>
      </p:bgPr>
    </p:bg>
    <p:spTree>
      <p:nvGrpSpPr>
        <p:cNvPr id="1" name="Shape 8"/>
        <p:cNvGrpSpPr/>
        <p:nvPr/>
      </p:nvGrpSpPr>
      <p:grpSpPr>
        <a:xfrm>
          <a:off x="0" y="0"/>
          <a:ext cx="0" cy="0"/>
          <a:chOff x="0" y="0"/>
          <a:chExt cx="0" cy="0"/>
        </a:xfrm>
      </p:grpSpPr>
      <p:pic>
        <p:nvPicPr>
          <p:cNvPr id="9" name="Google Shape;9;p2"/>
          <p:cNvPicPr preferRelativeResize="0"/>
          <p:nvPr/>
        </p:nvPicPr>
        <p:blipFill>
          <a:blip r:embed="rId2">
            <a:alphaModFix/>
          </a:blip>
          <a:stretch>
            <a:fillRect/>
          </a:stretch>
        </p:blipFill>
        <p:spPr>
          <a:xfrm>
            <a:off x="-80" y="-4995"/>
            <a:ext cx="9753600" cy="7315200"/>
          </a:xfrm>
          <a:prstGeom prst="rect">
            <a:avLst/>
          </a:prstGeom>
          <a:noFill/>
          <a:ln>
            <a:noFill/>
          </a:ln>
        </p:spPr>
      </p:pic>
      <p:sp>
        <p:nvSpPr>
          <p:cNvPr id="10" name="Google Shape;10;p2"/>
          <p:cNvSpPr txBox="1">
            <a:spLocks noGrp="1"/>
          </p:cNvSpPr>
          <p:nvPr>
            <p:ph type="subTitle" idx="1"/>
          </p:nvPr>
        </p:nvSpPr>
        <p:spPr>
          <a:xfrm>
            <a:off x="2399520" y="4388551"/>
            <a:ext cx="4954560" cy="82176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None/>
              <a:defRPr sz="1707">
                <a:solidFill>
                  <a:schemeClr val="accent5"/>
                </a:solidFill>
              </a:defRPr>
            </a:lvl1pPr>
            <a:lvl2pPr lvl="1" algn="ctr" rtl="0">
              <a:lnSpc>
                <a:spcPct val="100000"/>
              </a:lnSpc>
              <a:spcBef>
                <a:spcPts val="1707"/>
              </a:spcBef>
              <a:spcAft>
                <a:spcPts val="0"/>
              </a:spcAft>
              <a:buNone/>
              <a:defRPr sz="1707">
                <a:solidFill>
                  <a:schemeClr val="accent5"/>
                </a:solidFill>
              </a:defRPr>
            </a:lvl2pPr>
            <a:lvl3pPr lvl="2" algn="ctr" rtl="0">
              <a:lnSpc>
                <a:spcPct val="100000"/>
              </a:lnSpc>
              <a:spcBef>
                <a:spcPts val="1707"/>
              </a:spcBef>
              <a:spcAft>
                <a:spcPts val="0"/>
              </a:spcAft>
              <a:buNone/>
              <a:defRPr sz="1707">
                <a:solidFill>
                  <a:schemeClr val="accent5"/>
                </a:solidFill>
              </a:defRPr>
            </a:lvl3pPr>
            <a:lvl4pPr lvl="3" algn="ctr" rtl="0">
              <a:lnSpc>
                <a:spcPct val="100000"/>
              </a:lnSpc>
              <a:spcBef>
                <a:spcPts val="1707"/>
              </a:spcBef>
              <a:spcAft>
                <a:spcPts val="0"/>
              </a:spcAft>
              <a:buNone/>
              <a:defRPr sz="1707">
                <a:solidFill>
                  <a:schemeClr val="accent5"/>
                </a:solidFill>
              </a:defRPr>
            </a:lvl4pPr>
            <a:lvl5pPr lvl="4" algn="ctr" rtl="0">
              <a:lnSpc>
                <a:spcPct val="100000"/>
              </a:lnSpc>
              <a:spcBef>
                <a:spcPts val="1707"/>
              </a:spcBef>
              <a:spcAft>
                <a:spcPts val="0"/>
              </a:spcAft>
              <a:buNone/>
              <a:defRPr sz="1707">
                <a:solidFill>
                  <a:schemeClr val="accent5"/>
                </a:solidFill>
              </a:defRPr>
            </a:lvl5pPr>
            <a:lvl6pPr lvl="5" algn="ctr" rtl="0">
              <a:lnSpc>
                <a:spcPct val="100000"/>
              </a:lnSpc>
              <a:spcBef>
                <a:spcPts val="1707"/>
              </a:spcBef>
              <a:spcAft>
                <a:spcPts val="0"/>
              </a:spcAft>
              <a:buNone/>
              <a:defRPr sz="1707">
                <a:solidFill>
                  <a:schemeClr val="accent5"/>
                </a:solidFill>
              </a:defRPr>
            </a:lvl6pPr>
            <a:lvl7pPr lvl="6" algn="ctr" rtl="0">
              <a:lnSpc>
                <a:spcPct val="100000"/>
              </a:lnSpc>
              <a:spcBef>
                <a:spcPts val="1707"/>
              </a:spcBef>
              <a:spcAft>
                <a:spcPts val="0"/>
              </a:spcAft>
              <a:buNone/>
              <a:defRPr sz="1707">
                <a:solidFill>
                  <a:schemeClr val="accent5"/>
                </a:solidFill>
              </a:defRPr>
            </a:lvl7pPr>
            <a:lvl8pPr lvl="7" algn="ctr" rtl="0">
              <a:lnSpc>
                <a:spcPct val="100000"/>
              </a:lnSpc>
              <a:spcBef>
                <a:spcPts val="1707"/>
              </a:spcBef>
              <a:spcAft>
                <a:spcPts val="0"/>
              </a:spcAft>
              <a:buNone/>
              <a:defRPr sz="1707">
                <a:solidFill>
                  <a:schemeClr val="accent5"/>
                </a:solidFill>
              </a:defRPr>
            </a:lvl8pPr>
            <a:lvl9pPr lvl="8" algn="ctr" rtl="0">
              <a:lnSpc>
                <a:spcPct val="100000"/>
              </a:lnSpc>
              <a:spcBef>
                <a:spcPts val="1707"/>
              </a:spcBef>
              <a:spcAft>
                <a:spcPts val="1707"/>
              </a:spcAft>
              <a:buNone/>
              <a:defRPr sz="1707">
                <a:solidFill>
                  <a:schemeClr val="accent5"/>
                </a:solidFill>
              </a:defRPr>
            </a:lvl9pPr>
          </a:lstStyle>
          <a:p>
            <a:endParaRPr/>
          </a:p>
        </p:txBody>
      </p:sp>
      <p:sp>
        <p:nvSpPr>
          <p:cNvPr id="11" name="Google Shape;11;p2"/>
          <p:cNvSpPr txBox="1">
            <a:spLocks noGrp="1"/>
          </p:cNvSpPr>
          <p:nvPr>
            <p:ph type="ctrTitle"/>
          </p:nvPr>
        </p:nvSpPr>
        <p:spPr>
          <a:xfrm>
            <a:off x="2399427" y="3219005"/>
            <a:ext cx="4954560" cy="1507413"/>
          </a:xfrm>
          <a:prstGeom prst="rect">
            <a:avLst/>
          </a:prstGeom>
          <a:noFill/>
        </p:spPr>
        <p:txBody>
          <a:bodyPr spcFirstLastPara="1" wrap="square" lIns="91425" tIns="91425" rIns="91425" bIns="91425" anchor="b" anchorCtr="0">
            <a:noAutofit/>
          </a:bodyPr>
          <a:lstStyle>
            <a:lvl1pPr lvl="0" algn="ctr" rtl="0">
              <a:spcBef>
                <a:spcPts val="0"/>
              </a:spcBef>
              <a:spcAft>
                <a:spcPts val="0"/>
              </a:spcAft>
              <a:buSzPts val="6000"/>
              <a:buNone/>
              <a:defRPr sz="8534">
                <a:solidFill>
                  <a:schemeClr val="accent5"/>
                </a:solidFill>
              </a:defRPr>
            </a:lvl1pPr>
            <a:lvl2pPr lvl="1" rtl="0">
              <a:spcBef>
                <a:spcPts val="0"/>
              </a:spcBef>
              <a:spcAft>
                <a:spcPts val="0"/>
              </a:spcAft>
              <a:buSzPts val="6000"/>
              <a:buFont typeface="Bahiana"/>
              <a:buNone/>
              <a:defRPr sz="6400">
                <a:latin typeface="Bahiana"/>
                <a:ea typeface="Bahiana"/>
                <a:cs typeface="Bahiana"/>
                <a:sym typeface="Bahiana"/>
              </a:defRPr>
            </a:lvl2pPr>
            <a:lvl3pPr lvl="2" rtl="0">
              <a:spcBef>
                <a:spcPts val="0"/>
              </a:spcBef>
              <a:spcAft>
                <a:spcPts val="0"/>
              </a:spcAft>
              <a:buSzPts val="6000"/>
              <a:buFont typeface="Bahiana"/>
              <a:buNone/>
              <a:defRPr sz="6400">
                <a:latin typeface="Bahiana"/>
                <a:ea typeface="Bahiana"/>
                <a:cs typeface="Bahiana"/>
                <a:sym typeface="Bahiana"/>
              </a:defRPr>
            </a:lvl3pPr>
            <a:lvl4pPr lvl="3" rtl="0">
              <a:spcBef>
                <a:spcPts val="0"/>
              </a:spcBef>
              <a:spcAft>
                <a:spcPts val="0"/>
              </a:spcAft>
              <a:buSzPts val="6000"/>
              <a:buFont typeface="Bahiana"/>
              <a:buNone/>
              <a:defRPr sz="6400">
                <a:latin typeface="Bahiana"/>
                <a:ea typeface="Bahiana"/>
                <a:cs typeface="Bahiana"/>
                <a:sym typeface="Bahiana"/>
              </a:defRPr>
            </a:lvl4pPr>
            <a:lvl5pPr lvl="4" rtl="0">
              <a:spcBef>
                <a:spcPts val="0"/>
              </a:spcBef>
              <a:spcAft>
                <a:spcPts val="0"/>
              </a:spcAft>
              <a:buSzPts val="6000"/>
              <a:buFont typeface="Bahiana"/>
              <a:buNone/>
              <a:defRPr sz="6400">
                <a:latin typeface="Bahiana"/>
                <a:ea typeface="Bahiana"/>
                <a:cs typeface="Bahiana"/>
                <a:sym typeface="Bahiana"/>
              </a:defRPr>
            </a:lvl5pPr>
            <a:lvl6pPr lvl="5" rtl="0">
              <a:spcBef>
                <a:spcPts val="0"/>
              </a:spcBef>
              <a:spcAft>
                <a:spcPts val="0"/>
              </a:spcAft>
              <a:buSzPts val="6000"/>
              <a:buFont typeface="Bahiana"/>
              <a:buNone/>
              <a:defRPr sz="6400">
                <a:latin typeface="Bahiana"/>
                <a:ea typeface="Bahiana"/>
                <a:cs typeface="Bahiana"/>
                <a:sym typeface="Bahiana"/>
              </a:defRPr>
            </a:lvl6pPr>
            <a:lvl7pPr lvl="6" rtl="0">
              <a:spcBef>
                <a:spcPts val="0"/>
              </a:spcBef>
              <a:spcAft>
                <a:spcPts val="0"/>
              </a:spcAft>
              <a:buSzPts val="6000"/>
              <a:buFont typeface="Bahiana"/>
              <a:buNone/>
              <a:defRPr sz="6400">
                <a:latin typeface="Bahiana"/>
                <a:ea typeface="Bahiana"/>
                <a:cs typeface="Bahiana"/>
                <a:sym typeface="Bahiana"/>
              </a:defRPr>
            </a:lvl7pPr>
            <a:lvl8pPr lvl="7" rtl="0">
              <a:spcBef>
                <a:spcPts val="0"/>
              </a:spcBef>
              <a:spcAft>
                <a:spcPts val="0"/>
              </a:spcAft>
              <a:buSzPts val="6000"/>
              <a:buFont typeface="Bahiana"/>
              <a:buNone/>
              <a:defRPr sz="6400">
                <a:latin typeface="Bahiana"/>
                <a:ea typeface="Bahiana"/>
                <a:cs typeface="Bahiana"/>
                <a:sym typeface="Bahiana"/>
              </a:defRPr>
            </a:lvl8pPr>
            <a:lvl9pPr lvl="8" rtl="0">
              <a:spcBef>
                <a:spcPts val="0"/>
              </a:spcBef>
              <a:spcAft>
                <a:spcPts val="0"/>
              </a:spcAft>
              <a:buSzPts val="6000"/>
              <a:buFont typeface="Bahiana"/>
              <a:buNone/>
              <a:defRPr sz="6400">
                <a:latin typeface="Bahiana"/>
                <a:ea typeface="Bahiana"/>
                <a:cs typeface="Bahiana"/>
                <a:sym typeface="Bahiana"/>
              </a:defRPr>
            </a:lvl9pPr>
          </a:lstStyle>
          <a:p>
            <a:endParaRPr/>
          </a:p>
        </p:txBody>
      </p:sp>
    </p:spTree>
    <p:extLst>
      <p:ext uri="{BB962C8B-B14F-4D97-AF65-F5344CB8AC3E}">
        <p14:creationId xmlns:p14="http://schemas.microsoft.com/office/powerpoint/2010/main" val="41209448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bg>
      <p:bgPr>
        <a:solidFill>
          <a:schemeClr val="dk2"/>
        </a:solidFill>
        <a:effectLst/>
      </p:bgPr>
    </p:bg>
    <p:spTree>
      <p:nvGrpSpPr>
        <p:cNvPr id="1" name="Shape 12"/>
        <p:cNvGrpSpPr/>
        <p:nvPr/>
      </p:nvGrpSpPr>
      <p:grpSpPr>
        <a:xfrm>
          <a:off x="0" y="0"/>
          <a:ext cx="0" cy="0"/>
          <a:chOff x="0" y="0"/>
          <a:chExt cx="0" cy="0"/>
        </a:xfrm>
      </p:grpSpPr>
      <p:pic>
        <p:nvPicPr>
          <p:cNvPr id="13" name="Google Shape;13;p3"/>
          <p:cNvPicPr preferRelativeResize="0"/>
          <p:nvPr/>
        </p:nvPicPr>
        <p:blipFill rotWithShape="1">
          <a:blip r:embed="rId2">
            <a:alphaModFix/>
          </a:blip>
          <a:srcRect/>
          <a:stretch/>
        </p:blipFill>
        <p:spPr>
          <a:xfrm>
            <a:off x="0" y="0"/>
            <a:ext cx="9753600" cy="7315200"/>
          </a:xfrm>
          <a:prstGeom prst="rect">
            <a:avLst/>
          </a:prstGeom>
          <a:noFill/>
          <a:ln>
            <a:noFill/>
          </a:ln>
        </p:spPr>
      </p:pic>
      <p:pic>
        <p:nvPicPr>
          <p:cNvPr id="14" name="Google Shape;14;p3"/>
          <p:cNvPicPr preferRelativeResize="0"/>
          <p:nvPr/>
        </p:nvPicPr>
        <p:blipFill rotWithShape="1">
          <a:blip r:embed="rId3">
            <a:alphaModFix/>
          </a:blip>
          <a:srcRect t="76525" r="76561"/>
          <a:stretch/>
        </p:blipFill>
        <p:spPr>
          <a:xfrm>
            <a:off x="1" y="5598009"/>
            <a:ext cx="2286162" cy="1717190"/>
          </a:xfrm>
          <a:prstGeom prst="rect">
            <a:avLst/>
          </a:prstGeom>
          <a:noFill/>
          <a:ln>
            <a:noFill/>
          </a:ln>
        </p:spPr>
      </p:pic>
      <p:sp>
        <p:nvSpPr>
          <p:cNvPr id="15" name="Google Shape;15;p3"/>
          <p:cNvSpPr txBox="1">
            <a:spLocks noGrp="1"/>
          </p:cNvSpPr>
          <p:nvPr>
            <p:ph type="title"/>
          </p:nvPr>
        </p:nvSpPr>
        <p:spPr>
          <a:xfrm>
            <a:off x="1653200" y="4130859"/>
            <a:ext cx="6447040" cy="1291520"/>
          </a:xfrm>
          <a:prstGeom prst="rect">
            <a:avLst/>
          </a:prstGeom>
        </p:spPr>
        <p:txBody>
          <a:bodyPr spcFirstLastPara="1" wrap="square" lIns="91425" tIns="91425" rIns="91425" bIns="91425" anchor="ctr" anchorCtr="0">
            <a:noAutofit/>
          </a:bodyPr>
          <a:lstStyle>
            <a:lvl1pPr lvl="0" algn="ctr" rtl="0">
              <a:spcBef>
                <a:spcPts val="0"/>
              </a:spcBef>
              <a:spcAft>
                <a:spcPts val="0"/>
              </a:spcAft>
              <a:buClr>
                <a:srgbClr val="41294A"/>
              </a:buClr>
              <a:buSzPts val="4200"/>
              <a:buNone/>
              <a:defRPr sz="7680">
                <a:solidFill>
                  <a:schemeClr val="accent5"/>
                </a:solidFill>
              </a:defRPr>
            </a:lvl1pPr>
            <a:lvl2pPr lvl="1" algn="ctr" rtl="0">
              <a:spcBef>
                <a:spcPts val="0"/>
              </a:spcBef>
              <a:spcAft>
                <a:spcPts val="0"/>
              </a:spcAft>
              <a:buClr>
                <a:srgbClr val="41294A"/>
              </a:buClr>
              <a:buSzPts val="4200"/>
              <a:buNone/>
              <a:defRPr sz="4480">
                <a:solidFill>
                  <a:srgbClr val="41294A"/>
                </a:solidFill>
              </a:defRPr>
            </a:lvl2pPr>
            <a:lvl3pPr lvl="2" algn="ctr" rtl="0">
              <a:spcBef>
                <a:spcPts val="0"/>
              </a:spcBef>
              <a:spcAft>
                <a:spcPts val="0"/>
              </a:spcAft>
              <a:buClr>
                <a:srgbClr val="41294A"/>
              </a:buClr>
              <a:buSzPts val="4200"/>
              <a:buNone/>
              <a:defRPr sz="4480">
                <a:solidFill>
                  <a:srgbClr val="41294A"/>
                </a:solidFill>
              </a:defRPr>
            </a:lvl3pPr>
            <a:lvl4pPr lvl="3" algn="ctr" rtl="0">
              <a:spcBef>
                <a:spcPts val="0"/>
              </a:spcBef>
              <a:spcAft>
                <a:spcPts val="0"/>
              </a:spcAft>
              <a:buClr>
                <a:srgbClr val="41294A"/>
              </a:buClr>
              <a:buSzPts val="4200"/>
              <a:buNone/>
              <a:defRPr sz="4480">
                <a:solidFill>
                  <a:srgbClr val="41294A"/>
                </a:solidFill>
              </a:defRPr>
            </a:lvl4pPr>
            <a:lvl5pPr lvl="4" algn="ctr" rtl="0">
              <a:spcBef>
                <a:spcPts val="0"/>
              </a:spcBef>
              <a:spcAft>
                <a:spcPts val="0"/>
              </a:spcAft>
              <a:buClr>
                <a:srgbClr val="41294A"/>
              </a:buClr>
              <a:buSzPts val="4200"/>
              <a:buNone/>
              <a:defRPr sz="4480">
                <a:solidFill>
                  <a:srgbClr val="41294A"/>
                </a:solidFill>
              </a:defRPr>
            </a:lvl5pPr>
            <a:lvl6pPr lvl="5" algn="ctr" rtl="0">
              <a:spcBef>
                <a:spcPts val="0"/>
              </a:spcBef>
              <a:spcAft>
                <a:spcPts val="0"/>
              </a:spcAft>
              <a:buClr>
                <a:srgbClr val="41294A"/>
              </a:buClr>
              <a:buSzPts val="4200"/>
              <a:buNone/>
              <a:defRPr sz="4480">
                <a:solidFill>
                  <a:srgbClr val="41294A"/>
                </a:solidFill>
              </a:defRPr>
            </a:lvl6pPr>
            <a:lvl7pPr lvl="6" algn="ctr" rtl="0">
              <a:spcBef>
                <a:spcPts val="0"/>
              </a:spcBef>
              <a:spcAft>
                <a:spcPts val="0"/>
              </a:spcAft>
              <a:buClr>
                <a:srgbClr val="41294A"/>
              </a:buClr>
              <a:buSzPts val="4200"/>
              <a:buNone/>
              <a:defRPr sz="4480">
                <a:solidFill>
                  <a:srgbClr val="41294A"/>
                </a:solidFill>
              </a:defRPr>
            </a:lvl7pPr>
            <a:lvl8pPr lvl="7" algn="ctr" rtl="0">
              <a:spcBef>
                <a:spcPts val="0"/>
              </a:spcBef>
              <a:spcAft>
                <a:spcPts val="0"/>
              </a:spcAft>
              <a:buClr>
                <a:srgbClr val="41294A"/>
              </a:buClr>
              <a:buSzPts val="4200"/>
              <a:buNone/>
              <a:defRPr sz="4480">
                <a:solidFill>
                  <a:srgbClr val="41294A"/>
                </a:solidFill>
              </a:defRPr>
            </a:lvl8pPr>
            <a:lvl9pPr lvl="8" algn="ctr" rtl="0">
              <a:spcBef>
                <a:spcPts val="0"/>
              </a:spcBef>
              <a:spcAft>
                <a:spcPts val="0"/>
              </a:spcAft>
              <a:buClr>
                <a:srgbClr val="41294A"/>
              </a:buClr>
              <a:buSzPts val="4200"/>
              <a:buNone/>
              <a:defRPr sz="4480">
                <a:solidFill>
                  <a:srgbClr val="41294A"/>
                </a:solidFill>
              </a:defRPr>
            </a:lvl9pPr>
          </a:lstStyle>
          <a:p>
            <a:endParaRPr/>
          </a:p>
        </p:txBody>
      </p:sp>
      <p:sp>
        <p:nvSpPr>
          <p:cNvPr id="16" name="Google Shape;16;p3"/>
          <p:cNvSpPr txBox="1">
            <a:spLocks noGrp="1"/>
          </p:cNvSpPr>
          <p:nvPr>
            <p:ph type="subTitle" idx="1"/>
          </p:nvPr>
        </p:nvSpPr>
        <p:spPr>
          <a:xfrm>
            <a:off x="1653200" y="5553401"/>
            <a:ext cx="6447040" cy="561493"/>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rgbClr val="41294A"/>
              </a:buClr>
              <a:buSzPts val="2100"/>
              <a:buNone/>
              <a:defRPr sz="1707">
                <a:solidFill>
                  <a:schemeClr val="accent5"/>
                </a:solidFill>
              </a:defRPr>
            </a:lvl1pPr>
            <a:lvl2pPr lvl="1" algn="ctr" rtl="0">
              <a:lnSpc>
                <a:spcPct val="100000"/>
              </a:lnSpc>
              <a:spcBef>
                <a:spcPts val="0"/>
              </a:spcBef>
              <a:spcAft>
                <a:spcPts val="0"/>
              </a:spcAft>
              <a:buClr>
                <a:srgbClr val="41294A"/>
              </a:buClr>
              <a:buSzPts val="2100"/>
              <a:buNone/>
              <a:defRPr sz="2240">
                <a:solidFill>
                  <a:srgbClr val="41294A"/>
                </a:solidFill>
              </a:defRPr>
            </a:lvl2pPr>
            <a:lvl3pPr lvl="2" algn="ctr" rtl="0">
              <a:lnSpc>
                <a:spcPct val="100000"/>
              </a:lnSpc>
              <a:spcBef>
                <a:spcPts val="0"/>
              </a:spcBef>
              <a:spcAft>
                <a:spcPts val="0"/>
              </a:spcAft>
              <a:buClr>
                <a:srgbClr val="41294A"/>
              </a:buClr>
              <a:buSzPts val="2100"/>
              <a:buNone/>
              <a:defRPr sz="2240">
                <a:solidFill>
                  <a:srgbClr val="41294A"/>
                </a:solidFill>
              </a:defRPr>
            </a:lvl3pPr>
            <a:lvl4pPr lvl="3" algn="ctr" rtl="0">
              <a:lnSpc>
                <a:spcPct val="100000"/>
              </a:lnSpc>
              <a:spcBef>
                <a:spcPts val="0"/>
              </a:spcBef>
              <a:spcAft>
                <a:spcPts val="0"/>
              </a:spcAft>
              <a:buClr>
                <a:srgbClr val="41294A"/>
              </a:buClr>
              <a:buSzPts val="2100"/>
              <a:buNone/>
              <a:defRPr sz="2240">
                <a:solidFill>
                  <a:srgbClr val="41294A"/>
                </a:solidFill>
              </a:defRPr>
            </a:lvl4pPr>
            <a:lvl5pPr lvl="4" algn="ctr" rtl="0">
              <a:lnSpc>
                <a:spcPct val="100000"/>
              </a:lnSpc>
              <a:spcBef>
                <a:spcPts val="0"/>
              </a:spcBef>
              <a:spcAft>
                <a:spcPts val="0"/>
              </a:spcAft>
              <a:buClr>
                <a:srgbClr val="41294A"/>
              </a:buClr>
              <a:buSzPts val="2100"/>
              <a:buNone/>
              <a:defRPr sz="2240">
                <a:solidFill>
                  <a:srgbClr val="41294A"/>
                </a:solidFill>
              </a:defRPr>
            </a:lvl5pPr>
            <a:lvl6pPr lvl="5" algn="ctr" rtl="0">
              <a:lnSpc>
                <a:spcPct val="100000"/>
              </a:lnSpc>
              <a:spcBef>
                <a:spcPts val="0"/>
              </a:spcBef>
              <a:spcAft>
                <a:spcPts val="0"/>
              </a:spcAft>
              <a:buClr>
                <a:srgbClr val="41294A"/>
              </a:buClr>
              <a:buSzPts val="2100"/>
              <a:buNone/>
              <a:defRPr sz="2240">
                <a:solidFill>
                  <a:srgbClr val="41294A"/>
                </a:solidFill>
              </a:defRPr>
            </a:lvl6pPr>
            <a:lvl7pPr lvl="6" algn="ctr" rtl="0">
              <a:lnSpc>
                <a:spcPct val="100000"/>
              </a:lnSpc>
              <a:spcBef>
                <a:spcPts val="0"/>
              </a:spcBef>
              <a:spcAft>
                <a:spcPts val="0"/>
              </a:spcAft>
              <a:buClr>
                <a:srgbClr val="41294A"/>
              </a:buClr>
              <a:buSzPts val="2100"/>
              <a:buNone/>
              <a:defRPr sz="2240">
                <a:solidFill>
                  <a:srgbClr val="41294A"/>
                </a:solidFill>
              </a:defRPr>
            </a:lvl7pPr>
            <a:lvl8pPr lvl="7" algn="ctr" rtl="0">
              <a:lnSpc>
                <a:spcPct val="100000"/>
              </a:lnSpc>
              <a:spcBef>
                <a:spcPts val="0"/>
              </a:spcBef>
              <a:spcAft>
                <a:spcPts val="0"/>
              </a:spcAft>
              <a:buClr>
                <a:srgbClr val="41294A"/>
              </a:buClr>
              <a:buSzPts val="2100"/>
              <a:buNone/>
              <a:defRPr sz="2240">
                <a:solidFill>
                  <a:srgbClr val="41294A"/>
                </a:solidFill>
              </a:defRPr>
            </a:lvl8pPr>
            <a:lvl9pPr lvl="8" algn="ctr" rtl="0">
              <a:lnSpc>
                <a:spcPct val="100000"/>
              </a:lnSpc>
              <a:spcBef>
                <a:spcPts val="0"/>
              </a:spcBef>
              <a:spcAft>
                <a:spcPts val="0"/>
              </a:spcAft>
              <a:buClr>
                <a:srgbClr val="41294A"/>
              </a:buClr>
              <a:buSzPts val="2100"/>
              <a:buNone/>
              <a:defRPr sz="2240">
                <a:solidFill>
                  <a:srgbClr val="41294A"/>
                </a:solidFill>
              </a:defRPr>
            </a:lvl9pPr>
          </a:lstStyle>
          <a:p>
            <a:endParaRPr/>
          </a:p>
        </p:txBody>
      </p:sp>
      <p:sp>
        <p:nvSpPr>
          <p:cNvPr id="17" name="Google Shape;17;p3"/>
          <p:cNvSpPr txBox="1">
            <a:spLocks noGrp="1"/>
          </p:cNvSpPr>
          <p:nvPr>
            <p:ph type="title" idx="2" hasCustomPrompt="1"/>
          </p:nvPr>
        </p:nvSpPr>
        <p:spPr>
          <a:xfrm>
            <a:off x="3115920" y="1415467"/>
            <a:ext cx="3521600" cy="2100907"/>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Clr>
                <a:srgbClr val="999999"/>
              </a:buClr>
              <a:buSzPts val="3600"/>
              <a:buNone/>
              <a:defRPr sz="16001">
                <a:solidFill>
                  <a:schemeClr val="accent5"/>
                </a:solidFill>
              </a:defRPr>
            </a:lvl1pPr>
            <a:lvl2pPr lvl="1" algn="r" rtl="0">
              <a:spcBef>
                <a:spcPts val="0"/>
              </a:spcBef>
              <a:spcAft>
                <a:spcPts val="0"/>
              </a:spcAft>
              <a:buClr>
                <a:srgbClr val="999999"/>
              </a:buClr>
              <a:buSzPts val="4800"/>
              <a:buFont typeface="Fira Sans Extra Condensed Medium"/>
              <a:buNone/>
              <a:defRPr sz="5120">
                <a:solidFill>
                  <a:srgbClr val="999999"/>
                </a:solidFill>
                <a:latin typeface="Fira Sans Extra Condensed Medium"/>
                <a:ea typeface="Fira Sans Extra Condensed Medium"/>
                <a:cs typeface="Fira Sans Extra Condensed Medium"/>
                <a:sym typeface="Fira Sans Extra Condensed Medium"/>
              </a:defRPr>
            </a:lvl2pPr>
            <a:lvl3pPr lvl="2" algn="r" rtl="0">
              <a:spcBef>
                <a:spcPts val="0"/>
              </a:spcBef>
              <a:spcAft>
                <a:spcPts val="0"/>
              </a:spcAft>
              <a:buClr>
                <a:srgbClr val="999999"/>
              </a:buClr>
              <a:buSzPts val="4800"/>
              <a:buFont typeface="Fira Sans Extra Condensed Medium"/>
              <a:buNone/>
              <a:defRPr sz="5120">
                <a:solidFill>
                  <a:srgbClr val="999999"/>
                </a:solidFill>
                <a:latin typeface="Fira Sans Extra Condensed Medium"/>
                <a:ea typeface="Fira Sans Extra Condensed Medium"/>
                <a:cs typeface="Fira Sans Extra Condensed Medium"/>
                <a:sym typeface="Fira Sans Extra Condensed Medium"/>
              </a:defRPr>
            </a:lvl3pPr>
            <a:lvl4pPr lvl="3" algn="r" rtl="0">
              <a:spcBef>
                <a:spcPts val="0"/>
              </a:spcBef>
              <a:spcAft>
                <a:spcPts val="0"/>
              </a:spcAft>
              <a:buClr>
                <a:srgbClr val="999999"/>
              </a:buClr>
              <a:buSzPts val="4800"/>
              <a:buFont typeface="Fira Sans Extra Condensed Medium"/>
              <a:buNone/>
              <a:defRPr sz="5120">
                <a:solidFill>
                  <a:srgbClr val="999999"/>
                </a:solidFill>
                <a:latin typeface="Fira Sans Extra Condensed Medium"/>
                <a:ea typeface="Fira Sans Extra Condensed Medium"/>
                <a:cs typeface="Fira Sans Extra Condensed Medium"/>
                <a:sym typeface="Fira Sans Extra Condensed Medium"/>
              </a:defRPr>
            </a:lvl4pPr>
            <a:lvl5pPr lvl="4" algn="r" rtl="0">
              <a:spcBef>
                <a:spcPts val="0"/>
              </a:spcBef>
              <a:spcAft>
                <a:spcPts val="0"/>
              </a:spcAft>
              <a:buClr>
                <a:srgbClr val="999999"/>
              </a:buClr>
              <a:buSzPts val="4800"/>
              <a:buFont typeface="Fira Sans Extra Condensed Medium"/>
              <a:buNone/>
              <a:defRPr sz="5120">
                <a:solidFill>
                  <a:srgbClr val="999999"/>
                </a:solidFill>
                <a:latin typeface="Fira Sans Extra Condensed Medium"/>
                <a:ea typeface="Fira Sans Extra Condensed Medium"/>
                <a:cs typeface="Fira Sans Extra Condensed Medium"/>
                <a:sym typeface="Fira Sans Extra Condensed Medium"/>
              </a:defRPr>
            </a:lvl5pPr>
            <a:lvl6pPr lvl="5" algn="r" rtl="0">
              <a:spcBef>
                <a:spcPts val="0"/>
              </a:spcBef>
              <a:spcAft>
                <a:spcPts val="0"/>
              </a:spcAft>
              <a:buClr>
                <a:srgbClr val="999999"/>
              </a:buClr>
              <a:buSzPts val="4800"/>
              <a:buFont typeface="Fira Sans Extra Condensed Medium"/>
              <a:buNone/>
              <a:defRPr sz="5120">
                <a:solidFill>
                  <a:srgbClr val="999999"/>
                </a:solidFill>
                <a:latin typeface="Fira Sans Extra Condensed Medium"/>
                <a:ea typeface="Fira Sans Extra Condensed Medium"/>
                <a:cs typeface="Fira Sans Extra Condensed Medium"/>
                <a:sym typeface="Fira Sans Extra Condensed Medium"/>
              </a:defRPr>
            </a:lvl6pPr>
            <a:lvl7pPr lvl="6" algn="r" rtl="0">
              <a:spcBef>
                <a:spcPts val="0"/>
              </a:spcBef>
              <a:spcAft>
                <a:spcPts val="0"/>
              </a:spcAft>
              <a:buClr>
                <a:srgbClr val="999999"/>
              </a:buClr>
              <a:buSzPts val="4800"/>
              <a:buFont typeface="Fira Sans Extra Condensed Medium"/>
              <a:buNone/>
              <a:defRPr sz="5120">
                <a:solidFill>
                  <a:srgbClr val="999999"/>
                </a:solidFill>
                <a:latin typeface="Fira Sans Extra Condensed Medium"/>
                <a:ea typeface="Fira Sans Extra Condensed Medium"/>
                <a:cs typeface="Fira Sans Extra Condensed Medium"/>
                <a:sym typeface="Fira Sans Extra Condensed Medium"/>
              </a:defRPr>
            </a:lvl7pPr>
            <a:lvl8pPr lvl="7" algn="r" rtl="0">
              <a:spcBef>
                <a:spcPts val="0"/>
              </a:spcBef>
              <a:spcAft>
                <a:spcPts val="0"/>
              </a:spcAft>
              <a:buClr>
                <a:srgbClr val="999999"/>
              </a:buClr>
              <a:buSzPts val="4800"/>
              <a:buFont typeface="Fira Sans Extra Condensed Medium"/>
              <a:buNone/>
              <a:defRPr sz="5120">
                <a:solidFill>
                  <a:srgbClr val="999999"/>
                </a:solidFill>
                <a:latin typeface="Fira Sans Extra Condensed Medium"/>
                <a:ea typeface="Fira Sans Extra Condensed Medium"/>
                <a:cs typeface="Fira Sans Extra Condensed Medium"/>
                <a:sym typeface="Fira Sans Extra Condensed Medium"/>
              </a:defRPr>
            </a:lvl8pPr>
            <a:lvl9pPr lvl="8" algn="r" rtl="0">
              <a:spcBef>
                <a:spcPts val="0"/>
              </a:spcBef>
              <a:spcAft>
                <a:spcPts val="0"/>
              </a:spcAft>
              <a:buClr>
                <a:srgbClr val="999999"/>
              </a:buClr>
              <a:buSzPts val="4800"/>
              <a:buFont typeface="Fira Sans Extra Condensed Medium"/>
              <a:buNone/>
              <a:defRPr sz="5120">
                <a:solidFill>
                  <a:srgbClr val="999999"/>
                </a:solidFill>
                <a:latin typeface="Fira Sans Extra Condensed Medium"/>
                <a:ea typeface="Fira Sans Extra Condensed Medium"/>
                <a:cs typeface="Fira Sans Extra Condensed Medium"/>
                <a:sym typeface="Fira Sans Extra Condensed Medium"/>
              </a:defRPr>
            </a:lvl9pPr>
          </a:lstStyle>
          <a:p>
            <a:r>
              <a:t>xx%</a:t>
            </a:r>
          </a:p>
        </p:txBody>
      </p:sp>
    </p:spTree>
    <p:extLst>
      <p:ext uri="{BB962C8B-B14F-4D97-AF65-F5344CB8AC3E}">
        <p14:creationId xmlns:p14="http://schemas.microsoft.com/office/powerpoint/2010/main" val="374780332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and body" type="tx">
  <p:cSld name="Title and body">
    <p:bg>
      <p:bgPr>
        <a:solidFill>
          <a:schemeClr val="dk2"/>
        </a:solidFill>
        <a:effectLst/>
      </p:bgPr>
    </p:bg>
    <p:spTree>
      <p:nvGrpSpPr>
        <p:cNvPr id="1" name="Shape 18"/>
        <p:cNvGrpSpPr/>
        <p:nvPr/>
      </p:nvGrpSpPr>
      <p:grpSpPr>
        <a:xfrm>
          <a:off x="0" y="0"/>
          <a:ext cx="0" cy="0"/>
          <a:chOff x="0" y="0"/>
          <a:chExt cx="0" cy="0"/>
        </a:xfrm>
      </p:grpSpPr>
      <p:pic>
        <p:nvPicPr>
          <p:cNvPr id="19" name="Google Shape;19;p4"/>
          <p:cNvPicPr preferRelativeResize="0"/>
          <p:nvPr/>
        </p:nvPicPr>
        <p:blipFill rotWithShape="1">
          <a:blip r:embed="rId2">
            <a:alphaModFix/>
          </a:blip>
          <a:srcRect/>
          <a:stretch/>
        </p:blipFill>
        <p:spPr>
          <a:xfrm>
            <a:off x="0" y="0"/>
            <a:ext cx="9753600" cy="7315200"/>
          </a:xfrm>
          <a:prstGeom prst="rect">
            <a:avLst/>
          </a:prstGeom>
          <a:noFill/>
          <a:ln>
            <a:noFill/>
          </a:ln>
        </p:spPr>
      </p:pic>
      <p:sp>
        <p:nvSpPr>
          <p:cNvPr id="20" name="Google Shape;20;p4"/>
          <p:cNvSpPr txBox="1">
            <a:spLocks noGrp="1"/>
          </p:cNvSpPr>
          <p:nvPr>
            <p:ph type="title"/>
          </p:nvPr>
        </p:nvSpPr>
        <p:spPr>
          <a:xfrm>
            <a:off x="6391947" y="768355"/>
            <a:ext cx="2601280" cy="4160427"/>
          </a:xfrm>
          <a:prstGeom prst="rect">
            <a:avLst/>
          </a:prstGeom>
        </p:spPr>
        <p:txBody>
          <a:bodyPr spcFirstLastPara="1" wrap="square" lIns="91425" tIns="91425" rIns="91425" bIns="91425" anchor="t" anchorCtr="0">
            <a:noAutofit/>
          </a:bodyPr>
          <a:lstStyle>
            <a:lvl1pPr lvl="0" algn="r" rtl="0">
              <a:spcBef>
                <a:spcPts val="0"/>
              </a:spcBef>
              <a:spcAft>
                <a:spcPts val="0"/>
              </a:spcAft>
              <a:buNone/>
              <a:defRPr sz="6400">
                <a:solidFill>
                  <a:schemeClr val="accent5"/>
                </a:solidFill>
              </a:defRPr>
            </a:lvl1pPr>
            <a:lvl2pPr lvl="1" algn="r" rtl="0">
              <a:spcBef>
                <a:spcPts val="0"/>
              </a:spcBef>
              <a:spcAft>
                <a:spcPts val="0"/>
              </a:spcAft>
              <a:buNone/>
              <a:defRPr sz="6400">
                <a:solidFill>
                  <a:schemeClr val="accent5"/>
                </a:solidFill>
                <a:latin typeface="Roboto Slab Light"/>
                <a:ea typeface="Roboto Slab Light"/>
                <a:cs typeface="Roboto Slab Light"/>
                <a:sym typeface="Roboto Slab Light"/>
              </a:defRPr>
            </a:lvl2pPr>
            <a:lvl3pPr lvl="2" algn="r" rtl="0">
              <a:spcBef>
                <a:spcPts val="0"/>
              </a:spcBef>
              <a:spcAft>
                <a:spcPts val="0"/>
              </a:spcAft>
              <a:buNone/>
              <a:defRPr sz="6400">
                <a:solidFill>
                  <a:schemeClr val="accent5"/>
                </a:solidFill>
                <a:latin typeface="Roboto Slab Light"/>
                <a:ea typeface="Roboto Slab Light"/>
                <a:cs typeface="Roboto Slab Light"/>
                <a:sym typeface="Roboto Slab Light"/>
              </a:defRPr>
            </a:lvl3pPr>
            <a:lvl4pPr lvl="3" algn="r" rtl="0">
              <a:spcBef>
                <a:spcPts val="0"/>
              </a:spcBef>
              <a:spcAft>
                <a:spcPts val="0"/>
              </a:spcAft>
              <a:buNone/>
              <a:defRPr sz="6400">
                <a:solidFill>
                  <a:schemeClr val="accent5"/>
                </a:solidFill>
                <a:latin typeface="Roboto Slab Light"/>
                <a:ea typeface="Roboto Slab Light"/>
                <a:cs typeface="Roboto Slab Light"/>
                <a:sym typeface="Roboto Slab Light"/>
              </a:defRPr>
            </a:lvl4pPr>
            <a:lvl5pPr lvl="4" algn="r" rtl="0">
              <a:spcBef>
                <a:spcPts val="0"/>
              </a:spcBef>
              <a:spcAft>
                <a:spcPts val="0"/>
              </a:spcAft>
              <a:buNone/>
              <a:defRPr sz="6400">
                <a:solidFill>
                  <a:schemeClr val="accent5"/>
                </a:solidFill>
                <a:latin typeface="Roboto Slab Light"/>
                <a:ea typeface="Roboto Slab Light"/>
                <a:cs typeface="Roboto Slab Light"/>
                <a:sym typeface="Roboto Slab Light"/>
              </a:defRPr>
            </a:lvl5pPr>
            <a:lvl6pPr lvl="5" algn="r" rtl="0">
              <a:spcBef>
                <a:spcPts val="0"/>
              </a:spcBef>
              <a:spcAft>
                <a:spcPts val="0"/>
              </a:spcAft>
              <a:buNone/>
              <a:defRPr sz="6400">
                <a:solidFill>
                  <a:schemeClr val="accent5"/>
                </a:solidFill>
                <a:latin typeface="Roboto Slab Light"/>
                <a:ea typeface="Roboto Slab Light"/>
                <a:cs typeface="Roboto Slab Light"/>
                <a:sym typeface="Roboto Slab Light"/>
              </a:defRPr>
            </a:lvl6pPr>
            <a:lvl7pPr lvl="6" algn="r" rtl="0">
              <a:spcBef>
                <a:spcPts val="0"/>
              </a:spcBef>
              <a:spcAft>
                <a:spcPts val="0"/>
              </a:spcAft>
              <a:buNone/>
              <a:defRPr sz="6400">
                <a:solidFill>
                  <a:schemeClr val="accent5"/>
                </a:solidFill>
                <a:latin typeface="Roboto Slab Light"/>
                <a:ea typeface="Roboto Slab Light"/>
                <a:cs typeface="Roboto Slab Light"/>
                <a:sym typeface="Roboto Slab Light"/>
              </a:defRPr>
            </a:lvl7pPr>
            <a:lvl8pPr lvl="7" algn="r" rtl="0">
              <a:spcBef>
                <a:spcPts val="0"/>
              </a:spcBef>
              <a:spcAft>
                <a:spcPts val="0"/>
              </a:spcAft>
              <a:buNone/>
              <a:defRPr sz="6400">
                <a:solidFill>
                  <a:schemeClr val="accent5"/>
                </a:solidFill>
                <a:latin typeface="Roboto Slab Light"/>
                <a:ea typeface="Roboto Slab Light"/>
                <a:cs typeface="Roboto Slab Light"/>
                <a:sym typeface="Roboto Slab Light"/>
              </a:defRPr>
            </a:lvl8pPr>
            <a:lvl9pPr lvl="8" algn="r" rtl="0">
              <a:spcBef>
                <a:spcPts val="0"/>
              </a:spcBef>
              <a:spcAft>
                <a:spcPts val="0"/>
              </a:spcAft>
              <a:buNone/>
              <a:defRPr sz="6400">
                <a:solidFill>
                  <a:schemeClr val="accent5"/>
                </a:solidFill>
                <a:latin typeface="Roboto Slab Light"/>
                <a:ea typeface="Roboto Slab Light"/>
                <a:cs typeface="Roboto Slab Light"/>
                <a:sym typeface="Roboto Slab Light"/>
              </a:defRPr>
            </a:lvl9pPr>
          </a:lstStyle>
          <a:p>
            <a:endParaRPr/>
          </a:p>
        </p:txBody>
      </p:sp>
      <p:sp>
        <p:nvSpPr>
          <p:cNvPr id="21" name="Google Shape;21;p4"/>
          <p:cNvSpPr txBox="1">
            <a:spLocks noGrp="1"/>
          </p:cNvSpPr>
          <p:nvPr>
            <p:ph type="subTitle" idx="1"/>
          </p:nvPr>
        </p:nvSpPr>
        <p:spPr>
          <a:xfrm flipH="1">
            <a:off x="768213" y="1493835"/>
            <a:ext cx="4951360" cy="3945387"/>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None/>
              <a:defRPr sz="1493"/>
            </a:lvl1pPr>
            <a:lvl2pPr lvl="1" rtl="0">
              <a:lnSpc>
                <a:spcPct val="100000"/>
              </a:lnSpc>
              <a:spcBef>
                <a:spcPts val="0"/>
              </a:spcBef>
              <a:spcAft>
                <a:spcPts val="0"/>
              </a:spcAft>
              <a:buNone/>
              <a:defRPr sz="1493"/>
            </a:lvl2pPr>
            <a:lvl3pPr lvl="2" rtl="0">
              <a:lnSpc>
                <a:spcPct val="100000"/>
              </a:lnSpc>
              <a:spcBef>
                <a:spcPts val="0"/>
              </a:spcBef>
              <a:spcAft>
                <a:spcPts val="0"/>
              </a:spcAft>
              <a:buNone/>
              <a:defRPr sz="1493"/>
            </a:lvl3pPr>
            <a:lvl4pPr lvl="3" rtl="0">
              <a:lnSpc>
                <a:spcPct val="100000"/>
              </a:lnSpc>
              <a:spcBef>
                <a:spcPts val="0"/>
              </a:spcBef>
              <a:spcAft>
                <a:spcPts val="0"/>
              </a:spcAft>
              <a:buNone/>
              <a:defRPr sz="1493"/>
            </a:lvl4pPr>
            <a:lvl5pPr lvl="4" rtl="0">
              <a:lnSpc>
                <a:spcPct val="100000"/>
              </a:lnSpc>
              <a:spcBef>
                <a:spcPts val="0"/>
              </a:spcBef>
              <a:spcAft>
                <a:spcPts val="0"/>
              </a:spcAft>
              <a:buNone/>
              <a:defRPr sz="1493"/>
            </a:lvl5pPr>
            <a:lvl6pPr lvl="5" rtl="0">
              <a:lnSpc>
                <a:spcPct val="100000"/>
              </a:lnSpc>
              <a:spcBef>
                <a:spcPts val="0"/>
              </a:spcBef>
              <a:spcAft>
                <a:spcPts val="0"/>
              </a:spcAft>
              <a:buNone/>
              <a:defRPr sz="1493"/>
            </a:lvl6pPr>
            <a:lvl7pPr lvl="6" rtl="0">
              <a:lnSpc>
                <a:spcPct val="100000"/>
              </a:lnSpc>
              <a:spcBef>
                <a:spcPts val="0"/>
              </a:spcBef>
              <a:spcAft>
                <a:spcPts val="0"/>
              </a:spcAft>
              <a:buNone/>
              <a:defRPr sz="1493"/>
            </a:lvl7pPr>
            <a:lvl8pPr lvl="7" rtl="0">
              <a:lnSpc>
                <a:spcPct val="100000"/>
              </a:lnSpc>
              <a:spcBef>
                <a:spcPts val="0"/>
              </a:spcBef>
              <a:spcAft>
                <a:spcPts val="0"/>
              </a:spcAft>
              <a:buNone/>
              <a:defRPr sz="1493"/>
            </a:lvl8pPr>
            <a:lvl9pPr lvl="8" rtl="0">
              <a:lnSpc>
                <a:spcPct val="100000"/>
              </a:lnSpc>
              <a:spcBef>
                <a:spcPts val="0"/>
              </a:spcBef>
              <a:spcAft>
                <a:spcPts val="0"/>
              </a:spcAft>
              <a:buNone/>
              <a:defRPr sz="1493"/>
            </a:lvl9pPr>
          </a:lstStyle>
          <a:p>
            <a:endParaRPr/>
          </a:p>
        </p:txBody>
      </p:sp>
    </p:spTree>
    <p:extLst>
      <p:ext uri="{BB962C8B-B14F-4D97-AF65-F5344CB8AC3E}">
        <p14:creationId xmlns:p14="http://schemas.microsoft.com/office/powerpoint/2010/main" val="233941564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and two columns" type="twoColTx">
  <p:cSld name="Title and two columns">
    <p:bg>
      <p:bgPr>
        <a:solidFill>
          <a:schemeClr val="dk2"/>
        </a:solidFill>
        <a:effectLst/>
      </p:bgPr>
    </p:bg>
    <p:spTree>
      <p:nvGrpSpPr>
        <p:cNvPr id="1" name="Shape 22"/>
        <p:cNvGrpSpPr/>
        <p:nvPr/>
      </p:nvGrpSpPr>
      <p:grpSpPr>
        <a:xfrm>
          <a:off x="0" y="0"/>
          <a:ext cx="0" cy="0"/>
          <a:chOff x="0" y="0"/>
          <a:chExt cx="0" cy="0"/>
        </a:xfrm>
      </p:grpSpPr>
      <p:pic>
        <p:nvPicPr>
          <p:cNvPr id="23" name="Google Shape;23;p5"/>
          <p:cNvPicPr preferRelativeResize="0"/>
          <p:nvPr/>
        </p:nvPicPr>
        <p:blipFill rotWithShape="1">
          <a:blip r:embed="rId2">
            <a:alphaModFix/>
          </a:blip>
          <a:srcRect/>
          <a:stretch/>
        </p:blipFill>
        <p:spPr>
          <a:xfrm>
            <a:off x="0" y="0"/>
            <a:ext cx="9753600" cy="7315200"/>
          </a:xfrm>
          <a:prstGeom prst="rect">
            <a:avLst/>
          </a:prstGeom>
          <a:noFill/>
          <a:ln>
            <a:noFill/>
          </a:ln>
        </p:spPr>
      </p:pic>
      <p:sp>
        <p:nvSpPr>
          <p:cNvPr id="24" name="Google Shape;24;p5"/>
          <p:cNvSpPr txBox="1">
            <a:spLocks noGrp="1"/>
          </p:cNvSpPr>
          <p:nvPr>
            <p:ph type="subTitle" idx="1"/>
          </p:nvPr>
        </p:nvSpPr>
        <p:spPr>
          <a:xfrm>
            <a:off x="773627" y="5036223"/>
            <a:ext cx="3447360" cy="1187413"/>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None/>
              <a:defRPr sz="1493">
                <a:solidFill>
                  <a:schemeClr val="accent5"/>
                </a:solidFill>
              </a:defRPr>
            </a:lvl1pPr>
            <a:lvl2pPr lvl="1" rtl="0">
              <a:lnSpc>
                <a:spcPct val="100000"/>
              </a:lnSpc>
              <a:spcBef>
                <a:spcPts val="1707"/>
              </a:spcBef>
              <a:spcAft>
                <a:spcPts val="0"/>
              </a:spcAft>
              <a:buNone/>
              <a:defRPr sz="1493">
                <a:solidFill>
                  <a:schemeClr val="accent5"/>
                </a:solidFill>
              </a:defRPr>
            </a:lvl2pPr>
            <a:lvl3pPr lvl="2" rtl="0">
              <a:lnSpc>
                <a:spcPct val="100000"/>
              </a:lnSpc>
              <a:spcBef>
                <a:spcPts val="1707"/>
              </a:spcBef>
              <a:spcAft>
                <a:spcPts val="0"/>
              </a:spcAft>
              <a:buNone/>
              <a:defRPr sz="1493">
                <a:solidFill>
                  <a:schemeClr val="accent5"/>
                </a:solidFill>
              </a:defRPr>
            </a:lvl3pPr>
            <a:lvl4pPr lvl="3" rtl="0">
              <a:lnSpc>
                <a:spcPct val="100000"/>
              </a:lnSpc>
              <a:spcBef>
                <a:spcPts val="1707"/>
              </a:spcBef>
              <a:spcAft>
                <a:spcPts val="0"/>
              </a:spcAft>
              <a:buNone/>
              <a:defRPr sz="1493">
                <a:solidFill>
                  <a:schemeClr val="accent5"/>
                </a:solidFill>
              </a:defRPr>
            </a:lvl4pPr>
            <a:lvl5pPr lvl="4" rtl="0">
              <a:lnSpc>
                <a:spcPct val="100000"/>
              </a:lnSpc>
              <a:spcBef>
                <a:spcPts val="1707"/>
              </a:spcBef>
              <a:spcAft>
                <a:spcPts val="0"/>
              </a:spcAft>
              <a:buNone/>
              <a:defRPr sz="1493">
                <a:solidFill>
                  <a:schemeClr val="accent5"/>
                </a:solidFill>
              </a:defRPr>
            </a:lvl5pPr>
            <a:lvl6pPr lvl="5" rtl="0">
              <a:lnSpc>
                <a:spcPct val="100000"/>
              </a:lnSpc>
              <a:spcBef>
                <a:spcPts val="1707"/>
              </a:spcBef>
              <a:spcAft>
                <a:spcPts val="0"/>
              </a:spcAft>
              <a:buNone/>
              <a:defRPr sz="1493">
                <a:solidFill>
                  <a:schemeClr val="accent5"/>
                </a:solidFill>
              </a:defRPr>
            </a:lvl6pPr>
            <a:lvl7pPr lvl="6" rtl="0">
              <a:lnSpc>
                <a:spcPct val="100000"/>
              </a:lnSpc>
              <a:spcBef>
                <a:spcPts val="1707"/>
              </a:spcBef>
              <a:spcAft>
                <a:spcPts val="0"/>
              </a:spcAft>
              <a:buNone/>
              <a:defRPr sz="1493">
                <a:solidFill>
                  <a:schemeClr val="accent5"/>
                </a:solidFill>
              </a:defRPr>
            </a:lvl7pPr>
            <a:lvl8pPr lvl="7" rtl="0">
              <a:lnSpc>
                <a:spcPct val="100000"/>
              </a:lnSpc>
              <a:spcBef>
                <a:spcPts val="1707"/>
              </a:spcBef>
              <a:spcAft>
                <a:spcPts val="0"/>
              </a:spcAft>
              <a:buNone/>
              <a:defRPr sz="1493">
                <a:solidFill>
                  <a:schemeClr val="accent5"/>
                </a:solidFill>
              </a:defRPr>
            </a:lvl8pPr>
            <a:lvl9pPr lvl="8" rtl="0">
              <a:lnSpc>
                <a:spcPct val="100000"/>
              </a:lnSpc>
              <a:spcBef>
                <a:spcPts val="1707"/>
              </a:spcBef>
              <a:spcAft>
                <a:spcPts val="1707"/>
              </a:spcAft>
              <a:buNone/>
              <a:defRPr sz="1493">
                <a:solidFill>
                  <a:schemeClr val="accent5"/>
                </a:solidFill>
              </a:defRPr>
            </a:lvl9pPr>
          </a:lstStyle>
          <a:p>
            <a:endParaRPr/>
          </a:p>
        </p:txBody>
      </p:sp>
      <p:sp>
        <p:nvSpPr>
          <p:cNvPr id="25" name="Google Shape;25;p5"/>
          <p:cNvSpPr txBox="1">
            <a:spLocks noGrp="1"/>
          </p:cNvSpPr>
          <p:nvPr>
            <p:ph type="subTitle" idx="2"/>
          </p:nvPr>
        </p:nvSpPr>
        <p:spPr>
          <a:xfrm>
            <a:off x="5545627" y="5036196"/>
            <a:ext cx="3447360" cy="1187413"/>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None/>
              <a:defRPr sz="1493">
                <a:solidFill>
                  <a:schemeClr val="accent5"/>
                </a:solidFill>
              </a:defRPr>
            </a:lvl1pPr>
            <a:lvl2pPr lvl="1" rtl="0">
              <a:lnSpc>
                <a:spcPct val="100000"/>
              </a:lnSpc>
              <a:spcBef>
                <a:spcPts val="1707"/>
              </a:spcBef>
              <a:spcAft>
                <a:spcPts val="0"/>
              </a:spcAft>
              <a:buNone/>
              <a:defRPr sz="1493">
                <a:solidFill>
                  <a:schemeClr val="accent5"/>
                </a:solidFill>
              </a:defRPr>
            </a:lvl2pPr>
            <a:lvl3pPr lvl="2" rtl="0">
              <a:lnSpc>
                <a:spcPct val="100000"/>
              </a:lnSpc>
              <a:spcBef>
                <a:spcPts val="1707"/>
              </a:spcBef>
              <a:spcAft>
                <a:spcPts val="0"/>
              </a:spcAft>
              <a:buNone/>
              <a:defRPr sz="1493">
                <a:solidFill>
                  <a:schemeClr val="accent5"/>
                </a:solidFill>
              </a:defRPr>
            </a:lvl3pPr>
            <a:lvl4pPr lvl="3" rtl="0">
              <a:lnSpc>
                <a:spcPct val="100000"/>
              </a:lnSpc>
              <a:spcBef>
                <a:spcPts val="1707"/>
              </a:spcBef>
              <a:spcAft>
                <a:spcPts val="0"/>
              </a:spcAft>
              <a:buNone/>
              <a:defRPr sz="1493">
                <a:solidFill>
                  <a:schemeClr val="accent5"/>
                </a:solidFill>
              </a:defRPr>
            </a:lvl4pPr>
            <a:lvl5pPr lvl="4" rtl="0">
              <a:lnSpc>
                <a:spcPct val="100000"/>
              </a:lnSpc>
              <a:spcBef>
                <a:spcPts val="1707"/>
              </a:spcBef>
              <a:spcAft>
                <a:spcPts val="0"/>
              </a:spcAft>
              <a:buNone/>
              <a:defRPr sz="1493">
                <a:solidFill>
                  <a:schemeClr val="accent5"/>
                </a:solidFill>
              </a:defRPr>
            </a:lvl5pPr>
            <a:lvl6pPr lvl="5" rtl="0">
              <a:lnSpc>
                <a:spcPct val="100000"/>
              </a:lnSpc>
              <a:spcBef>
                <a:spcPts val="1707"/>
              </a:spcBef>
              <a:spcAft>
                <a:spcPts val="0"/>
              </a:spcAft>
              <a:buNone/>
              <a:defRPr sz="1493">
                <a:solidFill>
                  <a:schemeClr val="accent5"/>
                </a:solidFill>
              </a:defRPr>
            </a:lvl6pPr>
            <a:lvl7pPr lvl="6" rtl="0">
              <a:lnSpc>
                <a:spcPct val="100000"/>
              </a:lnSpc>
              <a:spcBef>
                <a:spcPts val="1707"/>
              </a:spcBef>
              <a:spcAft>
                <a:spcPts val="0"/>
              </a:spcAft>
              <a:buNone/>
              <a:defRPr sz="1493">
                <a:solidFill>
                  <a:schemeClr val="accent5"/>
                </a:solidFill>
              </a:defRPr>
            </a:lvl7pPr>
            <a:lvl8pPr lvl="7" rtl="0">
              <a:lnSpc>
                <a:spcPct val="100000"/>
              </a:lnSpc>
              <a:spcBef>
                <a:spcPts val="1707"/>
              </a:spcBef>
              <a:spcAft>
                <a:spcPts val="0"/>
              </a:spcAft>
              <a:buNone/>
              <a:defRPr sz="1493">
                <a:solidFill>
                  <a:schemeClr val="accent5"/>
                </a:solidFill>
              </a:defRPr>
            </a:lvl8pPr>
            <a:lvl9pPr lvl="8" rtl="0">
              <a:lnSpc>
                <a:spcPct val="100000"/>
              </a:lnSpc>
              <a:spcBef>
                <a:spcPts val="1707"/>
              </a:spcBef>
              <a:spcAft>
                <a:spcPts val="1707"/>
              </a:spcAft>
              <a:buNone/>
              <a:defRPr sz="1493">
                <a:solidFill>
                  <a:schemeClr val="accent5"/>
                </a:solidFill>
              </a:defRPr>
            </a:lvl9pPr>
          </a:lstStyle>
          <a:p>
            <a:endParaRPr/>
          </a:p>
        </p:txBody>
      </p:sp>
      <p:sp>
        <p:nvSpPr>
          <p:cNvPr id="26" name="Google Shape;26;p5"/>
          <p:cNvSpPr txBox="1">
            <a:spLocks noGrp="1"/>
          </p:cNvSpPr>
          <p:nvPr>
            <p:ph type="subTitle" idx="3"/>
          </p:nvPr>
        </p:nvSpPr>
        <p:spPr>
          <a:xfrm>
            <a:off x="773627" y="4385771"/>
            <a:ext cx="3447360" cy="623787"/>
          </a:xfrm>
          <a:prstGeom prst="rect">
            <a:avLst/>
          </a:prstGeom>
          <a:noFill/>
        </p:spPr>
        <p:txBody>
          <a:bodyPr spcFirstLastPara="1" wrap="square" lIns="91425" tIns="91425" rIns="91425" bIns="0" anchor="ctr" anchorCtr="0">
            <a:noAutofit/>
          </a:bodyPr>
          <a:lstStyle>
            <a:lvl1pPr lvl="0" rtl="0">
              <a:lnSpc>
                <a:spcPct val="100000"/>
              </a:lnSpc>
              <a:spcBef>
                <a:spcPts val="0"/>
              </a:spcBef>
              <a:spcAft>
                <a:spcPts val="0"/>
              </a:spcAft>
              <a:buNone/>
              <a:defRPr sz="3200" b="1">
                <a:solidFill>
                  <a:schemeClr val="accent5"/>
                </a:solidFill>
                <a:latin typeface="Tulpen One"/>
                <a:ea typeface="Tulpen One"/>
                <a:cs typeface="Tulpen One"/>
                <a:sym typeface="Tulpen One"/>
              </a:defRPr>
            </a:lvl1pPr>
            <a:lvl2pPr lvl="1" rtl="0">
              <a:lnSpc>
                <a:spcPct val="100000"/>
              </a:lnSpc>
              <a:spcBef>
                <a:spcPts val="0"/>
              </a:spcBef>
              <a:spcAft>
                <a:spcPts val="0"/>
              </a:spcAft>
              <a:buNone/>
              <a:defRPr sz="3200" b="1">
                <a:solidFill>
                  <a:schemeClr val="accent5"/>
                </a:solidFill>
                <a:latin typeface="Tulpen One"/>
                <a:ea typeface="Tulpen One"/>
                <a:cs typeface="Tulpen One"/>
                <a:sym typeface="Tulpen One"/>
              </a:defRPr>
            </a:lvl2pPr>
            <a:lvl3pPr lvl="2" rtl="0">
              <a:lnSpc>
                <a:spcPct val="100000"/>
              </a:lnSpc>
              <a:spcBef>
                <a:spcPts val="0"/>
              </a:spcBef>
              <a:spcAft>
                <a:spcPts val="0"/>
              </a:spcAft>
              <a:buNone/>
              <a:defRPr sz="3200" b="1">
                <a:solidFill>
                  <a:schemeClr val="accent5"/>
                </a:solidFill>
                <a:latin typeface="Tulpen One"/>
                <a:ea typeface="Tulpen One"/>
                <a:cs typeface="Tulpen One"/>
                <a:sym typeface="Tulpen One"/>
              </a:defRPr>
            </a:lvl3pPr>
            <a:lvl4pPr lvl="3" rtl="0">
              <a:lnSpc>
                <a:spcPct val="100000"/>
              </a:lnSpc>
              <a:spcBef>
                <a:spcPts val="0"/>
              </a:spcBef>
              <a:spcAft>
                <a:spcPts val="0"/>
              </a:spcAft>
              <a:buNone/>
              <a:defRPr sz="3200" b="1">
                <a:solidFill>
                  <a:schemeClr val="accent5"/>
                </a:solidFill>
                <a:latin typeface="Tulpen One"/>
                <a:ea typeface="Tulpen One"/>
                <a:cs typeface="Tulpen One"/>
                <a:sym typeface="Tulpen One"/>
              </a:defRPr>
            </a:lvl4pPr>
            <a:lvl5pPr lvl="4" rtl="0">
              <a:lnSpc>
                <a:spcPct val="100000"/>
              </a:lnSpc>
              <a:spcBef>
                <a:spcPts val="0"/>
              </a:spcBef>
              <a:spcAft>
                <a:spcPts val="0"/>
              </a:spcAft>
              <a:buNone/>
              <a:defRPr sz="3200" b="1">
                <a:solidFill>
                  <a:schemeClr val="accent5"/>
                </a:solidFill>
                <a:latin typeface="Tulpen One"/>
                <a:ea typeface="Tulpen One"/>
                <a:cs typeface="Tulpen One"/>
                <a:sym typeface="Tulpen One"/>
              </a:defRPr>
            </a:lvl5pPr>
            <a:lvl6pPr lvl="5" rtl="0">
              <a:lnSpc>
                <a:spcPct val="100000"/>
              </a:lnSpc>
              <a:spcBef>
                <a:spcPts val="0"/>
              </a:spcBef>
              <a:spcAft>
                <a:spcPts val="0"/>
              </a:spcAft>
              <a:buNone/>
              <a:defRPr sz="3200" b="1">
                <a:solidFill>
                  <a:schemeClr val="accent5"/>
                </a:solidFill>
                <a:latin typeface="Tulpen One"/>
                <a:ea typeface="Tulpen One"/>
                <a:cs typeface="Tulpen One"/>
                <a:sym typeface="Tulpen One"/>
              </a:defRPr>
            </a:lvl6pPr>
            <a:lvl7pPr lvl="6" rtl="0">
              <a:lnSpc>
                <a:spcPct val="100000"/>
              </a:lnSpc>
              <a:spcBef>
                <a:spcPts val="0"/>
              </a:spcBef>
              <a:spcAft>
                <a:spcPts val="0"/>
              </a:spcAft>
              <a:buNone/>
              <a:defRPr sz="3200" b="1">
                <a:solidFill>
                  <a:schemeClr val="accent5"/>
                </a:solidFill>
                <a:latin typeface="Tulpen One"/>
                <a:ea typeface="Tulpen One"/>
                <a:cs typeface="Tulpen One"/>
                <a:sym typeface="Tulpen One"/>
              </a:defRPr>
            </a:lvl7pPr>
            <a:lvl8pPr lvl="7" rtl="0">
              <a:lnSpc>
                <a:spcPct val="100000"/>
              </a:lnSpc>
              <a:spcBef>
                <a:spcPts val="0"/>
              </a:spcBef>
              <a:spcAft>
                <a:spcPts val="0"/>
              </a:spcAft>
              <a:buNone/>
              <a:defRPr sz="3200" b="1">
                <a:solidFill>
                  <a:schemeClr val="accent5"/>
                </a:solidFill>
                <a:latin typeface="Tulpen One"/>
                <a:ea typeface="Tulpen One"/>
                <a:cs typeface="Tulpen One"/>
                <a:sym typeface="Tulpen One"/>
              </a:defRPr>
            </a:lvl8pPr>
            <a:lvl9pPr lvl="8" rtl="0">
              <a:lnSpc>
                <a:spcPct val="100000"/>
              </a:lnSpc>
              <a:spcBef>
                <a:spcPts val="0"/>
              </a:spcBef>
              <a:spcAft>
                <a:spcPts val="0"/>
              </a:spcAft>
              <a:buNone/>
              <a:defRPr sz="3200" b="1">
                <a:solidFill>
                  <a:schemeClr val="accent5"/>
                </a:solidFill>
                <a:latin typeface="Tulpen One"/>
                <a:ea typeface="Tulpen One"/>
                <a:cs typeface="Tulpen One"/>
                <a:sym typeface="Tulpen One"/>
              </a:defRPr>
            </a:lvl9pPr>
          </a:lstStyle>
          <a:p>
            <a:endParaRPr/>
          </a:p>
        </p:txBody>
      </p:sp>
      <p:sp>
        <p:nvSpPr>
          <p:cNvPr id="27" name="Google Shape;27;p5"/>
          <p:cNvSpPr txBox="1">
            <a:spLocks noGrp="1"/>
          </p:cNvSpPr>
          <p:nvPr>
            <p:ph type="subTitle" idx="4"/>
          </p:nvPr>
        </p:nvSpPr>
        <p:spPr>
          <a:xfrm>
            <a:off x="5545627" y="4389763"/>
            <a:ext cx="3447360" cy="623787"/>
          </a:xfrm>
          <a:prstGeom prst="rect">
            <a:avLst/>
          </a:prstGeom>
          <a:noFill/>
        </p:spPr>
        <p:txBody>
          <a:bodyPr spcFirstLastPara="1" wrap="square" lIns="91425" tIns="91425" rIns="91425" bIns="0" anchor="ctr" anchorCtr="0">
            <a:noAutofit/>
          </a:bodyPr>
          <a:lstStyle>
            <a:lvl1pPr lvl="0" rtl="0">
              <a:lnSpc>
                <a:spcPct val="100000"/>
              </a:lnSpc>
              <a:spcBef>
                <a:spcPts val="0"/>
              </a:spcBef>
              <a:spcAft>
                <a:spcPts val="0"/>
              </a:spcAft>
              <a:buNone/>
              <a:defRPr sz="3200" b="1">
                <a:solidFill>
                  <a:schemeClr val="accent5"/>
                </a:solidFill>
                <a:latin typeface="Tulpen One"/>
                <a:ea typeface="Tulpen One"/>
                <a:cs typeface="Tulpen One"/>
                <a:sym typeface="Tulpen One"/>
              </a:defRPr>
            </a:lvl1pPr>
            <a:lvl2pPr lvl="1" rtl="0">
              <a:lnSpc>
                <a:spcPct val="100000"/>
              </a:lnSpc>
              <a:spcBef>
                <a:spcPts val="0"/>
              </a:spcBef>
              <a:spcAft>
                <a:spcPts val="0"/>
              </a:spcAft>
              <a:buNone/>
              <a:defRPr sz="3200" b="1">
                <a:solidFill>
                  <a:schemeClr val="accent5"/>
                </a:solidFill>
                <a:latin typeface="Tulpen One"/>
                <a:ea typeface="Tulpen One"/>
                <a:cs typeface="Tulpen One"/>
                <a:sym typeface="Tulpen One"/>
              </a:defRPr>
            </a:lvl2pPr>
            <a:lvl3pPr lvl="2" rtl="0">
              <a:lnSpc>
                <a:spcPct val="100000"/>
              </a:lnSpc>
              <a:spcBef>
                <a:spcPts val="0"/>
              </a:spcBef>
              <a:spcAft>
                <a:spcPts val="0"/>
              </a:spcAft>
              <a:buNone/>
              <a:defRPr sz="3200" b="1">
                <a:solidFill>
                  <a:schemeClr val="accent5"/>
                </a:solidFill>
                <a:latin typeface="Tulpen One"/>
                <a:ea typeface="Tulpen One"/>
                <a:cs typeface="Tulpen One"/>
                <a:sym typeface="Tulpen One"/>
              </a:defRPr>
            </a:lvl3pPr>
            <a:lvl4pPr lvl="3" rtl="0">
              <a:lnSpc>
                <a:spcPct val="100000"/>
              </a:lnSpc>
              <a:spcBef>
                <a:spcPts val="0"/>
              </a:spcBef>
              <a:spcAft>
                <a:spcPts val="0"/>
              </a:spcAft>
              <a:buNone/>
              <a:defRPr sz="3200" b="1">
                <a:solidFill>
                  <a:schemeClr val="accent5"/>
                </a:solidFill>
                <a:latin typeface="Tulpen One"/>
                <a:ea typeface="Tulpen One"/>
                <a:cs typeface="Tulpen One"/>
                <a:sym typeface="Tulpen One"/>
              </a:defRPr>
            </a:lvl4pPr>
            <a:lvl5pPr lvl="4" rtl="0">
              <a:lnSpc>
                <a:spcPct val="100000"/>
              </a:lnSpc>
              <a:spcBef>
                <a:spcPts val="0"/>
              </a:spcBef>
              <a:spcAft>
                <a:spcPts val="0"/>
              </a:spcAft>
              <a:buNone/>
              <a:defRPr sz="3200" b="1">
                <a:solidFill>
                  <a:schemeClr val="accent5"/>
                </a:solidFill>
                <a:latin typeface="Tulpen One"/>
                <a:ea typeface="Tulpen One"/>
                <a:cs typeface="Tulpen One"/>
                <a:sym typeface="Tulpen One"/>
              </a:defRPr>
            </a:lvl5pPr>
            <a:lvl6pPr lvl="5" rtl="0">
              <a:lnSpc>
                <a:spcPct val="100000"/>
              </a:lnSpc>
              <a:spcBef>
                <a:spcPts val="0"/>
              </a:spcBef>
              <a:spcAft>
                <a:spcPts val="0"/>
              </a:spcAft>
              <a:buNone/>
              <a:defRPr sz="3200" b="1">
                <a:solidFill>
                  <a:schemeClr val="accent5"/>
                </a:solidFill>
                <a:latin typeface="Tulpen One"/>
                <a:ea typeface="Tulpen One"/>
                <a:cs typeface="Tulpen One"/>
                <a:sym typeface="Tulpen One"/>
              </a:defRPr>
            </a:lvl6pPr>
            <a:lvl7pPr lvl="6" rtl="0">
              <a:lnSpc>
                <a:spcPct val="100000"/>
              </a:lnSpc>
              <a:spcBef>
                <a:spcPts val="0"/>
              </a:spcBef>
              <a:spcAft>
                <a:spcPts val="0"/>
              </a:spcAft>
              <a:buNone/>
              <a:defRPr sz="3200" b="1">
                <a:solidFill>
                  <a:schemeClr val="accent5"/>
                </a:solidFill>
                <a:latin typeface="Tulpen One"/>
                <a:ea typeface="Tulpen One"/>
                <a:cs typeface="Tulpen One"/>
                <a:sym typeface="Tulpen One"/>
              </a:defRPr>
            </a:lvl7pPr>
            <a:lvl8pPr lvl="7" rtl="0">
              <a:lnSpc>
                <a:spcPct val="100000"/>
              </a:lnSpc>
              <a:spcBef>
                <a:spcPts val="0"/>
              </a:spcBef>
              <a:spcAft>
                <a:spcPts val="0"/>
              </a:spcAft>
              <a:buNone/>
              <a:defRPr sz="3200" b="1">
                <a:solidFill>
                  <a:schemeClr val="accent5"/>
                </a:solidFill>
                <a:latin typeface="Tulpen One"/>
                <a:ea typeface="Tulpen One"/>
                <a:cs typeface="Tulpen One"/>
                <a:sym typeface="Tulpen One"/>
              </a:defRPr>
            </a:lvl8pPr>
            <a:lvl9pPr lvl="8" rtl="0">
              <a:lnSpc>
                <a:spcPct val="100000"/>
              </a:lnSpc>
              <a:spcBef>
                <a:spcPts val="0"/>
              </a:spcBef>
              <a:spcAft>
                <a:spcPts val="0"/>
              </a:spcAft>
              <a:buNone/>
              <a:defRPr sz="3200" b="1">
                <a:solidFill>
                  <a:schemeClr val="accent5"/>
                </a:solidFill>
                <a:latin typeface="Tulpen One"/>
                <a:ea typeface="Tulpen One"/>
                <a:cs typeface="Tulpen One"/>
                <a:sym typeface="Tulpen One"/>
              </a:defRPr>
            </a:lvl9pPr>
          </a:lstStyle>
          <a:p>
            <a:endParaRPr/>
          </a:p>
        </p:txBody>
      </p:sp>
      <p:sp>
        <p:nvSpPr>
          <p:cNvPr id="28" name="Google Shape;28;p5"/>
          <p:cNvSpPr txBox="1">
            <a:spLocks noGrp="1"/>
          </p:cNvSpPr>
          <p:nvPr>
            <p:ph type="ctrTitle"/>
          </p:nvPr>
        </p:nvSpPr>
        <p:spPr>
          <a:xfrm>
            <a:off x="768053" y="496451"/>
            <a:ext cx="7749760" cy="1187413"/>
          </a:xfrm>
          <a:prstGeom prst="rect">
            <a:avLst/>
          </a:prstGeom>
        </p:spPr>
        <p:txBody>
          <a:bodyPr spcFirstLastPara="1" wrap="square" lIns="91425" tIns="91425" rIns="91425" bIns="91425" anchor="t" anchorCtr="0">
            <a:noAutofit/>
          </a:bodyPr>
          <a:lstStyle>
            <a:lvl1pPr lvl="0" rtl="0">
              <a:spcBef>
                <a:spcPts val="0"/>
              </a:spcBef>
              <a:spcAft>
                <a:spcPts val="0"/>
              </a:spcAft>
              <a:buClr>
                <a:srgbClr val="F3F3F3"/>
              </a:buClr>
              <a:buSzPts val="2400"/>
              <a:buNone/>
              <a:defRPr sz="3200"/>
            </a:lvl1pPr>
            <a:lvl2pPr lvl="1" rtl="0">
              <a:spcBef>
                <a:spcPts val="0"/>
              </a:spcBef>
              <a:spcAft>
                <a:spcPts val="0"/>
              </a:spcAft>
              <a:buClr>
                <a:schemeClr val="hlink"/>
              </a:buClr>
              <a:buSzPts val="2400"/>
              <a:buNone/>
              <a:defRPr sz="2560">
                <a:solidFill>
                  <a:schemeClr val="hlink"/>
                </a:solidFill>
              </a:defRPr>
            </a:lvl2pPr>
            <a:lvl3pPr lvl="2" rtl="0">
              <a:spcBef>
                <a:spcPts val="0"/>
              </a:spcBef>
              <a:spcAft>
                <a:spcPts val="0"/>
              </a:spcAft>
              <a:buClr>
                <a:schemeClr val="hlink"/>
              </a:buClr>
              <a:buSzPts val="2400"/>
              <a:buNone/>
              <a:defRPr sz="2560">
                <a:solidFill>
                  <a:schemeClr val="hlink"/>
                </a:solidFill>
              </a:defRPr>
            </a:lvl3pPr>
            <a:lvl4pPr lvl="3" rtl="0">
              <a:spcBef>
                <a:spcPts val="0"/>
              </a:spcBef>
              <a:spcAft>
                <a:spcPts val="0"/>
              </a:spcAft>
              <a:buClr>
                <a:schemeClr val="hlink"/>
              </a:buClr>
              <a:buSzPts val="2400"/>
              <a:buNone/>
              <a:defRPr sz="2560">
                <a:solidFill>
                  <a:schemeClr val="hlink"/>
                </a:solidFill>
              </a:defRPr>
            </a:lvl4pPr>
            <a:lvl5pPr lvl="4" rtl="0">
              <a:spcBef>
                <a:spcPts val="0"/>
              </a:spcBef>
              <a:spcAft>
                <a:spcPts val="0"/>
              </a:spcAft>
              <a:buClr>
                <a:schemeClr val="hlink"/>
              </a:buClr>
              <a:buSzPts val="2400"/>
              <a:buNone/>
              <a:defRPr sz="2560">
                <a:solidFill>
                  <a:schemeClr val="hlink"/>
                </a:solidFill>
              </a:defRPr>
            </a:lvl5pPr>
            <a:lvl6pPr lvl="5" rtl="0">
              <a:spcBef>
                <a:spcPts val="0"/>
              </a:spcBef>
              <a:spcAft>
                <a:spcPts val="0"/>
              </a:spcAft>
              <a:buClr>
                <a:schemeClr val="hlink"/>
              </a:buClr>
              <a:buSzPts val="2400"/>
              <a:buNone/>
              <a:defRPr sz="2560">
                <a:solidFill>
                  <a:schemeClr val="hlink"/>
                </a:solidFill>
              </a:defRPr>
            </a:lvl6pPr>
            <a:lvl7pPr lvl="6" rtl="0">
              <a:spcBef>
                <a:spcPts val="0"/>
              </a:spcBef>
              <a:spcAft>
                <a:spcPts val="0"/>
              </a:spcAft>
              <a:buClr>
                <a:schemeClr val="hlink"/>
              </a:buClr>
              <a:buSzPts val="2400"/>
              <a:buNone/>
              <a:defRPr sz="2560">
                <a:solidFill>
                  <a:schemeClr val="hlink"/>
                </a:solidFill>
              </a:defRPr>
            </a:lvl7pPr>
            <a:lvl8pPr lvl="7" rtl="0">
              <a:spcBef>
                <a:spcPts val="0"/>
              </a:spcBef>
              <a:spcAft>
                <a:spcPts val="0"/>
              </a:spcAft>
              <a:buClr>
                <a:schemeClr val="hlink"/>
              </a:buClr>
              <a:buSzPts val="2400"/>
              <a:buNone/>
              <a:defRPr sz="2560">
                <a:solidFill>
                  <a:schemeClr val="hlink"/>
                </a:solidFill>
              </a:defRPr>
            </a:lvl8pPr>
            <a:lvl9pPr lvl="8" rtl="0">
              <a:spcBef>
                <a:spcPts val="0"/>
              </a:spcBef>
              <a:spcAft>
                <a:spcPts val="0"/>
              </a:spcAft>
              <a:buClr>
                <a:schemeClr val="hlink"/>
              </a:buClr>
              <a:buSzPts val="2400"/>
              <a:buNone/>
              <a:defRPr sz="2560">
                <a:solidFill>
                  <a:schemeClr val="hlink"/>
                </a:solidFill>
              </a:defRPr>
            </a:lvl9pPr>
          </a:lstStyle>
          <a:p>
            <a:endParaRPr/>
          </a:p>
        </p:txBody>
      </p:sp>
    </p:spTree>
    <p:extLst>
      <p:ext uri="{BB962C8B-B14F-4D97-AF65-F5344CB8AC3E}">
        <p14:creationId xmlns:p14="http://schemas.microsoft.com/office/powerpoint/2010/main" val="410202400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29"/>
        <p:cNvGrpSpPr/>
        <p:nvPr/>
      </p:nvGrpSpPr>
      <p:grpSpPr>
        <a:xfrm>
          <a:off x="0" y="0"/>
          <a:ext cx="0" cy="0"/>
          <a:chOff x="0" y="0"/>
          <a:chExt cx="0" cy="0"/>
        </a:xfrm>
      </p:grpSpPr>
      <p:pic>
        <p:nvPicPr>
          <p:cNvPr id="30" name="Google Shape;30;p6"/>
          <p:cNvPicPr preferRelativeResize="0"/>
          <p:nvPr/>
        </p:nvPicPr>
        <p:blipFill rotWithShape="1">
          <a:blip r:embed="rId2">
            <a:alphaModFix/>
          </a:blip>
          <a:srcRect/>
          <a:stretch/>
        </p:blipFill>
        <p:spPr>
          <a:xfrm>
            <a:off x="0" y="0"/>
            <a:ext cx="9753600" cy="7315200"/>
          </a:xfrm>
          <a:prstGeom prst="rect">
            <a:avLst/>
          </a:prstGeom>
          <a:noFill/>
          <a:ln>
            <a:noFill/>
          </a:ln>
        </p:spPr>
      </p:pic>
      <p:sp>
        <p:nvSpPr>
          <p:cNvPr id="31" name="Google Shape;31;p6"/>
          <p:cNvSpPr txBox="1">
            <a:spLocks noGrp="1"/>
          </p:cNvSpPr>
          <p:nvPr>
            <p:ph type="ctrTitle"/>
          </p:nvPr>
        </p:nvSpPr>
        <p:spPr>
          <a:xfrm>
            <a:off x="768053" y="496462"/>
            <a:ext cx="8224640" cy="680960"/>
          </a:xfrm>
          <a:prstGeom prst="rect">
            <a:avLst/>
          </a:prstGeom>
        </p:spPr>
        <p:txBody>
          <a:bodyPr spcFirstLastPara="1" wrap="square" lIns="91425" tIns="91425" rIns="91425" bIns="91425" anchor="t" anchorCtr="0">
            <a:noAutofit/>
          </a:bodyPr>
          <a:lstStyle>
            <a:lvl1pPr lvl="0" rtl="0">
              <a:spcBef>
                <a:spcPts val="0"/>
              </a:spcBef>
              <a:spcAft>
                <a:spcPts val="0"/>
              </a:spcAft>
              <a:buClr>
                <a:srgbClr val="F3F3F3"/>
              </a:buClr>
              <a:buSzPts val="2400"/>
              <a:buNone/>
              <a:defRPr sz="3200"/>
            </a:lvl1pPr>
            <a:lvl2pPr lvl="1" rtl="0">
              <a:spcBef>
                <a:spcPts val="0"/>
              </a:spcBef>
              <a:spcAft>
                <a:spcPts val="0"/>
              </a:spcAft>
              <a:buClr>
                <a:schemeClr val="hlink"/>
              </a:buClr>
              <a:buSzPts val="2400"/>
              <a:buNone/>
              <a:defRPr sz="2560">
                <a:solidFill>
                  <a:schemeClr val="hlink"/>
                </a:solidFill>
              </a:defRPr>
            </a:lvl2pPr>
            <a:lvl3pPr lvl="2" rtl="0">
              <a:spcBef>
                <a:spcPts val="0"/>
              </a:spcBef>
              <a:spcAft>
                <a:spcPts val="0"/>
              </a:spcAft>
              <a:buClr>
                <a:schemeClr val="hlink"/>
              </a:buClr>
              <a:buSzPts val="2400"/>
              <a:buNone/>
              <a:defRPr sz="2560">
                <a:solidFill>
                  <a:schemeClr val="hlink"/>
                </a:solidFill>
              </a:defRPr>
            </a:lvl3pPr>
            <a:lvl4pPr lvl="3" rtl="0">
              <a:spcBef>
                <a:spcPts val="0"/>
              </a:spcBef>
              <a:spcAft>
                <a:spcPts val="0"/>
              </a:spcAft>
              <a:buClr>
                <a:schemeClr val="hlink"/>
              </a:buClr>
              <a:buSzPts val="2400"/>
              <a:buNone/>
              <a:defRPr sz="2560">
                <a:solidFill>
                  <a:schemeClr val="hlink"/>
                </a:solidFill>
              </a:defRPr>
            </a:lvl4pPr>
            <a:lvl5pPr lvl="4" rtl="0">
              <a:spcBef>
                <a:spcPts val="0"/>
              </a:spcBef>
              <a:spcAft>
                <a:spcPts val="0"/>
              </a:spcAft>
              <a:buClr>
                <a:schemeClr val="hlink"/>
              </a:buClr>
              <a:buSzPts val="2400"/>
              <a:buNone/>
              <a:defRPr sz="2560">
                <a:solidFill>
                  <a:schemeClr val="hlink"/>
                </a:solidFill>
              </a:defRPr>
            </a:lvl5pPr>
            <a:lvl6pPr lvl="5" rtl="0">
              <a:spcBef>
                <a:spcPts val="0"/>
              </a:spcBef>
              <a:spcAft>
                <a:spcPts val="0"/>
              </a:spcAft>
              <a:buClr>
                <a:schemeClr val="hlink"/>
              </a:buClr>
              <a:buSzPts val="2400"/>
              <a:buNone/>
              <a:defRPr sz="2560">
                <a:solidFill>
                  <a:schemeClr val="hlink"/>
                </a:solidFill>
              </a:defRPr>
            </a:lvl6pPr>
            <a:lvl7pPr lvl="6" rtl="0">
              <a:spcBef>
                <a:spcPts val="0"/>
              </a:spcBef>
              <a:spcAft>
                <a:spcPts val="0"/>
              </a:spcAft>
              <a:buClr>
                <a:schemeClr val="hlink"/>
              </a:buClr>
              <a:buSzPts val="2400"/>
              <a:buNone/>
              <a:defRPr sz="2560">
                <a:solidFill>
                  <a:schemeClr val="hlink"/>
                </a:solidFill>
              </a:defRPr>
            </a:lvl7pPr>
            <a:lvl8pPr lvl="7" rtl="0">
              <a:spcBef>
                <a:spcPts val="0"/>
              </a:spcBef>
              <a:spcAft>
                <a:spcPts val="0"/>
              </a:spcAft>
              <a:buClr>
                <a:schemeClr val="hlink"/>
              </a:buClr>
              <a:buSzPts val="2400"/>
              <a:buNone/>
              <a:defRPr sz="2560">
                <a:solidFill>
                  <a:schemeClr val="hlink"/>
                </a:solidFill>
              </a:defRPr>
            </a:lvl8pPr>
            <a:lvl9pPr lvl="8" rtl="0">
              <a:spcBef>
                <a:spcPts val="0"/>
              </a:spcBef>
              <a:spcAft>
                <a:spcPts val="0"/>
              </a:spcAft>
              <a:buClr>
                <a:schemeClr val="hlink"/>
              </a:buClr>
              <a:buSzPts val="2400"/>
              <a:buNone/>
              <a:defRPr sz="2560">
                <a:solidFill>
                  <a:schemeClr val="hlink"/>
                </a:solidFill>
              </a:defRPr>
            </a:lvl9pPr>
          </a:lstStyle>
          <a:p>
            <a:endParaRPr/>
          </a:p>
        </p:txBody>
      </p:sp>
    </p:spTree>
    <p:extLst>
      <p:ext uri="{BB962C8B-B14F-4D97-AF65-F5344CB8AC3E}">
        <p14:creationId xmlns:p14="http://schemas.microsoft.com/office/powerpoint/2010/main" val="348026541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One column text">
  <p:cSld name="One column text">
    <p:spTree>
      <p:nvGrpSpPr>
        <p:cNvPr id="1" name="Shape 32"/>
        <p:cNvGrpSpPr/>
        <p:nvPr/>
      </p:nvGrpSpPr>
      <p:grpSpPr>
        <a:xfrm>
          <a:off x="0" y="0"/>
          <a:ext cx="0" cy="0"/>
          <a:chOff x="0" y="0"/>
          <a:chExt cx="0" cy="0"/>
        </a:xfrm>
      </p:grpSpPr>
      <p:pic>
        <p:nvPicPr>
          <p:cNvPr id="33" name="Google Shape;33;p7"/>
          <p:cNvPicPr preferRelativeResize="0"/>
          <p:nvPr/>
        </p:nvPicPr>
        <p:blipFill rotWithShape="1">
          <a:blip r:embed="rId2">
            <a:alphaModFix/>
          </a:blip>
          <a:srcRect/>
          <a:stretch/>
        </p:blipFill>
        <p:spPr>
          <a:xfrm>
            <a:off x="0" y="0"/>
            <a:ext cx="9753600" cy="7315200"/>
          </a:xfrm>
          <a:prstGeom prst="rect">
            <a:avLst/>
          </a:prstGeom>
          <a:noFill/>
          <a:ln>
            <a:noFill/>
          </a:ln>
        </p:spPr>
      </p:pic>
      <p:sp>
        <p:nvSpPr>
          <p:cNvPr id="34" name="Google Shape;34;p7"/>
          <p:cNvSpPr txBox="1">
            <a:spLocks noGrp="1"/>
          </p:cNvSpPr>
          <p:nvPr>
            <p:ph type="ctrTitle"/>
          </p:nvPr>
        </p:nvSpPr>
        <p:spPr>
          <a:xfrm>
            <a:off x="773627" y="1271111"/>
            <a:ext cx="3039680" cy="2396160"/>
          </a:xfrm>
          <a:prstGeom prst="rect">
            <a:avLst/>
          </a:prstGeom>
        </p:spPr>
        <p:txBody>
          <a:bodyPr spcFirstLastPara="1" wrap="square" lIns="91425" tIns="91425" rIns="91425" bIns="91425" anchor="b" anchorCtr="0">
            <a:noAutofit/>
          </a:bodyPr>
          <a:lstStyle>
            <a:lvl1pPr lvl="0" rtl="0">
              <a:spcBef>
                <a:spcPts val="0"/>
              </a:spcBef>
              <a:spcAft>
                <a:spcPts val="0"/>
              </a:spcAft>
              <a:buSzPts val="3000"/>
              <a:buNone/>
              <a:defRPr sz="6400">
                <a:solidFill>
                  <a:schemeClr val="accent5"/>
                </a:solidFill>
              </a:defRPr>
            </a:lvl1pPr>
            <a:lvl2pPr lvl="1" algn="r" rtl="0">
              <a:spcBef>
                <a:spcPts val="0"/>
              </a:spcBef>
              <a:spcAft>
                <a:spcPts val="0"/>
              </a:spcAft>
              <a:buSzPts val="2400"/>
              <a:buNone/>
              <a:defRPr sz="2560"/>
            </a:lvl2pPr>
            <a:lvl3pPr lvl="2" algn="r" rtl="0">
              <a:spcBef>
                <a:spcPts val="0"/>
              </a:spcBef>
              <a:spcAft>
                <a:spcPts val="0"/>
              </a:spcAft>
              <a:buSzPts val="2400"/>
              <a:buNone/>
              <a:defRPr sz="2560"/>
            </a:lvl3pPr>
            <a:lvl4pPr lvl="3" algn="r" rtl="0">
              <a:spcBef>
                <a:spcPts val="0"/>
              </a:spcBef>
              <a:spcAft>
                <a:spcPts val="0"/>
              </a:spcAft>
              <a:buSzPts val="2400"/>
              <a:buNone/>
              <a:defRPr sz="2560"/>
            </a:lvl4pPr>
            <a:lvl5pPr lvl="4" algn="r" rtl="0">
              <a:spcBef>
                <a:spcPts val="0"/>
              </a:spcBef>
              <a:spcAft>
                <a:spcPts val="0"/>
              </a:spcAft>
              <a:buSzPts val="2400"/>
              <a:buNone/>
              <a:defRPr sz="2560"/>
            </a:lvl5pPr>
            <a:lvl6pPr lvl="5" algn="r" rtl="0">
              <a:spcBef>
                <a:spcPts val="0"/>
              </a:spcBef>
              <a:spcAft>
                <a:spcPts val="0"/>
              </a:spcAft>
              <a:buSzPts val="2400"/>
              <a:buNone/>
              <a:defRPr sz="2560"/>
            </a:lvl6pPr>
            <a:lvl7pPr lvl="6" algn="r" rtl="0">
              <a:spcBef>
                <a:spcPts val="0"/>
              </a:spcBef>
              <a:spcAft>
                <a:spcPts val="0"/>
              </a:spcAft>
              <a:buSzPts val="2400"/>
              <a:buNone/>
              <a:defRPr sz="2560"/>
            </a:lvl7pPr>
            <a:lvl8pPr lvl="7" algn="r" rtl="0">
              <a:spcBef>
                <a:spcPts val="0"/>
              </a:spcBef>
              <a:spcAft>
                <a:spcPts val="0"/>
              </a:spcAft>
              <a:buSzPts val="2400"/>
              <a:buNone/>
              <a:defRPr sz="2560"/>
            </a:lvl8pPr>
            <a:lvl9pPr lvl="8" algn="r" rtl="0">
              <a:spcBef>
                <a:spcPts val="0"/>
              </a:spcBef>
              <a:spcAft>
                <a:spcPts val="0"/>
              </a:spcAft>
              <a:buSzPts val="2400"/>
              <a:buNone/>
              <a:defRPr sz="2560"/>
            </a:lvl9pPr>
          </a:lstStyle>
          <a:p>
            <a:endParaRPr/>
          </a:p>
        </p:txBody>
      </p:sp>
      <p:sp>
        <p:nvSpPr>
          <p:cNvPr id="35" name="Google Shape;35;p7"/>
          <p:cNvSpPr txBox="1">
            <a:spLocks noGrp="1"/>
          </p:cNvSpPr>
          <p:nvPr>
            <p:ph type="subTitle" idx="1"/>
          </p:nvPr>
        </p:nvSpPr>
        <p:spPr>
          <a:xfrm>
            <a:off x="5190667" y="1638187"/>
            <a:ext cx="3789760" cy="3306240"/>
          </a:xfrm>
          <a:prstGeom prst="rect">
            <a:avLst/>
          </a:prstGeom>
        </p:spPr>
        <p:txBody>
          <a:bodyPr spcFirstLastPara="1" wrap="square" lIns="91425" tIns="91425" rIns="91425" bIns="91425" anchor="b" anchorCtr="0">
            <a:noAutofit/>
          </a:bodyPr>
          <a:lstStyle>
            <a:lvl1pPr lvl="0" algn="r" rtl="0">
              <a:lnSpc>
                <a:spcPct val="100000"/>
              </a:lnSpc>
              <a:spcBef>
                <a:spcPts val="0"/>
              </a:spcBef>
              <a:spcAft>
                <a:spcPts val="0"/>
              </a:spcAft>
              <a:buNone/>
              <a:defRPr sz="1707">
                <a:solidFill>
                  <a:schemeClr val="accent5"/>
                </a:solidFill>
              </a:defRPr>
            </a:lvl1pPr>
            <a:lvl2pPr lvl="1" algn="r" rtl="0">
              <a:lnSpc>
                <a:spcPct val="100000"/>
              </a:lnSpc>
              <a:spcBef>
                <a:spcPts val="1707"/>
              </a:spcBef>
              <a:spcAft>
                <a:spcPts val="0"/>
              </a:spcAft>
              <a:buNone/>
              <a:defRPr sz="1707">
                <a:solidFill>
                  <a:schemeClr val="accent5"/>
                </a:solidFill>
              </a:defRPr>
            </a:lvl2pPr>
            <a:lvl3pPr lvl="2" algn="r" rtl="0">
              <a:lnSpc>
                <a:spcPct val="100000"/>
              </a:lnSpc>
              <a:spcBef>
                <a:spcPts val="1707"/>
              </a:spcBef>
              <a:spcAft>
                <a:spcPts val="0"/>
              </a:spcAft>
              <a:buNone/>
              <a:defRPr sz="1707">
                <a:solidFill>
                  <a:schemeClr val="accent5"/>
                </a:solidFill>
              </a:defRPr>
            </a:lvl3pPr>
            <a:lvl4pPr lvl="3" algn="r" rtl="0">
              <a:lnSpc>
                <a:spcPct val="100000"/>
              </a:lnSpc>
              <a:spcBef>
                <a:spcPts val="1707"/>
              </a:spcBef>
              <a:spcAft>
                <a:spcPts val="0"/>
              </a:spcAft>
              <a:buNone/>
              <a:defRPr sz="1707">
                <a:solidFill>
                  <a:schemeClr val="accent5"/>
                </a:solidFill>
              </a:defRPr>
            </a:lvl4pPr>
            <a:lvl5pPr lvl="4" algn="r" rtl="0">
              <a:lnSpc>
                <a:spcPct val="100000"/>
              </a:lnSpc>
              <a:spcBef>
                <a:spcPts val="1707"/>
              </a:spcBef>
              <a:spcAft>
                <a:spcPts val="0"/>
              </a:spcAft>
              <a:buNone/>
              <a:defRPr sz="1707">
                <a:solidFill>
                  <a:schemeClr val="accent5"/>
                </a:solidFill>
              </a:defRPr>
            </a:lvl5pPr>
            <a:lvl6pPr lvl="5" algn="r" rtl="0">
              <a:lnSpc>
                <a:spcPct val="100000"/>
              </a:lnSpc>
              <a:spcBef>
                <a:spcPts val="1707"/>
              </a:spcBef>
              <a:spcAft>
                <a:spcPts val="0"/>
              </a:spcAft>
              <a:buNone/>
              <a:defRPr sz="1707">
                <a:solidFill>
                  <a:schemeClr val="accent5"/>
                </a:solidFill>
              </a:defRPr>
            </a:lvl6pPr>
            <a:lvl7pPr lvl="6" algn="r" rtl="0">
              <a:lnSpc>
                <a:spcPct val="100000"/>
              </a:lnSpc>
              <a:spcBef>
                <a:spcPts val="1707"/>
              </a:spcBef>
              <a:spcAft>
                <a:spcPts val="0"/>
              </a:spcAft>
              <a:buNone/>
              <a:defRPr sz="1707">
                <a:solidFill>
                  <a:schemeClr val="accent5"/>
                </a:solidFill>
              </a:defRPr>
            </a:lvl7pPr>
            <a:lvl8pPr lvl="7" algn="r" rtl="0">
              <a:lnSpc>
                <a:spcPct val="100000"/>
              </a:lnSpc>
              <a:spcBef>
                <a:spcPts val="1707"/>
              </a:spcBef>
              <a:spcAft>
                <a:spcPts val="0"/>
              </a:spcAft>
              <a:buNone/>
              <a:defRPr sz="1707">
                <a:solidFill>
                  <a:schemeClr val="accent5"/>
                </a:solidFill>
              </a:defRPr>
            </a:lvl8pPr>
            <a:lvl9pPr lvl="8" algn="r" rtl="0">
              <a:lnSpc>
                <a:spcPct val="100000"/>
              </a:lnSpc>
              <a:spcBef>
                <a:spcPts val="1707"/>
              </a:spcBef>
              <a:spcAft>
                <a:spcPts val="1707"/>
              </a:spcAft>
              <a:buNone/>
              <a:defRPr sz="1707">
                <a:solidFill>
                  <a:schemeClr val="accent5"/>
                </a:solidFill>
              </a:defRPr>
            </a:lvl9pPr>
          </a:lstStyle>
          <a:p>
            <a:endParaRPr/>
          </a:p>
        </p:txBody>
      </p:sp>
      <p:pic>
        <p:nvPicPr>
          <p:cNvPr id="36" name="Google Shape;36;p7"/>
          <p:cNvPicPr preferRelativeResize="0"/>
          <p:nvPr/>
        </p:nvPicPr>
        <p:blipFill rotWithShape="1">
          <a:blip r:embed="rId3">
            <a:alphaModFix/>
          </a:blip>
          <a:srcRect l="68835" t="77608"/>
          <a:stretch/>
        </p:blipFill>
        <p:spPr>
          <a:xfrm>
            <a:off x="6713920" y="5677191"/>
            <a:ext cx="3039678" cy="1638010"/>
          </a:xfrm>
          <a:prstGeom prst="rect">
            <a:avLst/>
          </a:prstGeom>
          <a:noFill/>
          <a:ln>
            <a:noFill/>
          </a:ln>
        </p:spPr>
      </p:pic>
    </p:spTree>
    <p:extLst>
      <p:ext uri="{BB962C8B-B14F-4D97-AF65-F5344CB8AC3E}">
        <p14:creationId xmlns:p14="http://schemas.microsoft.com/office/powerpoint/2010/main" val="210068070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Main point">
  <p:cSld name="Main point">
    <p:spTree>
      <p:nvGrpSpPr>
        <p:cNvPr id="1" name="Shape 37"/>
        <p:cNvGrpSpPr/>
        <p:nvPr/>
      </p:nvGrpSpPr>
      <p:grpSpPr>
        <a:xfrm>
          <a:off x="0" y="0"/>
          <a:ext cx="0" cy="0"/>
          <a:chOff x="0" y="0"/>
          <a:chExt cx="0" cy="0"/>
        </a:xfrm>
      </p:grpSpPr>
      <p:sp>
        <p:nvSpPr>
          <p:cNvPr id="38" name="Google Shape;38;p8"/>
          <p:cNvSpPr txBox="1">
            <a:spLocks noGrp="1"/>
          </p:cNvSpPr>
          <p:nvPr>
            <p:ph type="title"/>
          </p:nvPr>
        </p:nvSpPr>
        <p:spPr>
          <a:xfrm>
            <a:off x="1901840" y="2096604"/>
            <a:ext cx="6056640" cy="3121920"/>
          </a:xfrm>
          <a:prstGeom prst="rect">
            <a:avLst/>
          </a:prstGeom>
        </p:spPr>
        <p:txBody>
          <a:bodyPr spcFirstLastPara="1" wrap="square" lIns="91425" tIns="91425" rIns="91425" bIns="91425" anchor="ctr" anchorCtr="0">
            <a:noAutofit/>
          </a:bodyPr>
          <a:lstStyle>
            <a:lvl1pPr lvl="0" algn="ctr">
              <a:spcBef>
                <a:spcPts val="0"/>
              </a:spcBef>
              <a:spcAft>
                <a:spcPts val="0"/>
              </a:spcAft>
              <a:buClr>
                <a:schemeClr val="hlink"/>
              </a:buClr>
              <a:buSzPts val="4800"/>
              <a:buNone/>
              <a:defRPr sz="7680">
                <a:solidFill>
                  <a:schemeClr val="hlink"/>
                </a:solidFill>
              </a:defRPr>
            </a:lvl1pPr>
            <a:lvl2pPr lvl="1">
              <a:spcBef>
                <a:spcPts val="0"/>
              </a:spcBef>
              <a:spcAft>
                <a:spcPts val="0"/>
              </a:spcAft>
              <a:buClr>
                <a:schemeClr val="accent3"/>
              </a:buClr>
              <a:buSzPts val="4800"/>
              <a:buNone/>
              <a:defRPr sz="5120">
                <a:solidFill>
                  <a:schemeClr val="accent3"/>
                </a:solidFill>
              </a:defRPr>
            </a:lvl2pPr>
            <a:lvl3pPr lvl="2">
              <a:spcBef>
                <a:spcPts val="0"/>
              </a:spcBef>
              <a:spcAft>
                <a:spcPts val="0"/>
              </a:spcAft>
              <a:buClr>
                <a:schemeClr val="accent3"/>
              </a:buClr>
              <a:buSzPts val="4800"/>
              <a:buNone/>
              <a:defRPr sz="5120">
                <a:solidFill>
                  <a:schemeClr val="accent3"/>
                </a:solidFill>
              </a:defRPr>
            </a:lvl3pPr>
            <a:lvl4pPr lvl="3">
              <a:spcBef>
                <a:spcPts val="0"/>
              </a:spcBef>
              <a:spcAft>
                <a:spcPts val="0"/>
              </a:spcAft>
              <a:buClr>
                <a:schemeClr val="accent3"/>
              </a:buClr>
              <a:buSzPts val="4800"/>
              <a:buNone/>
              <a:defRPr sz="5120">
                <a:solidFill>
                  <a:schemeClr val="accent3"/>
                </a:solidFill>
              </a:defRPr>
            </a:lvl4pPr>
            <a:lvl5pPr lvl="4">
              <a:spcBef>
                <a:spcPts val="0"/>
              </a:spcBef>
              <a:spcAft>
                <a:spcPts val="0"/>
              </a:spcAft>
              <a:buClr>
                <a:schemeClr val="accent3"/>
              </a:buClr>
              <a:buSzPts val="4800"/>
              <a:buNone/>
              <a:defRPr sz="5120">
                <a:solidFill>
                  <a:schemeClr val="accent3"/>
                </a:solidFill>
              </a:defRPr>
            </a:lvl5pPr>
            <a:lvl6pPr lvl="5">
              <a:spcBef>
                <a:spcPts val="0"/>
              </a:spcBef>
              <a:spcAft>
                <a:spcPts val="0"/>
              </a:spcAft>
              <a:buClr>
                <a:schemeClr val="accent3"/>
              </a:buClr>
              <a:buSzPts val="4800"/>
              <a:buNone/>
              <a:defRPr sz="5120">
                <a:solidFill>
                  <a:schemeClr val="accent3"/>
                </a:solidFill>
              </a:defRPr>
            </a:lvl6pPr>
            <a:lvl7pPr lvl="6">
              <a:spcBef>
                <a:spcPts val="0"/>
              </a:spcBef>
              <a:spcAft>
                <a:spcPts val="0"/>
              </a:spcAft>
              <a:buClr>
                <a:schemeClr val="accent3"/>
              </a:buClr>
              <a:buSzPts val="4800"/>
              <a:buNone/>
              <a:defRPr sz="5120">
                <a:solidFill>
                  <a:schemeClr val="accent3"/>
                </a:solidFill>
              </a:defRPr>
            </a:lvl7pPr>
            <a:lvl8pPr lvl="7">
              <a:spcBef>
                <a:spcPts val="0"/>
              </a:spcBef>
              <a:spcAft>
                <a:spcPts val="0"/>
              </a:spcAft>
              <a:buClr>
                <a:schemeClr val="accent3"/>
              </a:buClr>
              <a:buSzPts val="4800"/>
              <a:buNone/>
              <a:defRPr sz="5120">
                <a:solidFill>
                  <a:schemeClr val="accent3"/>
                </a:solidFill>
              </a:defRPr>
            </a:lvl8pPr>
            <a:lvl9pPr lvl="8">
              <a:spcBef>
                <a:spcPts val="0"/>
              </a:spcBef>
              <a:spcAft>
                <a:spcPts val="0"/>
              </a:spcAft>
              <a:buClr>
                <a:schemeClr val="accent3"/>
              </a:buClr>
              <a:buSzPts val="4800"/>
              <a:buNone/>
              <a:defRPr sz="5120">
                <a:solidFill>
                  <a:schemeClr val="accent3"/>
                </a:solidFill>
              </a:defRPr>
            </a:lvl9pPr>
          </a:lstStyle>
          <a:p>
            <a:endParaRPr/>
          </a:p>
        </p:txBody>
      </p:sp>
    </p:spTree>
    <p:extLst>
      <p:ext uri="{BB962C8B-B14F-4D97-AF65-F5344CB8AC3E}">
        <p14:creationId xmlns:p14="http://schemas.microsoft.com/office/powerpoint/2010/main" val="403440054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Section title and description">
  <p:cSld name="Section title and description">
    <p:bg>
      <p:bgPr>
        <a:solidFill>
          <a:schemeClr val="dk2"/>
        </a:solidFill>
        <a:effectLst/>
      </p:bgPr>
    </p:bg>
    <p:spTree>
      <p:nvGrpSpPr>
        <p:cNvPr id="1" name="Shape 39"/>
        <p:cNvGrpSpPr/>
        <p:nvPr/>
      </p:nvGrpSpPr>
      <p:grpSpPr>
        <a:xfrm>
          <a:off x="0" y="0"/>
          <a:ext cx="0" cy="0"/>
          <a:chOff x="0" y="0"/>
          <a:chExt cx="0" cy="0"/>
        </a:xfrm>
      </p:grpSpPr>
      <p:pic>
        <p:nvPicPr>
          <p:cNvPr id="40" name="Google Shape;40;p9"/>
          <p:cNvPicPr preferRelativeResize="0"/>
          <p:nvPr/>
        </p:nvPicPr>
        <p:blipFill rotWithShape="1">
          <a:blip r:embed="rId2">
            <a:alphaModFix/>
          </a:blip>
          <a:srcRect t="169" b="159"/>
          <a:stretch/>
        </p:blipFill>
        <p:spPr>
          <a:xfrm>
            <a:off x="-24560" y="7918"/>
            <a:ext cx="9786025" cy="7315200"/>
          </a:xfrm>
          <a:prstGeom prst="rect">
            <a:avLst/>
          </a:prstGeom>
          <a:noFill/>
          <a:ln>
            <a:noFill/>
          </a:ln>
        </p:spPr>
      </p:pic>
      <p:sp>
        <p:nvSpPr>
          <p:cNvPr id="41" name="Google Shape;41;p9"/>
          <p:cNvSpPr txBox="1">
            <a:spLocks noGrp="1"/>
          </p:cNvSpPr>
          <p:nvPr>
            <p:ph type="title"/>
          </p:nvPr>
        </p:nvSpPr>
        <p:spPr>
          <a:xfrm>
            <a:off x="2302107" y="4130859"/>
            <a:ext cx="6447040" cy="1291520"/>
          </a:xfrm>
          <a:prstGeom prst="rect">
            <a:avLst/>
          </a:prstGeom>
        </p:spPr>
        <p:txBody>
          <a:bodyPr spcFirstLastPara="1" wrap="square" lIns="91425" tIns="91425" rIns="91425" bIns="91425" anchor="ctr" anchorCtr="0">
            <a:noAutofit/>
          </a:bodyPr>
          <a:lstStyle>
            <a:lvl1pPr lvl="0" algn="r" rtl="0">
              <a:spcBef>
                <a:spcPts val="0"/>
              </a:spcBef>
              <a:spcAft>
                <a:spcPts val="0"/>
              </a:spcAft>
              <a:buClr>
                <a:srgbClr val="41294A"/>
              </a:buClr>
              <a:buSzPts val="4200"/>
              <a:buNone/>
              <a:defRPr sz="7680">
                <a:solidFill>
                  <a:schemeClr val="accent5"/>
                </a:solidFill>
              </a:defRPr>
            </a:lvl1pPr>
            <a:lvl2pPr lvl="1" algn="r" rtl="0">
              <a:spcBef>
                <a:spcPts val="0"/>
              </a:spcBef>
              <a:spcAft>
                <a:spcPts val="0"/>
              </a:spcAft>
              <a:buClr>
                <a:srgbClr val="41294A"/>
              </a:buClr>
              <a:buSzPts val="4200"/>
              <a:buNone/>
              <a:defRPr sz="4480">
                <a:solidFill>
                  <a:srgbClr val="41294A"/>
                </a:solidFill>
              </a:defRPr>
            </a:lvl2pPr>
            <a:lvl3pPr lvl="2" algn="r" rtl="0">
              <a:spcBef>
                <a:spcPts val="0"/>
              </a:spcBef>
              <a:spcAft>
                <a:spcPts val="0"/>
              </a:spcAft>
              <a:buClr>
                <a:srgbClr val="41294A"/>
              </a:buClr>
              <a:buSzPts val="4200"/>
              <a:buNone/>
              <a:defRPr sz="4480">
                <a:solidFill>
                  <a:srgbClr val="41294A"/>
                </a:solidFill>
              </a:defRPr>
            </a:lvl3pPr>
            <a:lvl4pPr lvl="3" algn="r" rtl="0">
              <a:spcBef>
                <a:spcPts val="0"/>
              </a:spcBef>
              <a:spcAft>
                <a:spcPts val="0"/>
              </a:spcAft>
              <a:buClr>
                <a:srgbClr val="41294A"/>
              </a:buClr>
              <a:buSzPts val="4200"/>
              <a:buNone/>
              <a:defRPr sz="4480">
                <a:solidFill>
                  <a:srgbClr val="41294A"/>
                </a:solidFill>
              </a:defRPr>
            </a:lvl4pPr>
            <a:lvl5pPr lvl="4" algn="r" rtl="0">
              <a:spcBef>
                <a:spcPts val="0"/>
              </a:spcBef>
              <a:spcAft>
                <a:spcPts val="0"/>
              </a:spcAft>
              <a:buClr>
                <a:srgbClr val="41294A"/>
              </a:buClr>
              <a:buSzPts val="4200"/>
              <a:buNone/>
              <a:defRPr sz="4480">
                <a:solidFill>
                  <a:srgbClr val="41294A"/>
                </a:solidFill>
              </a:defRPr>
            </a:lvl5pPr>
            <a:lvl6pPr lvl="5" algn="r" rtl="0">
              <a:spcBef>
                <a:spcPts val="0"/>
              </a:spcBef>
              <a:spcAft>
                <a:spcPts val="0"/>
              </a:spcAft>
              <a:buClr>
                <a:srgbClr val="41294A"/>
              </a:buClr>
              <a:buSzPts val="4200"/>
              <a:buNone/>
              <a:defRPr sz="4480">
                <a:solidFill>
                  <a:srgbClr val="41294A"/>
                </a:solidFill>
              </a:defRPr>
            </a:lvl6pPr>
            <a:lvl7pPr lvl="6" algn="r" rtl="0">
              <a:spcBef>
                <a:spcPts val="0"/>
              </a:spcBef>
              <a:spcAft>
                <a:spcPts val="0"/>
              </a:spcAft>
              <a:buClr>
                <a:srgbClr val="41294A"/>
              </a:buClr>
              <a:buSzPts val="4200"/>
              <a:buNone/>
              <a:defRPr sz="4480">
                <a:solidFill>
                  <a:srgbClr val="41294A"/>
                </a:solidFill>
              </a:defRPr>
            </a:lvl7pPr>
            <a:lvl8pPr lvl="7" algn="r" rtl="0">
              <a:spcBef>
                <a:spcPts val="0"/>
              </a:spcBef>
              <a:spcAft>
                <a:spcPts val="0"/>
              </a:spcAft>
              <a:buClr>
                <a:srgbClr val="41294A"/>
              </a:buClr>
              <a:buSzPts val="4200"/>
              <a:buNone/>
              <a:defRPr sz="4480">
                <a:solidFill>
                  <a:srgbClr val="41294A"/>
                </a:solidFill>
              </a:defRPr>
            </a:lvl8pPr>
            <a:lvl9pPr lvl="8" algn="r" rtl="0">
              <a:spcBef>
                <a:spcPts val="0"/>
              </a:spcBef>
              <a:spcAft>
                <a:spcPts val="0"/>
              </a:spcAft>
              <a:buClr>
                <a:srgbClr val="41294A"/>
              </a:buClr>
              <a:buSzPts val="4200"/>
              <a:buNone/>
              <a:defRPr sz="4480">
                <a:solidFill>
                  <a:srgbClr val="41294A"/>
                </a:solidFill>
              </a:defRPr>
            </a:lvl9pPr>
          </a:lstStyle>
          <a:p>
            <a:endParaRPr/>
          </a:p>
        </p:txBody>
      </p:sp>
      <p:sp>
        <p:nvSpPr>
          <p:cNvPr id="42" name="Google Shape;42;p9"/>
          <p:cNvSpPr txBox="1">
            <a:spLocks noGrp="1"/>
          </p:cNvSpPr>
          <p:nvPr>
            <p:ph type="subTitle" idx="1"/>
          </p:nvPr>
        </p:nvSpPr>
        <p:spPr>
          <a:xfrm>
            <a:off x="2302107" y="5553401"/>
            <a:ext cx="6447040" cy="561493"/>
          </a:xfrm>
          <a:prstGeom prst="rect">
            <a:avLst/>
          </a:prstGeom>
        </p:spPr>
        <p:txBody>
          <a:bodyPr spcFirstLastPara="1" wrap="square" lIns="91425" tIns="91425" rIns="91425" bIns="91425" anchor="t" anchorCtr="0">
            <a:noAutofit/>
          </a:bodyPr>
          <a:lstStyle>
            <a:lvl1pPr lvl="0" algn="r" rtl="0">
              <a:lnSpc>
                <a:spcPct val="100000"/>
              </a:lnSpc>
              <a:spcBef>
                <a:spcPts val="0"/>
              </a:spcBef>
              <a:spcAft>
                <a:spcPts val="0"/>
              </a:spcAft>
              <a:buClr>
                <a:srgbClr val="41294A"/>
              </a:buClr>
              <a:buSzPts val="2100"/>
              <a:buNone/>
              <a:defRPr sz="1707">
                <a:solidFill>
                  <a:schemeClr val="accent5"/>
                </a:solidFill>
              </a:defRPr>
            </a:lvl1pPr>
            <a:lvl2pPr lvl="1" algn="r" rtl="0">
              <a:lnSpc>
                <a:spcPct val="100000"/>
              </a:lnSpc>
              <a:spcBef>
                <a:spcPts val="0"/>
              </a:spcBef>
              <a:spcAft>
                <a:spcPts val="0"/>
              </a:spcAft>
              <a:buClr>
                <a:srgbClr val="41294A"/>
              </a:buClr>
              <a:buSzPts val="2100"/>
              <a:buNone/>
              <a:defRPr sz="2240">
                <a:solidFill>
                  <a:srgbClr val="41294A"/>
                </a:solidFill>
              </a:defRPr>
            </a:lvl2pPr>
            <a:lvl3pPr lvl="2" algn="r" rtl="0">
              <a:lnSpc>
                <a:spcPct val="100000"/>
              </a:lnSpc>
              <a:spcBef>
                <a:spcPts val="0"/>
              </a:spcBef>
              <a:spcAft>
                <a:spcPts val="0"/>
              </a:spcAft>
              <a:buClr>
                <a:srgbClr val="41294A"/>
              </a:buClr>
              <a:buSzPts val="2100"/>
              <a:buNone/>
              <a:defRPr sz="2240">
                <a:solidFill>
                  <a:srgbClr val="41294A"/>
                </a:solidFill>
              </a:defRPr>
            </a:lvl3pPr>
            <a:lvl4pPr lvl="3" algn="r" rtl="0">
              <a:lnSpc>
                <a:spcPct val="100000"/>
              </a:lnSpc>
              <a:spcBef>
                <a:spcPts val="0"/>
              </a:spcBef>
              <a:spcAft>
                <a:spcPts val="0"/>
              </a:spcAft>
              <a:buClr>
                <a:srgbClr val="41294A"/>
              </a:buClr>
              <a:buSzPts val="2100"/>
              <a:buNone/>
              <a:defRPr sz="2240">
                <a:solidFill>
                  <a:srgbClr val="41294A"/>
                </a:solidFill>
              </a:defRPr>
            </a:lvl4pPr>
            <a:lvl5pPr lvl="4" algn="r" rtl="0">
              <a:lnSpc>
                <a:spcPct val="100000"/>
              </a:lnSpc>
              <a:spcBef>
                <a:spcPts val="0"/>
              </a:spcBef>
              <a:spcAft>
                <a:spcPts val="0"/>
              </a:spcAft>
              <a:buClr>
                <a:srgbClr val="41294A"/>
              </a:buClr>
              <a:buSzPts val="2100"/>
              <a:buNone/>
              <a:defRPr sz="2240">
                <a:solidFill>
                  <a:srgbClr val="41294A"/>
                </a:solidFill>
              </a:defRPr>
            </a:lvl5pPr>
            <a:lvl6pPr lvl="5" algn="r" rtl="0">
              <a:lnSpc>
                <a:spcPct val="100000"/>
              </a:lnSpc>
              <a:spcBef>
                <a:spcPts val="0"/>
              </a:spcBef>
              <a:spcAft>
                <a:spcPts val="0"/>
              </a:spcAft>
              <a:buClr>
                <a:srgbClr val="41294A"/>
              </a:buClr>
              <a:buSzPts val="2100"/>
              <a:buNone/>
              <a:defRPr sz="2240">
                <a:solidFill>
                  <a:srgbClr val="41294A"/>
                </a:solidFill>
              </a:defRPr>
            </a:lvl6pPr>
            <a:lvl7pPr lvl="6" algn="r" rtl="0">
              <a:lnSpc>
                <a:spcPct val="100000"/>
              </a:lnSpc>
              <a:spcBef>
                <a:spcPts val="0"/>
              </a:spcBef>
              <a:spcAft>
                <a:spcPts val="0"/>
              </a:spcAft>
              <a:buClr>
                <a:srgbClr val="41294A"/>
              </a:buClr>
              <a:buSzPts val="2100"/>
              <a:buNone/>
              <a:defRPr sz="2240">
                <a:solidFill>
                  <a:srgbClr val="41294A"/>
                </a:solidFill>
              </a:defRPr>
            </a:lvl7pPr>
            <a:lvl8pPr lvl="7" algn="r" rtl="0">
              <a:lnSpc>
                <a:spcPct val="100000"/>
              </a:lnSpc>
              <a:spcBef>
                <a:spcPts val="0"/>
              </a:spcBef>
              <a:spcAft>
                <a:spcPts val="0"/>
              </a:spcAft>
              <a:buClr>
                <a:srgbClr val="41294A"/>
              </a:buClr>
              <a:buSzPts val="2100"/>
              <a:buNone/>
              <a:defRPr sz="2240">
                <a:solidFill>
                  <a:srgbClr val="41294A"/>
                </a:solidFill>
              </a:defRPr>
            </a:lvl8pPr>
            <a:lvl9pPr lvl="8" algn="r" rtl="0">
              <a:lnSpc>
                <a:spcPct val="100000"/>
              </a:lnSpc>
              <a:spcBef>
                <a:spcPts val="0"/>
              </a:spcBef>
              <a:spcAft>
                <a:spcPts val="0"/>
              </a:spcAft>
              <a:buClr>
                <a:srgbClr val="41294A"/>
              </a:buClr>
              <a:buSzPts val="2100"/>
              <a:buNone/>
              <a:defRPr sz="2240">
                <a:solidFill>
                  <a:srgbClr val="41294A"/>
                </a:solidFill>
              </a:defRPr>
            </a:lvl9pPr>
          </a:lstStyle>
          <a:p>
            <a:endParaRPr/>
          </a:p>
        </p:txBody>
      </p:sp>
      <p:sp>
        <p:nvSpPr>
          <p:cNvPr id="43" name="Google Shape;43;p9"/>
          <p:cNvSpPr txBox="1">
            <a:spLocks noGrp="1"/>
          </p:cNvSpPr>
          <p:nvPr>
            <p:ph type="title" idx="2" hasCustomPrompt="1"/>
          </p:nvPr>
        </p:nvSpPr>
        <p:spPr>
          <a:xfrm>
            <a:off x="5227547" y="1415467"/>
            <a:ext cx="3521600" cy="2100907"/>
          </a:xfrm>
          <a:prstGeom prst="rect">
            <a:avLst/>
          </a:prstGeom>
          <a:noFill/>
        </p:spPr>
        <p:txBody>
          <a:bodyPr spcFirstLastPara="1" wrap="square" lIns="91425" tIns="91425" rIns="91425" bIns="91425" anchor="ctr" anchorCtr="0">
            <a:noAutofit/>
          </a:bodyPr>
          <a:lstStyle>
            <a:lvl1pPr lvl="0" algn="r" rtl="0">
              <a:spcBef>
                <a:spcPts val="0"/>
              </a:spcBef>
              <a:spcAft>
                <a:spcPts val="0"/>
              </a:spcAft>
              <a:buClr>
                <a:srgbClr val="999999"/>
              </a:buClr>
              <a:buSzPts val="3600"/>
              <a:buNone/>
              <a:defRPr sz="16001">
                <a:solidFill>
                  <a:schemeClr val="accent5"/>
                </a:solidFill>
              </a:defRPr>
            </a:lvl1pPr>
            <a:lvl2pPr lvl="1" algn="r" rtl="0">
              <a:spcBef>
                <a:spcPts val="0"/>
              </a:spcBef>
              <a:spcAft>
                <a:spcPts val="0"/>
              </a:spcAft>
              <a:buClr>
                <a:srgbClr val="999999"/>
              </a:buClr>
              <a:buSzPts val="4800"/>
              <a:buFont typeface="Fira Sans Extra Condensed Medium"/>
              <a:buNone/>
              <a:defRPr sz="5120">
                <a:solidFill>
                  <a:srgbClr val="999999"/>
                </a:solidFill>
                <a:latin typeface="Fira Sans Extra Condensed Medium"/>
                <a:ea typeface="Fira Sans Extra Condensed Medium"/>
                <a:cs typeface="Fira Sans Extra Condensed Medium"/>
                <a:sym typeface="Fira Sans Extra Condensed Medium"/>
              </a:defRPr>
            </a:lvl2pPr>
            <a:lvl3pPr lvl="2" algn="r" rtl="0">
              <a:spcBef>
                <a:spcPts val="0"/>
              </a:spcBef>
              <a:spcAft>
                <a:spcPts val="0"/>
              </a:spcAft>
              <a:buClr>
                <a:srgbClr val="999999"/>
              </a:buClr>
              <a:buSzPts val="4800"/>
              <a:buFont typeface="Fira Sans Extra Condensed Medium"/>
              <a:buNone/>
              <a:defRPr sz="5120">
                <a:solidFill>
                  <a:srgbClr val="999999"/>
                </a:solidFill>
                <a:latin typeface="Fira Sans Extra Condensed Medium"/>
                <a:ea typeface="Fira Sans Extra Condensed Medium"/>
                <a:cs typeface="Fira Sans Extra Condensed Medium"/>
                <a:sym typeface="Fira Sans Extra Condensed Medium"/>
              </a:defRPr>
            </a:lvl3pPr>
            <a:lvl4pPr lvl="3" algn="r" rtl="0">
              <a:spcBef>
                <a:spcPts val="0"/>
              </a:spcBef>
              <a:spcAft>
                <a:spcPts val="0"/>
              </a:spcAft>
              <a:buClr>
                <a:srgbClr val="999999"/>
              </a:buClr>
              <a:buSzPts val="4800"/>
              <a:buFont typeface="Fira Sans Extra Condensed Medium"/>
              <a:buNone/>
              <a:defRPr sz="5120">
                <a:solidFill>
                  <a:srgbClr val="999999"/>
                </a:solidFill>
                <a:latin typeface="Fira Sans Extra Condensed Medium"/>
                <a:ea typeface="Fira Sans Extra Condensed Medium"/>
                <a:cs typeface="Fira Sans Extra Condensed Medium"/>
                <a:sym typeface="Fira Sans Extra Condensed Medium"/>
              </a:defRPr>
            </a:lvl4pPr>
            <a:lvl5pPr lvl="4" algn="r" rtl="0">
              <a:spcBef>
                <a:spcPts val="0"/>
              </a:spcBef>
              <a:spcAft>
                <a:spcPts val="0"/>
              </a:spcAft>
              <a:buClr>
                <a:srgbClr val="999999"/>
              </a:buClr>
              <a:buSzPts val="4800"/>
              <a:buFont typeface="Fira Sans Extra Condensed Medium"/>
              <a:buNone/>
              <a:defRPr sz="5120">
                <a:solidFill>
                  <a:srgbClr val="999999"/>
                </a:solidFill>
                <a:latin typeface="Fira Sans Extra Condensed Medium"/>
                <a:ea typeface="Fira Sans Extra Condensed Medium"/>
                <a:cs typeface="Fira Sans Extra Condensed Medium"/>
                <a:sym typeface="Fira Sans Extra Condensed Medium"/>
              </a:defRPr>
            </a:lvl5pPr>
            <a:lvl6pPr lvl="5" algn="r" rtl="0">
              <a:spcBef>
                <a:spcPts val="0"/>
              </a:spcBef>
              <a:spcAft>
                <a:spcPts val="0"/>
              </a:spcAft>
              <a:buClr>
                <a:srgbClr val="999999"/>
              </a:buClr>
              <a:buSzPts val="4800"/>
              <a:buFont typeface="Fira Sans Extra Condensed Medium"/>
              <a:buNone/>
              <a:defRPr sz="5120">
                <a:solidFill>
                  <a:srgbClr val="999999"/>
                </a:solidFill>
                <a:latin typeface="Fira Sans Extra Condensed Medium"/>
                <a:ea typeface="Fira Sans Extra Condensed Medium"/>
                <a:cs typeface="Fira Sans Extra Condensed Medium"/>
                <a:sym typeface="Fira Sans Extra Condensed Medium"/>
              </a:defRPr>
            </a:lvl6pPr>
            <a:lvl7pPr lvl="6" algn="r" rtl="0">
              <a:spcBef>
                <a:spcPts val="0"/>
              </a:spcBef>
              <a:spcAft>
                <a:spcPts val="0"/>
              </a:spcAft>
              <a:buClr>
                <a:srgbClr val="999999"/>
              </a:buClr>
              <a:buSzPts val="4800"/>
              <a:buFont typeface="Fira Sans Extra Condensed Medium"/>
              <a:buNone/>
              <a:defRPr sz="5120">
                <a:solidFill>
                  <a:srgbClr val="999999"/>
                </a:solidFill>
                <a:latin typeface="Fira Sans Extra Condensed Medium"/>
                <a:ea typeface="Fira Sans Extra Condensed Medium"/>
                <a:cs typeface="Fira Sans Extra Condensed Medium"/>
                <a:sym typeface="Fira Sans Extra Condensed Medium"/>
              </a:defRPr>
            </a:lvl7pPr>
            <a:lvl8pPr lvl="7" algn="r" rtl="0">
              <a:spcBef>
                <a:spcPts val="0"/>
              </a:spcBef>
              <a:spcAft>
                <a:spcPts val="0"/>
              </a:spcAft>
              <a:buClr>
                <a:srgbClr val="999999"/>
              </a:buClr>
              <a:buSzPts val="4800"/>
              <a:buFont typeface="Fira Sans Extra Condensed Medium"/>
              <a:buNone/>
              <a:defRPr sz="5120">
                <a:solidFill>
                  <a:srgbClr val="999999"/>
                </a:solidFill>
                <a:latin typeface="Fira Sans Extra Condensed Medium"/>
                <a:ea typeface="Fira Sans Extra Condensed Medium"/>
                <a:cs typeface="Fira Sans Extra Condensed Medium"/>
                <a:sym typeface="Fira Sans Extra Condensed Medium"/>
              </a:defRPr>
            </a:lvl8pPr>
            <a:lvl9pPr lvl="8" algn="r" rtl="0">
              <a:spcBef>
                <a:spcPts val="0"/>
              </a:spcBef>
              <a:spcAft>
                <a:spcPts val="0"/>
              </a:spcAft>
              <a:buClr>
                <a:srgbClr val="999999"/>
              </a:buClr>
              <a:buSzPts val="4800"/>
              <a:buFont typeface="Fira Sans Extra Condensed Medium"/>
              <a:buNone/>
              <a:defRPr sz="5120">
                <a:solidFill>
                  <a:srgbClr val="999999"/>
                </a:solidFill>
                <a:latin typeface="Fira Sans Extra Condensed Medium"/>
                <a:ea typeface="Fira Sans Extra Condensed Medium"/>
                <a:cs typeface="Fira Sans Extra Condensed Medium"/>
                <a:sym typeface="Fira Sans Extra Condensed Medium"/>
              </a:defRPr>
            </a:lvl9pPr>
          </a:lstStyle>
          <a:p>
            <a:r>
              <a:t>xx%</a:t>
            </a:r>
          </a:p>
        </p:txBody>
      </p:sp>
    </p:spTree>
    <p:extLst>
      <p:ext uri="{BB962C8B-B14F-4D97-AF65-F5344CB8AC3E}">
        <p14:creationId xmlns:p14="http://schemas.microsoft.com/office/powerpoint/2010/main" val="33848787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4/27/2023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Caption">
  <p:cSld name="Caption">
    <p:spTree>
      <p:nvGrpSpPr>
        <p:cNvPr id="1" name="Shape 44"/>
        <p:cNvGrpSpPr/>
        <p:nvPr/>
      </p:nvGrpSpPr>
      <p:grpSpPr>
        <a:xfrm>
          <a:off x="0" y="0"/>
          <a:ext cx="0" cy="0"/>
          <a:chOff x="0" y="0"/>
          <a:chExt cx="0" cy="0"/>
        </a:xfrm>
      </p:grpSpPr>
      <p:grpSp>
        <p:nvGrpSpPr>
          <p:cNvPr id="45" name="Google Shape;45;p10"/>
          <p:cNvGrpSpPr/>
          <p:nvPr/>
        </p:nvGrpSpPr>
        <p:grpSpPr>
          <a:xfrm>
            <a:off x="7715866" y="-79"/>
            <a:ext cx="2037734" cy="3124917"/>
            <a:chOff x="7233624" y="-56"/>
            <a:chExt cx="1910376" cy="2197207"/>
          </a:xfrm>
        </p:grpSpPr>
        <p:pic>
          <p:nvPicPr>
            <p:cNvPr id="46" name="Google Shape;46;p10"/>
            <p:cNvPicPr preferRelativeResize="0"/>
            <p:nvPr/>
          </p:nvPicPr>
          <p:blipFill rotWithShape="1">
            <a:blip r:embed="rId2">
              <a:alphaModFix/>
            </a:blip>
            <a:srcRect r="77708" b="78637"/>
            <a:stretch/>
          </p:blipFill>
          <p:spPr>
            <a:xfrm flipH="1">
              <a:off x="7233624" y="-15"/>
              <a:ext cx="1910376" cy="1027496"/>
            </a:xfrm>
            <a:prstGeom prst="rect">
              <a:avLst/>
            </a:prstGeom>
            <a:noFill/>
            <a:ln>
              <a:noFill/>
            </a:ln>
          </p:spPr>
        </p:pic>
        <p:grpSp>
          <p:nvGrpSpPr>
            <p:cNvPr id="47" name="Google Shape;47;p10"/>
            <p:cNvGrpSpPr/>
            <p:nvPr/>
          </p:nvGrpSpPr>
          <p:grpSpPr>
            <a:xfrm>
              <a:off x="7734965" y="-56"/>
              <a:ext cx="1405447" cy="2197207"/>
              <a:chOff x="7728528" y="6382"/>
              <a:chExt cx="1405447" cy="2197207"/>
            </a:xfrm>
          </p:grpSpPr>
          <p:sp>
            <p:nvSpPr>
              <p:cNvPr id="48" name="Google Shape;48;p10"/>
              <p:cNvSpPr/>
              <p:nvPr/>
            </p:nvSpPr>
            <p:spPr>
              <a:xfrm rot="10800000" flipH="1">
                <a:off x="7728528" y="6382"/>
                <a:ext cx="1405447" cy="1471243"/>
              </a:xfrm>
              <a:custGeom>
                <a:avLst/>
                <a:gdLst/>
                <a:ahLst/>
                <a:cxnLst/>
                <a:rect l="l" t="t" r="r" b="b"/>
                <a:pathLst>
                  <a:path w="35042" h="36765" extrusionOk="0">
                    <a:moveTo>
                      <a:pt x="538" y="552"/>
                    </a:moveTo>
                    <a:lnTo>
                      <a:pt x="538" y="552"/>
                    </a:lnTo>
                    <a:cubicBezTo>
                      <a:pt x="2516" y="1227"/>
                      <a:pt x="4418" y="2097"/>
                      <a:pt x="6212" y="3126"/>
                    </a:cubicBezTo>
                    <a:cubicBezTo>
                      <a:pt x="8127" y="4192"/>
                      <a:pt x="9907" y="5454"/>
                      <a:pt x="11589" y="6810"/>
                    </a:cubicBezTo>
                    <a:cubicBezTo>
                      <a:pt x="12441" y="7474"/>
                      <a:pt x="13250" y="8192"/>
                      <a:pt x="14055" y="8902"/>
                    </a:cubicBezTo>
                    <a:cubicBezTo>
                      <a:pt x="14834" y="9642"/>
                      <a:pt x="15621" y="10375"/>
                      <a:pt x="16365" y="11143"/>
                    </a:cubicBezTo>
                    <a:cubicBezTo>
                      <a:pt x="17870" y="12666"/>
                      <a:pt x="19298" y="14254"/>
                      <a:pt x="20665" y="15882"/>
                    </a:cubicBezTo>
                    <a:cubicBezTo>
                      <a:pt x="23417" y="19124"/>
                      <a:pt x="25973" y="22511"/>
                      <a:pt x="28345" y="26002"/>
                    </a:cubicBezTo>
                    <a:cubicBezTo>
                      <a:pt x="30720" y="29483"/>
                      <a:pt x="32953" y="33109"/>
                      <a:pt x="34988" y="36721"/>
                    </a:cubicBezTo>
                    <a:lnTo>
                      <a:pt x="33403" y="36126"/>
                    </a:lnTo>
                    <a:cubicBezTo>
                      <a:pt x="32888" y="35930"/>
                      <a:pt x="32377" y="35749"/>
                      <a:pt x="31859" y="35517"/>
                    </a:cubicBezTo>
                    <a:lnTo>
                      <a:pt x="30303" y="34857"/>
                    </a:lnTo>
                    <a:cubicBezTo>
                      <a:pt x="29788" y="34632"/>
                      <a:pt x="29291" y="34381"/>
                      <a:pt x="28780" y="34142"/>
                    </a:cubicBezTo>
                    <a:cubicBezTo>
                      <a:pt x="26750" y="33193"/>
                      <a:pt x="24817" y="32075"/>
                      <a:pt x="22964" y="30865"/>
                    </a:cubicBezTo>
                    <a:cubicBezTo>
                      <a:pt x="19262" y="28428"/>
                      <a:pt x="15955" y="25520"/>
                      <a:pt x="13025" y="22325"/>
                    </a:cubicBezTo>
                    <a:cubicBezTo>
                      <a:pt x="10121" y="19113"/>
                      <a:pt x="7601" y="15603"/>
                      <a:pt x="5491" y="11894"/>
                    </a:cubicBezTo>
                    <a:cubicBezTo>
                      <a:pt x="3456" y="8276"/>
                      <a:pt x="1700" y="4487"/>
                      <a:pt x="538" y="552"/>
                    </a:cubicBezTo>
                    <a:close/>
                    <a:moveTo>
                      <a:pt x="1" y="1"/>
                    </a:moveTo>
                    <a:lnTo>
                      <a:pt x="81" y="317"/>
                    </a:lnTo>
                    <a:cubicBezTo>
                      <a:pt x="606" y="2383"/>
                      <a:pt x="1317" y="4392"/>
                      <a:pt x="2126" y="6372"/>
                    </a:cubicBezTo>
                    <a:cubicBezTo>
                      <a:pt x="2938" y="8348"/>
                      <a:pt x="3856" y="10288"/>
                      <a:pt x="4900" y="12173"/>
                    </a:cubicBezTo>
                    <a:cubicBezTo>
                      <a:pt x="6989" y="15937"/>
                      <a:pt x="9486" y="19527"/>
                      <a:pt x="12467" y="22757"/>
                    </a:cubicBezTo>
                    <a:cubicBezTo>
                      <a:pt x="13964" y="24363"/>
                      <a:pt x="15527" y="25926"/>
                      <a:pt x="17242" y="27340"/>
                    </a:cubicBezTo>
                    <a:cubicBezTo>
                      <a:pt x="18972" y="28736"/>
                      <a:pt x="20752" y="30085"/>
                      <a:pt x="22670" y="31253"/>
                    </a:cubicBezTo>
                    <a:cubicBezTo>
                      <a:pt x="26474" y="33646"/>
                      <a:pt x="30607" y="35502"/>
                      <a:pt x="35042" y="36764"/>
                    </a:cubicBezTo>
                    <a:cubicBezTo>
                      <a:pt x="33243" y="32910"/>
                      <a:pt x="31115" y="29305"/>
                      <a:pt x="28805" y="25744"/>
                    </a:cubicBezTo>
                    <a:cubicBezTo>
                      <a:pt x="26470" y="22210"/>
                      <a:pt x="23958" y="18765"/>
                      <a:pt x="21125" y="15545"/>
                    </a:cubicBezTo>
                    <a:cubicBezTo>
                      <a:pt x="18294" y="12326"/>
                      <a:pt x="15176" y="9316"/>
                      <a:pt x="11753" y="6636"/>
                    </a:cubicBezTo>
                    <a:cubicBezTo>
                      <a:pt x="8333" y="3957"/>
                      <a:pt x="4552" y="1617"/>
                      <a:pt x="327" y="116"/>
                    </a:cubicBezTo>
                    <a:lnTo>
                      <a:pt x="1" y="1"/>
                    </a:lnTo>
                    <a:close/>
                  </a:path>
                </a:pathLst>
              </a:custGeom>
              <a:solidFill>
                <a:schemeClr val="hlink"/>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920"/>
              </a:p>
            </p:txBody>
          </p:sp>
          <p:sp>
            <p:nvSpPr>
              <p:cNvPr id="49" name="Google Shape;49;p10"/>
              <p:cNvSpPr/>
              <p:nvPr/>
            </p:nvSpPr>
            <p:spPr>
              <a:xfrm rot="10800000" flipH="1">
                <a:off x="7739197" y="7262"/>
                <a:ext cx="1393776" cy="1459198"/>
              </a:xfrm>
              <a:custGeom>
                <a:avLst/>
                <a:gdLst/>
                <a:ahLst/>
                <a:cxnLst/>
                <a:rect l="l" t="t" r="r" b="b"/>
                <a:pathLst>
                  <a:path w="34751" h="36464" extrusionOk="0">
                    <a:moveTo>
                      <a:pt x="0" y="1"/>
                    </a:moveTo>
                    <a:lnTo>
                      <a:pt x="4286" y="4606"/>
                    </a:lnTo>
                    <a:lnTo>
                      <a:pt x="8611" y="9182"/>
                    </a:lnTo>
                    <a:lnTo>
                      <a:pt x="17303" y="18290"/>
                    </a:lnTo>
                    <a:lnTo>
                      <a:pt x="26041" y="27363"/>
                    </a:lnTo>
                    <a:lnTo>
                      <a:pt x="30403" y="31905"/>
                    </a:lnTo>
                    <a:lnTo>
                      <a:pt x="34751" y="36463"/>
                    </a:lnTo>
                    <a:cubicBezTo>
                      <a:pt x="32093" y="33240"/>
                      <a:pt x="29279" y="30129"/>
                      <a:pt x="26450" y="27036"/>
                    </a:cubicBezTo>
                    <a:cubicBezTo>
                      <a:pt x="23619" y="23943"/>
                      <a:pt x="20722" y="20905"/>
                      <a:pt x="17832" y="17859"/>
                    </a:cubicBezTo>
                    <a:cubicBezTo>
                      <a:pt x="14903" y="14849"/>
                      <a:pt x="11987" y="11825"/>
                      <a:pt x="9014" y="8849"/>
                    </a:cubicBezTo>
                    <a:cubicBezTo>
                      <a:pt x="6040" y="5871"/>
                      <a:pt x="3056" y="2905"/>
                      <a:pt x="0" y="1"/>
                    </a:cubicBezTo>
                    <a:close/>
                  </a:path>
                </a:pathLst>
              </a:custGeom>
              <a:solidFill>
                <a:schemeClr val="hlink"/>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920"/>
              </a:p>
            </p:txBody>
          </p:sp>
          <p:sp>
            <p:nvSpPr>
              <p:cNvPr id="50" name="Google Shape;50;p10"/>
              <p:cNvSpPr/>
              <p:nvPr/>
            </p:nvSpPr>
            <p:spPr>
              <a:xfrm rot="10800000" flipH="1">
                <a:off x="8195547" y="615962"/>
                <a:ext cx="279389" cy="103645"/>
              </a:xfrm>
              <a:custGeom>
                <a:avLst/>
                <a:gdLst/>
                <a:ahLst/>
                <a:cxnLst/>
                <a:rect l="l" t="t" r="r" b="b"/>
                <a:pathLst>
                  <a:path w="6966" h="2590" extrusionOk="0">
                    <a:moveTo>
                      <a:pt x="6845" y="1"/>
                    </a:moveTo>
                    <a:lnTo>
                      <a:pt x="0" y="2282"/>
                    </a:lnTo>
                    <a:lnTo>
                      <a:pt x="119" y="2590"/>
                    </a:lnTo>
                    <a:lnTo>
                      <a:pt x="6965" y="309"/>
                    </a:lnTo>
                    <a:lnTo>
                      <a:pt x="6845" y="1"/>
                    </a:lnTo>
                    <a:close/>
                  </a:path>
                </a:pathLst>
              </a:custGeom>
              <a:solidFill>
                <a:schemeClr val="hlink"/>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920"/>
              </a:p>
            </p:txBody>
          </p:sp>
          <p:sp>
            <p:nvSpPr>
              <p:cNvPr id="51" name="Google Shape;51;p10"/>
              <p:cNvSpPr/>
              <p:nvPr/>
            </p:nvSpPr>
            <p:spPr>
              <a:xfrm rot="10800000" flipH="1">
                <a:off x="8103178" y="730733"/>
                <a:ext cx="265431" cy="99283"/>
              </a:xfrm>
              <a:custGeom>
                <a:avLst/>
                <a:gdLst/>
                <a:ahLst/>
                <a:cxnLst/>
                <a:rect l="l" t="t" r="r" b="b"/>
                <a:pathLst>
                  <a:path w="6618" h="2481" extrusionOk="0">
                    <a:moveTo>
                      <a:pt x="6498" y="0"/>
                    </a:moveTo>
                    <a:lnTo>
                      <a:pt x="1" y="2172"/>
                    </a:lnTo>
                    <a:lnTo>
                      <a:pt x="120" y="2480"/>
                    </a:lnTo>
                    <a:lnTo>
                      <a:pt x="6618" y="308"/>
                    </a:lnTo>
                    <a:lnTo>
                      <a:pt x="6498" y="0"/>
                    </a:lnTo>
                    <a:close/>
                  </a:path>
                </a:pathLst>
              </a:custGeom>
              <a:solidFill>
                <a:schemeClr val="hlink"/>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920"/>
              </a:p>
            </p:txBody>
          </p:sp>
          <p:sp>
            <p:nvSpPr>
              <p:cNvPr id="52" name="Google Shape;52;p10"/>
              <p:cNvSpPr/>
              <p:nvPr/>
            </p:nvSpPr>
            <p:spPr>
              <a:xfrm rot="10800000" flipH="1">
                <a:off x="8561413" y="612201"/>
                <a:ext cx="56913" cy="185601"/>
              </a:xfrm>
              <a:custGeom>
                <a:avLst/>
                <a:gdLst/>
                <a:ahLst/>
                <a:cxnLst/>
                <a:rect l="l" t="t" r="r" b="b"/>
                <a:pathLst>
                  <a:path w="1419" h="4638" extrusionOk="0">
                    <a:moveTo>
                      <a:pt x="1070" y="0"/>
                    </a:moveTo>
                    <a:lnTo>
                      <a:pt x="1" y="4569"/>
                    </a:lnTo>
                    <a:lnTo>
                      <a:pt x="345" y="4638"/>
                    </a:lnTo>
                    <a:lnTo>
                      <a:pt x="1418" y="69"/>
                    </a:lnTo>
                    <a:lnTo>
                      <a:pt x="1070" y="0"/>
                    </a:lnTo>
                    <a:close/>
                  </a:path>
                </a:pathLst>
              </a:custGeom>
              <a:solidFill>
                <a:schemeClr val="hlink"/>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920"/>
              </a:p>
            </p:txBody>
          </p:sp>
          <p:sp>
            <p:nvSpPr>
              <p:cNvPr id="53" name="Google Shape;53;p10"/>
              <p:cNvSpPr/>
              <p:nvPr/>
            </p:nvSpPr>
            <p:spPr>
              <a:xfrm rot="10800000" flipH="1">
                <a:off x="8282221" y="278027"/>
                <a:ext cx="851201" cy="1925562"/>
              </a:xfrm>
              <a:custGeom>
                <a:avLst/>
                <a:gdLst/>
                <a:ahLst/>
                <a:cxnLst/>
                <a:rect l="l" t="t" r="r" b="b"/>
                <a:pathLst>
                  <a:path w="21223" h="48118" extrusionOk="0">
                    <a:moveTo>
                      <a:pt x="846" y="705"/>
                    </a:moveTo>
                    <a:cubicBezTo>
                      <a:pt x="2577" y="2026"/>
                      <a:pt x="4195" y="3481"/>
                      <a:pt x="5653" y="5063"/>
                    </a:cubicBezTo>
                    <a:cubicBezTo>
                      <a:pt x="7186" y="6738"/>
                      <a:pt x="8553" y="8537"/>
                      <a:pt x="9779" y="10411"/>
                    </a:cubicBezTo>
                    <a:cubicBezTo>
                      <a:pt x="12227" y="14172"/>
                      <a:pt x="14054" y="18243"/>
                      <a:pt x="15555" y="22391"/>
                    </a:cubicBezTo>
                    <a:cubicBezTo>
                      <a:pt x="16335" y="24454"/>
                      <a:pt x="16966" y="26568"/>
                      <a:pt x="17585" y="28678"/>
                    </a:cubicBezTo>
                    <a:cubicBezTo>
                      <a:pt x="18195" y="30793"/>
                      <a:pt x="18728" y="32928"/>
                      <a:pt x="19185" y="35074"/>
                    </a:cubicBezTo>
                    <a:cubicBezTo>
                      <a:pt x="20106" y="39357"/>
                      <a:pt x="20784" y="43744"/>
                      <a:pt x="21197" y="48056"/>
                    </a:cubicBezTo>
                    <a:cubicBezTo>
                      <a:pt x="20395" y="47211"/>
                      <a:pt x="19620" y="46359"/>
                      <a:pt x="18866" y="45521"/>
                    </a:cubicBezTo>
                    <a:lnTo>
                      <a:pt x="17734" y="44281"/>
                    </a:lnTo>
                    <a:lnTo>
                      <a:pt x="17169" y="43668"/>
                    </a:lnTo>
                    <a:lnTo>
                      <a:pt x="16632" y="43012"/>
                    </a:lnTo>
                    <a:lnTo>
                      <a:pt x="14493" y="40369"/>
                    </a:lnTo>
                    <a:cubicBezTo>
                      <a:pt x="14145" y="39922"/>
                      <a:pt x="13768" y="39499"/>
                      <a:pt x="13445" y="39038"/>
                    </a:cubicBezTo>
                    <a:lnTo>
                      <a:pt x="12488" y="37646"/>
                    </a:lnTo>
                    <a:lnTo>
                      <a:pt x="10577" y="34865"/>
                    </a:lnTo>
                    <a:lnTo>
                      <a:pt x="8887" y="31968"/>
                    </a:lnTo>
                    <a:cubicBezTo>
                      <a:pt x="8608" y="31485"/>
                      <a:pt x="8314" y="31006"/>
                      <a:pt x="8053" y="30517"/>
                    </a:cubicBezTo>
                    <a:lnTo>
                      <a:pt x="7306" y="29023"/>
                    </a:lnTo>
                    <a:lnTo>
                      <a:pt x="6559" y="27533"/>
                    </a:lnTo>
                    <a:cubicBezTo>
                      <a:pt x="6309" y="27036"/>
                      <a:pt x="6048" y="26543"/>
                      <a:pt x="5852" y="26024"/>
                    </a:cubicBezTo>
                    <a:lnTo>
                      <a:pt x="4579" y="22953"/>
                    </a:lnTo>
                    <a:cubicBezTo>
                      <a:pt x="4192" y="21920"/>
                      <a:pt x="3869" y="20865"/>
                      <a:pt x="3496" y="19828"/>
                    </a:cubicBezTo>
                    <a:cubicBezTo>
                      <a:pt x="3104" y="18791"/>
                      <a:pt x="2872" y="17713"/>
                      <a:pt x="2564" y="16655"/>
                    </a:cubicBezTo>
                    <a:cubicBezTo>
                      <a:pt x="2248" y="15600"/>
                      <a:pt x="2042" y="14523"/>
                      <a:pt x="1816" y="13446"/>
                    </a:cubicBezTo>
                    <a:cubicBezTo>
                      <a:pt x="982" y="9257"/>
                      <a:pt x="503" y="4954"/>
                      <a:pt x="846" y="705"/>
                    </a:cubicBezTo>
                    <a:close/>
                    <a:moveTo>
                      <a:pt x="529" y="1"/>
                    </a:moveTo>
                    <a:lnTo>
                      <a:pt x="493" y="331"/>
                    </a:lnTo>
                    <a:cubicBezTo>
                      <a:pt x="0" y="4751"/>
                      <a:pt x="333" y="9197"/>
                      <a:pt x="1160" y="13555"/>
                    </a:cubicBezTo>
                    <a:cubicBezTo>
                      <a:pt x="2012" y="17906"/>
                      <a:pt x="3307" y="22199"/>
                      <a:pt x="5178" y="26278"/>
                    </a:cubicBezTo>
                    <a:cubicBezTo>
                      <a:pt x="5381" y="26800"/>
                      <a:pt x="5642" y="27297"/>
                      <a:pt x="5896" y="27801"/>
                    </a:cubicBezTo>
                    <a:lnTo>
                      <a:pt x="6657" y="29306"/>
                    </a:lnTo>
                    <a:lnTo>
                      <a:pt x="7419" y="30807"/>
                    </a:lnTo>
                    <a:cubicBezTo>
                      <a:pt x="7680" y="31307"/>
                      <a:pt x="8003" y="31775"/>
                      <a:pt x="8289" y="32261"/>
                    </a:cubicBezTo>
                    <a:lnTo>
                      <a:pt x="10066" y="35148"/>
                    </a:lnTo>
                    <a:lnTo>
                      <a:pt x="12060" y="37907"/>
                    </a:lnTo>
                    <a:lnTo>
                      <a:pt x="13057" y="39285"/>
                    </a:lnTo>
                    <a:cubicBezTo>
                      <a:pt x="13394" y="39741"/>
                      <a:pt x="13786" y="40162"/>
                      <a:pt x="14148" y="40600"/>
                    </a:cubicBezTo>
                    <a:lnTo>
                      <a:pt x="16360" y="43211"/>
                    </a:lnTo>
                    <a:lnTo>
                      <a:pt x="16915" y="43864"/>
                    </a:lnTo>
                    <a:lnTo>
                      <a:pt x="17538" y="44488"/>
                    </a:lnTo>
                    <a:lnTo>
                      <a:pt x="18790" y="45713"/>
                    </a:lnTo>
                    <a:cubicBezTo>
                      <a:pt x="19624" y="46526"/>
                      <a:pt x="20435" y="47316"/>
                      <a:pt x="21222" y="48117"/>
                    </a:cubicBezTo>
                    <a:cubicBezTo>
                      <a:pt x="21139" y="43661"/>
                      <a:pt x="20544" y="39328"/>
                      <a:pt x="19717" y="34984"/>
                    </a:cubicBezTo>
                    <a:cubicBezTo>
                      <a:pt x="18847" y="30658"/>
                      <a:pt x="17702" y="26369"/>
                      <a:pt x="16110" y="22213"/>
                    </a:cubicBezTo>
                    <a:cubicBezTo>
                      <a:pt x="15298" y="20143"/>
                      <a:pt x="14406" y="18095"/>
                      <a:pt x="13383" y="16108"/>
                    </a:cubicBezTo>
                    <a:cubicBezTo>
                      <a:pt x="12346" y="14124"/>
                      <a:pt x="11236" y="12174"/>
                      <a:pt x="9989" y="10295"/>
                    </a:cubicBezTo>
                    <a:cubicBezTo>
                      <a:pt x="8720" y="8432"/>
                      <a:pt x="7368" y="6615"/>
                      <a:pt x="5845" y="4914"/>
                    </a:cubicBezTo>
                    <a:cubicBezTo>
                      <a:pt x="4301" y="3236"/>
                      <a:pt x="2636" y="1644"/>
                      <a:pt x="805" y="215"/>
                    </a:cubicBezTo>
                    <a:lnTo>
                      <a:pt x="529" y="1"/>
                    </a:lnTo>
                    <a:close/>
                  </a:path>
                </a:pathLst>
              </a:custGeom>
              <a:solidFill>
                <a:schemeClr val="hlink"/>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920"/>
              </a:p>
            </p:txBody>
          </p:sp>
          <p:sp>
            <p:nvSpPr>
              <p:cNvPr id="54" name="Google Shape;54;p10"/>
              <p:cNvSpPr/>
              <p:nvPr/>
            </p:nvSpPr>
            <p:spPr>
              <a:xfrm rot="10800000" flipH="1">
                <a:off x="8309655" y="279187"/>
                <a:ext cx="823327" cy="1910315"/>
              </a:xfrm>
              <a:custGeom>
                <a:avLst/>
                <a:gdLst/>
                <a:ahLst/>
                <a:cxnLst/>
                <a:rect l="l" t="t" r="r" b="b"/>
                <a:pathLst>
                  <a:path w="20528" h="47737" extrusionOk="0">
                    <a:moveTo>
                      <a:pt x="1" y="0"/>
                    </a:moveTo>
                    <a:lnTo>
                      <a:pt x="5364" y="11862"/>
                    </a:lnTo>
                    <a:cubicBezTo>
                      <a:pt x="7151" y="15813"/>
                      <a:pt x="8979" y="19751"/>
                      <a:pt x="10726" y="23718"/>
                    </a:cubicBezTo>
                    <a:cubicBezTo>
                      <a:pt x="12522" y="27667"/>
                      <a:pt x="14273" y="31633"/>
                      <a:pt x="15966" y="35614"/>
                    </a:cubicBezTo>
                    <a:cubicBezTo>
                      <a:pt x="16811" y="37609"/>
                      <a:pt x="17659" y="39600"/>
                      <a:pt x="18424" y="41619"/>
                    </a:cubicBezTo>
                    <a:cubicBezTo>
                      <a:pt x="19244" y="43625"/>
                      <a:pt x="19944" y="45659"/>
                      <a:pt x="20528" y="47737"/>
                    </a:cubicBezTo>
                    <a:cubicBezTo>
                      <a:pt x="19643" y="43520"/>
                      <a:pt x="18033" y="39473"/>
                      <a:pt x="16478" y="35437"/>
                    </a:cubicBezTo>
                    <a:cubicBezTo>
                      <a:pt x="14882" y="31409"/>
                      <a:pt x="13124" y="27442"/>
                      <a:pt x="11379" y="23468"/>
                    </a:cubicBezTo>
                    <a:cubicBezTo>
                      <a:pt x="9573" y="19520"/>
                      <a:pt x="7757" y="15578"/>
                      <a:pt x="5861" y="11666"/>
                    </a:cubicBezTo>
                    <a:cubicBezTo>
                      <a:pt x="3968" y="7753"/>
                      <a:pt x="2032" y="3856"/>
                      <a:pt x="1" y="0"/>
                    </a:cubicBezTo>
                    <a:close/>
                  </a:path>
                </a:pathLst>
              </a:custGeom>
              <a:solidFill>
                <a:schemeClr val="hlink"/>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920"/>
              </a:p>
            </p:txBody>
          </p:sp>
          <p:sp>
            <p:nvSpPr>
              <p:cNvPr id="55" name="Google Shape;55;p10"/>
              <p:cNvSpPr/>
              <p:nvPr/>
            </p:nvSpPr>
            <p:spPr>
              <a:xfrm rot="10800000" flipH="1">
                <a:off x="8463550" y="1196500"/>
                <a:ext cx="309670" cy="56625"/>
              </a:xfrm>
              <a:custGeom>
                <a:avLst/>
                <a:gdLst/>
                <a:ahLst/>
                <a:cxnLst/>
                <a:rect l="l" t="t" r="r" b="b"/>
                <a:pathLst>
                  <a:path w="7721" h="1415" extrusionOk="0">
                    <a:moveTo>
                      <a:pt x="55" y="0"/>
                    </a:moveTo>
                    <a:lnTo>
                      <a:pt x="1" y="323"/>
                    </a:lnTo>
                    <a:lnTo>
                      <a:pt x="7669" y="1414"/>
                    </a:lnTo>
                    <a:lnTo>
                      <a:pt x="7720" y="1095"/>
                    </a:lnTo>
                    <a:lnTo>
                      <a:pt x="55" y="0"/>
                    </a:lnTo>
                    <a:close/>
                  </a:path>
                </a:pathLst>
              </a:custGeom>
              <a:solidFill>
                <a:schemeClr val="hlink"/>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920"/>
              </a:p>
            </p:txBody>
          </p:sp>
          <p:sp>
            <p:nvSpPr>
              <p:cNvPr id="56" name="Google Shape;56;p10"/>
              <p:cNvSpPr/>
              <p:nvPr/>
            </p:nvSpPr>
            <p:spPr>
              <a:xfrm rot="10800000" flipH="1">
                <a:off x="8645921" y="1463500"/>
                <a:ext cx="117114" cy="200568"/>
              </a:xfrm>
              <a:custGeom>
                <a:avLst/>
                <a:gdLst/>
                <a:ahLst/>
                <a:cxnLst/>
                <a:rect l="l" t="t" r="r" b="b"/>
                <a:pathLst>
                  <a:path w="2920" h="5012" extrusionOk="0">
                    <a:moveTo>
                      <a:pt x="2603" y="0"/>
                    </a:moveTo>
                    <a:lnTo>
                      <a:pt x="1" y="4867"/>
                    </a:lnTo>
                    <a:lnTo>
                      <a:pt x="319" y="5011"/>
                    </a:lnTo>
                    <a:lnTo>
                      <a:pt x="2919" y="141"/>
                    </a:lnTo>
                    <a:lnTo>
                      <a:pt x="2603" y="0"/>
                    </a:lnTo>
                    <a:close/>
                  </a:path>
                </a:pathLst>
              </a:custGeom>
              <a:solidFill>
                <a:schemeClr val="hlink"/>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920"/>
              </a:p>
            </p:txBody>
          </p:sp>
          <p:sp>
            <p:nvSpPr>
              <p:cNvPr id="57" name="Google Shape;57;p10"/>
              <p:cNvSpPr/>
              <p:nvPr/>
            </p:nvSpPr>
            <p:spPr>
              <a:xfrm rot="10800000" flipH="1">
                <a:off x="8698704" y="1359454"/>
                <a:ext cx="134561" cy="168514"/>
              </a:xfrm>
              <a:custGeom>
                <a:avLst/>
                <a:gdLst/>
                <a:ahLst/>
                <a:cxnLst/>
                <a:rect l="l" t="t" r="r" b="b"/>
                <a:pathLst>
                  <a:path w="3355" h="4211" extrusionOk="0">
                    <a:moveTo>
                      <a:pt x="3064" y="0"/>
                    </a:moveTo>
                    <a:lnTo>
                      <a:pt x="0" y="4025"/>
                    </a:lnTo>
                    <a:lnTo>
                      <a:pt x="291" y="4210"/>
                    </a:lnTo>
                    <a:lnTo>
                      <a:pt x="3354" y="189"/>
                    </a:lnTo>
                    <a:lnTo>
                      <a:pt x="3064" y="0"/>
                    </a:lnTo>
                    <a:close/>
                  </a:path>
                </a:pathLst>
              </a:custGeom>
              <a:solidFill>
                <a:schemeClr val="hlink"/>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920"/>
              </a:p>
            </p:txBody>
          </p:sp>
          <p:sp>
            <p:nvSpPr>
              <p:cNvPr id="58" name="Google Shape;58;p10"/>
              <p:cNvSpPr/>
              <p:nvPr/>
            </p:nvSpPr>
            <p:spPr>
              <a:xfrm rot="10800000" flipH="1">
                <a:off x="8610586" y="909812"/>
                <a:ext cx="288092" cy="38737"/>
              </a:xfrm>
              <a:custGeom>
                <a:avLst/>
                <a:gdLst/>
                <a:ahLst/>
                <a:cxnLst/>
                <a:rect l="l" t="t" r="r" b="b"/>
                <a:pathLst>
                  <a:path w="7183" h="968" extrusionOk="0">
                    <a:moveTo>
                      <a:pt x="37" y="0"/>
                    </a:moveTo>
                    <a:lnTo>
                      <a:pt x="0" y="323"/>
                    </a:lnTo>
                    <a:lnTo>
                      <a:pt x="7147" y="968"/>
                    </a:lnTo>
                    <a:lnTo>
                      <a:pt x="7183" y="645"/>
                    </a:lnTo>
                    <a:lnTo>
                      <a:pt x="37" y="0"/>
                    </a:lnTo>
                    <a:close/>
                  </a:path>
                </a:pathLst>
              </a:custGeom>
              <a:solidFill>
                <a:schemeClr val="hlink"/>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920"/>
              </a:p>
            </p:txBody>
          </p:sp>
        </p:grpSp>
      </p:grpSp>
      <p:pic>
        <p:nvPicPr>
          <p:cNvPr id="59" name="Google Shape;59;p10"/>
          <p:cNvPicPr preferRelativeResize="0"/>
          <p:nvPr/>
        </p:nvPicPr>
        <p:blipFill rotWithShape="1">
          <a:blip r:embed="rId3">
            <a:alphaModFix/>
          </a:blip>
          <a:srcRect l="77708" t="77089"/>
          <a:stretch/>
        </p:blipFill>
        <p:spPr>
          <a:xfrm flipH="1">
            <a:off x="0" y="5639290"/>
            <a:ext cx="2174188" cy="1675911"/>
          </a:xfrm>
          <a:prstGeom prst="rect">
            <a:avLst/>
          </a:prstGeom>
          <a:noFill/>
          <a:ln>
            <a:noFill/>
          </a:ln>
        </p:spPr>
      </p:pic>
      <p:sp>
        <p:nvSpPr>
          <p:cNvPr id="60" name="Google Shape;60;p10"/>
          <p:cNvSpPr txBox="1">
            <a:spLocks noGrp="1"/>
          </p:cNvSpPr>
          <p:nvPr>
            <p:ph type="ctrTitle"/>
          </p:nvPr>
        </p:nvSpPr>
        <p:spPr>
          <a:xfrm>
            <a:off x="4828293" y="2345849"/>
            <a:ext cx="4203840" cy="2784427"/>
          </a:xfrm>
          <a:prstGeom prst="rect">
            <a:avLst/>
          </a:prstGeom>
        </p:spPr>
        <p:txBody>
          <a:bodyPr spcFirstLastPara="1" wrap="square" lIns="91425" tIns="91425" rIns="91425" bIns="91425" anchor="ctr" anchorCtr="0">
            <a:noAutofit/>
          </a:bodyPr>
          <a:lstStyle>
            <a:lvl1pPr lvl="0" rtl="0">
              <a:spcBef>
                <a:spcPts val="0"/>
              </a:spcBef>
              <a:spcAft>
                <a:spcPts val="0"/>
              </a:spcAft>
              <a:buClr>
                <a:srgbClr val="F3F3F3"/>
              </a:buClr>
              <a:buSzPts val="2400"/>
              <a:buNone/>
              <a:defRPr sz="6400">
                <a:solidFill>
                  <a:srgbClr val="FFFFFF"/>
                </a:solidFill>
              </a:defRPr>
            </a:lvl1pPr>
            <a:lvl2pPr lvl="1" algn="ctr" rtl="0">
              <a:spcBef>
                <a:spcPts val="0"/>
              </a:spcBef>
              <a:spcAft>
                <a:spcPts val="0"/>
              </a:spcAft>
              <a:buClr>
                <a:schemeClr val="hlink"/>
              </a:buClr>
              <a:buSzPts val="2400"/>
              <a:buNone/>
              <a:defRPr sz="2560">
                <a:solidFill>
                  <a:schemeClr val="hlink"/>
                </a:solidFill>
              </a:defRPr>
            </a:lvl2pPr>
            <a:lvl3pPr lvl="2" algn="ctr" rtl="0">
              <a:spcBef>
                <a:spcPts val="0"/>
              </a:spcBef>
              <a:spcAft>
                <a:spcPts val="0"/>
              </a:spcAft>
              <a:buClr>
                <a:schemeClr val="hlink"/>
              </a:buClr>
              <a:buSzPts val="2400"/>
              <a:buNone/>
              <a:defRPr sz="2560">
                <a:solidFill>
                  <a:schemeClr val="hlink"/>
                </a:solidFill>
              </a:defRPr>
            </a:lvl3pPr>
            <a:lvl4pPr lvl="3" algn="ctr" rtl="0">
              <a:spcBef>
                <a:spcPts val="0"/>
              </a:spcBef>
              <a:spcAft>
                <a:spcPts val="0"/>
              </a:spcAft>
              <a:buClr>
                <a:schemeClr val="hlink"/>
              </a:buClr>
              <a:buSzPts val="2400"/>
              <a:buNone/>
              <a:defRPr sz="2560">
                <a:solidFill>
                  <a:schemeClr val="hlink"/>
                </a:solidFill>
              </a:defRPr>
            </a:lvl4pPr>
            <a:lvl5pPr lvl="4" algn="ctr" rtl="0">
              <a:spcBef>
                <a:spcPts val="0"/>
              </a:spcBef>
              <a:spcAft>
                <a:spcPts val="0"/>
              </a:spcAft>
              <a:buClr>
                <a:schemeClr val="hlink"/>
              </a:buClr>
              <a:buSzPts val="2400"/>
              <a:buNone/>
              <a:defRPr sz="2560">
                <a:solidFill>
                  <a:schemeClr val="hlink"/>
                </a:solidFill>
              </a:defRPr>
            </a:lvl5pPr>
            <a:lvl6pPr lvl="5" algn="ctr" rtl="0">
              <a:spcBef>
                <a:spcPts val="0"/>
              </a:spcBef>
              <a:spcAft>
                <a:spcPts val="0"/>
              </a:spcAft>
              <a:buClr>
                <a:schemeClr val="hlink"/>
              </a:buClr>
              <a:buSzPts val="2400"/>
              <a:buNone/>
              <a:defRPr sz="2560">
                <a:solidFill>
                  <a:schemeClr val="hlink"/>
                </a:solidFill>
              </a:defRPr>
            </a:lvl6pPr>
            <a:lvl7pPr lvl="6" algn="ctr" rtl="0">
              <a:spcBef>
                <a:spcPts val="0"/>
              </a:spcBef>
              <a:spcAft>
                <a:spcPts val="0"/>
              </a:spcAft>
              <a:buClr>
                <a:schemeClr val="hlink"/>
              </a:buClr>
              <a:buSzPts val="2400"/>
              <a:buNone/>
              <a:defRPr sz="2560">
                <a:solidFill>
                  <a:schemeClr val="hlink"/>
                </a:solidFill>
              </a:defRPr>
            </a:lvl7pPr>
            <a:lvl8pPr lvl="7" algn="ctr" rtl="0">
              <a:spcBef>
                <a:spcPts val="0"/>
              </a:spcBef>
              <a:spcAft>
                <a:spcPts val="0"/>
              </a:spcAft>
              <a:buClr>
                <a:schemeClr val="hlink"/>
              </a:buClr>
              <a:buSzPts val="2400"/>
              <a:buNone/>
              <a:defRPr sz="2560">
                <a:solidFill>
                  <a:schemeClr val="hlink"/>
                </a:solidFill>
              </a:defRPr>
            </a:lvl8pPr>
            <a:lvl9pPr lvl="8" algn="ctr" rtl="0">
              <a:spcBef>
                <a:spcPts val="0"/>
              </a:spcBef>
              <a:spcAft>
                <a:spcPts val="0"/>
              </a:spcAft>
              <a:buClr>
                <a:schemeClr val="hlink"/>
              </a:buClr>
              <a:buSzPts val="2400"/>
              <a:buNone/>
              <a:defRPr sz="2560">
                <a:solidFill>
                  <a:schemeClr val="hlink"/>
                </a:solidFill>
              </a:defRPr>
            </a:lvl9pPr>
          </a:lstStyle>
          <a:p>
            <a:endParaRPr/>
          </a:p>
        </p:txBody>
      </p:sp>
    </p:spTree>
    <p:extLst>
      <p:ext uri="{BB962C8B-B14F-4D97-AF65-F5344CB8AC3E}">
        <p14:creationId xmlns:p14="http://schemas.microsoft.com/office/powerpoint/2010/main" val="109725743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Big number">
  <p:cSld name="Big number">
    <p:spTree>
      <p:nvGrpSpPr>
        <p:cNvPr id="1" name="Shape 61"/>
        <p:cNvGrpSpPr/>
        <p:nvPr/>
      </p:nvGrpSpPr>
      <p:grpSpPr>
        <a:xfrm>
          <a:off x="0" y="0"/>
          <a:ext cx="0" cy="0"/>
          <a:chOff x="0" y="0"/>
          <a:chExt cx="0" cy="0"/>
        </a:xfrm>
      </p:grpSpPr>
      <p:pic>
        <p:nvPicPr>
          <p:cNvPr id="62" name="Google Shape;62;p11"/>
          <p:cNvPicPr preferRelativeResize="0"/>
          <p:nvPr/>
        </p:nvPicPr>
        <p:blipFill rotWithShape="1">
          <a:blip r:embed="rId2">
            <a:alphaModFix/>
          </a:blip>
          <a:srcRect/>
          <a:stretch/>
        </p:blipFill>
        <p:spPr>
          <a:xfrm>
            <a:off x="0" y="0"/>
            <a:ext cx="9753600" cy="7315200"/>
          </a:xfrm>
          <a:prstGeom prst="rect">
            <a:avLst/>
          </a:prstGeom>
          <a:noFill/>
          <a:ln>
            <a:noFill/>
          </a:ln>
        </p:spPr>
      </p:pic>
      <p:sp>
        <p:nvSpPr>
          <p:cNvPr id="63" name="Google Shape;63;p11"/>
          <p:cNvSpPr txBox="1">
            <a:spLocks noGrp="1"/>
          </p:cNvSpPr>
          <p:nvPr>
            <p:ph type="subTitle" idx="1"/>
          </p:nvPr>
        </p:nvSpPr>
        <p:spPr>
          <a:xfrm>
            <a:off x="768000" y="4813582"/>
            <a:ext cx="4569280" cy="620800"/>
          </a:xfrm>
          <a:prstGeom prst="rect">
            <a:avLst/>
          </a:prstGeom>
          <a:noFill/>
        </p:spPr>
        <p:txBody>
          <a:bodyPr spcFirstLastPara="1" wrap="square" lIns="91425" tIns="91425" rIns="91425" bIns="91425" anchor="ctr" anchorCtr="0">
            <a:noAutofit/>
          </a:bodyPr>
          <a:lstStyle>
            <a:lvl1pPr lvl="0" rtl="0">
              <a:lnSpc>
                <a:spcPct val="100000"/>
              </a:lnSpc>
              <a:spcBef>
                <a:spcPts val="0"/>
              </a:spcBef>
              <a:spcAft>
                <a:spcPts val="0"/>
              </a:spcAft>
              <a:buClr>
                <a:schemeClr val="dk2"/>
              </a:buClr>
              <a:buSzPts val="1200"/>
              <a:buNone/>
              <a:defRPr sz="1707"/>
            </a:lvl1pPr>
            <a:lvl2pPr lvl="1" algn="ctr" rtl="0">
              <a:lnSpc>
                <a:spcPct val="100000"/>
              </a:lnSpc>
              <a:spcBef>
                <a:spcPts val="0"/>
              </a:spcBef>
              <a:spcAft>
                <a:spcPts val="0"/>
              </a:spcAft>
              <a:buClr>
                <a:schemeClr val="dk2"/>
              </a:buClr>
              <a:buSzPts val="1200"/>
              <a:buNone/>
              <a:defRPr sz="1280">
                <a:solidFill>
                  <a:schemeClr val="dk2"/>
                </a:solidFill>
              </a:defRPr>
            </a:lvl2pPr>
            <a:lvl3pPr lvl="2" algn="ctr" rtl="0">
              <a:lnSpc>
                <a:spcPct val="100000"/>
              </a:lnSpc>
              <a:spcBef>
                <a:spcPts val="0"/>
              </a:spcBef>
              <a:spcAft>
                <a:spcPts val="0"/>
              </a:spcAft>
              <a:buClr>
                <a:schemeClr val="dk2"/>
              </a:buClr>
              <a:buSzPts val="1200"/>
              <a:buNone/>
              <a:defRPr sz="1280">
                <a:solidFill>
                  <a:schemeClr val="dk2"/>
                </a:solidFill>
              </a:defRPr>
            </a:lvl3pPr>
            <a:lvl4pPr lvl="3" algn="ctr" rtl="0">
              <a:lnSpc>
                <a:spcPct val="100000"/>
              </a:lnSpc>
              <a:spcBef>
                <a:spcPts val="0"/>
              </a:spcBef>
              <a:spcAft>
                <a:spcPts val="0"/>
              </a:spcAft>
              <a:buClr>
                <a:schemeClr val="dk2"/>
              </a:buClr>
              <a:buSzPts val="1200"/>
              <a:buNone/>
              <a:defRPr sz="1280">
                <a:solidFill>
                  <a:schemeClr val="dk2"/>
                </a:solidFill>
              </a:defRPr>
            </a:lvl4pPr>
            <a:lvl5pPr lvl="4" algn="ctr" rtl="0">
              <a:lnSpc>
                <a:spcPct val="100000"/>
              </a:lnSpc>
              <a:spcBef>
                <a:spcPts val="0"/>
              </a:spcBef>
              <a:spcAft>
                <a:spcPts val="0"/>
              </a:spcAft>
              <a:buClr>
                <a:schemeClr val="dk2"/>
              </a:buClr>
              <a:buSzPts val="1200"/>
              <a:buNone/>
              <a:defRPr sz="1280">
                <a:solidFill>
                  <a:schemeClr val="dk2"/>
                </a:solidFill>
              </a:defRPr>
            </a:lvl5pPr>
            <a:lvl6pPr lvl="5" algn="ctr" rtl="0">
              <a:lnSpc>
                <a:spcPct val="100000"/>
              </a:lnSpc>
              <a:spcBef>
                <a:spcPts val="0"/>
              </a:spcBef>
              <a:spcAft>
                <a:spcPts val="0"/>
              </a:spcAft>
              <a:buClr>
                <a:schemeClr val="dk2"/>
              </a:buClr>
              <a:buSzPts val="1200"/>
              <a:buNone/>
              <a:defRPr sz="1280">
                <a:solidFill>
                  <a:schemeClr val="dk2"/>
                </a:solidFill>
              </a:defRPr>
            </a:lvl6pPr>
            <a:lvl7pPr lvl="6" algn="ctr" rtl="0">
              <a:lnSpc>
                <a:spcPct val="100000"/>
              </a:lnSpc>
              <a:spcBef>
                <a:spcPts val="0"/>
              </a:spcBef>
              <a:spcAft>
                <a:spcPts val="0"/>
              </a:spcAft>
              <a:buClr>
                <a:schemeClr val="dk2"/>
              </a:buClr>
              <a:buSzPts val="1200"/>
              <a:buNone/>
              <a:defRPr sz="1280">
                <a:solidFill>
                  <a:schemeClr val="dk2"/>
                </a:solidFill>
              </a:defRPr>
            </a:lvl7pPr>
            <a:lvl8pPr lvl="7" algn="ctr" rtl="0">
              <a:lnSpc>
                <a:spcPct val="100000"/>
              </a:lnSpc>
              <a:spcBef>
                <a:spcPts val="0"/>
              </a:spcBef>
              <a:spcAft>
                <a:spcPts val="0"/>
              </a:spcAft>
              <a:buClr>
                <a:schemeClr val="dk2"/>
              </a:buClr>
              <a:buSzPts val="1200"/>
              <a:buNone/>
              <a:defRPr sz="1280">
                <a:solidFill>
                  <a:schemeClr val="dk2"/>
                </a:solidFill>
              </a:defRPr>
            </a:lvl8pPr>
            <a:lvl9pPr lvl="8" algn="ctr" rtl="0">
              <a:lnSpc>
                <a:spcPct val="100000"/>
              </a:lnSpc>
              <a:spcBef>
                <a:spcPts val="0"/>
              </a:spcBef>
              <a:spcAft>
                <a:spcPts val="0"/>
              </a:spcAft>
              <a:buClr>
                <a:schemeClr val="dk2"/>
              </a:buClr>
              <a:buSzPts val="1200"/>
              <a:buNone/>
              <a:defRPr sz="1280">
                <a:solidFill>
                  <a:schemeClr val="dk2"/>
                </a:solidFill>
              </a:defRPr>
            </a:lvl9pPr>
          </a:lstStyle>
          <a:p>
            <a:endParaRPr/>
          </a:p>
        </p:txBody>
      </p:sp>
      <p:sp>
        <p:nvSpPr>
          <p:cNvPr id="64" name="Google Shape;64;p11"/>
          <p:cNvSpPr txBox="1">
            <a:spLocks noGrp="1"/>
          </p:cNvSpPr>
          <p:nvPr>
            <p:ph type="title" hasCustomPrompt="1"/>
          </p:nvPr>
        </p:nvSpPr>
        <p:spPr>
          <a:xfrm>
            <a:off x="768000" y="2021049"/>
            <a:ext cx="4569280" cy="2792533"/>
          </a:xfrm>
          <a:prstGeom prst="rect">
            <a:avLst/>
          </a:prstGeom>
        </p:spPr>
        <p:txBody>
          <a:bodyPr spcFirstLastPara="1" wrap="square" lIns="91425" tIns="91425" rIns="91425" bIns="91425" anchor="b" anchorCtr="0">
            <a:noAutofit/>
          </a:bodyPr>
          <a:lstStyle>
            <a:lvl1pPr lvl="0" rtl="0">
              <a:spcBef>
                <a:spcPts val="0"/>
              </a:spcBef>
              <a:spcAft>
                <a:spcPts val="0"/>
              </a:spcAft>
              <a:buClr>
                <a:schemeClr val="lt1"/>
              </a:buClr>
              <a:buSzPts val="12000"/>
              <a:buChar char="+"/>
              <a:defRPr sz="12800"/>
            </a:lvl1pPr>
            <a:lvl2pPr lvl="1" algn="ctr" rtl="0">
              <a:spcBef>
                <a:spcPts val="0"/>
              </a:spcBef>
              <a:spcAft>
                <a:spcPts val="0"/>
              </a:spcAft>
              <a:buSzPts val="12000"/>
              <a:buChar char="+"/>
              <a:defRPr sz="12800"/>
            </a:lvl2pPr>
            <a:lvl3pPr lvl="2" algn="ctr" rtl="0">
              <a:spcBef>
                <a:spcPts val="0"/>
              </a:spcBef>
              <a:spcAft>
                <a:spcPts val="0"/>
              </a:spcAft>
              <a:buSzPts val="12000"/>
              <a:buChar char="+"/>
              <a:defRPr sz="12800"/>
            </a:lvl3pPr>
            <a:lvl4pPr lvl="3" algn="ctr" rtl="0">
              <a:spcBef>
                <a:spcPts val="0"/>
              </a:spcBef>
              <a:spcAft>
                <a:spcPts val="0"/>
              </a:spcAft>
              <a:buSzPts val="12000"/>
              <a:buChar char="+"/>
              <a:defRPr sz="12800"/>
            </a:lvl4pPr>
            <a:lvl5pPr lvl="4" algn="ctr" rtl="0">
              <a:spcBef>
                <a:spcPts val="0"/>
              </a:spcBef>
              <a:spcAft>
                <a:spcPts val="0"/>
              </a:spcAft>
              <a:buSzPts val="12000"/>
              <a:buChar char="+"/>
              <a:defRPr sz="12800"/>
            </a:lvl5pPr>
            <a:lvl6pPr lvl="5" algn="ctr" rtl="0">
              <a:spcBef>
                <a:spcPts val="0"/>
              </a:spcBef>
              <a:spcAft>
                <a:spcPts val="0"/>
              </a:spcAft>
              <a:buSzPts val="12000"/>
              <a:buChar char="+"/>
              <a:defRPr sz="12800"/>
            </a:lvl6pPr>
            <a:lvl7pPr lvl="6" algn="ctr" rtl="0">
              <a:spcBef>
                <a:spcPts val="0"/>
              </a:spcBef>
              <a:spcAft>
                <a:spcPts val="0"/>
              </a:spcAft>
              <a:buSzPts val="12000"/>
              <a:buChar char="+"/>
              <a:defRPr sz="12800"/>
            </a:lvl7pPr>
            <a:lvl8pPr lvl="7" algn="ctr" rtl="0">
              <a:spcBef>
                <a:spcPts val="0"/>
              </a:spcBef>
              <a:spcAft>
                <a:spcPts val="0"/>
              </a:spcAft>
              <a:buSzPts val="12000"/>
              <a:buChar char="+"/>
              <a:defRPr sz="12800"/>
            </a:lvl8pPr>
            <a:lvl9pPr lvl="8" algn="ctr" rtl="0">
              <a:spcBef>
                <a:spcPts val="0"/>
              </a:spcBef>
              <a:spcAft>
                <a:spcPts val="0"/>
              </a:spcAft>
              <a:buSzPts val="12000"/>
              <a:buChar char="+"/>
              <a:defRPr sz="12800"/>
            </a:lvl9pPr>
          </a:lstStyle>
          <a:p>
            <a:r>
              <a:t>xx%</a:t>
            </a:r>
          </a:p>
        </p:txBody>
      </p:sp>
    </p:spTree>
    <p:extLst>
      <p:ext uri="{BB962C8B-B14F-4D97-AF65-F5344CB8AC3E}">
        <p14:creationId xmlns:p14="http://schemas.microsoft.com/office/powerpoint/2010/main" val="352332786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Blank">
  <p:cSld name="Blank">
    <p:bg>
      <p:bgPr>
        <a:noFill/>
        <a:effectLst/>
      </p:bgPr>
    </p:bg>
    <p:spTree>
      <p:nvGrpSpPr>
        <p:cNvPr id="1" name="Shape 65"/>
        <p:cNvGrpSpPr/>
        <p:nvPr/>
      </p:nvGrpSpPr>
      <p:grpSpPr>
        <a:xfrm>
          <a:off x="0" y="0"/>
          <a:ext cx="0" cy="0"/>
          <a:chOff x="0" y="0"/>
          <a:chExt cx="0" cy="0"/>
        </a:xfrm>
      </p:grpSpPr>
    </p:spTree>
    <p:extLst>
      <p:ext uri="{BB962C8B-B14F-4D97-AF65-F5344CB8AC3E}">
        <p14:creationId xmlns:p14="http://schemas.microsoft.com/office/powerpoint/2010/main" val="280332009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Table of contents ">
  <p:cSld name="Table of contents ">
    <p:bg>
      <p:bgPr>
        <a:solidFill>
          <a:schemeClr val="dk2"/>
        </a:solidFill>
        <a:effectLst/>
      </p:bgPr>
    </p:bg>
    <p:spTree>
      <p:nvGrpSpPr>
        <p:cNvPr id="1" name="Shape 66"/>
        <p:cNvGrpSpPr/>
        <p:nvPr/>
      </p:nvGrpSpPr>
      <p:grpSpPr>
        <a:xfrm>
          <a:off x="0" y="0"/>
          <a:ext cx="0" cy="0"/>
          <a:chOff x="0" y="0"/>
          <a:chExt cx="0" cy="0"/>
        </a:xfrm>
      </p:grpSpPr>
      <p:pic>
        <p:nvPicPr>
          <p:cNvPr id="67" name="Google Shape;67;p13"/>
          <p:cNvPicPr preferRelativeResize="0"/>
          <p:nvPr/>
        </p:nvPicPr>
        <p:blipFill rotWithShape="1">
          <a:blip r:embed="rId2">
            <a:alphaModFix/>
          </a:blip>
          <a:srcRect/>
          <a:stretch/>
        </p:blipFill>
        <p:spPr>
          <a:xfrm>
            <a:off x="0" y="-31680"/>
            <a:ext cx="9753600" cy="7315200"/>
          </a:xfrm>
          <a:prstGeom prst="rect">
            <a:avLst/>
          </a:prstGeom>
          <a:noFill/>
          <a:ln>
            <a:noFill/>
          </a:ln>
        </p:spPr>
      </p:pic>
      <p:sp>
        <p:nvSpPr>
          <p:cNvPr id="68" name="Google Shape;68;p13"/>
          <p:cNvSpPr txBox="1">
            <a:spLocks noGrp="1"/>
          </p:cNvSpPr>
          <p:nvPr>
            <p:ph type="ctrTitle"/>
          </p:nvPr>
        </p:nvSpPr>
        <p:spPr>
          <a:xfrm>
            <a:off x="1273774" y="2423854"/>
            <a:ext cx="2435200" cy="821760"/>
          </a:xfrm>
          <a:prstGeom prst="rect">
            <a:avLst/>
          </a:prstGeom>
        </p:spPr>
        <p:txBody>
          <a:bodyPr spcFirstLastPara="1" wrap="square" lIns="91425" tIns="91425" rIns="91425" bIns="91425" anchor="ctr" anchorCtr="0">
            <a:noAutofit/>
          </a:bodyPr>
          <a:lstStyle>
            <a:lvl1pPr lvl="0" algn="r" rtl="0">
              <a:spcBef>
                <a:spcPts val="0"/>
              </a:spcBef>
              <a:spcAft>
                <a:spcPts val="0"/>
              </a:spcAft>
              <a:buSzPts val="2400"/>
              <a:buNone/>
              <a:defRPr sz="3840">
                <a:solidFill>
                  <a:schemeClr val="accent1"/>
                </a:solidFill>
              </a:defRPr>
            </a:lvl1pPr>
            <a:lvl2pPr lvl="1" rtl="0">
              <a:spcBef>
                <a:spcPts val="0"/>
              </a:spcBef>
              <a:spcAft>
                <a:spcPts val="0"/>
              </a:spcAft>
              <a:buSzPts val="2400"/>
              <a:buNone/>
              <a:defRPr sz="2560"/>
            </a:lvl2pPr>
            <a:lvl3pPr lvl="2" rtl="0">
              <a:spcBef>
                <a:spcPts val="0"/>
              </a:spcBef>
              <a:spcAft>
                <a:spcPts val="0"/>
              </a:spcAft>
              <a:buSzPts val="2400"/>
              <a:buNone/>
              <a:defRPr sz="2560"/>
            </a:lvl3pPr>
            <a:lvl4pPr lvl="3" rtl="0">
              <a:spcBef>
                <a:spcPts val="0"/>
              </a:spcBef>
              <a:spcAft>
                <a:spcPts val="0"/>
              </a:spcAft>
              <a:buSzPts val="2400"/>
              <a:buNone/>
              <a:defRPr sz="2560"/>
            </a:lvl4pPr>
            <a:lvl5pPr lvl="4" rtl="0">
              <a:spcBef>
                <a:spcPts val="0"/>
              </a:spcBef>
              <a:spcAft>
                <a:spcPts val="0"/>
              </a:spcAft>
              <a:buSzPts val="2400"/>
              <a:buNone/>
              <a:defRPr sz="2560"/>
            </a:lvl5pPr>
            <a:lvl6pPr lvl="5" rtl="0">
              <a:spcBef>
                <a:spcPts val="0"/>
              </a:spcBef>
              <a:spcAft>
                <a:spcPts val="0"/>
              </a:spcAft>
              <a:buSzPts val="2400"/>
              <a:buNone/>
              <a:defRPr sz="2560"/>
            </a:lvl6pPr>
            <a:lvl7pPr lvl="6" rtl="0">
              <a:spcBef>
                <a:spcPts val="0"/>
              </a:spcBef>
              <a:spcAft>
                <a:spcPts val="0"/>
              </a:spcAft>
              <a:buSzPts val="2400"/>
              <a:buNone/>
              <a:defRPr sz="2560"/>
            </a:lvl7pPr>
            <a:lvl8pPr lvl="7" rtl="0">
              <a:spcBef>
                <a:spcPts val="0"/>
              </a:spcBef>
              <a:spcAft>
                <a:spcPts val="0"/>
              </a:spcAft>
              <a:buSzPts val="2400"/>
              <a:buNone/>
              <a:defRPr sz="2560"/>
            </a:lvl8pPr>
            <a:lvl9pPr lvl="8" rtl="0">
              <a:spcBef>
                <a:spcPts val="0"/>
              </a:spcBef>
              <a:spcAft>
                <a:spcPts val="0"/>
              </a:spcAft>
              <a:buSzPts val="2400"/>
              <a:buNone/>
              <a:defRPr sz="2560"/>
            </a:lvl9pPr>
          </a:lstStyle>
          <a:p>
            <a:endParaRPr/>
          </a:p>
        </p:txBody>
      </p:sp>
      <p:sp>
        <p:nvSpPr>
          <p:cNvPr id="69" name="Google Shape;69;p13"/>
          <p:cNvSpPr txBox="1">
            <a:spLocks noGrp="1"/>
          </p:cNvSpPr>
          <p:nvPr>
            <p:ph type="ctrTitle" idx="2"/>
          </p:nvPr>
        </p:nvSpPr>
        <p:spPr>
          <a:xfrm>
            <a:off x="1273774" y="4684942"/>
            <a:ext cx="2435200" cy="821760"/>
          </a:xfrm>
          <a:prstGeom prst="rect">
            <a:avLst/>
          </a:prstGeom>
        </p:spPr>
        <p:txBody>
          <a:bodyPr spcFirstLastPara="1" wrap="square" lIns="91425" tIns="91425" rIns="91425" bIns="91425" anchor="ctr" anchorCtr="0">
            <a:noAutofit/>
          </a:bodyPr>
          <a:lstStyle>
            <a:lvl1pPr lvl="0" algn="r" rtl="0">
              <a:spcBef>
                <a:spcPts val="0"/>
              </a:spcBef>
              <a:spcAft>
                <a:spcPts val="0"/>
              </a:spcAft>
              <a:buSzPts val="2400"/>
              <a:buNone/>
              <a:defRPr sz="3840">
                <a:solidFill>
                  <a:schemeClr val="accent1"/>
                </a:solidFill>
              </a:defRPr>
            </a:lvl1pPr>
            <a:lvl2pPr lvl="1" rtl="0">
              <a:spcBef>
                <a:spcPts val="0"/>
              </a:spcBef>
              <a:spcAft>
                <a:spcPts val="0"/>
              </a:spcAft>
              <a:buSzPts val="2400"/>
              <a:buNone/>
              <a:defRPr sz="2560"/>
            </a:lvl2pPr>
            <a:lvl3pPr lvl="2" rtl="0">
              <a:spcBef>
                <a:spcPts val="0"/>
              </a:spcBef>
              <a:spcAft>
                <a:spcPts val="0"/>
              </a:spcAft>
              <a:buSzPts val="2400"/>
              <a:buNone/>
              <a:defRPr sz="2560"/>
            </a:lvl3pPr>
            <a:lvl4pPr lvl="3" rtl="0">
              <a:spcBef>
                <a:spcPts val="0"/>
              </a:spcBef>
              <a:spcAft>
                <a:spcPts val="0"/>
              </a:spcAft>
              <a:buSzPts val="2400"/>
              <a:buNone/>
              <a:defRPr sz="2560"/>
            </a:lvl4pPr>
            <a:lvl5pPr lvl="4" rtl="0">
              <a:spcBef>
                <a:spcPts val="0"/>
              </a:spcBef>
              <a:spcAft>
                <a:spcPts val="0"/>
              </a:spcAft>
              <a:buSzPts val="2400"/>
              <a:buNone/>
              <a:defRPr sz="2560"/>
            </a:lvl5pPr>
            <a:lvl6pPr lvl="5" rtl="0">
              <a:spcBef>
                <a:spcPts val="0"/>
              </a:spcBef>
              <a:spcAft>
                <a:spcPts val="0"/>
              </a:spcAft>
              <a:buSzPts val="2400"/>
              <a:buNone/>
              <a:defRPr sz="2560"/>
            </a:lvl6pPr>
            <a:lvl7pPr lvl="6" rtl="0">
              <a:spcBef>
                <a:spcPts val="0"/>
              </a:spcBef>
              <a:spcAft>
                <a:spcPts val="0"/>
              </a:spcAft>
              <a:buSzPts val="2400"/>
              <a:buNone/>
              <a:defRPr sz="2560"/>
            </a:lvl7pPr>
            <a:lvl8pPr lvl="7" rtl="0">
              <a:spcBef>
                <a:spcPts val="0"/>
              </a:spcBef>
              <a:spcAft>
                <a:spcPts val="0"/>
              </a:spcAft>
              <a:buSzPts val="2400"/>
              <a:buNone/>
              <a:defRPr sz="2560"/>
            </a:lvl8pPr>
            <a:lvl9pPr lvl="8" rtl="0">
              <a:spcBef>
                <a:spcPts val="0"/>
              </a:spcBef>
              <a:spcAft>
                <a:spcPts val="0"/>
              </a:spcAft>
              <a:buSzPts val="2400"/>
              <a:buNone/>
              <a:defRPr sz="2560"/>
            </a:lvl9pPr>
          </a:lstStyle>
          <a:p>
            <a:endParaRPr/>
          </a:p>
        </p:txBody>
      </p:sp>
      <p:sp>
        <p:nvSpPr>
          <p:cNvPr id="70" name="Google Shape;70;p13"/>
          <p:cNvSpPr txBox="1">
            <a:spLocks noGrp="1"/>
          </p:cNvSpPr>
          <p:nvPr>
            <p:ph type="ctrTitle" idx="3"/>
          </p:nvPr>
        </p:nvSpPr>
        <p:spPr>
          <a:xfrm>
            <a:off x="6044614" y="2423854"/>
            <a:ext cx="2435200" cy="821760"/>
          </a:xfrm>
          <a:prstGeom prst="rect">
            <a:avLst/>
          </a:prstGeom>
        </p:spPr>
        <p:txBody>
          <a:bodyPr spcFirstLastPara="1" wrap="square" lIns="91425" tIns="91425" rIns="91425" bIns="91425" anchor="ctr" anchorCtr="0">
            <a:noAutofit/>
          </a:bodyPr>
          <a:lstStyle>
            <a:lvl1pPr lvl="0" rtl="0">
              <a:spcBef>
                <a:spcPts val="0"/>
              </a:spcBef>
              <a:spcAft>
                <a:spcPts val="0"/>
              </a:spcAft>
              <a:buSzPts val="2400"/>
              <a:buNone/>
              <a:defRPr sz="3840">
                <a:solidFill>
                  <a:schemeClr val="accent1"/>
                </a:solidFill>
              </a:defRPr>
            </a:lvl1pPr>
            <a:lvl2pPr lvl="1" rtl="0">
              <a:spcBef>
                <a:spcPts val="0"/>
              </a:spcBef>
              <a:spcAft>
                <a:spcPts val="0"/>
              </a:spcAft>
              <a:buSzPts val="2400"/>
              <a:buNone/>
              <a:defRPr sz="2560"/>
            </a:lvl2pPr>
            <a:lvl3pPr lvl="2" rtl="0">
              <a:spcBef>
                <a:spcPts val="0"/>
              </a:spcBef>
              <a:spcAft>
                <a:spcPts val="0"/>
              </a:spcAft>
              <a:buSzPts val="2400"/>
              <a:buNone/>
              <a:defRPr sz="2560"/>
            </a:lvl3pPr>
            <a:lvl4pPr lvl="3" rtl="0">
              <a:spcBef>
                <a:spcPts val="0"/>
              </a:spcBef>
              <a:spcAft>
                <a:spcPts val="0"/>
              </a:spcAft>
              <a:buSzPts val="2400"/>
              <a:buNone/>
              <a:defRPr sz="2560"/>
            </a:lvl4pPr>
            <a:lvl5pPr lvl="4" rtl="0">
              <a:spcBef>
                <a:spcPts val="0"/>
              </a:spcBef>
              <a:spcAft>
                <a:spcPts val="0"/>
              </a:spcAft>
              <a:buSzPts val="2400"/>
              <a:buNone/>
              <a:defRPr sz="2560"/>
            </a:lvl5pPr>
            <a:lvl6pPr lvl="5" rtl="0">
              <a:spcBef>
                <a:spcPts val="0"/>
              </a:spcBef>
              <a:spcAft>
                <a:spcPts val="0"/>
              </a:spcAft>
              <a:buSzPts val="2400"/>
              <a:buNone/>
              <a:defRPr sz="2560"/>
            </a:lvl6pPr>
            <a:lvl7pPr lvl="6" rtl="0">
              <a:spcBef>
                <a:spcPts val="0"/>
              </a:spcBef>
              <a:spcAft>
                <a:spcPts val="0"/>
              </a:spcAft>
              <a:buSzPts val="2400"/>
              <a:buNone/>
              <a:defRPr sz="2560"/>
            </a:lvl7pPr>
            <a:lvl8pPr lvl="7" rtl="0">
              <a:spcBef>
                <a:spcPts val="0"/>
              </a:spcBef>
              <a:spcAft>
                <a:spcPts val="0"/>
              </a:spcAft>
              <a:buSzPts val="2400"/>
              <a:buNone/>
              <a:defRPr sz="2560"/>
            </a:lvl8pPr>
            <a:lvl9pPr lvl="8" rtl="0">
              <a:spcBef>
                <a:spcPts val="0"/>
              </a:spcBef>
              <a:spcAft>
                <a:spcPts val="0"/>
              </a:spcAft>
              <a:buSzPts val="2400"/>
              <a:buNone/>
              <a:defRPr sz="2560"/>
            </a:lvl9pPr>
          </a:lstStyle>
          <a:p>
            <a:endParaRPr/>
          </a:p>
        </p:txBody>
      </p:sp>
      <p:sp>
        <p:nvSpPr>
          <p:cNvPr id="71" name="Google Shape;71;p13"/>
          <p:cNvSpPr txBox="1">
            <a:spLocks noGrp="1"/>
          </p:cNvSpPr>
          <p:nvPr>
            <p:ph type="ctrTitle" idx="4"/>
          </p:nvPr>
        </p:nvSpPr>
        <p:spPr>
          <a:xfrm>
            <a:off x="6044639" y="4687182"/>
            <a:ext cx="2435200" cy="834133"/>
          </a:xfrm>
          <a:prstGeom prst="rect">
            <a:avLst/>
          </a:prstGeom>
        </p:spPr>
        <p:txBody>
          <a:bodyPr spcFirstLastPara="1" wrap="square" lIns="91425" tIns="91425" rIns="91425" bIns="91425" anchor="ctr" anchorCtr="0">
            <a:noAutofit/>
          </a:bodyPr>
          <a:lstStyle>
            <a:lvl1pPr lvl="0" rtl="0">
              <a:spcBef>
                <a:spcPts val="0"/>
              </a:spcBef>
              <a:spcAft>
                <a:spcPts val="0"/>
              </a:spcAft>
              <a:buSzPts val="2400"/>
              <a:buNone/>
              <a:defRPr sz="3840">
                <a:solidFill>
                  <a:schemeClr val="accent1"/>
                </a:solidFill>
              </a:defRPr>
            </a:lvl1pPr>
            <a:lvl2pPr lvl="1" rtl="0">
              <a:spcBef>
                <a:spcPts val="0"/>
              </a:spcBef>
              <a:spcAft>
                <a:spcPts val="0"/>
              </a:spcAft>
              <a:buSzPts val="2400"/>
              <a:buNone/>
              <a:defRPr sz="2560"/>
            </a:lvl2pPr>
            <a:lvl3pPr lvl="2" rtl="0">
              <a:spcBef>
                <a:spcPts val="0"/>
              </a:spcBef>
              <a:spcAft>
                <a:spcPts val="0"/>
              </a:spcAft>
              <a:buSzPts val="2400"/>
              <a:buNone/>
              <a:defRPr sz="2560"/>
            </a:lvl3pPr>
            <a:lvl4pPr lvl="3" rtl="0">
              <a:spcBef>
                <a:spcPts val="0"/>
              </a:spcBef>
              <a:spcAft>
                <a:spcPts val="0"/>
              </a:spcAft>
              <a:buSzPts val="2400"/>
              <a:buNone/>
              <a:defRPr sz="2560"/>
            </a:lvl4pPr>
            <a:lvl5pPr lvl="4" rtl="0">
              <a:spcBef>
                <a:spcPts val="0"/>
              </a:spcBef>
              <a:spcAft>
                <a:spcPts val="0"/>
              </a:spcAft>
              <a:buSzPts val="2400"/>
              <a:buNone/>
              <a:defRPr sz="2560"/>
            </a:lvl5pPr>
            <a:lvl6pPr lvl="5" rtl="0">
              <a:spcBef>
                <a:spcPts val="0"/>
              </a:spcBef>
              <a:spcAft>
                <a:spcPts val="0"/>
              </a:spcAft>
              <a:buSzPts val="2400"/>
              <a:buNone/>
              <a:defRPr sz="2560"/>
            </a:lvl6pPr>
            <a:lvl7pPr lvl="6" rtl="0">
              <a:spcBef>
                <a:spcPts val="0"/>
              </a:spcBef>
              <a:spcAft>
                <a:spcPts val="0"/>
              </a:spcAft>
              <a:buSzPts val="2400"/>
              <a:buNone/>
              <a:defRPr sz="2560"/>
            </a:lvl7pPr>
            <a:lvl8pPr lvl="7" rtl="0">
              <a:spcBef>
                <a:spcPts val="0"/>
              </a:spcBef>
              <a:spcAft>
                <a:spcPts val="0"/>
              </a:spcAft>
              <a:buSzPts val="2400"/>
              <a:buNone/>
              <a:defRPr sz="2560"/>
            </a:lvl8pPr>
            <a:lvl9pPr lvl="8" rtl="0">
              <a:spcBef>
                <a:spcPts val="0"/>
              </a:spcBef>
              <a:spcAft>
                <a:spcPts val="0"/>
              </a:spcAft>
              <a:buSzPts val="2400"/>
              <a:buNone/>
              <a:defRPr sz="2560"/>
            </a:lvl9pPr>
          </a:lstStyle>
          <a:p>
            <a:endParaRPr/>
          </a:p>
        </p:txBody>
      </p:sp>
      <p:sp>
        <p:nvSpPr>
          <p:cNvPr id="72" name="Google Shape;72;p13"/>
          <p:cNvSpPr txBox="1">
            <a:spLocks noGrp="1"/>
          </p:cNvSpPr>
          <p:nvPr>
            <p:ph type="subTitle" idx="1"/>
          </p:nvPr>
        </p:nvSpPr>
        <p:spPr>
          <a:xfrm flipH="1">
            <a:off x="6044551" y="5478121"/>
            <a:ext cx="2435200" cy="619093"/>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493">
                <a:solidFill>
                  <a:schemeClr val="accent5"/>
                </a:solidFill>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73" name="Google Shape;73;p13"/>
          <p:cNvSpPr txBox="1">
            <a:spLocks noGrp="1"/>
          </p:cNvSpPr>
          <p:nvPr>
            <p:ph type="subTitle" idx="5"/>
          </p:nvPr>
        </p:nvSpPr>
        <p:spPr>
          <a:xfrm flipH="1">
            <a:off x="6044510" y="3219984"/>
            <a:ext cx="2435200" cy="619093"/>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493">
                <a:solidFill>
                  <a:schemeClr val="accent5"/>
                </a:solidFill>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74" name="Google Shape;74;p13"/>
          <p:cNvSpPr txBox="1">
            <a:spLocks noGrp="1"/>
          </p:cNvSpPr>
          <p:nvPr>
            <p:ph type="subTitle" idx="6"/>
          </p:nvPr>
        </p:nvSpPr>
        <p:spPr>
          <a:xfrm flipH="1">
            <a:off x="1274067" y="5475170"/>
            <a:ext cx="2435200" cy="619093"/>
          </a:xfrm>
          <a:prstGeom prst="rect">
            <a:avLst/>
          </a:prstGeom>
        </p:spPr>
        <p:txBody>
          <a:bodyPr spcFirstLastPara="1" wrap="square" lIns="91425" tIns="91425" rIns="91425" bIns="91425" anchor="t" anchorCtr="0">
            <a:noAutofit/>
          </a:bodyPr>
          <a:lstStyle>
            <a:lvl1pPr lvl="0" algn="r" rtl="0">
              <a:lnSpc>
                <a:spcPct val="100000"/>
              </a:lnSpc>
              <a:spcBef>
                <a:spcPts val="0"/>
              </a:spcBef>
              <a:spcAft>
                <a:spcPts val="0"/>
              </a:spcAft>
              <a:buSzPts val="1400"/>
              <a:buNone/>
              <a:defRPr sz="1493">
                <a:solidFill>
                  <a:schemeClr val="accent5"/>
                </a:solidFill>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75" name="Google Shape;75;p13"/>
          <p:cNvSpPr txBox="1">
            <a:spLocks noGrp="1"/>
          </p:cNvSpPr>
          <p:nvPr>
            <p:ph type="subTitle" idx="7"/>
          </p:nvPr>
        </p:nvSpPr>
        <p:spPr>
          <a:xfrm flipH="1">
            <a:off x="1274067" y="3208179"/>
            <a:ext cx="2435200" cy="619093"/>
          </a:xfrm>
          <a:prstGeom prst="rect">
            <a:avLst/>
          </a:prstGeom>
        </p:spPr>
        <p:txBody>
          <a:bodyPr spcFirstLastPara="1" wrap="square" lIns="91425" tIns="91425" rIns="91425" bIns="91425" anchor="t" anchorCtr="0">
            <a:noAutofit/>
          </a:bodyPr>
          <a:lstStyle>
            <a:lvl1pPr lvl="0" algn="r" rtl="0">
              <a:lnSpc>
                <a:spcPct val="100000"/>
              </a:lnSpc>
              <a:spcBef>
                <a:spcPts val="0"/>
              </a:spcBef>
              <a:spcAft>
                <a:spcPts val="0"/>
              </a:spcAft>
              <a:buSzPts val="1400"/>
              <a:buNone/>
              <a:defRPr sz="1493">
                <a:solidFill>
                  <a:schemeClr val="accent5"/>
                </a:solidFill>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Tree>
    <p:extLst>
      <p:ext uri="{BB962C8B-B14F-4D97-AF65-F5344CB8AC3E}">
        <p14:creationId xmlns:p14="http://schemas.microsoft.com/office/powerpoint/2010/main" val="380054776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Table of contents 2">
  <p:cSld name="Table of contents 2">
    <p:spTree>
      <p:nvGrpSpPr>
        <p:cNvPr id="1" name="Shape 76"/>
        <p:cNvGrpSpPr/>
        <p:nvPr/>
      </p:nvGrpSpPr>
      <p:grpSpPr>
        <a:xfrm>
          <a:off x="0" y="0"/>
          <a:ext cx="0" cy="0"/>
          <a:chOff x="0" y="0"/>
          <a:chExt cx="0" cy="0"/>
        </a:xfrm>
      </p:grpSpPr>
      <p:pic>
        <p:nvPicPr>
          <p:cNvPr id="77" name="Google Shape;77;p14"/>
          <p:cNvPicPr preferRelativeResize="0"/>
          <p:nvPr/>
        </p:nvPicPr>
        <p:blipFill rotWithShape="1">
          <a:blip r:embed="rId2">
            <a:alphaModFix/>
          </a:blip>
          <a:srcRect l="70668" b="73406"/>
          <a:stretch/>
        </p:blipFill>
        <p:spPr>
          <a:xfrm>
            <a:off x="6194805" y="-14719"/>
            <a:ext cx="3569833" cy="2427483"/>
          </a:xfrm>
          <a:prstGeom prst="rect">
            <a:avLst/>
          </a:prstGeom>
          <a:noFill/>
          <a:ln>
            <a:noFill/>
          </a:ln>
        </p:spPr>
      </p:pic>
      <p:sp>
        <p:nvSpPr>
          <p:cNvPr id="78" name="Google Shape;78;p14"/>
          <p:cNvSpPr txBox="1">
            <a:spLocks noGrp="1"/>
          </p:cNvSpPr>
          <p:nvPr>
            <p:ph type="title" hasCustomPrompt="1"/>
          </p:nvPr>
        </p:nvSpPr>
        <p:spPr>
          <a:xfrm>
            <a:off x="1377680" y="1585006"/>
            <a:ext cx="1483200" cy="66432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4800"/>
              <a:buNone/>
              <a:defRPr sz="3840"/>
            </a:lvl1pPr>
            <a:lvl2pPr lvl="1" algn="ctr" rtl="0">
              <a:spcBef>
                <a:spcPts val="0"/>
              </a:spcBef>
              <a:spcAft>
                <a:spcPts val="0"/>
              </a:spcAft>
              <a:buSzPts val="4800"/>
              <a:buNone/>
              <a:defRPr sz="5120"/>
            </a:lvl2pPr>
            <a:lvl3pPr lvl="2" algn="ctr" rtl="0">
              <a:spcBef>
                <a:spcPts val="0"/>
              </a:spcBef>
              <a:spcAft>
                <a:spcPts val="0"/>
              </a:spcAft>
              <a:buSzPts val="4800"/>
              <a:buNone/>
              <a:defRPr sz="5120"/>
            </a:lvl3pPr>
            <a:lvl4pPr lvl="3" algn="ctr" rtl="0">
              <a:spcBef>
                <a:spcPts val="0"/>
              </a:spcBef>
              <a:spcAft>
                <a:spcPts val="0"/>
              </a:spcAft>
              <a:buSzPts val="4800"/>
              <a:buNone/>
              <a:defRPr sz="5120"/>
            </a:lvl4pPr>
            <a:lvl5pPr lvl="4" algn="ctr" rtl="0">
              <a:spcBef>
                <a:spcPts val="0"/>
              </a:spcBef>
              <a:spcAft>
                <a:spcPts val="0"/>
              </a:spcAft>
              <a:buSzPts val="4800"/>
              <a:buNone/>
              <a:defRPr sz="5120"/>
            </a:lvl5pPr>
            <a:lvl6pPr lvl="5" algn="ctr" rtl="0">
              <a:spcBef>
                <a:spcPts val="0"/>
              </a:spcBef>
              <a:spcAft>
                <a:spcPts val="0"/>
              </a:spcAft>
              <a:buSzPts val="4800"/>
              <a:buNone/>
              <a:defRPr sz="5120"/>
            </a:lvl6pPr>
            <a:lvl7pPr lvl="6" algn="ctr" rtl="0">
              <a:spcBef>
                <a:spcPts val="0"/>
              </a:spcBef>
              <a:spcAft>
                <a:spcPts val="0"/>
              </a:spcAft>
              <a:buSzPts val="4800"/>
              <a:buNone/>
              <a:defRPr sz="5120"/>
            </a:lvl7pPr>
            <a:lvl8pPr lvl="7" algn="ctr" rtl="0">
              <a:spcBef>
                <a:spcPts val="0"/>
              </a:spcBef>
              <a:spcAft>
                <a:spcPts val="0"/>
              </a:spcAft>
              <a:buSzPts val="4800"/>
              <a:buNone/>
              <a:defRPr sz="5120"/>
            </a:lvl8pPr>
            <a:lvl9pPr lvl="8" algn="ctr" rtl="0">
              <a:spcBef>
                <a:spcPts val="0"/>
              </a:spcBef>
              <a:spcAft>
                <a:spcPts val="0"/>
              </a:spcAft>
              <a:buSzPts val="4800"/>
              <a:buNone/>
              <a:defRPr sz="5120"/>
            </a:lvl9pPr>
          </a:lstStyle>
          <a:p>
            <a:r>
              <a:t>xx%</a:t>
            </a:r>
          </a:p>
        </p:txBody>
      </p:sp>
      <p:sp>
        <p:nvSpPr>
          <p:cNvPr id="79" name="Google Shape;79;p14"/>
          <p:cNvSpPr txBox="1">
            <a:spLocks noGrp="1"/>
          </p:cNvSpPr>
          <p:nvPr>
            <p:ph type="subTitle" idx="1"/>
          </p:nvPr>
        </p:nvSpPr>
        <p:spPr>
          <a:xfrm>
            <a:off x="890640" y="3300958"/>
            <a:ext cx="2457280" cy="52352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u="none"/>
            </a:lvl1pPr>
            <a:lvl2pPr lvl="1" algn="ctr" rtl="0">
              <a:lnSpc>
                <a:spcPct val="100000"/>
              </a:lnSpc>
              <a:spcBef>
                <a:spcPts val="0"/>
              </a:spcBef>
              <a:spcAft>
                <a:spcPts val="0"/>
              </a:spcAft>
              <a:buSzPts val="1800"/>
              <a:buNone/>
              <a:defRPr sz="1920"/>
            </a:lvl2pPr>
            <a:lvl3pPr lvl="2" algn="ctr" rtl="0">
              <a:lnSpc>
                <a:spcPct val="100000"/>
              </a:lnSpc>
              <a:spcBef>
                <a:spcPts val="0"/>
              </a:spcBef>
              <a:spcAft>
                <a:spcPts val="0"/>
              </a:spcAft>
              <a:buSzPts val="1800"/>
              <a:buNone/>
              <a:defRPr sz="1920"/>
            </a:lvl3pPr>
            <a:lvl4pPr lvl="3" algn="ctr" rtl="0">
              <a:lnSpc>
                <a:spcPct val="100000"/>
              </a:lnSpc>
              <a:spcBef>
                <a:spcPts val="0"/>
              </a:spcBef>
              <a:spcAft>
                <a:spcPts val="0"/>
              </a:spcAft>
              <a:buSzPts val="1800"/>
              <a:buNone/>
              <a:defRPr sz="1920"/>
            </a:lvl4pPr>
            <a:lvl5pPr lvl="4" algn="ctr" rtl="0">
              <a:lnSpc>
                <a:spcPct val="100000"/>
              </a:lnSpc>
              <a:spcBef>
                <a:spcPts val="0"/>
              </a:spcBef>
              <a:spcAft>
                <a:spcPts val="0"/>
              </a:spcAft>
              <a:buSzPts val="1800"/>
              <a:buNone/>
              <a:defRPr sz="1920"/>
            </a:lvl5pPr>
            <a:lvl6pPr lvl="5" algn="ctr" rtl="0">
              <a:lnSpc>
                <a:spcPct val="100000"/>
              </a:lnSpc>
              <a:spcBef>
                <a:spcPts val="0"/>
              </a:spcBef>
              <a:spcAft>
                <a:spcPts val="0"/>
              </a:spcAft>
              <a:buSzPts val="1800"/>
              <a:buNone/>
              <a:defRPr sz="1920"/>
            </a:lvl6pPr>
            <a:lvl7pPr lvl="6" algn="ctr" rtl="0">
              <a:lnSpc>
                <a:spcPct val="100000"/>
              </a:lnSpc>
              <a:spcBef>
                <a:spcPts val="0"/>
              </a:spcBef>
              <a:spcAft>
                <a:spcPts val="0"/>
              </a:spcAft>
              <a:buSzPts val="1800"/>
              <a:buNone/>
              <a:defRPr sz="1920"/>
            </a:lvl7pPr>
            <a:lvl8pPr lvl="7" algn="ctr" rtl="0">
              <a:lnSpc>
                <a:spcPct val="100000"/>
              </a:lnSpc>
              <a:spcBef>
                <a:spcPts val="0"/>
              </a:spcBef>
              <a:spcAft>
                <a:spcPts val="0"/>
              </a:spcAft>
              <a:buSzPts val="1800"/>
              <a:buNone/>
              <a:defRPr sz="1920"/>
            </a:lvl8pPr>
            <a:lvl9pPr lvl="8" algn="ctr" rtl="0">
              <a:lnSpc>
                <a:spcPct val="100000"/>
              </a:lnSpc>
              <a:spcBef>
                <a:spcPts val="0"/>
              </a:spcBef>
              <a:spcAft>
                <a:spcPts val="0"/>
              </a:spcAft>
              <a:buSzPts val="1800"/>
              <a:buNone/>
              <a:defRPr sz="1920"/>
            </a:lvl9pPr>
          </a:lstStyle>
          <a:p>
            <a:endParaRPr/>
          </a:p>
        </p:txBody>
      </p:sp>
      <p:sp>
        <p:nvSpPr>
          <p:cNvPr id="80" name="Google Shape;80;p14"/>
          <p:cNvSpPr txBox="1">
            <a:spLocks noGrp="1"/>
          </p:cNvSpPr>
          <p:nvPr>
            <p:ph type="subTitle" idx="2"/>
          </p:nvPr>
        </p:nvSpPr>
        <p:spPr>
          <a:xfrm>
            <a:off x="926480" y="2656210"/>
            <a:ext cx="2385600" cy="4160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3600"/>
              <a:buFont typeface="Tulpen One"/>
              <a:buNone/>
              <a:defRPr sz="2560" b="1" u="none">
                <a:latin typeface="Tulpen One"/>
                <a:ea typeface="Tulpen One"/>
                <a:cs typeface="Tulpen One"/>
                <a:sym typeface="Tulpen One"/>
              </a:defRPr>
            </a:lvl1pPr>
            <a:lvl2pPr lvl="1" algn="ctr" rtl="0">
              <a:lnSpc>
                <a:spcPct val="100000"/>
              </a:lnSpc>
              <a:spcBef>
                <a:spcPts val="0"/>
              </a:spcBef>
              <a:spcAft>
                <a:spcPts val="0"/>
              </a:spcAft>
              <a:buSzPts val="3600"/>
              <a:buFont typeface="Tulpen One"/>
              <a:buNone/>
              <a:defRPr sz="3840" b="1">
                <a:latin typeface="Tulpen One"/>
                <a:ea typeface="Tulpen One"/>
                <a:cs typeface="Tulpen One"/>
                <a:sym typeface="Tulpen One"/>
              </a:defRPr>
            </a:lvl2pPr>
            <a:lvl3pPr lvl="2" algn="ctr" rtl="0">
              <a:lnSpc>
                <a:spcPct val="100000"/>
              </a:lnSpc>
              <a:spcBef>
                <a:spcPts val="0"/>
              </a:spcBef>
              <a:spcAft>
                <a:spcPts val="0"/>
              </a:spcAft>
              <a:buSzPts val="3600"/>
              <a:buFont typeface="Tulpen One"/>
              <a:buNone/>
              <a:defRPr sz="3840" b="1">
                <a:latin typeface="Tulpen One"/>
                <a:ea typeface="Tulpen One"/>
                <a:cs typeface="Tulpen One"/>
                <a:sym typeface="Tulpen One"/>
              </a:defRPr>
            </a:lvl3pPr>
            <a:lvl4pPr lvl="3" algn="ctr" rtl="0">
              <a:lnSpc>
                <a:spcPct val="100000"/>
              </a:lnSpc>
              <a:spcBef>
                <a:spcPts val="0"/>
              </a:spcBef>
              <a:spcAft>
                <a:spcPts val="0"/>
              </a:spcAft>
              <a:buSzPts val="3600"/>
              <a:buFont typeface="Tulpen One"/>
              <a:buNone/>
              <a:defRPr sz="3840" b="1">
                <a:latin typeface="Tulpen One"/>
                <a:ea typeface="Tulpen One"/>
                <a:cs typeface="Tulpen One"/>
                <a:sym typeface="Tulpen One"/>
              </a:defRPr>
            </a:lvl4pPr>
            <a:lvl5pPr lvl="4" algn="ctr" rtl="0">
              <a:lnSpc>
                <a:spcPct val="100000"/>
              </a:lnSpc>
              <a:spcBef>
                <a:spcPts val="0"/>
              </a:spcBef>
              <a:spcAft>
                <a:spcPts val="0"/>
              </a:spcAft>
              <a:buSzPts val="3600"/>
              <a:buFont typeface="Tulpen One"/>
              <a:buNone/>
              <a:defRPr sz="3840" b="1">
                <a:latin typeface="Tulpen One"/>
                <a:ea typeface="Tulpen One"/>
                <a:cs typeface="Tulpen One"/>
                <a:sym typeface="Tulpen One"/>
              </a:defRPr>
            </a:lvl5pPr>
            <a:lvl6pPr lvl="5" algn="ctr" rtl="0">
              <a:lnSpc>
                <a:spcPct val="100000"/>
              </a:lnSpc>
              <a:spcBef>
                <a:spcPts val="0"/>
              </a:spcBef>
              <a:spcAft>
                <a:spcPts val="0"/>
              </a:spcAft>
              <a:buSzPts val="3600"/>
              <a:buFont typeface="Tulpen One"/>
              <a:buNone/>
              <a:defRPr sz="3840" b="1">
                <a:latin typeface="Tulpen One"/>
                <a:ea typeface="Tulpen One"/>
                <a:cs typeface="Tulpen One"/>
                <a:sym typeface="Tulpen One"/>
              </a:defRPr>
            </a:lvl6pPr>
            <a:lvl7pPr lvl="6" algn="ctr" rtl="0">
              <a:lnSpc>
                <a:spcPct val="100000"/>
              </a:lnSpc>
              <a:spcBef>
                <a:spcPts val="0"/>
              </a:spcBef>
              <a:spcAft>
                <a:spcPts val="0"/>
              </a:spcAft>
              <a:buSzPts val="3600"/>
              <a:buFont typeface="Tulpen One"/>
              <a:buNone/>
              <a:defRPr sz="3840" b="1">
                <a:latin typeface="Tulpen One"/>
                <a:ea typeface="Tulpen One"/>
                <a:cs typeface="Tulpen One"/>
                <a:sym typeface="Tulpen One"/>
              </a:defRPr>
            </a:lvl7pPr>
            <a:lvl8pPr lvl="7" algn="ctr" rtl="0">
              <a:lnSpc>
                <a:spcPct val="100000"/>
              </a:lnSpc>
              <a:spcBef>
                <a:spcPts val="0"/>
              </a:spcBef>
              <a:spcAft>
                <a:spcPts val="0"/>
              </a:spcAft>
              <a:buSzPts val="3600"/>
              <a:buFont typeface="Tulpen One"/>
              <a:buNone/>
              <a:defRPr sz="3840" b="1">
                <a:latin typeface="Tulpen One"/>
                <a:ea typeface="Tulpen One"/>
                <a:cs typeface="Tulpen One"/>
                <a:sym typeface="Tulpen One"/>
              </a:defRPr>
            </a:lvl8pPr>
            <a:lvl9pPr lvl="8" algn="ctr" rtl="0">
              <a:lnSpc>
                <a:spcPct val="100000"/>
              </a:lnSpc>
              <a:spcBef>
                <a:spcPts val="0"/>
              </a:spcBef>
              <a:spcAft>
                <a:spcPts val="0"/>
              </a:spcAft>
              <a:buSzPts val="3600"/>
              <a:buFont typeface="Tulpen One"/>
              <a:buNone/>
              <a:defRPr sz="3840" b="1">
                <a:latin typeface="Tulpen One"/>
                <a:ea typeface="Tulpen One"/>
                <a:cs typeface="Tulpen One"/>
                <a:sym typeface="Tulpen One"/>
              </a:defRPr>
            </a:lvl9pPr>
          </a:lstStyle>
          <a:p>
            <a:endParaRPr/>
          </a:p>
        </p:txBody>
      </p:sp>
      <p:sp>
        <p:nvSpPr>
          <p:cNvPr id="81" name="Google Shape;81;p14"/>
          <p:cNvSpPr txBox="1">
            <a:spLocks noGrp="1"/>
          </p:cNvSpPr>
          <p:nvPr>
            <p:ph type="title" idx="3" hasCustomPrompt="1"/>
          </p:nvPr>
        </p:nvSpPr>
        <p:spPr>
          <a:xfrm>
            <a:off x="4135200" y="1585006"/>
            <a:ext cx="1483200" cy="66432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4800"/>
              <a:buNone/>
              <a:defRPr sz="3840"/>
            </a:lvl1pPr>
            <a:lvl2pPr lvl="1" algn="ctr" rtl="0">
              <a:spcBef>
                <a:spcPts val="0"/>
              </a:spcBef>
              <a:spcAft>
                <a:spcPts val="0"/>
              </a:spcAft>
              <a:buSzPts val="4800"/>
              <a:buNone/>
              <a:defRPr sz="5120"/>
            </a:lvl2pPr>
            <a:lvl3pPr lvl="2" algn="ctr" rtl="0">
              <a:spcBef>
                <a:spcPts val="0"/>
              </a:spcBef>
              <a:spcAft>
                <a:spcPts val="0"/>
              </a:spcAft>
              <a:buSzPts val="4800"/>
              <a:buNone/>
              <a:defRPr sz="5120"/>
            </a:lvl3pPr>
            <a:lvl4pPr lvl="3" algn="ctr" rtl="0">
              <a:spcBef>
                <a:spcPts val="0"/>
              </a:spcBef>
              <a:spcAft>
                <a:spcPts val="0"/>
              </a:spcAft>
              <a:buSzPts val="4800"/>
              <a:buNone/>
              <a:defRPr sz="5120"/>
            </a:lvl4pPr>
            <a:lvl5pPr lvl="4" algn="ctr" rtl="0">
              <a:spcBef>
                <a:spcPts val="0"/>
              </a:spcBef>
              <a:spcAft>
                <a:spcPts val="0"/>
              </a:spcAft>
              <a:buSzPts val="4800"/>
              <a:buNone/>
              <a:defRPr sz="5120"/>
            </a:lvl5pPr>
            <a:lvl6pPr lvl="5" algn="ctr" rtl="0">
              <a:spcBef>
                <a:spcPts val="0"/>
              </a:spcBef>
              <a:spcAft>
                <a:spcPts val="0"/>
              </a:spcAft>
              <a:buSzPts val="4800"/>
              <a:buNone/>
              <a:defRPr sz="5120"/>
            </a:lvl6pPr>
            <a:lvl7pPr lvl="6" algn="ctr" rtl="0">
              <a:spcBef>
                <a:spcPts val="0"/>
              </a:spcBef>
              <a:spcAft>
                <a:spcPts val="0"/>
              </a:spcAft>
              <a:buSzPts val="4800"/>
              <a:buNone/>
              <a:defRPr sz="5120"/>
            </a:lvl7pPr>
            <a:lvl8pPr lvl="7" algn="ctr" rtl="0">
              <a:spcBef>
                <a:spcPts val="0"/>
              </a:spcBef>
              <a:spcAft>
                <a:spcPts val="0"/>
              </a:spcAft>
              <a:buSzPts val="4800"/>
              <a:buNone/>
              <a:defRPr sz="5120"/>
            </a:lvl8pPr>
            <a:lvl9pPr lvl="8" algn="ctr" rtl="0">
              <a:spcBef>
                <a:spcPts val="0"/>
              </a:spcBef>
              <a:spcAft>
                <a:spcPts val="0"/>
              </a:spcAft>
              <a:buSzPts val="4800"/>
              <a:buNone/>
              <a:defRPr sz="5120"/>
            </a:lvl9pPr>
          </a:lstStyle>
          <a:p>
            <a:r>
              <a:t>xx%</a:t>
            </a:r>
          </a:p>
        </p:txBody>
      </p:sp>
      <p:sp>
        <p:nvSpPr>
          <p:cNvPr id="82" name="Google Shape;82;p14"/>
          <p:cNvSpPr txBox="1">
            <a:spLocks noGrp="1"/>
          </p:cNvSpPr>
          <p:nvPr>
            <p:ph type="subTitle" idx="4"/>
          </p:nvPr>
        </p:nvSpPr>
        <p:spPr>
          <a:xfrm>
            <a:off x="3648160" y="3300958"/>
            <a:ext cx="2457280" cy="52352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u="none"/>
            </a:lvl1pPr>
            <a:lvl2pPr lvl="1" algn="ctr" rtl="0">
              <a:lnSpc>
                <a:spcPct val="100000"/>
              </a:lnSpc>
              <a:spcBef>
                <a:spcPts val="0"/>
              </a:spcBef>
              <a:spcAft>
                <a:spcPts val="0"/>
              </a:spcAft>
              <a:buSzPts val="1800"/>
              <a:buNone/>
              <a:defRPr sz="1920"/>
            </a:lvl2pPr>
            <a:lvl3pPr lvl="2" algn="ctr" rtl="0">
              <a:lnSpc>
                <a:spcPct val="100000"/>
              </a:lnSpc>
              <a:spcBef>
                <a:spcPts val="0"/>
              </a:spcBef>
              <a:spcAft>
                <a:spcPts val="0"/>
              </a:spcAft>
              <a:buSzPts val="1800"/>
              <a:buNone/>
              <a:defRPr sz="1920"/>
            </a:lvl3pPr>
            <a:lvl4pPr lvl="3" algn="ctr" rtl="0">
              <a:lnSpc>
                <a:spcPct val="100000"/>
              </a:lnSpc>
              <a:spcBef>
                <a:spcPts val="0"/>
              </a:spcBef>
              <a:spcAft>
                <a:spcPts val="0"/>
              </a:spcAft>
              <a:buSzPts val="1800"/>
              <a:buNone/>
              <a:defRPr sz="1920"/>
            </a:lvl4pPr>
            <a:lvl5pPr lvl="4" algn="ctr" rtl="0">
              <a:lnSpc>
                <a:spcPct val="100000"/>
              </a:lnSpc>
              <a:spcBef>
                <a:spcPts val="0"/>
              </a:spcBef>
              <a:spcAft>
                <a:spcPts val="0"/>
              </a:spcAft>
              <a:buSzPts val="1800"/>
              <a:buNone/>
              <a:defRPr sz="1920"/>
            </a:lvl5pPr>
            <a:lvl6pPr lvl="5" algn="ctr" rtl="0">
              <a:lnSpc>
                <a:spcPct val="100000"/>
              </a:lnSpc>
              <a:spcBef>
                <a:spcPts val="0"/>
              </a:spcBef>
              <a:spcAft>
                <a:spcPts val="0"/>
              </a:spcAft>
              <a:buSzPts val="1800"/>
              <a:buNone/>
              <a:defRPr sz="1920"/>
            </a:lvl6pPr>
            <a:lvl7pPr lvl="6" algn="ctr" rtl="0">
              <a:lnSpc>
                <a:spcPct val="100000"/>
              </a:lnSpc>
              <a:spcBef>
                <a:spcPts val="0"/>
              </a:spcBef>
              <a:spcAft>
                <a:spcPts val="0"/>
              </a:spcAft>
              <a:buSzPts val="1800"/>
              <a:buNone/>
              <a:defRPr sz="1920"/>
            </a:lvl7pPr>
            <a:lvl8pPr lvl="7" algn="ctr" rtl="0">
              <a:lnSpc>
                <a:spcPct val="100000"/>
              </a:lnSpc>
              <a:spcBef>
                <a:spcPts val="0"/>
              </a:spcBef>
              <a:spcAft>
                <a:spcPts val="0"/>
              </a:spcAft>
              <a:buSzPts val="1800"/>
              <a:buNone/>
              <a:defRPr sz="1920"/>
            </a:lvl8pPr>
            <a:lvl9pPr lvl="8" algn="ctr" rtl="0">
              <a:lnSpc>
                <a:spcPct val="100000"/>
              </a:lnSpc>
              <a:spcBef>
                <a:spcPts val="0"/>
              </a:spcBef>
              <a:spcAft>
                <a:spcPts val="0"/>
              </a:spcAft>
              <a:buSzPts val="1800"/>
              <a:buNone/>
              <a:defRPr sz="1920"/>
            </a:lvl9pPr>
          </a:lstStyle>
          <a:p>
            <a:endParaRPr/>
          </a:p>
        </p:txBody>
      </p:sp>
      <p:sp>
        <p:nvSpPr>
          <p:cNvPr id="83" name="Google Shape;83;p14"/>
          <p:cNvSpPr txBox="1">
            <a:spLocks noGrp="1"/>
          </p:cNvSpPr>
          <p:nvPr>
            <p:ph type="subTitle" idx="5"/>
          </p:nvPr>
        </p:nvSpPr>
        <p:spPr>
          <a:xfrm>
            <a:off x="3684000" y="2656210"/>
            <a:ext cx="2385600" cy="4160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3600"/>
              <a:buFont typeface="Tulpen One"/>
              <a:buNone/>
              <a:defRPr sz="2560" b="1" u="none">
                <a:latin typeface="Tulpen One"/>
                <a:ea typeface="Tulpen One"/>
                <a:cs typeface="Tulpen One"/>
                <a:sym typeface="Tulpen One"/>
              </a:defRPr>
            </a:lvl1pPr>
            <a:lvl2pPr lvl="1" algn="ctr" rtl="0">
              <a:lnSpc>
                <a:spcPct val="100000"/>
              </a:lnSpc>
              <a:spcBef>
                <a:spcPts val="0"/>
              </a:spcBef>
              <a:spcAft>
                <a:spcPts val="0"/>
              </a:spcAft>
              <a:buSzPts val="3600"/>
              <a:buFont typeface="Tulpen One"/>
              <a:buNone/>
              <a:defRPr sz="3840" b="1">
                <a:latin typeface="Tulpen One"/>
                <a:ea typeface="Tulpen One"/>
                <a:cs typeface="Tulpen One"/>
                <a:sym typeface="Tulpen One"/>
              </a:defRPr>
            </a:lvl2pPr>
            <a:lvl3pPr lvl="2" algn="ctr" rtl="0">
              <a:lnSpc>
                <a:spcPct val="100000"/>
              </a:lnSpc>
              <a:spcBef>
                <a:spcPts val="0"/>
              </a:spcBef>
              <a:spcAft>
                <a:spcPts val="0"/>
              </a:spcAft>
              <a:buSzPts val="3600"/>
              <a:buFont typeface="Tulpen One"/>
              <a:buNone/>
              <a:defRPr sz="3840" b="1">
                <a:latin typeface="Tulpen One"/>
                <a:ea typeface="Tulpen One"/>
                <a:cs typeface="Tulpen One"/>
                <a:sym typeface="Tulpen One"/>
              </a:defRPr>
            </a:lvl3pPr>
            <a:lvl4pPr lvl="3" algn="ctr" rtl="0">
              <a:lnSpc>
                <a:spcPct val="100000"/>
              </a:lnSpc>
              <a:spcBef>
                <a:spcPts val="0"/>
              </a:spcBef>
              <a:spcAft>
                <a:spcPts val="0"/>
              </a:spcAft>
              <a:buSzPts val="3600"/>
              <a:buFont typeface="Tulpen One"/>
              <a:buNone/>
              <a:defRPr sz="3840" b="1">
                <a:latin typeface="Tulpen One"/>
                <a:ea typeface="Tulpen One"/>
                <a:cs typeface="Tulpen One"/>
                <a:sym typeface="Tulpen One"/>
              </a:defRPr>
            </a:lvl4pPr>
            <a:lvl5pPr lvl="4" algn="ctr" rtl="0">
              <a:lnSpc>
                <a:spcPct val="100000"/>
              </a:lnSpc>
              <a:spcBef>
                <a:spcPts val="0"/>
              </a:spcBef>
              <a:spcAft>
                <a:spcPts val="0"/>
              </a:spcAft>
              <a:buSzPts val="3600"/>
              <a:buFont typeface="Tulpen One"/>
              <a:buNone/>
              <a:defRPr sz="3840" b="1">
                <a:latin typeface="Tulpen One"/>
                <a:ea typeface="Tulpen One"/>
                <a:cs typeface="Tulpen One"/>
                <a:sym typeface="Tulpen One"/>
              </a:defRPr>
            </a:lvl5pPr>
            <a:lvl6pPr lvl="5" algn="ctr" rtl="0">
              <a:lnSpc>
                <a:spcPct val="100000"/>
              </a:lnSpc>
              <a:spcBef>
                <a:spcPts val="0"/>
              </a:spcBef>
              <a:spcAft>
                <a:spcPts val="0"/>
              </a:spcAft>
              <a:buSzPts val="3600"/>
              <a:buFont typeface="Tulpen One"/>
              <a:buNone/>
              <a:defRPr sz="3840" b="1">
                <a:latin typeface="Tulpen One"/>
                <a:ea typeface="Tulpen One"/>
                <a:cs typeface="Tulpen One"/>
                <a:sym typeface="Tulpen One"/>
              </a:defRPr>
            </a:lvl6pPr>
            <a:lvl7pPr lvl="6" algn="ctr" rtl="0">
              <a:lnSpc>
                <a:spcPct val="100000"/>
              </a:lnSpc>
              <a:spcBef>
                <a:spcPts val="0"/>
              </a:spcBef>
              <a:spcAft>
                <a:spcPts val="0"/>
              </a:spcAft>
              <a:buSzPts val="3600"/>
              <a:buFont typeface="Tulpen One"/>
              <a:buNone/>
              <a:defRPr sz="3840" b="1">
                <a:latin typeface="Tulpen One"/>
                <a:ea typeface="Tulpen One"/>
                <a:cs typeface="Tulpen One"/>
                <a:sym typeface="Tulpen One"/>
              </a:defRPr>
            </a:lvl7pPr>
            <a:lvl8pPr lvl="7" algn="ctr" rtl="0">
              <a:lnSpc>
                <a:spcPct val="100000"/>
              </a:lnSpc>
              <a:spcBef>
                <a:spcPts val="0"/>
              </a:spcBef>
              <a:spcAft>
                <a:spcPts val="0"/>
              </a:spcAft>
              <a:buSzPts val="3600"/>
              <a:buFont typeface="Tulpen One"/>
              <a:buNone/>
              <a:defRPr sz="3840" b="1">
                <a:latin typeface="Tulpen One"/>
                <a:ea typeface="Tulpen One"/>
                <a:cs typeface="Tulpen One"/>
                <a:sym typeface="Tulpen One"/>
              </a:defRPr>
            </a:lvl8pPr>
            <a:lvl9pPr lvl="8" algn="ctr" rtl="0">
              <a:lnSpc>
                <a:spcPct val="100000"/>
              </a:lnSpc>
              <a:spcBef>
                <a:spcPts val="0"/>
              </a:spcBef>
              <a:spcAft>
                <a:spcPts val="0"/>
              </a:spcAft>
              <a:buSzPts val="3600"/>
              <a:buFont typeface="Tulpen One"/>
              <a:buNone/>
              <a:defRPr sz="3840" b="1">
                <a:latin typeface="Tulpen One"/>
                <a:ea typeface="Tulpen One"/>
                <a:cs typeface="Tulpen One"/>
                <a:sym typeface="Tulpen One"/>
              </a:defRPr>
            </a:lvl9pPr>
          </a:lstStyle>
          <a:p>
            <a:endParaRPr/>
          </a:p>
        </p:txBody>
      </p:sp>
      <p:sp>
        <p:nvSpPr>
          <p:cNvPr id="84" name="Google Shape;84;p14"/>
          <p:cNvSpPr txBox="1">
            <a:spLocks noGrp="1"/>
          </p:cNvSpPr>
          <p:nvPr>
            <p:ph type="title" idx="6" hasCustomPrompt="1"/>
          </p:nvPr>
        </p:nvSpPr>
        <p:spPr>
          <a:xfrm>
            <a:off x="6892720" y="1585006"/>
            <a:ext cx="1483200" cy="66432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4800"/>
              <a:buNone/>
              <a:defRPr sz="3840"/>
            </a:lvl1pPr>
            <a:lvl2pPr lvl="1" algn="ctr" rtl="0">
              <a:spcBef>
                <a:spcPts val="0"/>
              </a:spcBef>
              <a:spcAft>
                <a:spcPts val="0"/>
              </a:spcAft>
              <a:buSzPts val="4800"/>
              <a:buNone/>
              <a:defRPr sz="5120"/>
            </a:lvl2pPr>
            <a:lvl3pPr lvl="2" algn="ctr" rtl="0">
              <a:spcBef>
                <a:spcPts val="0"/>
              </a:spcBef>
              <a:spcAft>
                <a:spcPts val="0"/>
              </a:spcAft>
              <a:buSzPts val="4800"/>
              <a:buNone/>
              <a:defRPr sz="5120"/>
            </a:lvl3pPr>
            <a:lvl4pPr lvl="3" algn="ctr" rtl="0">
              <a:spcBef>
                <a:spcPts val="0"/>
              </a:spcBef>
              <a:spcAft>
                <a:spcPts val="0"/>
              </a:spcAft>
              <a:buSzPts val="4800"/>
              <a:buNone/>
              <a:defRPr sz="5120"/>
            </a:lvl4pPr>
            <a:lvl5pPr lvl="4" algn="ctr" rtl="0">
              <a:spcBef>
                <a:spcPts val="0"/>
              </a:spcBef>
              <a:spcAft>
                <a:spcPts val="0"/>
              </a:spcAft>
              <a:buSzPts val="4800"/>
              <a:buNone/>
              <a:defRPr sz="5120"/>
            </a:lvl5pPr>
            <a:lvl6pPr lvl="5" algn="ctr" rtl="0">
              <a:spcBef>
                <a:spcPts val="0"/>
              </a:spcBef>
              <a:spcAft>
                <a:spcPts val="0"/>
              </a:spcAft>
              <a:buSzPts val="4800"/>
              <a:buNone/>
              <a:defRPr sz="5120"/>
            </a:lvl6pPr>
            <a:lvl7pPr lvl="6" algn="ctr" rtl="0">
              <a:spcBef>
                <a:spcPts val="0"/>
              </a:spcBef>
              <a:spcAft>
                <a:spcPts val="0"/>
              </a:spcAft>
              <a:buSzPts val="4800"/>
              <a:buNone/>
              <a:defRPr sz="5120"/>
            </a:lvl7pPr>
            <a:lvl8pPr lvl="7" algn="ctr" rtl="0">
              <a:spcBef>
                <a:spcPts val="0"/>
              </a:spcBef>
              <a:spcAft>
                <a:spcPts val="0"/>
              </a:spcAft>
              <a:buSzPts val="4800"/>
              <a:buNone/>
              <a:defRPr sz="5120"/>
            </a:lvl8pPr>
            <a:lvl9pPr lvl="8" algn="ctr" rtl="0">
              <a:spcBef>
                <a:spcPts val="0"/>
              </a:spcBef>
              <a:spcAft>
                <a:spcPts val="0"/>
              </a:spcAft>
              <a:buSzPts val="4800"/>
              <a:buNone/>
              <a:defRPr sz="5120"/>
            </a:lvl9pPr>
          </a:lstStyle>
          <a:p>
            <a:r>
              <a:t>xx%</a:t>
            </a:r>
          </a:p>
        </p:txBody>
      </p:sp>
      <p:sp>
        <p:nvSpPr>
          <p:cNvPr id="85" name="Google Shape;85;p14"/>
          <p:cNvSpPr txBox="1">
            <a:spLocks noGrp="1"/>
          </p:cNvSpPr>
          <p:nvPr>
            <p:ph type="subTitle" idx="7"/>
          </p:nvPr>
        </p:nvSpPr>
        <p:spPr>
          <a:xfrm>
            <a:off x="6405680" y="3300958"/>
            <a:ext cx="2457280" cy="52352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u="none"/>
            </a:lvl1pPr>
            <a:lvl2pPr lvl="1" algn="ctr" rtl="0">
              <a:lnSpc>
                <a:spcPct val="100000"/>
              </a:lnSpc>
              <a:spcBef>
                <a:spcPts val="0"/>
              </a:spcBef>
              <a:spcAft>
                <a:spcPts val="0"/>
              </a:spcAft>
              <a:buSzPts val="1800"/>
              <a:buNone/>
              <a:defRPr sz="1920"/>
            </a:lvl2pPr>
            <a:lvl3pPr lvl="2" algn="ctr" rtl="0">
              <a:lnSpc>
                <a:spcPct val="100000"/>
              </a:lnSpc>
              <a:spcBef>
                <a:spcPts val="0"/>
              </a:spcBef>
              <a:spcAft>
                <a:spcPts val="0"/>
              </a:spcAft>
              <a:buSzPts val="1800"/>
              <a:buNone/>
              <a:defRPr sz="1920"/>
            </a:lvl3pPr>
            <a:lvl4pPr lvl="3" algn="ctr" rtl="0">
              <a:lnSpc>
                <a:spcPct val="100000"/>
              </a:lnSpc>
              <a:spcBef>
                <a:spcPts val="0"/>
              </a:spcBef>
              <a:spcAft>
                <a:spcPts val="0"/>
              </a:spcAft>
              <a:buSzPts val="1800"/>
              <a:buNone/>
              <a:defRPr sz="1920"/>
            </a:lvl4pPr>
            <a:lvl5pPr lvl="4" algn="ctr" rtl="0">
              <a:lnSpc>
                <a:spcPct val="100000"/>
              </a:lnSpc>
              <a:spcBef>
                <a:spcPts val="0"/>
              </a:spcBef>
              <a:spcAft>
                <a:spcPts val="0"/>
              </a:spcAft>
              <a:buSzPts val="1800"/>
              <a:buNone/>
              <a:defRPr sz="1920"/>
            </a:lvl5pPr>
            <a:lvl6pPr lvl="5" algn="ctr" rtl="0">
              <a:lnSpc>
                <a:spcPct val="100000"/>
              </a:lnSpc>
              <a:spcBef>
                <a:spcPts val="0"/>
              </a:spcBef>
              <a:spcAft>
                <a:spcPts val="0"/>
              </a:spcAft>
              <a:buSzPts val="1800"/>
              <a:buNone/>
              <a:defRPr sz="1920"/>
            </a:lvl6pPr>
            <a:lvl7pPr lvl="6" algn="ctr" rtl="0">
              <a:lnSpc>
                <a:spcPct val="100000"/>
              </a:lnSpc>
              <a:spcBef>
                <a:spcPts val="0"/>
              </a:spcBef>
              <a:spcAft>
                <a:spcPts val="0"/>
              </a:spcAft>
              <a:buSzPts val="1800"/>
              <a:buNone/>
              <a:defRPr sz="1920"/>
            </a:lvl7pPr>
            <a:lvl8pPr lvl="7" algn="ctr" rtl="0">
              <a:lnSpc>
                <a:spcPct val="100000"/>
              </a:lnSpc>
              <a:spcBef>
                <a:spcPts val="0"/>
              </a:spcBef>
              <a:spcAft>
                <a:spcPts val="0"/>
              </a:spcAft>
              <a:buSzPts val="1800"/>
              <a:buNone/>
              <a:defRPr sz="1920"/>
            </a:lvl8pPr>
            <a:lvl9pPr lvl="8" algn="ctr" rtl="0">
              <a:lnSpc>
                <a:spcPct val="100000"/>
              </a:lnSpc>
              <a:spcBef>
                <a:spcPts val="0"/>
              </a:spcBef>
              <a:spcAft>
                <a:spcPts val="0"/>
              </a:spcAft>
              <a:buSzPts val="1800"/>
              <a:buNone/>
              <a:defRPr sz="1920"/>
            </a:lvl9pPr>
          </a:lstStyle>
          <a:p>
            <a:endParaRPr/>
          </a:p>
        </p:txBody>
      </p:sp>
      <p:sp>
        <p:nvSpPr>
          <p:cNvPr id="86" name="Google Shape;86;p14"/>
          <p:cNvSpPr txBox="1">
            <a:spLocks noGrp="1"/>
          </p:cNvSpPr>
          <p:nvPr>
            <p:ph type="subTitle" idx="8"/>
          </p:nvPr>
        </p:nvSpPr>
        <p:spPr>
          <a:xfrm>
            <a:off x="6441520" y="2656210"/>
            <a:ext cx="2385600" cy="4160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3600"/>
              <a:buFont typeface="Tulpen One"/>
              <a:buNone/>
              <a:defRPr sz="2560" b="1" u="none">
                <a:latin typeface="Tulpen One"/>
                <a:ea typeface="Tulpen One"/>
                <a:cs typeface="Tulpen One"/>
                <a:sym typeface="Tulpen One"/>
              </a:defRPr>
            </a:lvl1pPr>
            <a:lvl2pPr lvl="1" algn="ctr" rtl="0">
              <a:lnSpc>
                <a:spcPct val="100000"/>
              </a:lnSpc>
              <a:spcBef>
                <a:spcPts val="0"/>
              </a:spcBef>
              <a:spcAft>
                <a:spcPts val="0"/>
              </a:spcAft>
              <a:buSzPts val="3600"/>
              <a:buFont typeface="Tulpen One"/>
              <a:buNone/>
              <a:defRPr sz="3840" b="1">
                <a:latin typeface="Tulpen One"/>
                <a:ea typeface="Tulpen One"/>
                <a:cs typeface="Tulpen One"/>
                <a:sym typeface="Tulpen One"/>
              </a:defRPr>
            </a:lvl2pPr>
            <a:lvl3pPr lvl="2" algn="ctr" rtl="0">
              <a:lnSpc>
                <a:spcPct val="100000"/>
              </a:lnSpc>
              <a:spcBef>
                <a:spcPts val="0"/>
              </a:spcBef>
              <a:spcAft>
                <a:spcPts val="0"/>
              </a:spcAft>
              <a:buSzPts val="3600"/>
              <a:buFont typeface="Tulpen One"/>
              <a:buNone/>
              <a:defRPr sz="3840" b="1">
                <a:latin typeface="Tulpen One"/>
                <a:ea typeface="Tulpen One"/>
                <a:cs typeface="Tulpen One"/>
                <a:sym typeface="Tulpen One"/>
              </a:defRPr>
            </a:lvl3pPr>
            <a:lvl4pPr lvl="3" algn="ctr" rtl="0">
              <a:lnSpc>
                <a:spcPct val="100000"/>
              </a:lnSpc>
              <a:spcBef>
                <a:spcPts val="0"/>
              </a:spcBef>
              <a:spcAft>
                <a:spcPts val="0"/>
              </a:spcAft>
              <a:buSzPts val="3600"/>
              <a:buFont typeface="Tulpen One"/>
              <a:buNone/>
              <a:defRPr sz="3840" b="1">
                <a:latin typeface="Tulpen One"/>
                <a:ea typeface="Tulpen One"/>
                <a:cs typeface="Tulpen One"/>
                <a:sym typeface="Tulpen One"/>
              </a:defRPr>
            </a:lvl4pPr>
            <a:lvl5pPr lvl="4" algn="ctr" rtl="0">
              <a:lnSpc>
                <a:spcPct val="100000"/>
              </a:lnSpc>
              <a:spcBef>
                <a:spcPts val="0"/>
              </a:spcBef>
              <a:spcAft>
                <a:spcPts val="0"/>
              </a:spcAft>
              <a:buSzPts val="3600"/>
              <a:buFont typeface="Tulpen One"/>
              <a:buNone/>
              <a:defRPr sz="3840" b="1">
                <a:latin typeface="Tulpen One"/>
                <a:ea typeface="Tulpen One"/>
                <a:cs typeface="Tulpen One"/>
                <a:sym typeface="Tulpen One"/>
              </a:defRPr>
            </a:lvl5pPr>
            <a:lvl6pPr lvl="5" algn="ctr" rtl="0">
              <a:lnSpc>
                <a:spcPct val="100000"/>
              </a:lnSpc>
              <a:spcBef>
                <a:spcPts val="0"/>
              </a:spcBef>
              <a:spcAft>
                <a:spcPts val="0"/>
              </a:spcAft>
              <a:buSzPts val="3600"/>
              <a:buFont typeface="Tulpen One"/>
              <a:buNone/>
              <a:defRPr sz="3840" b="1">
                <a:latin typeface="Tulpen One"/>
                <a:ea typeface="Tulpen One"/>
                <a:cs typeface="Tulpen One"/>
                <a:sym typeface="Tulpen One"/>
              </a:defRPr>
            </a:lvl6pPr>
            <a:lvl7pPr lvl="6" algn="ctr" rtl="0">
              <a:lnSpc>
                <a:spcPct val="100000"/>
              </a:lnSpc>
              <a:spcBef>
                <a:spcPts val="0"/>
              </a:spcBef>
              <a:spcAft>
                <a:spcPts val="0"/>
              </a:spcAft>
              <a:buSzPts val="3600"/>
              <a:buFont typeface="Tulpen One"/>
              <a:buNone/>
              <a:defRPr sz="3840" b="1">
                <a:latin typeface="Tulpen One"/>
                <a:ea typeface="Tulpen One"/>
                <a:cs typeface="Tulpen One"/>
                <a:sym typeface="Tulpen One"/>
              </a:defRPr>
            </a:lvl7pPr>
            <a:lvl8pPr lvl="7" algn="ctr" rtl="0">
              <a:lnSpc>
                <a:spcPct val="100000"/>
              </a:lnSpc>
              <a:spcBef>
                <a:spcPts val="0"/>
              </a:spcBef>
              <a:spcAft>
                <a:spcPts val="0"/>
              </a:spcAft>
              <a:buSzPts val="3600"/>
              <a:buFont typeface="Tulpen One"/>
              <a:buNone/>
              <a:defRPr sz="3840" b="1">
                <a:latin typeface="Tulpen One"/>
                <a:ea typeface="Tulpen One"/>
                <a:cs typeface="Tulpen One"/>
                <a:sym typeface="Tulpen One"/>
              </a:defRPr>
            </a:lvl8pPr>
            <a:lvl9pPr lvl="8" algn="ctr" rtl="0">
              <a:lnSpc>
                <a:spcPct val="100000"/>
              </a:lnSpc>
              <a:spcBef>
                <a:spcPts val="0"/>
              </a:spcBef>
              <a:spcAft>
                <a:spcPts val="0"/>
              </a:spcAft>
              <a:buSzPts val="3600"/>
              <a:buFont typeface="Tulpen One"/>
              <a:buNone/>
              <a:defRPr sz="3840" b="1">
                <a:latin typeface="Tulpen One"/>
                <a:ea typeface="Tulpen One"/>
                <a:cs typeface="Tulpen One"/>
                <a:sym typeface="Tulpen One"/>
              </a:defRPr>
            </a:lvl9pPr>
          </a:lstStyle>
          <a:p>
            <a:endParaRPr/>
          </a:p>
        </p:txBody>
      </p:sp>
      <p:sp>
        <p:nvSpPr>
          <p:cNvPr id="87" name="Google Shape;87;p14"/>
          <p:cNvSpPr txBox="1">
            <a:spLocks noGrp="1"/>
          </p:cNvSpPr>
          <p:nvPr>
            <p:ph type="title" idx="9" hasCustomPrompt="1"/>
          </p:nvPr>
        </p:nvSpPr>
        <p:spPr>
          <a:xfrm>
            <a:off x="1377667" y="4247373"/>
            <a:ext cx="1483200" cy="66432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4800"/>
              <a:buNone/>
              <a:defRPr sz="3840"/>
            </a:lvl1pPr>
            <a:lvl2pPr lvl="1" algn="ctr" rtl="0">
              <a:spcBef>
                <a:spcPts val="0"/>
              </a:spcBef>
              <a:spcAft>
                <a:spcPts val="0"/>
              </a:spcAft>
              <a:buSzPts val="4800"/>
              <a:buNone/>
              <a:defRPr sz="5120"/>
            </a:lvl2pPr>
            <a:lvl3pPr lvl="2" algn="ctr" rtl="0">
              <a:spcBef>
                <a:spcPts val="0"/>
              </a:spcBef>
              <a:spcAft>
                <a:spcPts val="0"/>
              </a:spcAft>
              <a:buSzPts val="4800"/>
              <a:buNone/>
              <a:defRPr sz="5120"/>
            </a:lvl3pPr>
            <a:lvl4pPr lvl="3" algn="ctr" rtl="0">
              <a:spcBef>
                <a:spcPts val="0"/>
              </a:spcBef>
              <a:spcAft>
                <a:spcPts val="0"/>
              </a:spcAft>
              <a:buSzPts val="4800"/>
              <a:buNone/>
              <a:defRPr sz="5120"/>
            </a:lvl4pPr>
            <a:lvl5pPr lvl="4" algn="ctr" rtl="0">
              <a:spcBef>
                <a:spcPts val="0"/>
              </a:spcBef>
              <a:spcAft>
                <a:spcPts val="0"/>
              </a:spcAft>
              <a:buSzPts val="4800"/>
              <a:buNone/>
              <a:defRPr sz="5120"/>
            </a:lvl5pPr>
            <a:lvl6pPr lvl="5" algn="ctr" rtl="0">
              <a:spcBef>
                <a:spcPts val="0"/>
              </a:spcBef>
              <a:spcAft>
                <a:spcPts val="0"/>
              </a:spcAft>
              <a:buSzPts val="4800"/>
              <a:buNone/>
              <a:defRPr sz="5120"/>
            </a:lvl6pPr>
            <a:lvl7pPr lvl="6" algn="ctr" rtl="0">
              <a:spcBef>
                <a:spcPts val="0"/>
              </a:spcBef>
              <a:spcAft>
                <a:spcPts val="0"/>
              </a:spcAft>
              <a:buSzPts val="4800"/>
              <a:buNone/>
              <a:defRPr sz="5120"/>
            </a:lvl7pPr>
            <a:lvl8pPr lvl="7" algn="ctr" rtl="0">
              <a:spcBef>
                <a:spcPts val="0"/>
              </a:spcBef>
              <a:spcAft>
                <a:spcPts val="0"/>
              </a:spcAft>
              <a:buSzPts val="4800"/>
              <a:buNone/>
              <a:defRPr sz="5120"/>
            </a:lvl8pPr>
            <a:lvl9pPr lvl="8" algn="ctr" rtl="0">
              <a:spcBef>
                <a:spcPts val="0"/>
              </a:spcBef>
              <a:spcAft>
                <a:spcPts val="0"/>
              </a:spcAft>
              <a:buSzPts val="4800"/>
              <a:buNone/>
              <a:defRPr sz="5120"/>
            </a:lvl9pPr>
          </a:lstStyle>
          <a:p>
            <a:r>
              <a:t>xx%</a:t>
            </a:r>
          </a:p>
        </p:txBody>
      </p:sp>
      <p:sp>
        <p:nvSpPr>
          <p:cNvPr id="88" name="Google Shape;88;p14"/>
          <p:cNvSpPr txBox="1">
            <a:spLocks noGrp="1"/>
          </p:cNvSpPr>
          <p:nvPr>
            <p:ph type="subTitle" idx="13"/>
          </p:nvPr>
        </p:nvSpPr>
        <p:spPr>
          <a:xfrm>
            <a:off x="890627" y="5877076"/>
            <a:ext cx="2457280" cy="66432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u="none"/>
            </a:lvl1pPr>
            <a:lvl2pPr lvl="1" algn="ctr" rtl="0">
              <a:lnSpc>
                <a:spcPct val="100000"/>
              </a:lnSpc>
              <a:spcBef>
                <a:spcPts val="0"/>
              </a:spcBef>
              <a:spcAft>
                <a:spcPts val="0"/>
              </a:spcAft>
              <a:buSzPts val="1800"/>
              <a:buNone/>
              <a:defRPr sz="1920"/>
            </a:lvl2pPr>
            <a:lvl3pPr lvl="2" algn="ctr" rtl="0">
              <a:lnSpc>
                <a:spcPct val="100000"/>
              </a:lnSpc>
              <a:spcBef>
                <a:spcPts val="0"/>
              </a:spcBef>
              <a:spcAft>
                <a:spcPts val="0"/>
              </a:spcAft>
              <a:buSzPts val="1800"/>
              <a:buNone/>
              <a:defRPr sz="1920"/>
            </a:lvl3pPr>
            <a:lvl4pPr lvl="3" algn="ctr" rtl="0">
              <a:lnSpc>
                <a:spcPct val="100000"/>
              </a:lnSpc>
              <a:spcBef>
                <a:spcPts val="0"/>
              </a:spcBef>
              <a:spcAft>
                <a:spcPts val="0"/>
              </a:spcAft>
              <a:buSzPts val="1800"/>
              <a:buNone/>
              <a:defRPr sz="1920"/>
            </a:lvl4pPr>
            <a:lvl5pPr lvl="4" algn="ctr" rtl="0">
              <a:lnSpc>
                <a:spcPct val="100000"/>
              </a:lnSpc>
              <a:spcBef>
                <a:spcPts val="0"/>
              </a:spcBef>
              <a:spcAft>
                <a:spcPts val="0"/>
              </a:spcAft>
              <a:buSzPts val="1800"/>
              <a:buNone/>
              <a:defRPr sz="1920"/>
            </a:lvl5pPr>
            <a:lvl6pPr lvl="5" algn="ctr" rtl="0">
              <a:lnSpc>
                <a:spcPct val="100000"/>
              </a:lnSpc>
              <a:spcBef>
                <a:spcPts val="0"/>
              </a:spcBef>
              <a:spcAft>
                <a:spcPts val="0"/>
              </a:spcAft>
              <a:buSzPts val="1800"/>
              <a:buNone/>
              <a:defRPr sz="1920"/>
            </a:lvl6pPr>
            <a:lvl7pPr lvl="6" algn="ctr" rtl="0">
              <a:lnSpc>
                <a:spcPct val="100000"/>
              </a:lnSpc>
              <a:spcBef>
                <a:spcPts val="0"/>
              </a:spcBef>
              <a:spcAft>
                <a:spcPts val="0"/>
              </a:spcAft>
              <a:buSzPts val="1800"/>
              <a:buNone/>
              <a:defRPr sz="1920"/>
            </a:lvl7pPr>
            <a:lvl8pPr lvl="7" algn="ctr" rtl="0">
              <a:lnSpc>
                <a:spcPct val="100000"/>
              </a:lnSpc>
              <a:spcBef>
                <a:spcPts val="0"/>
              </a:spcBef>
              <a:spcAft>
                <a:spcPts val="0"/>
              </a:spcAft>
              <a:buSzPts val="1800"/>
              <a:buNone/>
              <a:defRPr sz="1920"/>
            </a:lvl8pPr>
            <a:lvl9pPr lvl="8" algn="ctr" rtl="0">
              <a:lnSpc>
                <a:spcPct val="100000"/>
              </a:lnSpc>
              <a:spcBef>
                <a:spcPts val="0"/>
              </a:spcBef>
              <a:spcAft>
                <a:spcPts val="0"/>
              </a:spcAft>
              <a:buSzPts val="1800"/>
              <a:buNone/>
              <a:defRPr sz="1920"/>
            </a:lvl9pPr>
          </a:lstStyle>
          <a:p>
            <a:endParaRPr/>
          </a:p>
        </p:txBody>
      </p:sp>
      <p:sp>
        <p:nvSpPr>
          <p:cNvPr id="89" name="Google Shape;89;p14"/>
          <p:cNvSpPr txBox="1">
            <a:spLocks noGrp="1"/>
          </p:cNvSpPr>
          <p:nvPr>
            <p:ph type="subTitle" idx="14"/>
          </p:nvPr>
        </p:nvSpPr>
        <p:spPr>
          <a:xfrm>
            <a:off x="926467" y="5306685"/>
            <a:ext cx="2385600" cy="4160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3600"/>
              <a:buFont typeface="Tulpen One"/>
              <a:buNone/>
              <a:defRPr sz="2560" b="1" u="none">
                <a:latin typeface="Tulpen One"/>
                <a:ea typeface="Tulpen One"/>
                <a:cs typeface="Tulpen One"/>
                <a:sym typeface="Tulpen One"/>
              </a:defRPr>
            </a:lvl1pPr>
            <a:lvl2pPr lvl="1" algn="ctr" rtl="0">
              <a:lnSpc>
                <a:spcPct val="100000"/>
              </a:lnSpc>
              <a:spcBef>
                <a:spcPts val="0"/>
              </a:spcBef>
              <a:spcAft>
                <a:spcPts val="0"/>
              </a:spcAft>
              <a:buSzPts val="3600"/>
              <a:buFont typeface="Tulpen One"/>
              <a:buNone/>
              <a:defRPr sz="3840" b="1">
                <a:latin typeface="Tulpen One"/>
                <a:ea typeface="Tulpen One"/>
                <a:cs typeface="Tulpen One"/>
                <a:sym typeface="Tulpen One"/>
              </a:defRPr>
            </a:lvl2pPr>
            <a:lvl3pPr lvl="2" algn="ctr" rtl="0">
              <a:lnSpc>
                <a:spcPct val="100000"/>
              </a:lnSpc>
              <a:spcBef>
                <a:spcPts val="0"/>
              </a:spcBef>
              <a:spcAft>
                <a:spcPts val="0"/>
              </a:spcAft>
              <a:buSzPts val="3600"/>
              <a:buFont typeface="Tulpen One"/>
              <a:buNone/>
              <a:defRPr sz="3840" b="1">
                <a:latin typeface="Tulpen One"/>
                <a:ea typeface="Tulpen One"/>
                <a:cs typeface="Tulpen One"/>
                <a:sym typeface="Tulpen One"/>
              </a:defRPr>
            </a:lvl3pPr>
            <a:lvl4pPr lvl="3" algn="ctr" rtl="0">
              <a:lnSpc>
                <a:spcPct val="100000"/>
              </a:lnSpc>
              <a:spcBef>
                <a:spcPts val="0"/>
              </a:spcBef>
              <a:spcAft>
                <a:spcPts val="0"/>
              </a:spcAft>
              <a:buSzPts val="3600"/>
              <a:buFont typeface="Tulpen One"/>
              <a:buNone/>
              <a:defRPr sz="3840" b="1">
                <a:latin typeface="Tulpen One"/>
                <a:ea typeface="Tulpen One"/>
                <a:cs typeface="Tulpen One"/>
                <a:sym typeface="Tulpen One"/>
              </a:defRPr>
            </a:lvl4pPr>
            <a:lvl5pPr lvl="4" algn="ctr" rtl="0">
              <a:lnSpc>
                <a:spcPct val="100000"/>
              </a:lnSpc>
              <a:spcBef>
                <a:spcPts val="0"/>
              </a:spcBef>
              <a:spcAft>
                <a:spcPts val="0"/>
              </a:spcAft>
              <a:buSzPts val="3600"/>
              <a:buFont typeface="Tulpen One"/>
              <a:buNone/>
              <a:defRPr sz="3840" b="1">
                <a:latin typeface="Tulpen One"/>
                <a:ea typeface="Tulpen One"/>
                <a:cs typeface="Tulpen One"/>
                <a:sym typeface="Tulpen One"/>
              </a:defRPr>
            </a:lvl5pPr>
            <a:lvl6pPr lvl="5" algn="ctr" rtl="0">
              <a:lnSpc>
                <a:spcPct val="100000"/>
              </a:lnSpc>
              <a:spcBef>
                <a:spcPts val="0"/>
              </a:spcBef>
              <a:spcAft>
                <a:spcPts val="0"/>
              </a:spcAft>
              <a:buSzPts val="3600"/>
              <a:buFont typeface="Tulpen One"/>
              <a:buNone/>
              <a:defRPr sz="3840" b="1">
                <a:latin typeface="Tulpen One"/>
                <a:ea typeface="Tulpen One"/>
                <a:cs typeface="Tulpen One"/>
                <a:sym typeface="Tulpen One"/>
              </a:defRPr>
            </a:lvl6pPr>
            <a:lvl7pPr lvl="6" algn="ctr" rtl="0">
              <a:lnSpc>
                <a:spcPct val="100000"/>
              </a:lnSpc>
              <a:spcBef>
                <a:spcPts val="0"/>
              </a:spcBef>
              <a:spcAft>
                <a:spcPts val="0"/>
              </a:spcAft>
              <a:buSzPts val="3600"/>
              <a:buFont typeface="Tulpen One"/>
              <a:buNone/>
              <a:defRPr sz="3840" b="1">
                <a:latin typeface="Tulpen One"/>
                <a:ea typeface="Tulpen One"/>
                <a:cs typeface="Tulpen One"/>
                <a:sym typeface="Tulpen One"/>
              </a:defRPr>
            </a:lvl7pPr>
            <a:lvl8pPr lvl="7" algn="ctr" rtl="0">
              <a:lnSpc>
                <a:spcPct val="100000"/>
              </a:lnSpc>
              <a:spcBef>
                <a:spcPts val="0"/>
              </a:spcBef>
              <a:spcAft>
                <a:spcPts val="0"/>
              </a:spcAft>
              <a:buSzPts val="3600"/>
              <a:buFont typeface="Tulpen One"/>
              <a:buNone/>
              <a:defRPr sz="3840" b="1">
                <a:latin typeface="Tulpen One"/>
                <a:ea typeface="Tulpen One"/>
                <a:cs typeface="Tulpen One"/>
                <a:sym typeface="Tulpen One"/>
              </a:defRPr>
            </a:lvl8pPr>
            <a:lvl9pPr lvl="8" algn="ctr" rtl="0">
              <a:lnSpc>
                <a:spcPct val="100000"/>
              </a:lnSpc>
              <a:spcBef>
                <a:spcPts val="0"/>
              </a:spcBef>
              <a:spcAft>
                <a:spcPts val="0"/>
              </a:spcAft>
              <a:buSzPts val="3600"/>
              <a:buFont typeface="Tulpen One"/>
              <a:buNone/>
              <a:defRPr sz="3840" b="1">
                <a:latin typeface="Tulpen One"/>
                <a:ea typeface="Tulpen One"/>
                <a:cs typeface="Tulpen One"/>
                <a:sym typeface="Tulpen One"/>
              </a:defRPr>
            </a:lvl9pPr>
          </a:lstStyle>
          <a:p>
            <a:endParaRPr/>
          </a:p>
        </p:txBody>
      </p:sp>
      <p:sp>
        <p:nvSpPr>
          <p:cNvPr id="90" name="Google Shape;90;p14"/>
          <p:cNvSpPr txBox="1">
            <a:spLocks noGrp="1"/>
          </p:cNvSpPr>
          <p:nvPr>
            <p:ph type="title" idx="15" hasCustomPrompt="1"/>
          </p:nvPr>
        </p:nvSpPr>
        <p:spPr>
          <a:xfrm>
            <a:off x="4135187" y="4247373"/>
            <a:ext cx="1483200" cy="66432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4800"/>
              <a:buNone/>
              <a:defRPr sz="3840"/>
            </a:lvl1pPr>
            <a:lvl2pPr lvl="1" algn="ctr" rtl="0">
              <a:spcBef>
                <a:spcPts val="0"/>
              </a:spcBef>
              <a:spcAft>
                <a:spcPts val="0"/>
              </a:spcAft>
              <a:buSzPts val="4800"/>
              <a:buNone/>
              <a:defRPr sz="5120"/>
            </a:lvl2pPr>
            <a:lvl3pPr lvl="2" algn="ctr" rtl="0">
              <a:spcBef>
                <a:spcPts val="0"/>
              </a:spcBef>
              <a:spcAft>
                <a:spcPts val="0"/>
              </a:spcAft>
              <a:buSzPts val="4800"/>
              <a:buNone/>
              <a:defRPr sz="5120"/>
            </a:lvl3pPr>
            <a:lvl4pPr lvl="3" algn="ctr" rtl="0">
              <a:spcBef>
                <a:spcPts val="0"/>
              </a:spcBef>
              <a:spcAft>
                <a:spcPts val="0"/>
              </a:spcAft>
              <a:buSzPts val="4800"/>
              <a:buNone/>
              <a:defRPr sz="5120"/>
            </a:lvl4pPr>
            <a:lvl5pPr lvl="4" algn="ctr" rtl="0">
              <a:spcBef>
                <a:spcPts val="0"/>
              </a:spcBef>
              <a:spcAft>
                <a:spcPts val="0"/>
              </a:spcAft>
              <a:buSzPts val="4800"/>
              <a:buNone/>
              <a:defRPr sz="5120"/>
            </a:lvl5pPr>
            <a:lvl6pPr lvl="5" algn="ctr" rtl="0">
              <a:spcBef>
                <a:spcPts val="0"/>
              </a:spcBef>
              <a:spcAft>
                <a:spcPts val="0"/>
              </a:spcAft>
              <a:buSzPts val="4800"/>
              <a:buNone/>
              <a:defRPr sz="5120"/>
            </a:lvl6pPr>
            <a:lvl7pPr lvl="6" algn="ctr" rtl="0">
              <a:spcBef>
                <a:spcPts val="0"/>
              </a:spcBef>
              <a:spcAft>
                <a:spcPts val="0"/>
              </a:spcAft>
              <a:buSzPts val="4800"/>
              <a:buNone/>
              <a:defRPr sz="5120"/>
            </a:lvl7pPr>
            <a:lvl8pPr lvl="7" algn="ctr" rtl="0">
              <a:spcBef>
                <a:spcPts val="0"/>
              </a:spcBef>
              <a:spcAft>
                <a:spcPts val="0"/>
              </a:spcAft>
              <a:buSzPts val="4800"/>
              <a:buNone/>
              <a:defRPr sz="5120"/>
            </a:lvl8pPr>
            <a:lvl9pPr lvl="8" algn="ctr" rtl="0">
              <a:spcBef>
                <a:spcPts val="0"/>
              </a:spcBef>
              <a:spcAft>
                <a:spcPts val="0"/>
              </a:spcAft>
              <a:buSzPts val="4800"/>
              <a:buNone/>
              <a:defRPr sz="5120"/>
            </a:lvl9pPr>
          </a:lstStyle>
          <a:p>
            <a:r>
              <a:t>xx%</a:t>
            </a:r>
          </a:p>
        </p:txBody>
      </p:sp>
      <p:sp>
        <p:nvSpPr>
          <p:cNvPr id="91" name="Google Shape;91;p14"/>
          <p:cNvSpPr txBox="1">
            <a:spLocks noGrp="1"/>
          </p:cNvSpPr>
          <p:nvPr>
            <p:ph type="subTitle" idx="16"/>
          </p:nvPr>
        </p:nvSpPr>
        <p:spPr>
          <a:xfrm>
            <a:off x="3648147" y="5877076"/>
            <a:ext cx="2457280" cy="66432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u="none"/>
            </a:lvl1pPr>
            <a:lvl2pPr lvl="1" algn="ctr" rtl="0">
              <a:lnSpc>
                <a:spcPct val="100000"/>
              </a:lnSpc>
              <a:spcBef>
                <a:spcPts val="0"/>
              </a:spcBef>
              <a:spcAft>
                <a:spcPts val="0"/>
              </a:spcAft>
              <a:buSzPts val="1800"/>
              <a:buNone/>
              <a:defRPr sz="1920"/>
            </a:lvl2pPr>
            <a:lvl3pPr lvl="2" algn="ctr" rtl="0">
              <a:lnSpc>
                <a:spcPct val="100000"/>
              </a:lnSpc>
              <a:spcBef>
                <a:spcPts val="0"/>
              </a:spcBef>
              <a:spcAft>
                <a:spcPts val="0"/>
              </a:spcAft>
              <a:buSzPts val="1800"/>
              <a:buNone/>
              <a:defRPr sz="1920"/>
            </a:lvl3pPr>
            <a:lvl4pPr lvl="3" algn="ctr" rtl="0">
              <a:lnSpc>
                <a:spcPct val="100000"/>
              </a:lnSpc>
              <a:spcBef>
                <a:spcPts val="0"/>
              </a:spcBef>
              <a:spcAft>
                <a:spcPts val="0"/>
              </a:spcAft>
              <a:buSzPts val="1800"/>
              <a:buNone/>
              <a:defRPr sz="1920"/>
            </a:lvl4pPr>
            <a:lvl5pPr lvl="4" algn="ctr" rtl="0">
              <a:lnSpc>
                <a:spcPct val="100000"/>
              </a:lnSpc>
              <a:spcBef>
                <a:spcPts val="0"/>
              </a:spcBef>
              <a:spcAft>
                <a:spcPts val="0"/>
              </a:spcAft>
              <a:buSzPts val="1800"/>
              <a:buNone/>
              <a:defRPr sz="1920"/>
            </a:lvl5pPr>
            <a:lvl6pPr lvl="5" algn="ctr" rtl="0">
              <a:lnSpc>
                <a:spcPct val="100000"/>
              </a:lnSpc>
              <a:spcBef>
                <a:spcPts val="0"/>
              </a:spcBef>
              <a:spcAft>
                <a:spcPts val="0"/>
              </a:spcAft>
              <a:buSzPts val="1800"/>
              <a:buNone/>
              <a:defRPr sz="1920"/>
            </a:lvl6pPr>
            <a:lvl7pPr lvl="6" algn="ctr" rtl="0">
              <a:lnSpc>
                <a:spcPct val="100000"/>
              </a:lnSpc>
              <a:spcBef>
                <a:spcPts val="0"/>
              </a:spcBef>
              <a:spcAft>
                <a:spcPts val="0"/>
              </a:spcAft>
              <a:buSzPts val="1800"/>
              <a:buNone/>
              <a:defRPr sz="1920"/>
            </a:lvl7pPr>
            <a:lvl8pPr lvl="7" algn="ctr" rtl="0">
              <a:lnSpc>
                <a:spcPct val="100000"/>
              </a:lnSpc>
              <a:spcBef>
                <a:spcPts val="0"/>
              </a:spcBef>
              <a:spcAft>
                <a:spcPts val="0"/>
              </a:spcAft>
              <a:buSzPts val="1800"/>
              <a:buNone/>
              <a:defRPr sz="1920"/>
            </a:lvl8pPr>
            <a:lvl9pPr lvl="8" algn="ctr" rtl="0">
              <a:lnSpc>
                <a:spcPct val="100000"/>
              </a:lnSpc>
              <a:spcBef>
                <a:spcPts val="0"/>
              </a:spcBef>
              <a:spcAft>
                <a:spcPts val="0"/>
              </a:spcAft>
              <a:buSzPts val="1800"/>
              <a:buNone/>
              <a:defRPr sz="1920"/>
            </a:lvl9pPr>
          </a:lstStyle>
          <a:p>
            <a:endParaRPr/>
          </a:p>
        </p:txBody>
      </p:sp>
      <p:sp>
        <p:nvSpPr>
          <p:cNvPr id="92" name="Google Shape;92;p14"/>
          <p:cNvSpPr txBox="1">
            <a:spLocks noGrp="1"/>
          </p:cNvSpPr>
          <p:nvPr>
            <p:ph type="subTitle" idx="17"/>
          </p:nvPr>
        </p:nvSpPr>
        <p:spPr>
          <a:xfrm>
            <a:off x="3648147" y="5306685"/>
            <a:ext cx="2457280" cy="4160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3600"/>
              <a:buFont typeface="Tulpen One"/>
              <a:buNone/>
              <a:defRPr sz="2560" b="1" u="none">
                <a:latin typeface="Tulpen One"/>
                <a:ea typeface="Tulpen One"/>
                <a:cs typeface="Tulpen One"/>
                <a:sym typeface="Tulpen One"/>
              </a:defRPr>
            </a:lvl1pPr>
            <a:lvl2pPr lvl="1" algn="ctr" rtl="0">
              <a:lnSpc>
                <a:spcPct val="100000"/>
              </a:lnSpc>
              <a:spcBef>
                <a:spcPts val="0"/>
              </a:spcBef>
              <a:spcAft>
                <a:spcPts val="0"/>
              </a:spcAft>
              <a:buSzPts val="3600"/>
              <a:buFont typeface="Tulpen One"/>
              <a:buNone/>
              <a:defRPr sz="3840" b="1">
                <a:latin typeface="Tulpen One"/>
                <a:ea typeface="Tulpen One"/>
                <a:cs typeface="Tulpen One"/>
                <a:sym typeface="Tulpen One"/>
              </a:defRPr>
            </a:lvl2pPr>
            <a:lvl3pPr lvl="2" algn="ctr" rtl="0">
              <a:lnSpc>
                <a:spcPct val="100000"/>
              </a:lnSpc>
              <a:spcBef>
                <a:spcPts val="0"/>
              </a:spcBef>
              <a:spcAft>
                <a:spcPts val="0"/>
              </a:spcAft>
              <a:buSzPts val="3600"/>
              <a:buFont typeface="Tulpen One"/>
              <a:buNone/>
              <a:defRPr sz="3840" b="1">
                <a:latin typeface="Tulpen One"/>
                <a:ea typeface="Tulpen One"/>
                <a:cs typeface="Tulpen One"/>
                <a:sym typeface="Tulpen One"/>
              </a:defRPr>
            </a:lvl3pPr>
            <a:lvl4pPr lvl="3" algn="ctr" rtl="0">
              <a:lnSpc>
                <a:spcPct val="100000"/>
              </a:lnSpc>
              <a:spcBef>
                <a:spcPts val="0"/>
              </a:spcBef>
              <a:spcAft>
                <a:spcPts val="0"/>
              </a:spcAft>
              <a:buSzPts val="3600"/>
              <a:buFont typeface="Tulpen One"/>
              <a:buNone/>
              <a:defRPr sz="3840" b="1">
                <a:latin typeface="Tulpen One"/>
                <a:ea typeface="Tulpen One"/>
                <a:cs typeface="Tulpen One"/>
                <a:sym typeface="Tulpen One"/>
              </a:defRPr>
            </a:lvl4pPr>
            <a:lvl5pPr lvl="4" algn="ctr" rtl="0">
              <a:lnSpc>
                <a:spcPct val="100000"/>
              </a:lnSpc>
              <a:spcBef>
                <a:spcPts val="0"/>
              </a:spcBef>
              <a:spcAft>
                <a:spcPts val="0"/>
              </a:spcAft>
              <a:buSzPts val="3600"/>
              <a:buFont typeface="Tulpen One"/>
              <a:buNone/>
              <a:defRPr sz="3840" b="1">
                <a:latin typeface="Tulpen One"/>
                <a:ea typeface="Tulpen One"/>
                <a:cs typeface="Tulpen One"/>
                <a:sym typeface="Tulpen One"/>
              </a:defRPr>
            </a:lvl5pPr>
            <a:lvl6pPr lvl="5" algn="ctr" rtl="0">
              <a:lnSpc>
                <a:spcPct val="100000"/>
              </a:lnSpc>
              <a:spcBef>
                <a:spcPts val="0"/>
              </a:spcBef>
              <a:spcAft>
                <a:spcPts val="0"/>
              </a:spcAft>
              <a:buSzPts val="3600"/>
              <a:buFont typeface="Tulpen One"/>
              <a:buNone/>
              <a:defRPr sz="3840" b="1">
                <a:latin typeface="Tulpen One"/>
                <a:ea typeface="Tulpen One"/>
                <a:cs typeface="Tulpen One"/>
                <a:sym typeface="Tulpen One"/>
              </a:defRPr>
            </a:lvl6pPr>
            <a:lvl7pPr lvl="6" algn="ctr" rtl="0">
              <a:lnSpc>
                <a:spcPct val="100000"/>
              </a:lnSpc>
              <a:spcBef>
                <a:spcPts val="0"/>
              </a:spcBef>
              <a:spcAft>
                <a:spcPts val="0"/>
              </a:spcAft>
              <a:buSzPts val="3600"/>
              <a:buFont typeface="Tulpen One"/>
              <a:buNone/>
              <a:defRPr sz="3840" b="1">
                <a:latin typeface="Tulpen One"/>
                <a:ea typeface="Tulpen One"/>
                <a:cs typeface="Tulpen One"/>
                <a:sym typeface="Tulpen One"/>
              </a:defRPr>
            </a:lvl7pPr>
            <a:lvl8pPr lvl="7" algn="ctr" rtl="0">
              <a:lnSpc>
                <a:spcPct val="100000"/>
              </a:lnSpc>
              <a:spcBef>
                <a:spcPts val="0"/>
              </a:spcBef>
              <a:spcAft>
                <a:spcPts val="0"/>
              </a:spcAft>
              <a:buSzPts val="3600"/>
              <a:buFont typeface="Tulpen One"/>
              <a:buNone/>
              <a:defRPr sz="3840" b="1">
                <a:latin typeface="Tulpen One"/>
                <a:ea typeface="Tulpen One"/>
                <a:cs typeface="Tulpen One"/>
                <a:sym typeface="Tulpen One"/>
              </a:defRPr>
            </a:lvl8pPr>
            <a:lvl9pPr lvl="8" algn="ctr" rtl="0">
              <a:lnSpc>
                <a:spcPct val="100000"/>
              </a:lnSpc>
              <a:spcBef>
                <a:spcPts val="0"/>
              </a:spcBef>
              <a:spcAft>
                <a:spcPts val="0"/>
              </a:spcAft>
              <a:buSzPts val="3600"/>
              <a:buFont typeface="Tulpen One"/>
              <a:buNone/>
              <a:defRPr sz="3840" b="1">
                <a:latin typeface="Tulpen One"/>
                <a:ea typeface="Tulpen One"/>
                <a:cs typeface="Tulpen One"/>
                <a:sym typeface="Tulpen One"/>
              </a:defRPr>
            </a:lvl9pPr>
          </a:lstStyle>
          <a:p>
            <a:endParaRPr/>
          </a:p>
        </p:txBody>
      </p:sp>
      <p:sp>
        <p:nvSpPr>
          <p:cNvPr id="93" name="Google Shape;93;p14"/>
          <p:cNvSpPr txBox="1">
            <a:spLocks noGrp="1"/>
          </p:cNvSpPr>
          <p:nvPr>
            <p:ph type="title" idx="18" hasCustomPrompt="1"/>
          </p:nvPr>
        </p:nvSpPr>
        <p:spPr>
          <a:xfrm>
            <a:off x="6892707" y="4247373"/>
            <a:ext cx="1483200" cy="66432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4800"/>
              <a:buNone/>
              <a:defRPr sz="3840"/>
            </a:lvl1pPr>
            <a:lvl2pPr lvl="1" algn="ctr" rtl="0">
              <a:spcBef>
                <a:spcPts val="0"/>
              </a:spcBef>
              <a:spcAft>
                <a:spcPts val="0"/>
              </a:spcAft>
              <a:buSzPts val="4800"/>
              <a:buNone/>
              <a:defRPr sz="5120"/>
            </a:lvl2pPr>
            <a:lvl3pPr lvl="2" algn="ctr" rtl="0">
              <a:spcBef>
                <a:spcPts val="0"/>
              </a:spcBef>
              <a:spcAft>
                <a:spcPts val="0"/>
              </a:spcAft>
              <a:buSzPts val="4800"/>
              <a:buNone/>
              <a:defRPr sz="5120"/>
            </a:lvl3pPr>
            <a:lvl4pPr lvl="3" algn="ctr" rtl="0">
              <a:spcBef>
                <a:spcPts val="0"/>
              </a:spcBef>
              <a:spcAft>
                <a:spcPts val="0"/>
              </a:spcAft>
              <a:buSzPts val="4800"/>
              <a:buNone/>
              <a:defRPr sz="5120"/>
            </a:lvl4pPr>
            <a:lvl5pPr lvl="4" algn="ctr" rtl="0">
              <a:spcBef>
                <a:spcPts val="0"/>
              </a:spcBef>
              <a:spcAft>
                <a:spcPts val="0"/>
              </a:spcAft>
              <a:buSzPts val="4800"/>
              <a:buNone/>
              <a:defRPr sz="5120"/>
            </a:lvl5pPr>
            <a:lvl6pPr lvl="5" algn="ctr" rtl="0">
              <a:spcBef>
                <a:spcPts val="0"/>
              </a:spcBef>
              <a:spcAft>
                <a:spcPts val="0"/>
              </a:spcAft>
              <a:buSzPts val="4800"/>
              <a:buNone/>
              <a:defRPr sz="5120"/>
            </a:lvl6pPr>
            <a:lvl7pPr lvl="6" algn="ctr" rtl="0">
              <a:spcBef>
                <a:spcPts val="0"/>
              </a:spcBef>
              <a:spcAft>
                <a:spcPts val="0"/>
              </a:spcAft>
              <a:buSzPts val="4800"/>
              <a:buNone/>
              <a:defRPr sz="5120"/>
            </a:lvl7pPr>
            <a:lvl8pPr lvl="7" algn="ctr" rtl="0">
              <a:spcBef>
                <a:spcPts val="0"/>
              </a:spcBef>
              <a:spcAft>
                <a:spcPts val="0"/>
              </a:spcAft>
              <a:buSzPts val="4800"/>
              <a:buNone/>
              <a:defRPr sz="5120"/>
            </a:lvl8pPr>
            <a:lvl9pPr lvl="8" algn="ctr" rtl="0">
              <a:spcBef>
                <a:spcPts val="0"/>
              </a:spcBef>
              <a:spcAft>
                <a:spcPts val="0"/>
              </a:spcAft>
              <a:buSzPts val="4800"/>
              <a:buNone/>
              <a:defRPr sz="5120"/>
            </a:lvl9pPr>
          </a:lstStyle>
          <a:p>
            <a:r>
              <a:t>xx%</a:t>
            </a:r>
          </a:p>
        </p:txBody>
      </p:sp>
      <p:sp>
        <p:nvSpPr>
          <p:cNvPr id="94" name="Google Shape;94;p14"/>
          <p:cNvSpPr txBox="1">
            <a:spLocks noGrp="1"/>
          </p:cNvSpPr>
          <p:nvPr>
            <p:ph type="subTitle" idx="19"/>
          </p:nvPr>
        </p:nvSpPr>
        <p:spPr>
          <a:xfrm>
            <a:off x="6405667" y="5877076"/>
            <a:ext cx="2457280" cy="66432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u="none"/>
            </a:lvl1pPr>
            <a:lvl2pPr lvl="1" algn="ctr" rtl="0">
              <a:lnSpc>
                <a:spcPct val="100000"/>
              </a:lnSpc>
              <a:spcBef>
                <a:spcPts val="0"/>
              </a:spcBef>
              <a:spcAft>
                <a:spcPts val="0"/>
              </a:spcAft>
              <a:buSzPts val="1800"/>
              <a:buNone/>
              <a:defRPr sz="1920"/>
            </a:lvl2pPr>
            <a:lvl3pPr lvl="2" algn="ctr" rtl="0">
              <a:lnSpc>
                <a:spcPct val="100000"/>
              </a:lnSpc>
              <a:spcBef>
                <a:spcPts val="0"/>
              </a:spcBef>
              <a:spcAft>
                <a:spcPts val="0"/>
              </a:spcAft>
              <a:buSzPts val="1800"/>
              <a:buNone/>
              <a:defRPr sz="1920"/>
            </a:lvl3pPr>
            <a:lvl4pPr lvl="3" algn="ctr" rtl="0">
              <a:lnSpc>
                <a:spcPct val="100000"/>
              </a:lnSpc>
              <a:spcBef>
                <a:spcPts val="0"/>
              </a:spcBef>
              <a:spcAft>
                <a:spcPts val="0"/>
              </a:spcAft>
              <a:buSzPts val="1800"/>
              <a:buNone/>
              <a:defRPr sz="1920"/>
            </a:lvl4pPr>
            <a:lvl5pPr lvl="4" algn="ctr" rtl="0">
              <a:lnSpc>
                <a:spcPct val="100000"/>
              </a:lnSpc>
              <a:spcBef>
                <a:spcPts val="0"/>
              </a:spcBef>
              <a:spcAft>
                <a:spcPts val="0"/>
              </a:spcAft>
              <a:buSzPts val="1800"/>
              <a:buNone/>
              <a:defRPr sz="1920"/>
            </a:lvl5pPr>
            <a:lvl6pPr lvl="5" algn="ctr" rtl="0">
              <a:lnSpc>
                <a:spcPct val="100000"/>
              </a:lnSpc>
              <a:spcBef>
                <a:spcPts val="0"/>
              </a:spcBef>
              <a:spcAft>
                <a:spcPts val="0"/>
              </a:spcAft>
              <a:buSzPts val="1800"/>
              <a:buNone/>
              <a:defRPr sz="1920"/>
            </a:lvl6pPr>
            <a:lvl7pPr lvl="6" algn="ctr" rtl="0">
              <a:lnSpc>
                <a:spcPct val="100000"/>
              </a:lnSpc>
              <a:spcBef>
                <a:spcPts val="0"/>
              </a:spcBef>
              <a:spcAft>
                <a:spcPts val="0"/>
              </a:spcAft>
              <a:buSzPts val="1800"/>
              <a:buNone/>
              <a:defRPr sz="1920"/>
            </a:lvl7pPr>
            <a:lvl8pPr lvl="7" algn="ctr" rtl="0">
              <a:lnSpc>
                <a:spcPct val="100000"/>
              </a:lnSpc>
              <a:spcBef>
                <a:spcPts val="0"/>
              </a:spcBef>
              <a:spcAft>
                <a:spcPts val="0"/>
              </a:spcAft>
              <a:buSzPts val="1800"/>
              <a:buNone/>
              <a:defRPr sz="1920"/>
            </a:lvl8pPr>
            <a:lvl9pPr lvl="8" algn="ctr" rtl="0">
              <a:lnSpc>
                <a:spcPct val="100000"/>
              </a:lnSpc>
              <a:spcBef>
                <a:spcPts val="0"/>
              </a:spcBef>
              <a:spcAft>
                <a:spcPts val="0"/>
              </a:spcAft>
              <a:buSzPts val="1800"/>
              <a:buNone/>
              <a:defRPr sz="1920"/>
            </a:lvl9pPr>
          </a:lstStyle>
          <a:p>
            <a:endParaRPr/>
          </a:p>
        </p:txBody>
      </p:sp>
      <p:sp>
        <p:nvSpPr>
          <p:cNvPr id="95" name="Google Shape;95;p14"/>
          <p:cNvSpPr txBox="1">
            <a:spLocks noGrp="1"/>
          </p:cNvSpPr>
          <p:nvPr>
            <p:ph type="subTitle" idx="20"/>
          </p:nvPr>
        </p:nvSpPr>
        <p:spPr>
          <a:xfrm>
            <a:off x="6441507" y="5306685"/>
            <a:ext cx="2385600" cy="4160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3600"/>
              <a:buFont typeface="Tulpen One"/>
              <a:buNone/>
              <a:defRPr sz="2560" b="1" u="none">
                <a:latin typeface="Tulpen One"/>
                <a:ea typeface="Tulpen One"/>
                <a:cs typeface="Tulpen One"/>
                <a:sym typeface="Tulpen One"/>
              </a:defRPr>
            </a:lvl1pPr>
            <a:lvl2pPr lvl="1" algn="ctr" rtl="0">
              <a:lnSpc>
                <a:spcPct val="100000"/>
              </a:lnSpc>
              <a:spcBef>
                <a:spcPts val="0"/>
              </a:spcBef>
              <a:spcAft>
                <a:spcPts val="0"/>
              </a:spcAft>
              <a:buSzPts val="3600"/>
              <a:buFont typeface="Tulpen One"/>
              <a:buNone/>
              <a:defRPr sz="3840" b="1">
                <a:latin typeface="Tulpen One"/>
                <a:ea typeface="Tulpen One"/>
                <a:cs typeface="Tulpen One"/>
                <a:sym typeface="Tulpen One"/>
              </a:defRPr>
            </a:lvl2pPr>
            <a:lvl3pPr lvl="2" algn="ctr" rtl="0">
              <a:lnSpc>
                <a:spcPct val="100000"/>
              </a:lnSpc>
              <a:spcBef>
                <a:spcPts val="0"/>
              </a:spcBef>
              <a:spcAft>
                <a:spcPts val="0"/>
              </a:spcAft>
              <a:buSzPts val="3600"/>
              <a:buFont typeface="Tulpen One"/>
              <a:buNone/>
              <a:defRPr sz="3840" b="1">
                <a:latin typeface="Tulpen One"/>
                <a:ea typeface="Tulpen One"/>
                <a:cs typeface="Tulpen One"/>
                <a:sym typeface="Tulpen One"/>
              </a:defRPr>
            </a:lvl3pPr>
            <a:lvl4pPr lvl="3" algn="ctr" rtl="0">
              <a:lnSpc>
                <a:spcPct val="100000"/>
              </a:lnSpc>
              <a:spcBef>
                <a:spcPts val="0"/>
              </a:spcBef>
              <a:spcAft>
                <a:spcPts val="0"/>
              </a:spcAft>
              <a:buSzPts val="3600"/>
              <a:buFont typeface="Tulpen One"/>
              <a:buNone/>
              <a:defRPr sz="3840" b="1">
                <a:latin typeface="Tulpen One"/>
                <a:ea typeface="Tulpen One"/>
                <a:cs typeface="Tulpen One"/>
                <a:sym typeface="Tulpen One"/>
              </a:defRPr>
            </a:lvl4pPr>
            <a:lvl5pPr lvl="4" algn="ctr" rtl="0">
              <a:lnSpc>
                <a:spcPct val="100000"/>
              </a:lnSpc>
              <a:spcBef>
                <a:spcPts val="0"/>
              </a:spcBef>
              <a:spcAft>
                <a:spcPts val="0"/>
              </a:spcAft>
              <a:buSzPts val="3600"/>
              <a:buFont typeface="Tulpen One"/>
              <a:buNone/>
              <a:defRPr sz="3840" b="1">
                <a:latin typeface="Tulpen One"/>
                <a:ea typeface="Tulpen One"/>
                <a:cs typeface="Tulpen One"/>
                <a:sym typeface="Tulpen One"/>
              </a:defRPr>
            </a:lvl5pPr>
            <a:lvl6pPr lvl="5" algn="ctr" rtl="0">
              <a:lnSpc>
                <a:spcPct val="100000"/>
              </a:lnSpc>
              <a:spcBef>
                <a:spcPts val="0"/>
              </a:spcBef>
              <a:spcAft>
                <a:spcPts val="0"/>
              </a:spcAft>
              <a:buSzPts val="3600"/>
              <a:buFont typeface="Tulpen One"/>
              <a:buNone/>
              <a:defRPr sz="3840" b="1">
                <a:latin typeface="Tulpen One"/>
                <a:ea typeface="Tulpen One"/>
                <a:cs typeface="Tulpen One"/>
                <a:sym typeface="Tulpen One"/>
              </a:defRPr>
            </a:lvl6pPr>
            <a:lvl7pPr lvl="6" algn="ctr" rtl="0">
              <a:lnSpc>
                <a:spcPct val="100000"/>
              </a:lnSpc>
              <a:spcBef>
                <a:spcPts val="0"/>
              </a:spcBef>
              <a:spcAft>
                <a:spcPts val="0"/>
              </a:spcAft>
              <a:buSzPts val="3600"/>
              <a:buFont typeface="Tulpen One"/>
              <a:buNone/>
              <a:defRPr sz="3840" b="1">
                <a:latin typeface="Tulpen One"/>
                <a:ea typeface="Tulpen One"/>
                <a:cs typeface="Tulpen One"/>
                <a:sym typeface="Tulpen One"/>
              </a:defRPr>
            </a:lvl7pPr>
            <a:lvl8pPr lvl="7" algn="ctr" rtl="0">
              <a:lnSpc>
                <a:spcPct val="100000"/>
              </a:lnSpc>
              <a:spcBef>
                <a:spcPts val="0"/>
              </a:spcBef>
              <a:spcAft>
                <a:spcPts val="0"/>
              </a:spcAft>
              <a:buSzPts val="3600"/>
              <a:buFont typeface="Tulpen One"/>
              <a:buNone/>
              <a:defRPr sz="3840" b="1">
                <a:latin typeface="Tulpen One"/>
                <a:ea typeface="Tulpen One"/>
                <a:cs typeface="Tulpen One"/>
                <a:sym typeface="Tulpen One"/>
              </a:defRPr>
            </a:lvl8pPr>
            <a:lvl9pPr lvl="8" algn="ctr" rtl="0">
              <a:lnSpc>
                <a:spcPct val="100000"/>
              </a:lnSpc>
              <a:spcBef>
                <a:spcPts val="0"/>
              </a:spcBef>
              <a:spcAft>
                <a:spcPts val="0"/>
              </a:spcAft>
              <a:buSzPts val="3600"/>
              <a:buFont typeface="Tulpen One"/>
              <a:buNone/>
              <a:defRPr sz="3840" b="1">
                <a:latin typeface="Tulpen One"/>
                <a:ea typeface="Tulpen One"/>
                <a:cs typeface="Tulpen One"/>
                <a:sym typeface="Tulpen One"/>
              </a:defRPr>
            </a:lvl9pPr>
          </a:lstStyle>
          <a:p>
            <a:endParaRPr/>
          </a:p>
        </p:txBody>
      </p:sp>
      <p:sp>
        <p:nvSpPr>
          <p:cNvPr id="96" name="Google Shape;96;p14"/>
          <p:cNvSpPr txBox="1">
            <a:spLocks noGrp="1"/>
          </p:cNvSpPr>
          <p:nvPr>
            <p:ph type="title" idx="21"/>
          </p:nvPr>
        </p:nvSpPr>
        <p:spPr>
          <a:xfrm>
            <a:off x="768000" y="768000"/>
            <a:ext cx="8217600" cy="360107"/>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4800"/>
              <a:buNone/>
              <a:defRPr sz="3200" b="1"/>
            </a:lvl1pPr>
            <a:lvl2pPr lvl="1" rtl="0">
              <a:spcBef>
                <a:spcPts val="0"/>
              </a:spcBef>
              <a:spcAft>
                <a:spcPts val="0"/>
              </a:spcAft>
              <a:buSzPts val="4800"/>
              <a:buNone/>
              <a:defRPr/>
            </a:lvl2pPr>
            <a:lvl3pPr lvl="2" rtl="0">
              <a:spcBef>
                <a:spcPts val="0"/>
              </a:spcBef>
              <a:spcAft>
                <a:spcPts val="0"/>
              </a:spcAft>
              <a:buSzPts val="4800"/>
              <a:buNone/>
              <a:defRPr/>
            </a:lvl3pPr>
            <a:lvl4pPr lvl="3" rtl="0">
              <a:spcBef>
                <a:spcPts val="0"/>
              </a:spcBef>
              <a:spcAft>
                <a:spcPts val="0"/>
              </a:spcAft>
              <a:buSzPts val="4800"/>
              <a:buNone/>
              <a:defRPr/>
            </a:lvl4pPr>
            <a:lvl5pPr lvl="4" rtl="0">
              <a:spcBef>
                <a:spcPts val="0"/>
              </a:spcBef>
              <a:spcAft>
                <a:spcPts val="0"/>
              </a:spcAft>
              <a:buSzPts val="4800"/>
              <a:buNone/>
              <a:defRPr/>
            </a:lvl5pPr>
            <a:lvl6pPr lvl="5" rtl="0">
              <a:spcBef>
                <a:spcPts val="0"/>
              </a:spcBef>
              <a:spcAft>
                <a:spcPts val="0"/>
              </a:spcAft>
              <a:buSzPts val="4800"/>
              <a:buNone/>
              <a:defRPr/>
            </a:lvl6pPr>
            <a:lvl7pPr lvl="6" rtl="0">
              <a:spcBef>
                <a:spcPts val="0"/>
              </a:spcBef>
              <a:spcAft>
                <a:spcPts val="0"/>
              </a:spcAft>
              <a:buSzPts val="4800"/>
              <a:buNone/>
              <a:defRPr/>
            </a:lvl7pPr>
            <a:lvl8pPr lvl="7" rtl="0">
              <a:spcBef>
                <a:spcPts val="0"/>
              </a:spcBef>
              <a:spcAft>
                <a:spcPts val="0"/>
              </a:spcAft>
              <a:buSzPts val="4800"/>
              <a:buNone/>
              <a:defRPr/>
            </a:lvl8pPr>
            <a:lvl9pPr lvl="8" rtl="0">
              <a:spcBef>
                <a:spcPts val="0"/>
              </a:spcBef>
              <a:spcAft>
                <a:spcPts val="0"/>
              </a:spcAft>
              <a:buSzPts val="4800"/>
              <a:buNone/>
              <a:defRPr/>
            </a:lvl9pPr>
          </a:lstStyle>
          <a:p>
            <a:endParaRPr/>
          </a:p>
        </p:txBody>
      </p:sp>
      <p:pic>
        <p:nvPicPr>
          <p:cNvPr id="97" name="Google Shape;97;p14"/>
          <p:cNvPicPr preferRelativeResize="0"/>
          <p:nvPr/>
        </p:nvPicPr>
        <p:blipFill rotWithShape="1">
          <a:blip r:embed="rId3">
            <a:alphaModFix/>
          </a:blip>
          <a:srcRect l="77708" t="77089"/>
          <a:stretch/>
        </p:blipFill>
        <p:spPr>
          <a:xfrm flipH="1">
            <a:off x="-12183" y="6075947"/>
            <a:ext cx="1613599" cy="1243803"/>
          </a:xfrm>
          <a:prstGeom prst="rect">
            <a:avLst/>
          </a:prstGeom>
          <a:noFill/>
          <a:ln>
            <a:noFill/>
          </a:ln>
        </p:spPr>
      </p:pic>
    </p:spTree>
    <p:extLst>
      <p:ext uri="{BB962C8B-B14F-4D97-AF65-F5344CB8AC3E}">
        <p14:creationId xmlns:p14="http://schemas.microsoft.com/office/powerpoint/2010/main" val="403320789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Quote">
  <p:cSld name="Quote">
    <p:bg>
      <p:bgPr>
        <a:solidFill>
          <a:schemeClr val="dk2"/>
        </a:solidFill>
        <a:effectLst/>
      </p:bgPr>
    </p:bg>
    <p:spTree>
      <p:nvGrpSpPr>
        <p:cNvPr id="1" name="Shape 98"/>
        <p:cNvGrpSpPr/>
        <p:nvPr/>
      </p:nvGrpSpPr>
      <p:grpSpPr>
        <a:xfrm>
          <a:off x="0" y="0"/>
          <a:ext cx="0" cy="0"/>
          <a:chOff x="0" y="0"/>
          <a:chExt cx="0" cy="0"/>
        </a:xfrm>
      </p:grpSpPr>
      <p:pic>
        <p:nvPicPr>
          <p:cNvPr id="99" name="Google Shape;99;p15"/>
          <p:cNvPicPr preferRelativeResize="0"/>
          <p:nvPr/>
        </p:nvPicPr>
        <p:blipFill rotWithShape="1">
          <a:blip r:embed="rId2">
            <a:alphaModFix/>
          </a:blip>
          <a:srcRect/>
          <a:stretch/>
        </p:blipFill>
        <p:spPr>
          <a:xfrm>
            <a:off x="0" y="0"/>
            <a:ext cx="9753600" cy="7315200"/>
          </a:xfrm>
          <a:prstGeom prst="rect">
            <a:avLst/>
          </a:prstGeom>
          <a:noFill/>
          <a:ln>
            <a:noFill/>
          </a:ln>
        </p:spPr>
      </p:pic>
      <p:sp>
        <p:nvSpPr>
          <p:cNvPr id="100" name="Google Shape;100;p15"/>
          <p:cNvSpPr txBox="1">
            <a:spLocks noGrp="1"/>
          </p:cNvSpPr>
          <p:nvPr>
            <p:ph type="ctrTitle"/>
          </p:nvPr>
        </p:nvSpPr>
        <p:spPr>
          <a:xfrm>
            <a:off x="773627" y="4265476"/>
            <a:ext cx="6490880" cy="821760"/>
          </a:xfrm>
          <a:prstGeom prst="rect">
            <a:avLst/>
          </a:prstGeom>
          <a:noFill/>
        </p:spPr>
        <p:txBody>
          <a:bodyPr spcFirstLastPara="1" wrap="square" lIns="91425" tIns="91425" rIns="91425" bIns="91425" anchor="t" anchorCtr="0">
            <a:noAutofit/>
          </a:bodyPr>
          <a:lstStyle>
            <a:lvl1pPr lvl="0" rtl="0">
              <a:spcBef>
                <a:spcPts val="0"/>
              </a:spcBef>
              <a:spcAft>
                <a:spcPts val="0"/>
              </a:spcAft>
              <a:buClr>
                <a:schemeClr val="dk2"/>
              </a:buClr>
              <a:buSzPts val="1400"/>
              <a:buNone/>
              <a:defRPr sz="3840">
                <a:solidFill>
                  <a:schemeClr val="accent5"/>
                </a:solidFill>
              </a:defRPr>
            </a:lvl1pPr>
            <a:lvl2pPr lvl="1" algn="ctr" rtl="0">
              <a:spcBef>
                <a:spcPts val="0"/>
              </a:spcBef>
              <a:spcAft>
                <a:spcPts val="0"/>
              </a:spcAft>
              <a:buClr>
                <a:schemeClr val="accent3"/>
              </a:buClr>
              <a:buSzPts val="1400"/>
              <a:buNone/>
              <a:defRPr sz="1493">
                <a:solidFill>
                  <a:schemeClr val="accent3"/>
                </a:solidFill>
              </a:defRPr>
            </a:lvl2pPr>
            <a:lvl3pPr lvl="2" algn="ctr" rtl="0">
              <a:spcBef>
                <a:spcPts val="0"/>
              </a:spcBef>
              <a:spcAft>
                <a:spcPts val="0"/>
              </a:spcAft>
              <a:buClr>
                <a:schemeClr val="accent3"/>
              </a:buClr>
              <a:buSzPts val="1400"/>
              <a:buNone/>
              <a:defRPr sz="1493">
                <a:solidFill>
                  <a:schemeClr val="accent3"/>
                </a:solidFill>
              </a:defRPr>
            </a:lvl3pPr>
            <a:lvl4pPr lvl="3" algn="ctr" rtl="0">
              <a:spcBef>
                <a:spcPts val="0"/>
              </a:spcBef>
              <a:spcAft>
                <a:spcPts val="0"/>
              </a:spcAft>
              <a:buClr>
                <a:schemeClr val="accent3"/>
              </a:buClr>
              <a:buSzPts val="1400"/>
              <a:buNone/>
              <a:defRPr sz="1493">
                <a:solidFill>
                  <a:schemeClr val="accent3"/>
                </a:solidFill>
              </a:defRPr>
            </a:lvl4pPr>
            <a:lvl5pPr lvl="4" algn="ctr" rtl="0">
              <a:spcBef>
                <a:spcPts val="0"/>
              </a:spcBef>
              <a:spcAft>
                <a:spcPts val="0"/>
              </a:spcAft>
              <a:buClr>
                <a:schemeClr val="accent3"/>
              </a:buClr>
              <a:buSzPts val="1400"/>
              <a:buNone/>
              <a:defRPr sz="1493">
                <a:solidFill>
                  <a:schemeClr val="accent3"/>
                </a:solidFill>
              </a:defRPr>
            </a:lvl5pPr>
            <a:lvl6pPr lvl="5" algn="ctr" rtl="0">
              <a:spcBef>
                <a:spcPts val="0"/>
              </a:spcBef>
              <a:spcAft>
                <a:spcPts val="0"/>
              </a:spcAft>
              <a:buClr>
                <a:schemeClr val="accent3"/>
              </a:buClr>
              <a:buSzPts val="1400"/>
              <a:buNone/>
              <a:defRPr sz="1493">
                <a:solidFill>
                  <a:schemeClr val="accent3"/>
                </a:solidFill>
              </a:defRPr>
            </a:lvl6pPr>
            <a:lvl7pPr lvl="6" algn="ctr" rtl="0">
              <a:spcBef>
                <a:spcPts val="0"/>
              </a:spcBef>
              <a:spcAft>
                <a:spcPts val="0"/>
              </a:spcAft>
              <a:buClr>
                <a:schemeClr val="accent3"/>
              </a:buClr>
              <a:buSzPts val="1400"/>
              <a:buNone/>
              <a:defRPr sz="1493">
                <a:solidFill>
                  <a:schemeClr val="accent3"/>
                </a:solidFill>
              </a:defRPr>
            </a:lvl7pPr>
            <a:lvl8pPr lvl="7" algn="ctr" rtl="0">
              <a:spcBef>
                <a:spcPts val="0"/>
              </a:spcBef>
              <a:spcAft>
                <a:spcPts val="0"/>
              </a:spcAft>
              <a:buClr>
                <a:schemeClr val="accent3"/>
              </a:buClr>
              <a:buSzPts val="1400"/>
              <a:buNone/>
              <a:defRPr sz="1493">
                <a:solidFill>
                  <a:schemeClr val="accent3"/>
                </a:solidFill>
              </a:defRPr>
            </a:lvl8pPr>
            <a:lvl9pPr lvl="8" algn="ctr" rtl="0">
              <a:spcBef>
                <a:spcPts val="0"/>
              </a:spcBef>
              <a:spcAft>
                <a:spcPts val="0"/>
              </a:spcAft>
              <a:buClr>
                <a:schemeClr val="accent3"/>
              </a:buClr>
              <a:buSzPts val="1400"/>
              <a:buNone/>
              <a:defRPr sz="1493">
                <a:solidFill>
                  <a:schemeClr val="accent3"/>
                </a:solidFill>
              </a:defRPr>
            </a:lvl9pPr>
          </a:lstStyle>
          <a:p>
            <a:endParaRPr/>
          </a:p>
        </p:txBody>
      </p:sp>
      <p:sp>
        <p:nvSpPr>
          <p:cNvPr id="101" name="Google Shape;101;p15"/>
          <p:cNvSpPr txBox="1">
            <a:spLocks noGrp="1"/>
          </p:cNvSpPr>
          <p:nvPr>
            <p:ph type="subTitle" idx="1"/>
          </p:nvPr>
        </p:nvSpPr>
        <p:spPr>
          <a:xfrm>
            <a:off x="773662" y="2478845"/>
            <a:ext cx="6490880" cy="1725440"/>
          </a:xfrm>
          <a:prstGeom prst="rect">
            <a:avLst/>
          </a:prstGeom>
          <a:noFill/>
        </p:spPr>
        <p:txBody>
          <a:bodyPr spcFirstLastPara="1" wrap="square" lIns="91425" tIns="91425" rIns="91425" bIns="91425" anchor="b" anchorCtr="0">
            <a:noAutofit/>
          </a:bodyPr>
          <a:lstStyle>
            <a:lvl1pPr lvl="0" rtl="0">
              <a:lnSpc>
                <a:spcPct val="100000"/>
              </a:lnSpc>
              <a:spcBef>
                <a:spcPts val="0"/>
              </a:spcBef>
              <a:spcAft>
                <a:spcPts val="0"/>
              </a:spcAft>
              <a:buNone/>
              <a:defRPr sz="2347">
                <a:solidFill>
                  <a:schemeClr val="accent5"/>
                </a:solidFill>
              </a:defRPr>
            </a:lvl1pPr>
            <a:lvl2pPr lvl="1" rtl="0">
              <a:lnSpc>
                <a:spcPct val="100000"/>
              </a:lnSpc>
              <a:spcBef>
                <a:spcPts val="0"/>
              </a:spcBef>
              <a:spcAft>
                <a:spcPts val="0"/>
              </a:spcAft>
              <a:buNone/>
              <a:defRPr sz="2347">
                <a:solidFill>
                  <a:schemeClr val="accent5"/>
                </a:solidFill>
              </a:defRPr>
            </a:lvl2pPr>
            <a:lvl3pPr lvl="2" rtl="0">
              <a:lnSpc>
                <a:spcPct val="100000"/>
              </a:lnSpc>
              <a:spcBef>
                <a:spcPts val="0"/>
              </a:spcBef>
              <a:spcAft>
                <a:spcPts val="0"/>
              </a:spcAft>
              <a:buNone/>
              <a:defRPr sz="2347">
                <a:solidFill>
                  <a:schemeClr val="accent5"/>
                </a:solidFill>
              </a:defRPr>
            </a:lvl3pPr>
            <a:lvl4pPr lvl="3" rtl="0">
              <a:lnSpc>
                <a:spcPct val="100000"/>
              </a:lnSpc>
              <a:spcBef>
                <a:spcPts val="0"/>
              </a:spcBef>
              <a:spcAft>
                <a:spcPts val="0"/>
              </a:spcAft>
              <a:buNone/>
              <a:defRPr sz="2347">
                <a:solidFill>
                  <a:schemeClr val="accent5"/>
                </a:solidFill>
              </a:defRPr>
            </a:lvl4pPr>
            <a:lvl5pPr lvl="4" rtl="0">
              <a:lnSpc>
                <a:spcPct val="100000"/>
              </a:lnSpc>
              <a:spcBef>
                <a:spcPts val="0"/>
              </a:spcBef>
              <a:spcAft>
                <a:spcPts val="0"/>
              </a:spcAft>
              <a:buNone/>
              <a:defRPr sz="2347">
                <a:solidFill>
                  <a:schemeClr val="accent5"/>
                </a:solidFill>
              </a:defRPr>
            </a:lvl5pPr>
            <a:lvl6pPr lvl="5" rtl="0">
              <a:lnSpc>
                <a:spcPct val="100000"/>
              </a:lnSpc>
              <a:spcBef>
                <a:spcPts val="0"/>
              </a:spcBef>
              <a:spcAft>
                <a:spcPts val="0"/>
              </a:spcAft>
              <a:buNone/>
              <a:defRPr sz="2347">
                <a:solidFill>
                  <a:schemeClr val="accent5"/>
                </a:solidFill>
              </a:defRPr>
            </a:lvl6pPr>
            <a:lvl7pPr lvl="6" rtl="0">
              <a:lnSpc>
                <a:spcPct val="100000"/>
              </a:lnSpc>
              <a:spcBef>
                <a:spcPts val="0"/>
              </a:spcBef>
              <a:spcAft>
                <a:spcPts val="0"/>
              </a:spcAft>
              <a:buNone/>
              <a:defRPr sz="2347">
                <a:solidFill>
                  <a:schemeClr val="accent5"/>
                </a:solidFill>
              </a:defRPr>
            </a:lvl7pPr>
            <a:lvl8pPr lvl="7" rtl="0">
              <a:lnSpc>
                <a:spcPct val="100000"/>
              </a:lnSpc>
              <a:spcBef>
                <a:spcPts val="0"/>
              </a:spcBef>
              <a:spcAft>
                <a:spcPts val="0"/>
              </a:spcAft>
              <a:buNone/>
              <a:defRPr sz="2347">
                <a:solidFill>
                  <a:schemeClr val="accent5"/>
                </a:solidFill>
              </a:defRPr>
            </a:lvl8pPr>
            <a:lvl9pPr lvl="8" rtl="0">
              <a:lnSpc>
                <a:spcPct val="100000"/>
              </a:lnSpc>
              <a:spcBef>
                <a:spcPts val="0"/>
              </a:spcBef>
              <a:spcAft>
                <a:spcPts val="0"/>
              </a:spcAft>
              <a:buNone/>
              <a:defRPr sz="2347">
                <a:solidFill>
                  <a:schemeClr val="accent5"/>
                </a:solidFill>
              </a:defRPr>
            </a:lvl9pPr>
          </a:lstStyle>
          <a:p>
            <a:endParaRPr/>
          </a:p>
        </p:txBody>
      </p:sp>
    </p:spTree>
    <p:extLst>
      <p:ext uri="{BB962C8B-B14F-4D97-AF65-F5344CB8AC3E}">
        <p14:creationId xmlns:p14="http://schemas.microsoft.com/office/powerpoint/2010/main" val="229297132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Quote 2 ">
  <p:cSld name="Quote 2 ">
    <p:bg>
      <p:bgPr>
        <a:solidFill>
          <a:schemeClr val="dk2"/>
        </a:solidFill>
        <a:effectLst/>
      </p:bgPr>
    </p:bg>
    <p:spTree>
      <p:nvGrpSpPr>
        <p:cNvPr id="1" name="Shape 102"/>
        <p:cNvGrpSpPr/>
        <p:nvPr/>
      </p:nvGrpSpPr>
      <p:grpSpPr>
        <a:xfrm>
          <a:off x="0" y="0"/>
          <a:ext cx="0" cy="0"/>
          <a:chOff x="0" y="0"/>
          <a:chExt cx="0" cy="0"/>
        </a:xfrm>
      </p:grpSpPr>
      <p:pic>
        <p:nvPicPr>
          <p:cNvPr id="103" name="Google Shape;103;p16"/>
          <p:cNvPicPr preferRelativeResize="0"/>
          <p:nvPr/>
        </p:nvPicPr>
        <p:blipFill rotWithShape="1">
          <a:blip r:embed="rId2">
            <a:alphaModFix/>
          </a:blip>
          <a:srcRect t="169" b="159"/>
          <a:stretch/>
        </p:blipFill>
        <p:spPr>
          <a:xfrm rot="10800000" flipH="1">
            <a:off x="-24560" y="7918"/>
            <a:ext cx="9786025" cy="7315200"/>
          </a:xfrm>
          <a:prstGeom prst="rect">
            <a:avLst/>
          </a:prstGeom>
          <a:noFill/>
          <a:ln>
            <a:noFill/>
          </a:ln>
        </p:spPr>
      </p:pic>
      <p:sp>
        <p:nvSpPr>
          <p:cNvPr id="104" name="Google Shape;104;p16"/>
          <p:cNvSpPr txBox="1">
            <a:spLocks noGrp="1"/>
          </p:cNvSpPr>
          <p:nvPr>
            <p:ph type="ctrTitle"/>
          </p:nvPr>
        </p:nvSpPr>
        <p:spPr>
          <a:xfrm>
            <a:off x="3333712" y="4400711"/>
            <a:ext cx="2827520" cy="614400"/>
          </a:xfrm>
          <a:prstGeom prst="rect">
            <a:avLst/>
          </a:prstGeom>
          <a:noFill/>
        </p:spPr>
        <p:txBody>
          <a:bodyPr spcFirstLastPara="1" wrap="square" lIns="91425" tIns="91425" rIns="91425" bIns="91425" anchor="ctr" anchorCtr="0">
            <a:noAutofit/>
          </a:bodyPr>
          <a:lstStyle>
            <a:lvl1pPr lvl="0" algn="r" rtl="0">
              <a:spcBef>
                <a:spcPts val="0"/>
              </a:spcBef>
              <a:spcAft>
                <a:spcPts val="0"/>
              </a:spcAft>
              <a:buClr>
                <a:schemeClr val="dk2"/>
              </a:buClr>
              <a:buSzPts val="1800"/>
              <a:buNone/>
              <a:defRPr sz="3840">
                <a:solidFill>
                  <a:schemeClr val="accent5"/>
                </a:solidFill>
              </a:defRPr>
            </a:lvl1pPr>
            <a:lvl2pPr lvl="1" algn="ctr" rtl="0">
              <a:spcBef>
                <a:spcPts val="0"/>
              </a:spcBef>
              <a:spcAft>
                <a:spcPts val="0"/>
              </a:spcAft>
              <a:buClr>
                <a:schemeClr val="accent3"/>
              </a:buClr>
              <a:buSzPts val="1400"/>
              <a:buNone/>
              <a:defRPr sz="1493">
                <a:solidFill>
                  <a:schemeClr val="accent3"/>
                </a:solidFill>
              </a:defRPr>
            </a:lvl2pPr>
            <a:lvl3pPr lvl="2" algn="ctr" rtl="0">
              <a:spcBef>
                <a:spcPts val="0"/>
              </a:spcBef>
              <a:spcAft>
                <a:spcPts val="0"/>
              </a:spcAft>
              <a:buClr>
                <a:schemeClr val="accent3"/>
              </a:buClr>
              <a:buSzPts val="1400"/>
              <a:buNone/>
              <a:defRPr sz="1493">
                <a:solidFill>
                  <a:schemeClr val="accent3"/>
                </a:solidFill>
              </a:defRPr>
            </a:lvl3pPr>
            <a:lvl4pPr lvl="3" algn="ctr" rtl="0">
              <a:spcBef>
                <a:spcPts val="0"/>
              </a:spcBef>
              <a:spcAft>
                <a:spcPts val="0"/>
              </a:spcAft>
              <a:buClr>
                <a:schemeClr val="accent3"/>
              </a:buClr>
              <a:buSzPts val="1400"/>
              <a:buNone/>
              <a:defRPr sz="1493">
                <a:solidFill>
                  <a:schemeClr val="accent3"/>
                </a:solidFill>
              </a:defRPr>
            </a:lvl4pPr>
            <a:lvl5pPr lvl="4" algn="ctr" rtl="0">
              <a:spcBef>
                <a:spcPts val="0"/>
              </a:spcBef>
              <a:spcAft>
                <a:spcPts val="0"/>
              </a:spcAft>
              <a:buClr>
                <a:schemeClr val="accent3"/>
              </a:buClr>
              <a:buSzPts val="1400"/>
              <a:buNone/>
              <a:defRPr sz="1493">
                <a:solidFill>
                  <a:schemeClr val="accent3"/>
                </a:solidFill>
              </a:defRPr>
            </a:lvl5pPr>
            <a:lvl6pPr lvl="5" algn="ctr" rtl="0">
              <a:spcBef>
                <a:spcPts val="0"/>
              </a:spcBef>
              <a:spcAft>
                <a:spcPts val="0"/>
              </a:spcAft>
              <a:buClr>
                <a:schemeClr val="accent3"/>
              </a:buClr>
              <a:buSzPts val="1400"/>
              <a:buNone/>
              <a:defRPr sz="1493">
                <a:solidFill>
                  <a:schemeClr val="accent3"/>
                </a:solidFill>
              </a:defRPr>
            </a:lvl6pPr>
            <a:lvl7pPr lvl="6" algn="ctr" rtl="0">
              <a:spcBef>
                <a:spcPts val="0"/>
              </a:spcBef>
              <a:spcAft>
                <a:spcPts val="0"/>
              </a:spcAft>
              <a:buClr>
                <a:schemeClr val="accent3"/>
              </a:buClr>
              <a:buSzPts val="1400"/>
              <a:buNone/>
              <a:defRPr sz="1493">
                <a:solidFill>
                  <a:schemeClr val="accent3"/>
                </a:solidFill>
              </a:defRPr>
            </a:lvl7pPr>
            <a:lvl8pPr lvl="7" algn="ctr" rtl="0">
              <a:spcBef>
                <a:spcPts val="0"/>
              </a:spcBef>
              <a:spcAft>
                <a:spcPts val="0"/>
              </a:spcAft>
              <a:buClr>
                <a:schemeClr val="accent3"/>
              </a:buClr>
              <a:buSzPts val="1400"/>
              <a:buNone/>
              <a:defRPr sz="1493">
                <a:solidFill>
                  <a:schemeClr val="accent3"/>
                </a:solidFill>
              </a:defRPr>
            </a:lvl8pPr>
            <a:lvl9pPr lvl="8" algn="ctr" rtl="0">
              <a:spcBef>
                <a:spcPts val="0"/>
              </a:spcBef>
              <a:spcAft>
                <a:spcPts val="0"/>
              </a:spcAft>
              <a:buClr>
                <a:schemeClr val="accent3"/>
              </a:buClr>
              <a:buSzPts val="1400"/>
              <a:buNone/>
              <a:defRPr sz="1493">
                <a:solidFill>
                  <a:schemeClr val="accent3"/>
                </a:solidFill>
              </a:defRPr>
            </a:lvl9pPr>
          </a:lstStyle>
          <a:p>
            <a:endParaRPr/>
          </a:p>
        </p:txBody>
      </p:sp>
      <p:sp>
        <p:nvSpPr>
          <p:cNvPr id="105" name="Google Shape;105;p16"/>
          <p:cNvSpPr txBox="1">
            <a:spLocks noGrp="1"/>
          </p:cNvSpPr>
          <p:nvPr>
            <p:ph type="subTitle" idx="1"/>
          </p:nvPr>
        </p:nvSpPr>
        <p:spPr>
          <a:xfrm>
            <a:off x="1631351" y="2614063"/>
            <a:ext cx="6490880" cy="1725440"/>
          </a:xfrm>
          <a:prstGeom prst="rect">
            <a:avLst/>
          </a:prstGeom>
          <a:noFill/>
        </p:spPr>
        <p:txBody>
          <a:bodyPr spcFirstLastPara="1" wrap="square" lIns="91425" tIns="91425" rIns="91425" bIns="91425" anchor="ctr" anchorCtr="0">
            <a:noAutofit/>
          </a:bodyPr>
          <a:lstStyle>
            <a:lvl1pPr lvl="0" algn="ctr" rtl="0">
              <a:lnSpc>
                <a:spcPct val="100000"/>
              </a:lnSpc>
              <a:spcBef>
                <a:spcPts val="0"/>
              </a:spcBef>
              <a:spcAft>
                <a:spcPts val="0"/>
              </a:spcAft>
              <a:buNone/>
              <a:defRPr sz="2347">
                <a:solidFill>
                  <a:schemeClr val="accent5"/>
                </a:solidFill>
              </a:defRPr>
            </a:lvl1pPr>
            <a:lvl2pPr lvl="1" algn="ctr" rtl="0">
              <a:lnSpc>
                <a:spcPct val="100000"/>
              </a:lnSpc>
              <a:spcBef>
                <a:spcPts val="0"/>
              </a:spcBef>
              <a:spcAft>
                <a:spcPts val="0"/>
              </a:spcAft>
              <a:buNone/>
              <a:defRPr sz="2347">
                <a:solidFill>
                  <a:schemeClr val="accent5"/>
                </a:solidFill>
              </a:defRPr>
            </a:lvl2pPr>
            <a:lvl3pPr lvl="2" algn="ctr" rtl="0">
              <a:lnSpc>
                <a:spcPct val="100000"/>
              </a:lnSpc>
              <a:spcBef>
                <a:spcPts val="0"/>
              </a:spcBef>
              <a:spcAft>
                <a:spcPts val="0"/>
              </a:spcAft>
              <a:buNone/>
              <a:defRPr sz="2347">
                <a:solidFill>
                  <a:schemeClr val="accent5"/>
                </a:solidFill>
              </a:defRPr>
            </a:lvl3pPr>
            <a:lvl4pPr lvl="3" algn="ctr" rtl="0">
              <a:lnSpc>
                <a:spcPct val="100000"/>
              </a:lnSpc>
              <a:spcBef>
                <a:spcPts val="0"/>
              </a:spcBef>
              <a:spcAft>
                <a:spcPts val="0"/>
              </a:spcAft>
              <a:buNone/>
              <a:defRPr sz="2347">
                <a:solidFill>
                  <a:schemeClr val="accent5"/>
                </a:solidFill>
              </a:defRPr>
            </a:lvl4pPr>
            <a:lvl5pPr lvl="4" algn="ctr" rtl="0">
              <a:lnSpc>
                <a:spcPct val="100000"/>
              </a:lnSpc>
              <a:spcBef>
                <a:spcPts val="0"/>
              </a:spcBef>
              <a:spcAft>
                <a:spcPts val="0"/>
              </a:spcAft>
              <a:buNone/>
              <a:defRPr sz="2347">
                <a:solidFill>
                  <a:schemeClr val="accent5"/>
                </a:solidFill>
              </a:defRPr>
            </a:lvl5pPr>
            <a:lvl6pPr lvl="5" algn="ctr" rtl="0">
              <a:lnSpc>
                <a:spcPct val="100000"/>
              </a:lnSpc>
              <a:spcBef>
                <a:spcPts val="0"/>
              </a:spcBef>
              <a:spcAft>
                <a:spcPts val="0"/>
              </a:spcAft>
              <a:buNone/>
              <a:defRPr sz="2347">
                <a:solidFill>
                  <a:schemeClr val="accent5"/>
                </a:solidFill>
              </a:defRPr>
            </a:lvl6pPr>
            <a:lvl7pPr lvl="6" algn="ctr" rtl="0">
              <a:lnSpc>
                <a:spcPct val="100000"/>
              </a:lnSpc>
              <a:spcBef>
                <a:spcPts val="0"/>
              </a:spcBef>
              <a:spcAft>
                <a:spcPts val="0"/>
              </a:spcAft>
              <a:buNone/>
              <a:defRPr sz="2347">
                <a:solidFill>
                  <a:schemeClr val="accent5"/>
                </a:solidFill>
              </a:defRPr>
            </a:lvl7pPr>
            <a:lvl8pPr lvl="7" algn="ctr" rtl="0">
              <a:lnSpc>
                <a:spcPct val="100000"/>
              </a:lnSpc>
              <a:spcBef>
                <a:spcPts val="0"/>
              </a:spcBef>
              <a:spcAft>
                <a:spcPts val="0"/>
              </a:spcAft>
              <a:buNone/>
              <a:defRPr sz="2347">
                <a:solidFill>
                  <a:schemeClr val="accent5"/>
                </a:solidFill>
              </a:defRPr>
            </a:lvl8pPr>
            <a:lvl9pPr lvl="8" algn="ctr" rtl="0">
              <a:lnSpc>
                <a:spcPct val="100000"/>
              </a:lnSpc>
              <a:spcBef>
                <a:spcPts val="0"/>
              </a:spcBef>
              <a:spcAft>
                <a:spcPts val="0"/>
              </a:spcAft>
              <a:buNone/>
              <a:defRPr sz="2347">
                <a:solidFill>
                  <a:schemeClr val="accent5"/>
                </a:solidFill>
              </a:defRPr>
            </a:lvl9pPr>
          </a:lstStyle>
          <a:p>
            <a:endParaRPr/>
          </a:p>
        </p:txBody>
      </p:sp>
    </p:spTree>
    <p:extLst>
      <p:ext uri="{BB962C8B-B14F-4D97-AF65-F5344CB8AC3E}">
        <p14:creationId xmlns:p14="http://schemas.microsoft.com/office/powerpoint/2010/main" val="369107749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Headline ">
  <p:cSld name="Headline ">
    <p:spTree>
      <p:nvGrpSpPr>
        <p:cNvPr id="1" name="Shape 106"/>
        <p:cNvGrpSpPr/>
        <p:nvPr/>
      </p:nvGrpSpPr>
      <p:grpSpPr>
        <a:xfrm>
          <a:off x="0" y="0"/>
          <a:ext cx="0" cy="0"/>
          <a:chOff x="0" y="0"/>
          <a:chExt cx="0" cy="0"/>
        </a:xfrm>
      </p:grpSpPr>
      <p:pic>
        <p:nvPicPr>
          <p:cNvPr id="107" name="Google Shape;107;p17"/>
          <p:cNvPicPr preferRelativeResize="0"/>
          <p:nvPr/>
        </p:nvPicPr>
        <p:blipFill rotWithShape="1">
          <a:blip r:embed="rId2">
            <a:alphaModFix/>
          </a:blip>
          <a:srcRect/>
          <a:stretch/>
        </p:blipFill>
        <p:spPr>
          <a:xfrm>
            <a:off x="0" y="0"/>
            <a:ext cx="9753600" cy="7315200"/>
          </a:xfrm>
          <a:prstGeom prst="rect">
            <a:avLst/>
          </a:prstGeom>
          <a:noFill/>
          <a:ln>
            <a:noFill/>
          </a:ln>
        </p:spPr>
      </p:pic>
      <p:sp>
        <p:nvSpPr>
          <p:cNvPr id="108" name="Google Shape;108;p17"/>
          <p:cNvSpPr txBox="1">
            <a:spLocks noGrp="1"/>
          </p:cNvSpPr>
          <p:nvPr>
            <p:ph type="title"/>
          </p:nvPr>
        </p:nvSpPr>
        <p:spPr>
          <a:xfrm>
            <a:off x="1007360" y="4130859"/>
            <a:ext cx="6447040" cy="1291520"/>
          </a:xfrm>
          <a:prstGeom prst="rect">
            <a:avLst/>
          </a:prstGeom>
        </p:spPr>
        <p:txBody>
          <a:bodyPr spcFirstLastPara="1" wrap="square" lIns="91425" tIns="91425" rIns="91425" bIns="91425" anchor="ctr" anchorCtr="0">
            <a:noAutofit/>
          </a:bodyPr>
          <a:lstStyle>
            <a:lvl1pPr lvl="0" rtl="0">
              <a:spcBef>
                <a:spcPts val="0"/>
              </a:spcBef>
              <a:spcAft>
                <a:spcPts val="0"/>
              </a:spcAft>
              <a:buClr>
                <a:srgbClr val="41294A"/>
              </a:buClr>
              <a:buSzPts val="4200"/>
              <a:buNone/>
              <a:defRPr sz="7680">
                <a:solidFill>
                  <a:schemeClr val="accent5"/>
                </a:solidFill>
              </a:defRPr>
            </a:lvl1pPr>
            <a:lvl2pPr lvl="1" algn="r" rtl="0">
              <a:spcBef>
                <a:spcPts val="0"/>
              </a:spcBef>
              <a:spcAft>
                <a:spcPts val="0"/>
              </a:spcAft>
              <a:buClr>
                <a:srgbClr val="41294A"/>
              </a:buClr>
              <a:buSzPts val="4200"/>
              <a:buNone/>
              <a:defRPr sz="4480">
                <a:solidFill>
                  <a:srgbClr val="41294A"/>
                </a:solidFill>
              </a:defRPr>
            </a:lvl2pPr>
            <a:lvl3pPr lvl="2" algn="r" rtl="0">
              <a:spcBef>
                <a:spcPts val="0"/>
              </a:spcBef>
              <a:spcAft>
                <a:spcPts val="0"/>
              </a:spcAft>
              <a:buClr>
                <a:srgbClr val="41294A"/>
              </a:buClr>
              <a:buSzPts val="4200"/>
              <a:buNone/>
              <a:defRPr sz="4480">
                <a:solidFill>
                  <a:srgbClr val="41294A"/>
                </a:solidFill>
              </a:defRPr>
            </a:lvl3pPr>
            <a:lvl4pPr lvl="3" algn="r" rtl="0">
              <a:spcBef>
                <a:spcPts val="0"/>
              </a:spcBef>
              <a:spcAft>
                <a:spcPts val="0"/>
              </a:spcAft>
              <a:buClr>
                <a:srgbClr val="41294A"/>
              </a:buClr>
              <a:buSzPts val="4200"/>
              <a:buNone/>
              <a:defRPr sz="4480">
                <a:solidFill>
                  <a:srgbClr val="41294A"/>
                </a:solidFill>
              </a:defRPr>
            </a:lvl4pPr>
            <a:lvl5pPr lvl="4" algn="r" rtl="0">
              <a:spcBef>
                <a:spcPts val="0"/>
              </a:spcBef>
              <a:spcAft>
                <a:spcPts val="0"/>
              </a:spcAft>
              <a:buClr>
                <a:srgbClr val="41294A"/>
              </a:buClr>
              <a:buSzPts val="4200"/>
              <a:buNone/>
              <a:defRPr sz="4480">
                <a:solidFill>
                  <a:srgbClr val="41294A"/>
                </a:solidFill>
              </a:defRPr>
            </a:lvl5pPr>
            <a:lvl6pPr lvl="5" algn="r" rtl="0">
              <a:spcBef>
                <a:spcPts val="0"/>
              </a:spcBef>
              <a:spcAft>
                <a:spcPts val="0"/>
              </a:spcAft>
              <a:buClr>
                <a:srgbClr val="41294A"/>
              </a:buClr>
              <a:buSzPts val="4200"/>
              <a:buNone/>
              <a:defRPr sz="4480">
                <a:solidFill>
                  <a:srgbClr val="41294A"/>
                </a:solidFill>
              </a:defRPr>
            </a:lvl6pPr>
            <a:lvl7pPr lvl="6" algn="r" rtl="0">
              <a:spcBef>
                <a:spcPts val="0"/>
              </a:spcBef>
              <a:spcAft>
                <a:spcPts val="0"/>
              </a:spcAft>
              <a:buClr>
                <a:srgbClr val="41294A"/>
              </a:buClr>
              <a:buSzPts val="4200"/>
              <a:buNone/>
              <a:defRPr sz="4480">
                <a:solidFill>
                  <a:srgbClr val="41294A"/>
                </a:solidFill>
              </a:defRPr>
            </a:lvl7pPr>
            <a:lvl8pPr lvl="7" algn="r" rtl="0">
              <a:spcBef>
                <a:spcPts val="0"/>
              </a:spcBef>
              <a:spcAft>
                <a:spcPts val="0"/>
              </a:spcAft>
              <a:buClr>
                <a:srgbClr val="41294A"/>
              </a:buClr>
              <a:buSzPts val="4200"/>
              <a:buNone/>
              <a:defRPr sz="4480">
                <a:solidFill>
                  <a:srgbClr val="41294A"/>
                </a:solidFill>
              </a:defRPr>
            </a:lvl8pPr>
            <a:lvl9pPr lvl="8" algn="r" rtl="0">
              <a:spcBef>
                <a:spcPts val="0"/>
              </a:spcBef>
              <a:spcAft>
                <a:spcPts val="0"/>
              </a:spcAft>
              <a:buClr>
                <a:srgbClr val="41294A"/>
              </a:buClr>
              <a:buSzPts val="4200"/>
              <a:buNone/>
              <a:defRPr sz="4480">
                <a:solidFill>
                  <a:srgbClr val="41294A"/>
                </a:solidFill>
              </a:defRPr>
            </a:lvl9pPr>
          </a:lstStyle>
          <a:p>
            <a:endParaRPr/>
          </a:p>
        </p:txBody>
      </p:sp>
      <p:sp>
        <p:nvSpPr>
          <p:cNvPr id="109" name="Google Shape;109;p17"/>
          <p:cNvSpPr txBox="1">
            <a:spLocks noGrp="1"/>
          </p:cNvSpPr>
          <p:nvPr>
            <p:ph type="subTitle" idx="1"/>
          </p:nvPr>
        </p:nvSpPr>
        <p:spPr>
          <a:xfrm>
            <a:off x="1007360" y="5553401"/>
            <a:ext cx="6447040" cy="561493"/>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Clr>
                <a:srgbClr val="41294A"/>
              </a:buClr>
              <a:buSzPts val="2100"/>
              <a:buNone/>
              <a:defRPr sz="1707">
                <a:solidFill>
                  <a:schemeClr val="accent5"/>
                </a:solidFill>
              </a:defRPr>
            </a:lvl1pPr>
            <a:lvl2pPr lvl="1" algn="r" rtl="0">
              <a:lnSpc>
                <a:spcPct val="100000"/>
              </a:lnSpc>
              <a:spcBef>
                <a:spcPts val="0"/>
              </a:spcBef>
              <a:spcAft>
                <a:spcPts val="0"/>
              </a:spcAft>
              <a:buClr>
                <a:srgbClr val="41294A"/>
              </a:buClr>
              <a:buSzPts val="2100"/>
              <a:buNone/>
              <a:defRPr sz="2240">
                <a:solidFill>
                  <a:srgbClr val="41294A"/>
                </a:solidFill>
              </a:defRPr>
            </a:lvl2pPr>
            <a:lvl3pPr lvl="2" algn="r" rtl="0">
              <a:lnSpc>
                <a:spcPct val="100000"/>
              </a:lnSpc>
              <a:spcBef>
                <a:spcPts val="0"/>
              </a:spcBef>
              <a:spcAft>
                <a:spcPts val="0"/>
              </a:spcAft>
              <a:buClr>
                <a:srgbClr val="41294A"/>
              </a:buClr>
              <a:buSzPts val="2100"/>
              <a:buNone/>
              <a:defRPr sz="2240">
                <a:solidFill>
                  <a:srgbClr val="41294A"/>
                </a:solidFill>
              </a:defRPr>
            </a:lvl3pPr>
            <a:lvl4pPr lvl="3" algn="r" rtl="0">
              <a:lnSpc>
                <a:spcPct val="100000"/>
              </a:lnSpc>
              <a:spcBef>
                <a:spcPts val="0"/>
              </a:spcBef>
              <a:spcAft>
                <a:spcPts val="0"/>
              </a:spcAft>
              <a:buClr>
                <a:srgbClr val="41294A"/>
              </a:buClr>
              <a:buSzPts val="2100"/>
              <a:buNone/>
              <a:defRPr sz="2240">
                <a:solidFill>
                  <a:srgbClr val="41294A"/>
                </a:solidFill>
              </a:defRPr>
            </a:lvl4pPr>
            <a:lvl5pPr lvl="4" algn="r" rtl="0">
              <a:lnSpc>
                <a:spcPct val="100000"/>
              </a:lnSpc>
              <a:spcBef>
                <a:spcPts val="0"/>
              </a:spcBef>
              <a:spcAft>
                <a:spcPts val="0"/>
              </a:spcAft>
              <a:buClr>
                <a:srgbClr val="41294A"/>
              </a:buClr>
              <a:buSzPts val="2100"/>
              <a:buNone/>
              <a:defRPr sz="2240">
                <a:solidFill>
                  <a:srgbClr val="41294A"/>
                </a:solidFill>
              </a:defRPr>
            </a:lvl5pPr>
            <a:lvl6pPr lvl="5" algn="r" rtl="0">
              <a:lnSpc>
                <a:spcPct val="100000"/>
              </a:lnSpc>
              <a:spcBef>
                <a:spcPts val="0"/>
              </a:spcBef>
              <a:spcAft>
                <a:spcPts val="0"/>
              </a:spcAft>
              <a:buClr>
                <a:srgbClr val="41294A"/>
              </a:buClr>
              <a:buSzPts val="2100"/>
              <a:buNone/>
              <a:defRPr sz="2240">
                <a:solidFill>
                  <a:srgbClr val="41294A"/>
                </a:solidFill>
              </a:defRPr>
            </a:lvl6pPr>
            <a:lvl7pPr lvl="6" algn="r" rtl="0">
              <a:lnSpc>
                <a:spcPct val="100000"/>
              </a:lnSpc>
              <a:spcBef>
                <a:spcPts val="0"/>
              </a:spcBef>
              <a:spcAft>
                <a:spcPts val="0"/>
              </a:spcAft>
              <a:buClr>
                <a:srgbClr val="41294A"/>
              </a:buClr>
              <a:buSzPts val="2100"/>
              <a:buNone/>
              <a:defRPr sz="2240">
                <a:solidFill>
                  <a:srgbClr val="41294A"/>
                </a:solidFill>
              </a:defRPr>
            </a:lvl7pPr>
            <a:lvl8pPr lvl="7" algn="r" rtl="0">
              <a:lnSpc>
                <a:spcPct val="100000"/>
              </a:lnSpc>
              <a:spcBef>
                <a:spcPts val="0"/>
              </a:spcBef>
              <a:spcAft>
                <a:spcPts val="0"/>
              </a:spcAft>
              <a:buClr>
                <a:srgbClr val="41294A"/>
              </a:buClr>
              <a:buSzPts val="2100"/>
              <a:buNone/>
              <a:defRPr sz="2240">
                <a:solidFill>
                  <a:srgbClr val="41294A"/>
                </a:solidFill>
              </a:defRPr>
            </a:lvl8pPr>
            <a:lvl9pPr lvl="8" algn="r" rtl="0">
              <a:lnSpc>
                <a:spcPct val="100000"/>
              </a:lnSpc>
              <a:spcBef>
                <a:spcPts val="0"/>
              </a:spcBef>
              <a:spcAft>
                <a:spcPts val="0"/>
              </a:spcAft>
              <a:buClr>
                <a:srgbClr val="41294A"/>
              </a:buClr>
              <a:buSzPts val="2100"/>
              <a:buNone/>
              <a:defRPr sz="2240">
                <a:solidFill>
                  <a:srgbClr val="41294A"/>
                </a:solidFill>
              </a:defRPr>
            </a:lvl9pPr>
          </a:lstStyle>
          <a:p>
            <a:endParaRPr/>
          </a:p>
        </p:txBody>
      </p:sp>
      <p:sp>
        <p:nvSpPr>
          <p:cNvPr id="110" name="Google Shape;110;p17"/>
          <p:cNvSpPr txBox="1">
            <a:spLocks noGrp="1"/>
          </p:cNvSpPr>
          <p:nvPr>
            <p:ph type="title" idx="2" hasCustomPrompt="1"/>
          </p:nvPr>
        </p:nvSpPr>
        <p:spPr>
          <a:xfrm>
            <a:off x="1007360" y="1415467"/>
            <a:ext cx="3521600" cy="2100907"/>
          </a:xfrm>
          <a:prstGeom prst="rect">
            <a:avLst/>
          </a:prstGeom>
          <a:noFill/>
        </p:spPr>
        <p:txBody>
          <a:bodyPr spcFirstLastPara="1" wrap="square" lIns="91425" tIns="91425" rIns="91425" bIns="91425" anchor="ctr" anchorCtr="0">
            <a:noAutofit/>
          </a:bodyPr>
          <a:lstStyle>
            <a:lvl1pPr lvl="0" rtl="0">
              <a:spcBef>
                <a:spcPts val="0"/>
              </a:spcBef>
              <a:spcAft>
                <a:spcPts val="0"/>
              </a:spcAft>
              <a:buClr>
                <a:srgbClr val="999999"/>
              </a:buClr>
              <a:buSzPts val="3600"/>
              <a:buNone/>
              <a:defRPr sz="16001">
                <a:solidFill>
                  <a:schemeClr val="accent5"/>
                </a:solidFill>
              </a:defRPr>
            </a:lvl1pPr>
            <a:lvl2pPr lvl="1" algn="r" rtl="0">
              <a:spcBef>
                <a:spcPts val="0"/>
              </a:spcBef>
              <a:spcAft>
                <a:spcPts val="0"/>
              </a:spcAft>
              <a:buClr>
                <a:srgbClr val="999999"/>
              </a:buClr>
              <a:buSzPts val="4800"/>
              <a:buFont typeface="Fira Sans Extra Condensed Medium"/>
              <a:buNone/>
              <a:defRPr sz="5120">
                <a:solidFill>
                  <a:srgbClr val="999999"/>
                </a:solidFill>
                <a:latin typeface="Fira Sans Extra Condensed Medium"/>
                <a:ea typeface="Fira Sans Extra Condensed Medium"/>
                <a:cs typeface="Fira Sans Extra Condensed Medium"/>
                <a:sym typeface="Fira Sans Extra Condensed Medium"/>
              </a:defRPr>
            </a:lvl2pPr>
            <a:lvl3pPr lvl="2" algn="r" rtl="0">
              <a:spcBef>
                <a:spcPts val="0"/>
              </a:spcBef>
              <a:spcAft>
                <a:spcPts val="0"/>
              </a:spcAft>
              <a:buClr>
                <a:srgbClr val="999999"/>
              </a:buClr>
              <a:buSzPts val="4800"/>
              <a:buFont typeface="Fira Sans Extra Condensed Medium"/>
              <a:buNone/>
              <a:defRPr sz="5120">
                <a:solidFill>
                  <a:srgbClr val="999999"/>
                </a:solidFill>
                <a:latin typeface="Fira Sans Extra Condensed Medium"/>
                <a:ea typeface="Fira Sans Extra Condensed Medium"/>
                <a:cs typeface="Fira Sans Extra Condensed Medium"/>
                <a:sym typeface="Fira Sans Extra Condensed Medium"/>
              </a:defRPr>
            </a:lvl3pPr>
            <a:lvl4pPr lvl="3" algn="r" rtl="0">
              <a:spcBef>
                <a:spcPts val="0"/>
              </a:spcBef>
              <a:spcAft>
                <a:spcPts val="0"/>
              </a:spcAft>
              <a:buClr>
                <a:srgbClr val="999999"/>
              </a:buClr>
              <a:buSzPts val="4800"/>
              <a:buFont typeface="Fira Sans Extra Condensed Medium"/>
              <a:buNone/>
              <a:defRPr sz="5120">
                <a:solidFill>
                  <a:srgbClr val="999999"/>
                </a:solidFill>
                <a:latin typeface="Fira Sans Extra Condensed Medium"/>
                <a:ea typeface="Fira Sans Extra Condensed Medium"/>
                <a:cs typeface="Fira Sans Extra Condensed Medium"/>
                <a:sym typeface="Fira Sans Extra Condensed Medium"/>
              </a:defRPr>
            </a:lvl4pPr>
            <a:lvl5pPr lvl="4" algn="r" rtl="0">
              <a:spcBef>
                <a:spcPts val="0"/>
              </a:spcBef>
              <a:spcAft>
                <a:spcPts val="0"/>
              </a:spcAft>
              <a:buClr>
                <a:srgbClr val="999999"/>
              </a:buClr>
              <a:buSzPts val="4800"/>
              <a:buFont typeface="Fira Sans Extra Condensed Medium"/>
              <a:buNone/>
              <a:defRPr sz="5120">
                <a:solidFill>
                  <a:srgbClr val="999999"/>
                </a:solidFill>
                <a:latin typeface="Fira Sans Extra Condensed Medium"/>
                <a:ea typeface="Fira Sans Extra Condensed Medium"/>
                <a:cs typeface="Fira Sans Extra Condensed Medium"/>
                <a:sym typeface="Fira Sans Extra Condensed Medium"/>
              </a:defRPr>
            </a:lvl5pPr>
            <a:lvl6pPr lvl="5" algn="r" rtl="0">
              <a:spcBef>
                <a:spcPts val="0"/>
              </a:spcBef>
              <a:spcAft>
                <a:spcPts val="0"/>
              </a:spcAft>
              <a:buClr>
                <a:srgbClr val="999999"/>
              </a:buClr>
              <a:buSzPts val="4800"/>
              <a:buFont typeface="Fira Sans Extra Condensed Medium"/>
              <a:buNone/>
              <a:defRPr sz="5120">
                <a:solidFill>
                  <a:srgbClr val="999999"/>
                </a:solidFill>
                <a:latin typeface="Fira Sans Extra Condensed Medium"/>
                <a:ea typeface="Fira Sans Extra Condensed Medium"/>
                <a:cs typeface="Fira Sans Extra Condensed Medium"/>
                <a:sym typeface="Fira Sans Extra Condensed Medium"/>
              </a:defRPr>
            </a:lvl6pPr>
            <a:lvl7pPr lvl="6" algn="r" rtl="0">
              <a:spcBef>
                <a:spcPts val="0"/>
              </a:spcBef>
              <a:spcAft>
                <a:spcPts val="0"/>
              </a:spcAft>
              <a:buClr>
                <a:srgbClr val="999999"/>
              </a:buClr>
              <a:buSzPts val="4800"/>
              <a:buFont typeface="Fira Sans Extra Condensed Medium"/>
              <a:buNone/>
              <a:defRPr sz="5120">
                <a:solidFill>
                  <a:srgbClr val="999999"/>
                </a:solidFill>
                <a:latin typeface="Fira Sans Extra Condensed Medium"/>
                <a:ea typeface="Fira Sans Extra Condensed Medium"/>
                <a:cs typeface="Fira Sans Extra Condensed Medium"/>
                <a:sym typeface="Fira Sans Extra Condensed Medium"/>
              </a:defRPr>
            </a:lvl7pPr>
            <a:lvl8pPr lvl="7" algn="r" rtl="0">
              <a:spcBef>
                <a:spcPts val="0"/>
              </a:spcBef>
              <a:spcAft>
                <a:spcPts val="0"/>
              </a:spcAft>
              <a:buClr>
                <a:srgbClr val="999999"/>
              </a:buClr>
              <a:buSzPts val="4800"/>
              <a:buFont typeface="Fira Sans Extra Condensed Medium"/>
              <a:buNone/>
              <a:defRPr sz="5120">
                <a:solidFill>
                  <a:srgbClr val="999999"/>
                </a:solidFill>
                <a:latin typeface="Fira Sans Extra Condensed Medium"/>
                <a:ea typeface="Fira Sans Extra Condensed Medium"/>
                <a:cs typeface="Fira Sans Extra Condensed Medium"/>
                <a:sym typeface="Fira Sans Extra Condensed Medium"/>
              </a:defRPr>
            </a:lvl8pPr>
            <a:lvl9pPr lvl="8" algn="r" rtl="0">
              <a:spcBef>
                <a:spcPts val="0"/>
              </a:spcBef>
              <a:spcAft>
                <a:spcPts val="0"/>
              </a:spcAft>
              <a:buClr>
                <a:srgbClr val="999999"/>
              </a:buClr>
              <a:buSzPts val="4800"/>
              <a:buFont typeface="Fira Sans Extra Condensed Medium"/>
              <a:buNone/>
              <a:defRPr sz="5120">
                <a:solidFill>
                  <a:srgbClr val="999999"/>
                </a:solidFill>
                <a:latin typeface="Fira Sans Extra Condensed Medium"/>
                <a:ea typeface="Fira Sans Extra Condensed Medium"/>
                <a:cs typeface="Fira Sans Extra Condensed Medium"/>
                <a:sym typeface="Fira Sans Extra Condensed Medium"/>
              </a:defRPr>
            </a:lvl9pPr>
          </a:lstStyle>
          <a:p>
            <a:r>
              <a:t>xx%</a:t>
            </a:r>
          </a:p>
        </p:txBody>
      </p:sp>
    </p:spTree>
    <p:extLst>
      <p:ext uri="{BB962C8B-B14F-4D97-AF65-F5344CB8AC3E}">
        <p14:creationId xmlns:p14="http://schemas.microsoft.com/office/powerpoint/2010/main" val="182039429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Big number 2">
  <p:cSld name="Big number 2">
    <p:spTree>
      <p:nvGrpSpPr>
        <p:cNvPr id="1" name="Shape 111"/>
        <p:cNvGrpSpPr/>
        <p:nvPr/>
      </p:nvGrpSpPr>
      <p:grpSpPr>
        <a:xfrm>
          <a:off x="0" y="0"/>
          <a:ext cx="0" cy="0"/>
          <a:chOff x="0" y="0"/>
          <a:chExt cx="0" cy="0"/>
        </a:xfrm>
      </p:grpSpPr>
      <p:pic>
        <p:nvPicPr>
          <p:cNvPr id="112" name="Google Shape;112;p18"/>
          <p:cNvPicPr preferRelativeResize="0"/>
          <p:nvPr/>
        </p:nvPicPr>
        <p:blipFill rotWithShape="1">
          <a:blip r:embed="rId2">
            <a:alphaModFix/>
          </a:blip>
          <a:srcRect/>
          <a:stretch/>
        </p:blipFill>
        <p:spPr>
          <a:xfrm>
            <a:off x="0" y="0"/>
            <a:ext cx="9753600" cy="7315200"/>
          </a:xfrm>
          <a:prstGeom prst="rect">
            <a:avLst/>
          </a:prstGeom>
          <a:noFill/>
          <a:ln>
            <a:noFill/>
          </a:ln>
        </p:spPr>
      </p:pic>
      <p:sp>
        <p:nvSpPr>
          <p:cNvPr id="113" name="Google Shape;113;p18"/>
          <p:cNvSpPr txBox="1">
            <a:spLocks noGrp="1"/>
          </p:cNvSpPr>
          <p:nvPr>
            <p:ph type="subTitle" idx="1"/>
          </p:nvPr>
        </p:nvSpPr>
        <p:spPr>
          <a:xfrm>
            <a:off x="2592160" y="4516405"/>
            <a:ext cx="4569280" cy="620800"/>
          </a:xfrm>
          <a:prstGeom prst="rect">
            <a:avLst/>
          </a:prstGeom>
          <a:noFill/>
        </p:spPr>
        <p:txBody>
          <a:bodyPr spcFirstLastPara="1" wrap="square" lIns="91425" tIns="91425" rIns="91425" bIns="91425" anchor="ctr" anchorCtr="0">
            <a:noAutofit/>
          </a:bodyPr>
          <a:lstStyle>
            <a:lvl1pPr lvl="0" algn="ctr" rtl="0">
              <a:lnSpc>
                <a:spcPct val="100000"/>
              </a:lnSpc>
              <a:spcBef>
                <a:spcPts val="0"/>
              </a:spcBef>
              <a:spcAft>
                <a:spcPts val="0"/>
              </a:spcAft>
              <a:buClr>
                <a:schemeClr val="dk2"/>
              </a:buClr>
              <a:buSzPts val="1200"/>
              <a:buNone/>
              <a:defRPr sz="1707"/>
            </a:lvl1pPr>
            <a:lvl2pPr lvl="1" algn="ctr" rtl="0">
              <a:lnSpc>
                <a:spcPct val="100000"/>
              </a:lnSpc>
              <a:spcBef>
                <a:spcPts val="0"/>
              </a:spcBef>
              <a:spcAft>
                <a:spcPts val="0"/>
              </a:spcAft>
              <a:buClr>
                <a:schemeClr val="dk2"/>
              </a:buClr>
              <a:buSzPts val="1200"/>
              <a:buNone/>
              <a:defRPr sz="1280">
                <a:solidFill>
                  <a:schemeClr val="dk2"/>
                </a:solidFill>
              </a:defRPr>
            </a:lvl2pPr>
            <a:lvl3pPr lvl="2" algn="ctr" rtl="0">
              <a:lnSpc>
                <a:spcPct val="100000"/>
              </a:lnSpc>
              <a:spcBef>
                <a:spcPts val="0"/>
              </a:spcBef>
              <a:spcAft>
                <a:spcPts val="0"/>
              </a:spcAft>
              <a:buClr>
                <a:schemeClr val="dk2"/>
              </a:buClr>
              <a:buSzPts val="1200"/>
              <a:buNone/>
              <a:defRPr sz="1280">
                <a:solidFill>
                  <a:schemeClr val="dk2"/>
                </a:solidFill>
              </a:defRPr>
            </a:lvl3pPr>
            <a:lvl4pPr lvl="3" algn="ctr" rtl="0">
              <a:lnSpc>
                <a:spcPct val="100000"/>
              </a:lnSpc>
              <a:spcBef>
                <a:spcPts val="0"/>
              </a:spcBef>
              <a:spcAft>
                <a:spcPts val="0"/>
              </a:spcAft>
              <a:buClr>
                <a:schemeClr val="dk2"/>
              </a:buClr>
              <a:buSzPts val="1200"/>
              <a:buNone/>
              <a:defRPr sz="1280">
                <a:solidFill>
                  <a:schemeClr val="dk2"/>
                </a:solidFill>
              </a:defRPr>
            </a:lvl4pPr>
            <a:lvl5pPr lvl="4" algn="ctr" rtl="0">
              <a:lnSpc>
                <a:spcPct val="100000"/>
              </a:lnSpc>
              <a:spcBef>
                <a:spcPts val="0"/>
              </a:spcBef>
              <a:spcAft>
                <a:spcPts val="0"/>
              </a:spcAft>
              <a:buClr>
                <a:schemeClr val="dk2"/>
              </a:buClr>
              <a:buSzPts val="1200"/>
              <a:buNone/>
              <a:defRPr sz="1280">
                <a:solidFill>
                  <a:schemeClr val="dk2"/>
                </a:solidFill>
              </a:defRPr>
            </a:lvl5pPr>
            <a:lvl6pPr lvl="5" algn="ctr" rtl="0">
              <a:lnSpc>
                <a:spcPct val="100000"/>
              </a:lnSpc>
              <a:spcBef>
                <a:spcPts val="0"/>
              </a:spcBef>
              <a:spcAft>
                <a:spcPts val="0"/>
              </a:spcAft>
              <a:buClr>
                <a:schemeClr val="dk2"/>
              </a:buClr>
              <a:buSzPts val="1200"/>
              <a:buNone/>
              <a:defRPr sz="1280">
                <a:solidFill>
                  <a:schemeClr val="dk2"/>
                </a:solidFill>
              </a:defRPr>
            </a:lvl6pPr>
            <a:lvl7pPr lvl="6" algn="ctr" rtl="0">
              <a:lnSpc>
                <a:spcPct val="100000"/>
              </a:lnSpc>
              <a:spcBef>
                <a:spcPts val="0"/>
              </a:spcBef>
              <a:spcAft>
                <a:spcPts val="0"/>
              </a:spcAft>
              <a:buClr>
                <a:schemeClr val="dk2"/>
              </a:buClr>
              <a:buSzPts val="1200"/>
              <a:buNone/>
              <a:defRPr sz="1280">
                <a:solidFill>
                  <a:schemeClr val="dk2"/>
                </a:solidFill>
              </a:defRPr>
            </a:lvl7pPr>
            <a:lvl8pPr lvl="7" algn="ctr" rtl="0">
              <a:lnSpc>
                <a:spcPct val="100000"/>
              </a:lnSpc>
              <a:spcBef>
                <a:spcPts val="0"/>
              </a:spcBef>
              <a:spcAft>
                <a:spcPts val="0"/>
              </a:spcAft>
              <a:buClr>
                <a:schemeClr val="dk2"/>
              </a:buClr>
              <a:buSzPts val="1200"/>
              <a:buNone/>
              <a:defRPr sz="1280">
                <a:solidFill>
                  <a:schemeClr val="dk2"/>
                </a:solidFill>
              </a:defRPr>
            </a:lvl8pPr>
            <a:lvl9pPr lvl="8" algn="ctr" rtl="0">
              <a:lnSpc>
                <a:spcPct val="100000"/>
              </a:lnSpc>
              <a:spcBef>
                <a:spcPts val="0"/>
              </a:spcBef>
              <a:spcAft>
                <a:spcPts val="0"/>
              </a:spcAft>
              <a:buClr>
                <a:schemeClr val="dk2"/>
              </a:buClr>
              <a:buSzPts val="1200"/>
              <a:buNone/>
              <a:defRPr sz="1280">
                <a:solidFill>
                  <a:schemeClr val="dk2"/>
                </a:solidFill>
              </a:defRPr>
            </a:lvl9pPr>
          </a:lstStyle>
          <a:p>
            <a:endParaRPr/>
          </a:p>
        </p:txBody>
      </p:sp>
      <p:sp>
        <p:nvSpPr>
          <p:cNvPr id="114" name="Google Shape;114;p18"/>
          <p:cNvSpPr txBox="1">
            <a:spLocks noGrp="1"/>
          </p:cNvSpPr>
          <p:nvPr>
            <p:ph type="title" hasCustomPrompt="1"/>
          </p:nvPr>
        </p:nvSpPr>
        <p:spPr>
          <a:xfrm>
            <a:off x="1613653" y="2151538"/>
            <a:ext cx="6526400" cy="214272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SzPts val="12000"/>
              <a:buNone/>
              <a:defRPr sz="15787"/>
            </a:lvl1pPr>
            <a:lvl2pPr lvl="1" algn="ctr" rtl="0">
              <a:spcBef>
                <a:spcPts val="0"/>
              </a:spcBef>
              <a:spcAft>
                <a:spcPts val="0"/>
              </a:spcAft>
              <a:buSzPts val="12000"/>
              <a:buNone/>
              <a:defRPr sz="12800"/>
            </a:lvl2pPr>
            <a:lvl3pPr lvl="2" algn="ctr" rtl="0">
              <a:spcBef>
                <a:spcPts val="0"/>
              </a:spcBef>
              <a:spcAft>
                <a:spcPts val="0"/>
              </a:spcAft>
              <a:buSzPts val="12000"/>
              <a:buNone/>
              <a:defRPr sz="12800"/>
            </a:lvl3pPr>
            <a:lvl4pPr lvl="3" algn="ctr" rtl="0">
              <a:spcBef>
                <a:spcPts val="0"/>
              </a:spcBef>
              <a:spcAft>
                <a:spcPts val="0"/>
              </a:spcAft>
              <a:buSzPts val="12000"/>
              <a:buNone/>
              <a:defRPr sz="12800"/>
            </a:lvl4pPr>
            <a:lvl5pPr lvl="4" algn="ctr" rtl="0">
              <a:spcBef>
                <a:spcPts val="0"/>
              </a:spcBef>
              <a:spcAft>
                <a:spcPts val="0"/>
              </a:spcAft>
              <a:buSzPts val="12000"/>
              <a:buNone/>
              <a:defRPr sz="12800"/>
            </a:lvl5pPr>
            <a:lvl6pPr lvl="5" algn="ctr" rtl="0">
              <a:spcBef>
                <a:spcPts val="0"/>
              </a:spcBef>
              <a:spcAft>
                <a:spcPts val="0"/>
              </a:spcAft>
              <a:buSzPts val="12000"/>
              <a:buNone/>
              <a:defRPr sz="12800"/>
            </a:lvl6pPr>
            <a:lvl7pPr lvl="6" algn="ctr" rtl="0">
              <a:spcBef>
                <a:spcPts val="0"/>
              </a:spcBef>
              <a:spcAft>
                <a:spcPts val="0"/>
              </a:spcAft>
              <a:buSzPts val="12000"/>
              <a:buNone/>
              <a:defRPr sz="12800"/>
            </a:lvl7pPr>
            <a:lvl8pPr lvl="7" algn="ctr" rtl="0">
              <a:spcBef>
                <a:spcPts val="0"/>
              </a:spcBef>
              <a:spcAft>
                <a:spcPts val="0"/>
              </a:spcAft>
              <a:buSzPts val="12000"/>
              <a:buNone/>
              <a:defRPr sz="12800"/>
            </a:lvl8pPr>
            <a:lvl9pPr lvl="8" algn="ctr" rtl="0">
              <a:spcBef>
                <a:spcPts val="0"/>
              </a:spcBef>
              <a:spcAft>
                <a:spcPts val="0"/>
              </a:spcAft>
              <a:buSzPts val="12000"/>
              <a:buNone/>
              <a:defRPr sz="12800"/>
            </a:lvl9pPr>
          </a:lstStyle>
          <a:p>
            <a:r>
              <a:t>xx%</a:t>
            </a:r>
          </a:p>
        </p:txBody>
      </p:sp>
    </p:spTree>
    <p:extLst>
      <p:ext uri="{BB962C8B-B14F-4D97-AF65-F5344CB8AC3E}">
        <p14:creationId xmlns:p14="http://schemas.microsoft.com/office/powerpoint/2010/main" val="69600739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Title and numbers  3">
  <p:cSld name="Title and numbers  3">
    <p:bg>
      <p:bgPr>
        <a:solidFill>
          <a:schemeClr val="dk2"/>
        </a:solidFill>
        <a:effectLst/>
      </p:bgPr>
    </p:bg>
    <p:spTree>
      <p:nvGrpSpPr>
        <p:cNvPr id="1" name="Shape 115"/>
        <p:cNvGrpSpPr/>
        <p:nvPr/>
      </p:nvGrpSpPr>
      <p:grpSpPr>
        <a:xfrm>
          <a:off x="0" y="0"/>
          <a:ext cx="0" cy="0"/>
          <a:chOff x="0" y="0"/>
          <a:chExt cx="0" cy="0"/>
        </a:xfrm>
      </p:grpSpPr>
      <p:pic>
        <p:nvPicPr>
          <p:cNvPr id="116" name="Google Shape;116;p19"/>
          <p:cNvPicPr preferRelativeResize="0"/>
          <p:nvPr/>
        </p:nvPicPr>
        <p:blipFill rotWithShape="1">
          <a:blip r:embed="rId2">
            <a:alphaModFix/>
          </a:blip>
          <a:srcRect/>
          <a:stretch/>
        </p:blipFill>
        <p:spPr>
          <a:xfrm flipH="1">
            <a:off x="0" y="0"/>
            <a:ext cx="9753600" cy="7315200"/>
          </a:xfrm>
          <a:prstGeom prst="rect">
            <a:avLst/>
          </a:prstGeom>
          <a:noFill/>
          <a:ln>
            <a:noFill/>
          </a:ln>
        </p:spPr>
      </p:pic>
      <p:sp>
        <p:nvSpPr>
          <p:cNvPr id="117" name="Google Shape;117;p19"/>
          <p:cNvSpPr txBox="1">
            <a:spLocks noGrp="1"/>
          </p:cNvSpPr>
          <p:nvPr>
            <p:ph type="subTitle" idx="1"/>
          </p:nvPr>
        </p:nvSpPr>
        <p:spPr>
          <a:xfrm>
            <a:off x="3108800" y="2264014"/>
            <a:ext cx="3536000" cy="503040"/>
          </a:xfrm>
          <a:prstGeom prst="rect">
            <a:avLst/>
          </a:prstGeom>
          <a:noFill/>
        </p:spPr>
        <p:txBody>
          <a:bodyPr spcFirstLastPara="1" wrap="square" lIns="91425" tIns="91425" rIns="91425" bIns="91425" anchor="ctr" anchorCtr="0">
            <a:noAutofit/>
          </a:bodyPr>
          <a:lstStyle>
            <a:lvl1pPr lvl="0" algn="ctr" rtl="0">
              <a:lnSpc>
                <a:spcPct val="100000"/>
              </a:lnSpc>
              <a:spcBef>
                <a:spcPts val="0"/>
              </a:spcBef>
              <a:spcAft>
                <a:spcPts val="0"/>
              </a:spcAft>
              <a:buNone/>
              <a:defRPr sz="1493"/>
            </a:lvl1pPr>
            <a:lvl2pPr lvl="1" algn="ctr" rtl="0">
              <a:lnSpc>
                <a:spcPct val="100000"/>
              </a:lnSpc>
              <a:spcBef>
                <a:spcPts val="0"/>
              </a:spcBef>
              <a:spcAft>
                <a:spcPts val="0"/>
              </a:spcAft>
              <a:buNone/>
              <a:defRPr sz="1493"/>
            </a:lvl2pPr>
            <a:lvl3pPr lvl="2" algn="ctr" rtl="0">
              <a:lnSpc>
                <a:spcPct val="100000"/>
              </a:lnSpc>
              <a:spcBef>
                <a:spcPts val="0"/>
              </a:spcBef>
              <a:spcAft>
                <a:spcPts val="0"/>
              </a:spcAft>
              <a:buNone/>
              <a:defRPr sz="1493"/>
            </a:lvl3pPr>
            <a:lvl4pPr lvl="3" algn="ctr" rtl="0">
              <a:lnSpc>
                <a:spcPct val="100000"/>
              </a:lnSpc>
              <a:spcBef>
                <a:spcPts val="0"/>
              </a:spcBef>
              <a:spcAft>
                <a:spcPts val="0"/>
              </a:spcAft>
              <a:buNone/>
              <a:defRPr sz="1493"/>
            </a:lvl4pPr>
            <a:lvl5pPr lvl="4" algn="ctr" rtl="0">
              <a:lnSpc>
                <a:spcPct val="100000"/>
              </a:lnSpc>
              <a:spcBef>
                <a:spcPts val="0"/>
              </a:spcBef>
              <a:spcAft>
                <a:spcPts val="0"/>
              </a:spcAft>
              <a:buNone/>
              <a:defRPr sz="1493"/>
            </a:lvl5pPr>
            <a:lvl6pPr lvl="5" algn="ctr" rtl="0">
              <a:lnSpc>
                <a:spcPct val="100000"/>
              </a:lnSpc>
              <a:spcBef>
                <a:spcPts val="0"/>
              </a:spcBef>
              <a:spcAft>
                <a:spcPts val="0"/>
              </a:spcAft>
              <a:buNone/>
              <a:defRPr sz="1493"/>
            </a:lvl6pPr>
            <a:lvl7pPr lvl="6" algn="ctr" rtl="0">
              <a:lnSpc>
                <a:spcPct val="100000"/>
              </a:lnSpc>
              <a:spcBef>
                <a:spcPts val="0"/>
              </a:spcBef>
              <a:spcAft>
                <a:spcPts val="0"/>
              </a:spcAft>
              <a:buNone/>
              <a:defRPr sz="1493"/>
            </a:lvl7pPr>
            <a:lvl8pPr lvl="7" algn="ctr" rtl="0">
              <a:lnSpc>
                <a:spcPct val="100000"/>
              </a:lnSpc>
              <a:spcBef>
                <a:spcPts val="0"/>
              </a:spcBef>
              <a:spcAft>
                <a:spcPts val="0"/>
              </a:spcAft>
              <a:buNone/>
              <a:defRPr sz="1493"/>
            </a:lvl8pPr>
            <a:lvl9pPr lvl="8" algn="ctr" rtl="0">
              <a:lnSpc>
                <a:spcPct val="100000"/>
              </a:lnSpc>
              <a:spcBef>
                <a:spcPts val="0"/>
              </a:spcBef>
              <a:spcAft>
                <a:spcPts val="0"/>
              </a:spcAft>
              <a:buNone/>
              <a:defRPr sz="1493"/>
            </a:lvl9pPr>
          </a:lstStyle>
          <a:p>
            <a:endParaRPr/>
          </a:p>
        </p:txBody>
      </p:sp>
      <p:sp>
        <p:nvSpPr>
          <p:cNvPr id="118" name="Google Shape;118;p19"/>
          <p:cNvSpPr txBox="1">
            <a:spLocks noGrp="1"/>
          </p:cNvSpPr>
          <p:nvPr>
            <p:ph type="title" hasCustomPrompt="1"/>
          </p:nvPr>
        </p:nvSpPr>
        <p:spPr>
          <a:xfrm>
            <a:off x="3450932" y="1508409"/>
            <a:ext cx="2851520" cy="50304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SzPts val="4800"/>
              <a:buNone/>
              <a:defRPr/>
            </a:lvl1pPr>
            <a:lvl2pPr lvl="1" algn="ctr" rtl="0">
              <a:spcBef>
                <a:spcPts val="0"/>
              </a:spcBef>
              <a:spcAft>
                <a:spcPts val="0"/>
              </a:spcAft>
              <a:buSzPts val="4800"/>
              <a:buNone/>
              <a:defRPr/>
            </a:lvl2pPr>
            <a:lvl3pPr lvl="2" algn="ctr" rtl="0">
              <a:spcBef>
                <a:spcPts val="0"/>
              </a:spcBef>
              <a:spcAft>
                <a:spcPts val="0"/>
              </a:spcAft>
              <a:buSzPts val="4800"/>
              <a:buNone/>
              <a:defRPr/>
            </a:lvl3pPr>
            <a:lvl4pPr lvl="3" algn="ctr" rtl="0">
              <a:spcBef>
                <a:spcPts val="0"/>
              </a:spcBef>
              <a:spcAft>
                <a:spcPts val="0"/>
              </a:spcAft>
              <a:buSzPts val="4800"/>
              <a:buNone/>
              <a:defRPr/>
            </a:lvl4pPr>
            <a:lvl5pPr lvl="4" algn="ctr" rtl="0">
              <a:spcBef>
                <a:spcPts val="0"/>
              </a:spcBef>
              <a:spcAft>
                <a:spcPts val="0"/>
              </a:spcAft>
              <a:buSzPts val="4800"/>
              <a:buNone/>
              <a:defRPr/>
            </a:lvl5pPr>
            <a:lvl6pPr lvl="5" algn="ctr" rtl="0">
              <a:spcBef>
                <a:spcPts val="0"/>
              </a:spcBef>
              <a:spcAft>
                <a:spcPts val="0"/>
              </a:spcAft>
              <a:buSzPts val="4800"/>
              <a:buNone/>
              <a:defRPr/>
            </a:lvl6pPr>
            <a:lvl7pPr lvl="6" algn="ctr" rtl="0">
              <a:spcBef>
                <a:spcPts val="0"/>
              </a:spcBef>
              <a:spcAft>
                <a:spcPts val="0"/>
              </a:spcAft>
              <a:buSzPts val="4800"/>
              <a:buNone/>
              <a:defRPr/>
            </a:lvl7pPr>
            <a:lvl8pPr lvl="7" algn="ctr" rtl="0">
              <a:spcBef>
                <a:spcPts val="0"/>
              </a:spcBef>
              <a:spcAft>
                <a:spcPts val="0"/>
              </a:spcAft>
              <a:buSzPts val="4800"/>
              <a:buNone/>
              <a:defRPr/>
            </a:lvl8pPr>
            <a:lvl9pPr lvl="8" algn="ctr" rtl="0">
              <a:spcBef>
                <a:spcPts val="0"/>
              </a:spcBef>
              <a:spcAft>
                <a:spcPts val="0"/>
              </a:spcAft>
              <a:buSzPts val="4800"/>
              <a:buNone/>
              <a:defRPr/>
            </a:lvl9pPr>
          </a:lstStyle>
          <a:p>
            <a:r>
              <a:t>xx%</a:t>
            </a:r>
          </a:p>
        </p:txBody>
      </p:sp>
      <p:sp>
        <p:nvSpPr>
          <p:cNvPr id="119" name="Google Shape;119;p19"/>
          <p:cNvSpPr txBox="1">
            <a:spLocks noGrp="1"/>
          </p:cNvSpPr>
          <p:nvPr>
            <p:ph type="subTitle" idx="2"/>
          </p:nvPr>
        </p:nvSpPr>
        <p:spPr>
          <a:xfrm>
            <a:off x="3108800" y="3901211"/>
            <a:ext cx="3536000" cy="503040"/>
          </a:xfrm>
          <a:prstGeom prst="rect">
            <a:avLst/>
          </a:prstGeom>
          <a:noFill/>
        </p:spPr>
        <p:txBody>
          <a:bodyPr spcFirstLastPara="1" wrap="square" lIns="91425" tIns="91425" rIns="91425" bIns="91425" anchor="ctr" anchorCtr="0">
            <a:noAutofit/>
          </a:bodyPr>
          <a:lstStyle>
            <a:lvl1pPr lvl="0" algn="ctr" rtl="0">
              <a:lnSpc>
                <a:spcPct val="100000"/>
              </a:lnSpc>
              <a:spcBef>
                <a:spcPts val="0"/>
              </a:spcBef>
              <a:spcAft>
                <a:spcPts val="0"/>
              </a:spcAft>
              <a:buNone/>
              <a:defRPr sz="1493"/>
            </a:lvl1pPr>
            <a:lvl2pPr lvl="1" algn="ctr" rtl="0">
              <a:lnSpc>
                <a:spcPct val="100000"/>
              </a:lnSpc>
              <a:spcBef>
                <a:spcPts val="0"/>
              </a:spcBef>
              <a:spcAft>
                <a:spcPts val="0"/>
              </a:spcAft>
              <a:buNone/>
              <a:defRPr sz="1493"/>
            </a:lvl2pPr>
            <a:lvl3pPr lvl="2" algn="ctr" rtl="0">
              <a:lnSpc>
                <a:spcPct val="100000"/>
              </a:lnSpc>
              <a:spcBef>
                <a:spcPts val="0"/>
              </a:spcBef>
              <a:spcAft>
                <a:spcPts val="0"/>
              </a:spcAft>
              <a:buNone/>
              <a:defRPr sz="1493"/>
            </a:lvl3pPr>
            <a:lvl4pPr lvl="3" algn="ctr" rtl="0">
              <a:lnSpc>
                <a:spcPct val="100000"/>
              </a:lnSpc>
              <a:spcBef>
                <a:spcPts val="0"/>
              </a:spcBef>
              <a:spcAft>
                <a:spcPts val="0"/>
              </a:spcAft>
              <a:buNone/>
              <a:defRPr sz="1493"/>
            </a:lvl4pPr>
            <a:lvl5pPr lvl="4" algn="ctr" rtl="0">
              <a:lnSpc>
                <a:spcPct val="100000"/>
              </a:lnSpc>
              <a:spcBef>
                <a:spcPts val="0"/>
              </a:spcBef>
              <a:spcAft>
                <a:spcPts val="0"/>
              </a:spcAft>
              <a:buNone/>
              <a:defRPr sz="1493"/>
            </a:lvl5pPr>
            <a:lvl6pPr lvl="5" algn="ctr" rtl="0">
              <a:lnSpc>
                <a:spcPct val="100000"/>
              </a:lnSpc>
              <a:spcBef>
                <a:spcPts val="0"/>
              </a:spcBef>
              <a:spcAft>
                <a:spcPts val="0"/>
              </a:spcAft>
              <a:buNone/>
              <a:defRPr sz="1493"/>
            </a:lvl6pPr>
            <a:lvl7pPr lvl="6" algn="ctr" rtl="0">
              <a:lnSpc>
                <a:spcPct val="100000"/>
              </a:lnSpc>
              <a:spcBef>
                <a:spcPts val="0"/>
              </a:spcBef>
              <a:spcAft>
                <a:spcPts val="0"/>
              </a:spcAft>
              <a:buNone/>
              <a:defRPr sz="1493"/>
            </a:lvl7pPr>
            <a:lvl8pPr lvl="7" algn="ctr" rtl="0">
              <a:lnSpc>
                <a:spcPct val="100000"/>
              </a:lnSpc>
              <a:spcBef>
                <a:spcPts val="0"/>
              </a:spcBef>
              <a:spcAft>
                <a:spcPts val="0"/>
              </a:spcAft>
              <a:buNone/>
              <a:defRPr sz="1493"/>
            </a:lvl8pPr>
            <a:lvl9pPr lvl="8" algn="ctr" rtl="0">
              <a:lnSpc>
                <a:spcPct val="100000"/>
              </a:lnSpc>
              <a:spcBef>
                <a:spcPts val="0"/>
              </a:spcBef>
              <a:spcAft>
                <a:spcPts val="0"/>
              </a:spcAft>
              <a:buNone/>
              <a:defRPr sz="1493"/>
            </a:lvl9pPr>
          </a:lstStyle>
          <a:p>
            <a:endParaRPr/>
          </a:p>
        </p:txBody>
      </p:sp>
      <p:sp>
        <p:nvSpPr>
          <p:cNvPr id="120" name="Google Shape;120;p19"/>
          <p:cNvSpPr txBox="1">
            <a:spLocks noGrp="1"/>
          </p:cNvSpPr>
          <p:nvPr>
            <p:ph type="title" idx="3" hasCustomPrompt="1"/>
          </p:nvPr>
        </p:nvSpPr>
        <p:spPr>
          <a:xfrm>
            <a:off x="3450932" y="3154560"/>
            <a:ext cx="2851520" cy="50304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SzPts val="4800"/>
              <a:buNone/>
              <a:defRPr/>
            </a:lvl1pPr>
            <a:lvl2pPr lvl="1" algn="ctr" rtl="0">
              <a:spcBef>
                <a:spcPts val="0"/>
              </a:spcBef>
              <a:spcAft>
                <a:spcPts val="0"/>
              </a:spcAft>
              <a:buSzPts val="4800"/>
              <a:buNone/>
              <a:defRPr/>
            </a:lvl2pPr>
            <a:lvl3pPr lvl="2" algn="ctr" rtl="0">
              <a:spcBef>
                <a:spcPts val="0"/>
              </a:spcBef>
              <a:spcAft>
                <a:spcPts val="0"/>
              </a:spcAft>
              <a:buSzPts val="4800"/>
              <a:buNone/>
              <a:defRPr/>
            </a:lvl3pPr>
            <a:lvl4pPr lvl="3" algn="ctr" rtl="0">
              <a:spcBef>
                <a:spcPts val="0"/>
              </a:spcBef>
              <a:spcAft>
                <a:spcPts val="0"/>
              </a:spcAft>
              <a:buSzPts val="4800"/>
              <a:buNone/>
              <a:defRPr/>
            </a:lvl4pPr>
            <a:lvl5pPr lvl="4" algn="ctr" rtl="0">
              <a:spcBef>
                <a:spcPts val="0"/>
              </a:spcBef>
              <a:spcAft>
                <a:spcPts val="0"/>
              </a:spcAft>
              <a:buSzPts val="4800"/>
              <a:buNone/>
              <a:defRPr/>
            </a:lvl5pPr>
            <a:lvl6pPr lvl="5" algn="ctr" rtl="0">
              <a:spcBef>
                <a:spcPts val="0"/>
              </a:spcBef>
              <a:spcAft>
                <a:spcPts val="0"/>
              </a:spcAft>
              <a:buSzPts val="4800"/>
              <a:buNone/>
              <a:defRPr/>
            </a:lvl6pPr>
            <a:lvl7pPr lvl="6" algn="ctr" rtl="0">
              <a:spcBef>
                <a:spcPts val="0"/>
              </a:spcBef>
              <a:spcAft>
                <a:spcPts val="0"/>
              </a:spcAft>
              <a:buSzPts val="4800"/>
              <a:buNone/>
              <a:defRPr/>
            </a:lvl7pPr>
            <a:lvl8pPr lvl="7" algn="ctr" rtl="0">
              <a:spcBef>
                <a:spcPts val="0"/>
              </a:spcBef>
              <a:spcAft>
                <a:spcPts val="0"/>
              </a:spcAft>
              <a:buSzPts val="4800"/>
              <a:buNone/>
              <a:defRPr/>
            </a:lvl8pPr>
            <a:lvl9pPr lvl="8" algn="ctr" rtl="0">
              <a:spcBef>
                <a:spcPts val="0"/>
              </a:spcBef>
              <a:spcAft>
                <a:spcPts val="0"/>
              </a:spcAft>
              <a:buSzPts val="4800"/>
              <a:buNone/>
              <a:defRPr/>
            </a:lvl9pPr>
          </a:lstStyle>
          <a:p>
            <a:r>
              <a:t>xx%</a:t>
            </a:r>
          </a:p>
        </p:txBody>
      </p:sp>
      <p:sp>
        <p:nvSpPr>
          <p:cNvPr id="121" name="Google Shape;121;p19"/>
          <p:cNvSpPr txBox="1">
            <a:spLocks noGrp="1"/>
          </p:cNvSpPr>
          <p:nvPr>
            <p:ph type="subTitle" idx="4"/>
          </p:nvPr>
        </p:nvSpPr>
        <p:spPr>
          <a:xfrm>
            <a:off x="3108800" y="5557244"/>
            <a:ext cx="3536000" cy="503040"/>
          </a:xfrm>
          <a:prstGeom prst="rect">
            <a:avLst/>
          </a:prstGeom>
          <a:noFill/>
        </p:spPr>
        <p:txBody>
          <a:bodyPr spcFirstLastPara="1" wrap="square" lIns="91425" tIns="91425" rIns="91425" bIns="91425" anchor="ctr" anchorCtr="0">
            <a:noAutofit/>
          </a:bodyPr>
          <a:lstStyle>
            <a:lvl1pPr lvl="0" algn="ctr" rtl="0">
              <a:lnSpc>
                <a:spcPct val="100000"/>
              </a:lnSpc>
              <a:spcBef>
                <a:spcPts val="0"/>
              </a:spcBef>
              <a:spcAft>
                <a:spcPts val="0"/>
              </a:spcAft>
              <a:buNone/>
              <a:defRPr sz="1493"/>
            </a:lvl1pPr>
            <a:lvl2pPr lvl="1" algn="ctr" rtl="0">
              <a:lnSpc>
                <a:spcPct val="100000"/>
              </a:lnSpc>
              <a:spcBef>
                <a:spcPts val="0"/>
              </a:spcBef>
              <a:spcAft>
                <a:spcPts val="0"/>
              </a:spcAft>
              <a:buNone/>
              <a:defRPr sz="1493"/>
            </a:lvl2pPr>
            <a:lvl3pPr lvl="2" algn="ctr" rtl="0">
              <a:lnSpc>
                <a:spcPct val="100000"/>
              </a:lnSpc>
              <a:spcBef>
                <a:spcPts val="0"/>
              </a:spcBef>
              <a:spcAft>
                <a:spcPts val="0"/>
              </a:spcAft>
              <a:buNone/>
              <a:defRPr sz="1493"/>
            </a:lvl3pPr>
            <a:lvl4pPr lvl="3" algn="ctr" rtl="0">
              <a:lnSpc>
                <a:spcPct val="100000"/>
              </a:lnSpc>
              <a:spcBef>
                <a:spcPts val="0"/>
              </a:spcBef>
              <a:spcAft>
                <a:spcPts val="0"/>
              </a:spcAft>
              <a:buNone/>
              <a:defRPr sz="1493"/>
            </a:lvl4pPr>
            <a:lvl5pPr lvl="4" algn="ctr" rtl="0">
              <a:lnSpc>
                <a:spcPct val="100000"/>
              </a:lnSpc>
              <a:spcBef>
                <a:spcPts val="0"/>
              </a:spcBef>
              <a:spcAft>
                <a:spcPts val="0"/>
              </a:spcAft>
              <a:buNone/>
              <a:defRPr sz="1493"/>
            </a:lvl5pPr>
            <a:lvl6pPr lvl="5" algn="ctr" rtl="0">
              <a:lnSpc>
                <a:spcPct val="100000"/>
              </a:lnSpc>
              <a:spcBef>
                <a:spcPts val="0"/>
              </a:spcBef>
              <a:spcAft>
                <a:spcPts val="0"/>
              </a:spcAft>
              <a:buNone/>
              <a:defRPr sz="1493"/>
            </a:lvl6pPr>
            <a:lvl7pPr lvl="6" algn="ctr" rtl="0">
              <a:lnSpc>
                <a:spcPct val="100000"/>
              </a:lnSpc>
              <a:spcBef>
                <a:spcPts val="0"/>
              </a:spcBef>
              <a:spcAft>
                <a:spcPts val="0"/>
              </a:spcAft>
              <a:buNone/>
              <a:defRPr sz="1493"/>
            </a:lvl7pPr>
            <a:lvl8pPr lvl="7" algn="ctr" rtl="0">
              <a:lnSpc>
                <a:spcPct val="100000"/>
              </a:lnSpc>
              <a:spcBef>
                <a:spcPts val="0"/>
              </a:spcBef>
              <a:spcAft>
                <a:spcPts val="0"/>
              </a:spcAft>
              <a:buNone/>
              <a:defRPr sz="1493"/>
            </a:lvl8pPr>
            <a:lvl9pPr lvl="8" algn="ctr" rtl="0">
              <a:lnSpc>
                <a:spcPct val="100000"/>
              </a:lnSpc>
              <a:spcBef>
                <a:spcPts val="0"/>
              </a:spcBef>
              <a:spcAft>
                <a:spcPts val="0"/>
              </a:spcAft>
              <a:buNone/>
              <a:defRPr sz="1493"/>
            </a:lvl9pPr>
          </a:lstStyle>
          <a:p>
            <a:endParaRPr/>
          </a:p>
        </p:txBody>
      </p:sp>
      <p:sp>
        <p:nvSpPr>
          <p:cNvPr id="122" name="Google Shape;122;p19"/>
          <p:cNvSpPr txBox="1">
            <a:spLocks noGrp="1"/>
          </p:cNvSpPr>
          <p:nvPr>
            <p:ph type="title" idx="5" hasCustomPrompt="1"/>
          </p:nvPr>
        </p:nvSpPr>
        <p:spPr>
          <a:xfrm>
            <a:off x="3450932" y="4800711"/>
            <a:ext cx="2851520" cy="50304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SzPts val="4800"/>
              <a:buNone/>
              <a:defRPr/>
            </a:lvl1pPr>
            <a:lvl2pPr lvl="1" algn="ctr" rtl="0">
              <a:spcBef>
                <a:spcPts val="0"/>
              </a:spcBef>
              <a:spcAft>
                <a:spcPts val="0"/>
              </a:spcAft>
              <a:buSzPts val="4800"/>
              <a:buNone/>
              <a:defRPr/>
            </a:lvl2pPr>
            <a:lvl3pPr lvl="2" algn="ctr" rtl="0">
              <a:spcBef>
                <a:spcPts val="0"/>
              </a:spcBef>
              <a:spcAft>
                <a:spcPts val="0"/>
              </a:spcAft>
              <a:buSzPts val="4800"/>
              <a:buNone/>
              <a:defRPr/>
            </a:lvl3pPr>
            <a:lvl4pPr lvl="3" algn="ctr" rtl="0">
              <a:spcBef>
                <a:spcPts val="0"/>
              </a:spcBef>
              <a:spcAft>
                <a:spcPts val="0"/>
              </a:spcAft>
              <a:buSzPts val="4800"/>
              <a:buNone/>
              <a:defRPr/>
            </a:lvl4pPr>
            <a:lvl5pPr lvl="4" algn="ctr" rtl="0">
              <a:spcBef>
                <a:spcPts val="0"/>
              </a:spcBef>
              <a:spcAft>
                <a:spcPts val="0"/>
              </a:spcAft>
              <a:buSzPts val="4800"/>
              <a:buNone/>
              <a:defRPr/>
            </a:lvl5pPr>
            <a:lvl6pPr lvl="5" algn="ctr" rtl="0">
              <a:spcBef>
                <a:spcPts val="0"/>
              </a:spcBef>
              <a:spcAft>
                <a:spcPts val="0"/>
              </a:spcAft>
              <a:buSzPts val="4800"/>
              <a:buNone/>
              <a:defRPr/>
            </a:lvl6pPr>
            <a:lvl7pPr lvl="6" algn="ctr" rtl="0">
              <a:spcBef>
                <a:spcPts val="0"/>
              </a:spcBef>
              <a:spcAft>
                <a:spcPts val="0"/>
              </a:spcAft>
              <a:buSzPts val="4800"/>
              <a:buNone/>
              <a:defRPr/>
            </a:lvl7pPr>
            <a:lvl8pPr lvl="7" algn="ctr" rtl="0">
              <a:spcBef>
                <a:spcPts val="0"/>
              </a:spcBef>
              <a:spcAft>
                <a:spcPts val="0"/>
              </a:spcAft>
              <a:buSzPts val="4800"/>
              <a:buNone/>
              <a:defRPr/>
            </a:lvl8pPr>
            <a:lvl9pPr lvl="8" algn="ctr" rtl="0">
              <a:spcBef>
                <a:spcPts val="0"/>
              </a:spcBef>
              <a:spcAft>
                <a:spcPts val="0"/>
              </a:spcAft>
              <a:buSzPts val="4800"/>
              <a:buNone/>
              <a:defRPr/>
            </a:lvl9pPr>
          </a:lstStyle>
          <a:p>
            <a:r>
              <a:t>xx%</a:t>
            </a:r>
          </a:p>
        </p:txBody>
      </p:sp>
    </p:spTree>
    <p:extLst>
      <p:ext uri="{BB962C8B-B14F-4D97-AF65-F5344CB8AC3E}">
        <p14:creationId xmlns:p14="http://schemas.microsoft.com/office/powerpoint/2010/main" val="46823307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4/27/2023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Title and numbers  4">
  <p:cSld name="Title and numbers  4">
    <p:bg>
      <p:bgPr>
        <a:solidFill>
          <a:schemeClr val="dk2"/>
        </a:solidFill>
        <a:effectLst/>
      </p:bgPr>
    </p:bg>
    <p:spTree>
      <p:nvGrpSpPr>
        <p:cNvPr id="1" name="Shape 123"/>
        <p:cNvGrpSpPr/>
        <p:nvPr/>
      </p:nvGrpSpPr>
      <p:grpSpPr>
        <a:xfrm>
          <a:off x="0" y="0"/>
          <a:ext cx="0" cy="0"/>
          <a:chOff x="0" y="0"/>
          <a:chExt cx="0" cy="0"/>
        </a:xfrm>
      </p:grpSpPr>
      <p:pic>
        <p:nvPicPr>
          <p:cNvPr id="124" name="Google Shape;124;p20"/>
          <p:cNvPicPr preferRelativeResize="0"/>
          <p:nvPr/>
        </p:nvPicPr>
        <p:blipFill rotWithShape="1">
          <a:blip r:embed="rId2">
            <a:alphaModFix/>
          </a:blip>
          <a:srcRect/>
          <a:stretch/>
        </p:blipFill>
        <p:spPr>
          <a:xfrm rot="10800000">
            <a:off x="0" y="0"/>
            <a:ext cx="9753600" cy="7315200"/>
          </a:xfrm>
          <a:prstGeom prst="rect">
            <a:avLst/>
          </a:prstGeom>
          <a:noFill/>
          <a:ln>
            <a:noFill/>
          </a:ln>
        </p:spPr>
      </p:pic>
      <p:pic>
        <p:nvPicPr>
          <p:cNvPr id="125" name="Google Shape;125;p20"/>
          <p:cNvPicPr preferRelativeResize="0"/>
          <p:nvPr/>
        </p:nvPicPr>
        <p:blipFill rotWithShape="1">
          <a:blip r:embed="rId3">
            <a:alphaModFix/>
          </a:blip>
          <a:srcRect l="66971"/>
          <a:stretch/>
        </p:blipFill>
        <p:spPr>
          <a:xfrm rot="10800000">
            <a:off x="-2" y="-23892"/>
            <a:ext cx="3223388" cy="7319573"/>
          </a:xfrm>
          <a:prstGeom prst="rect">
            <a:avLst/>
          </a:prstGeom>
          <a:noFill/>
          <a:ln>
            <a:noFill/>
          </a:ln>
        </p:spPr>
      </p:pic>
      <p:sp>
        <p:nvSpPr>
          <p:cNvPr id="126" name="Google Shape;126;p20"/>
          <p:cNvSpPr txBox="1">
            <a:spLocks noGrp="1"/>
          </p:cNvSpPr>
          <p:nvPr>
            <p:ph type="subTitle" idx="1"/>
          </p:nvPr>
        </p:nvSpPr>
        <p:spPr>
          <a:xfrm>
            <a:off x="2455392" y="3618331"/>
            <a:ext cx="2571840" cy="541867"/>
          </a:xfrm>
          <a:prstGeom prst="rect">
            <a:avLst/>
          </a:prstGeom>
          <a:noFill/>
        </p:spPr>
        <p:txBody>
          <a:bodyPr spcFirstLastPara="1" wrap="square" lIns="91425" tIns="91425" rIns="91425" bIns="91425" anchor="ctr" anchorCtr="0">
            <a:noAutofit/>
          </a:bodyPr>
          <a:lstStyle>
            <a:lvl1pPr lvl="0" algn="ctr" rtl="0">
              <a:lnSpc>
                <a:spcPct val="100000"/>
              </a:lnSpc>
              <a:spcBef>
                <a:spcPts val="0"/>
              </a:spcBef>
              <a:spcAft>
                <a:spcPts val="0"/>
              </a:spcAft>
              <a:buNone/>
              <a:defRPr sz="1493">
                <a:solidFill>
                  <a:schemeClr val="accent5"/>
                </a:solidFill>
              </a:defRPr>
            </a:lvl1pPr>
            <a:lvl2pPr lvl="1" algn="ctr" rtl="0">
              <a:lnSpc>
                <a:spcPct val="100000"/>
              </a:lnSpc>
              <a:spcBef>
                <a:spcPts val="0"/>
              </a:spcBef>
              <a:spcAft>
                <a:spcPts val="0"/>
              </a:spcAft>
              <a:buNone/>
              <a:defRPr sz="1493">
                <a:solidFill>
                  <a:schemeClr val="accent5"/>
                </a:solidFill>
              </a:defRPr>
            </a:lvl2pPr>
            <a:lvl3pPr lvl="2" algn="ctr" rtl="0">
              <a:lnSpc>
                <a:spcPct val="100000"/>
              </a:lnSpc>
              <a:spcBef>
                <a:spcPts val="0"/>
              </a:spcBef>
              <a:spcAft>
                <a:spcPts val="0"/>
              </a:spcAft>
              <a:buNone/>
              <a:defRPr sz="1493">
                <a:solidFill>
                  <a:schemeClr val="accent5"/>
                </a:solidFill>
              </a:defRPr>
            </a:lvl3pPr>
            <a:lvl4pPr lvl="3" algn="ctr" rtl="0">
              <a:lnSpc>
                <a:spcPct val="100000"/>
              </a:lnSpc>
              <a:spcBef>
                <a:spcPts val="0"/>
              </a:spcBef>
              <a:spcAft>
                <a:spcPts val="0"/>
              </a:spcAft>
              <a:buNone/>
              <a:defRPr sz="1493">
                <a:solidFill>
                  <a:schemeClr val="accent5"/>
                </a:solidFill>
              </a:defRPr>
            </a:lvl4pPr>
            <a:lvl5pPr lvl="4" algn="ctr" rtl="0">
              <a:lnSpc>
                <a:spcPct val="100000"/>
              </a:lnSpc>
              <a:spcBef>
                <a:spcPts val="0"/>
              </a:spcBef>
              <a:spcAft>
                <a:spcPts val="0"/>
              </a:spcAft>
              <a:buNone/>
              <a:defRPr sz="1493">
                <a:solidFill>
                  <a:schemeClr val="accent5"/>
                </a:solidFill>
              </a:defRPr>
            </a:lvl5pPr>
            <a:lvl6pPr lvl="5" algn="ctr" rtl="0">
              <a:lnSpc>
                <a:spcPct val="100000"/>
              </a:lnSpc>
              <a:spcBef>
                <a:spcPts val="0"/>
              </a:spcBef>
              <a:spcAft>
                <a:spcPts val="0"/>
              </a:spcAft>
              <a:buNone/>
              <a:defRPr sz="1493">
                <a:solidFill>
                  <a:schemeClr val="accent5"/>
                </a:solidFill>
              </a:defRPr>
            </a:lvl6pPr>
            <a:lvl7pPr lvl="6" algn="ctr" rtl="0">
              <a:lnSpc>
                <a:spcPct val="100000"/>
              </a:lnSpc>
              <a:spcBef>
                <a:spcPts val="0"/>
              </a:spcBef>
              <a:spcAft>
                <a:spcPts val="0"/>
              </a:spcAft>
              <a:buNone/>
              <a:defRPr sz="1493">
                <a:solidFill>
                  <a:schemeClr val="accent5"/>
                </a:solidFill>
              </a:defRPr>
            </a:lvl7pPr>
            <a:lvl8pPr lvl="7" algn="ctr" rtl="0">
              <a:lnSpc>
                <a:spcPct val="100000"/>
              </a:lnSpc>
              <a:spcBef>
                <a:spcPts val="0"/>
              </a:spcBef>
              <a:spcAft>
                <a:spcPts val="0"/>
              </a:spcAft>
              <a:buNone/>
              <a:defRPr sz="1493">
                <a:solidFill>
                  <a:schemeClr val="accent5"/>
                </a:solidFill>
              </a:defRPr>
            </a:lvl8pPr>
            <a:lvl9pPr lvl="8" algn="ctr" rtl="0">
              <a:lnSpc>
                <a:spcPct val="100000"/>
              </a:lnSpc>
              <a:spcBef>
                <a:spcPts val="0"/>
              </a:spcBef>
              <a:spcAft>
                <a:spcPts val="0"/>
              </a:spcAft>
              <a:buNone/>
              <a:defRPr sz="1493">
                <a:solidFill>
                  <a:schemeClr val="accent5"/>
                </a:solidFill>
              </a:defRPr>
            </a:lvl9pPr>
          </a:lstStyle>
          <a:p>
            <a:endParaRPr/>
          </a:p>
        </p:txBody>
      </p:sp>
      <p:sp>
        <p:nvSpPr>
          <p:cNvPr id="127" name="Google Shape;127;p20"/>
          <p:cNvSpPr txBox="1">
            <a:spLocks noGrp="1"/>
          </p:cNvSpPr>
          <p:nvPr>
            <p:ph type="title" hasCustomPrompt="1"/>
          </p:nvPr>
        </p:nvSpPr>
        <p:spPr>
          <a:xfrm>
            <a:off x="2882640" y="2159004"/>
            <a:ext cx="1717440" cy="100864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SzPts val="4800"/>
              <a:buNone/>
              <a:defRPr sz="10240">
                <a:solidFill>
                  <a:srgbClr val="FFFFFF"/>
                </a:solidFill>
              </a:defRPr>
            </a:lvl1pPr>
            <a:lvl2pPr lvl="1" algn="ctr" rtl="0">
              <a:spcBef>
                <a:spcPts val="0"/>
              </a:spcBef>
              <a:spcAft>
                <a:spcPts val="0"/>
              </a:spcAft>
              <a:buSzPts val="4800"/>
              <a:buNone/>
              <a:defRPr/>
            </a:lvl2pPr>
            <a:lvl3pPr lvl="2" algn="ctr" rtl="0">
              <a:spcBef>
                <a:spcPts val="0"/>
              </a:spcBef>
              <a:spcAft>
                <a:spcPts val="0"/>
              </a:spcAft>
              <a:buSzPts val="4800"/>
              <a:buNone/>
              <a:defRPr/>
            </a:lvl3pPr>
            <a:lvl4pPr lvl="3" algn="ctr" rtl="0">
              <a:spcBef>
                <a:spcPts val="0"/>
              </a:spcBef>
              <a:spcAft>
                <a:spcPts val="0"/>
              </a:spcAft>
              <a:buSzPts val="4800"/>
              <a:buNone/>
              <a:defRPr/>
            </a:lvl4pPr>
            <a:lvl5pPr lvl="4" algn="ctr" rtl="0">
              <a:spcBef>
                <a:spcPts val="0"/>
              </a:spcBef>
              <a:spcAft>
                <a:spcPts val="0"/>
              </a:spcAft>
              <a:buSzPts val="4800"/>
              <a:buNone/>
              <a:defRPr/>
            </a:lvl5pPr>
            <a:lvl6pPr lvl="5" algn="ctr" rtl="0">
              <a:spcBef>
                <a:spcPts val="0"/>
              </a:spcBef>
              <a:spcAft>
                <a:spcPts val="0"/>
              </a:spcAft>
              <a:buSzPts val="4800"/>
              <a:buNone/>
              <a:defRPr/>
            </a:lvl6pPr>
            <a:lvl7pPr lvl="6" algn="ctr" rtl="0">
              <a:spcBef>
                <a:spcPts val="0"/>
              </a:spcBef>
              <a:spcAft>
                <a:spcPts val="0"/>
              </a:spcAft>
              <a:buSzPts val="4800"/>
              <a:buNone/>
              <a:defRPr/>
            </a:lvl7pPr>
            <a:lvl8pPr lvl="7" algn="ctr" rtl="0">
              <a:spcBef>
                <a:spcPts val="0"/>
              </a:spcBef>
              <a:spcAft>
                <a:spcPts val="0"/>
              </a:spcAft>
              <a:buSzPts val="4800"/>
              <a:buNone/>
              <a:defRPr/>
            </a:lvl8pPr>
            <a:lvl9pPr lvl="8" algn="ctr" rtl="0">
              <a:spcBef>
                <a:spcPts val="0"/>
              </a:spcBef>
              <a:spcAft>
                <a:spcPts val="0"/>
              </a:spcAft>
              <a:buSzPts val="4800"/>
              <a:buNone/>
              <a:defRPr/>
            </a:lvl9pPr>
          </a:lstStyle>
          <a:p>
            <a:r>
              <a:t>xx%</a:t>
            </a:r>
          </a:p>
        </p:txBody>
      </p:sp>
      <p:sp>
        <p:nvSpPr>
          <p:cNvPr id="128" name="Google Shape;128;p20"/>
          <p:cNvSpPr txBox="1">
            <a:spLocks noGrp="1"/>
          </p:cNvSpPr>
          <p:nvPr>
            <p:ph type="subTitle" idx="2"/>
          </p:nvPr>
        </p:nvSpPr>
        <p:spPr>
          <a:xfrm>
            <a:off x="5255930" y="2443938"/>
            <a:ext cx="2138240" cy="541867"/>
          </a:xfrm>
          <a:prstGeom prst="rect">
            <a:avLst/>
          </a:prstGeom>
          <a:noFill/>
        </p:spPr>
        <p:txBody>
          <a:bodyPr spcFirstLastPara="1" wrap="square" lIns="91425" tIns="91425" rIns="91425" bIns="91425" anchor="ctr" anchorCtr="0">
            <a:noAutofit/>
          </a:bodyPr>
          <a:lstStyle>
            <a:lvl1pPr lvl="0" algn="ctr" rtl="0">
              <a:lnSpc>
                <a:spcPct val="100000"/>
              </a:lnSpc>
              <a:spcBef>
                <a:spcPts val="0"/>
              </a:spcBef>
              <a:spcAft>
                <a:spcPts val="0"/>
              </a:spcAft>
              <a:buNone/>
              <a:defRPr sz="1493">
                <a:solidFill>
                  <a:schemeClr val="accent5"/>
                </a:solidFill>
              </a:defRPr>
            </a:lvl1pPr>
            <a:lvl2pPr lvl="1" algn="ctr" rtl="0">
              <a:lnSpc>
                <a:spcPct val="100000"/>
              </a:lnSpc>
              <a:spcBef>
                <a:spcPts val="0"/>
              </a:spcBef>
              <a:spcAft>
                <a:spcPts val="0"/>
              </a:spcAft>
              <a:buNone/>
              <a:defRPr sz="1493">
                <a:solidFill>
                  <a:schemeClr val="accent5"/>
                </a:solidFill>
              </a:defRPr>
            </a:lvl2pPr>
            <a:lvl3pPr lvl="2" algn="ctr" rtl="0">
              <a:lnSpc>
                <a:spcPct val="100000"/>
              </a:lnSpc>
              <a:spcBef>
                <a:spcPts val="0"/>
              </a:spcBef>
              <a:spcAft>
                <a:spcPts val="0"/>
              </a:spcAft>
              <a:buNone/>
              <a:defRPr sz="1493">
                <a:solidFill>
                  <a:schemeClr val="accent5"/>
                </a:solidFill>
              </a:defRPr>
            </a:lvl3pPr>
            <a:lvl4pPr lvl="3" algn="ctr" rtl="0">
              <a:lnSpc>
                <a:spcPct val="100000"/>
              </a:lnSpc>
              <a:spcBef>
                <a:spcPts val="0"/>
              </a:spcBef>
              <a:spcAft>
                <a:spcPts val="0"/>
              </a:spcAft>
              <a:buNone/>
              <a:defRPr sz="1493">
                <a:solidFill>
                  <a:schemeClr val="accent5"/>
                </a:solidFill>
              </a:defRPr>
            </a:lvl4pPr>
            <a:lvl5pPr lvl="4" algn="ctr" rtl="0">
              <a:lnSpc>
                <a:spcPct val="100000"/>
              </a:lnSpc>
              <a:spcBef>
                <a:spcPts val="0"/>
              </a:spcBef>
              <a:spcAft>
                <a:spcPts val="0"/>
              </a:spcAft>
              <a:buNone/>
              <a:defRPr sz="1493">
                <a:solidFill>
                  <a:schemeClr val="accent5"/>
                </a:solidFill>
              </a:defRPr>
            </a:lvl5pPr>
            <a:lvl6pPr lvl="5" algn="ctr" rtl="0">
              <a:lnSpc>
                <a:spcPct val="100000"/>
              </a:lnSpc>
              <a:spcBef>
                <a:spcPts val="0"/>
              </a:spcBef>
              <a:spcAft>
                <a:spcPts val="0"/>
              </a:spcAft>
              <a:buNone/>
              <a:defRPr sz="1493">
                <a:solidFill>
                  <a:schemeClr val="accent5"/>
                </a:solidFill>
              </a:defRPr>
            </a:lvl6pPr>
            <a:lvl7pPr lvl="6" algn="ctr" rtl="0">
              <a:lnSpc>
                <a:spcPct val="100000"/>
              </a:lnSpc>
              <a:spcBef>
                <a:spcPts val="0"/>
              </a:spcBef>
              <a:spcAft>
                <a:spcPts val="0"/>
              </a:spcAft>
              <a:buNone/>
              <a:defRPr sz="1493">
                <a:solidFill>
                  <a:schemeClr val="accent5"/>
                </a:solidFill>
              </a:defRPr>
            </a:lvl7pPr>
            <a:lvl8pPr lvl="7" algn="ctr" rtl="0">
              <a:lnSpc>
                <a:spcPct val="100000"/>
              </a:lnSpc>
              <a:spcBef>
                <a:spcPts val="0"/>
              </a:spcBef>
              <a:spcAft>
                <a:spcPts val="0"/>
              </a:spcAft>
              <a:buNone/>
              <a:defRPr sz="1493">
                <a:solidFill>
                  <a:schemeClr val="accent5"/>
                </a:solidFill>
              </a:defRPr>
            </a:lvl8pPr>
            <a:lvl9pPr lvl="8" algn="ctr" rtl="0">
              <a:lnSpc>
                <a:spcPct val="100000"/>
              </a:lnSpc>
              <a:spcBef>
                <a:spcPts val="0"/>
              </a:spcBef>
              <a:spcAft>
                <a:spcPts val="0"/>
              </a:spcAft>
              <a:buNone/>
              <a:defRPr sz="1493">
                <a:solidFill>
                  <a:schemeClr val="accent5"/>
                </a:solidFill>
              </a:defRPr>
            </a:lvl9pPr>
          </a:lstStyle>
          <a:p>
            <a:endParaRPr/>
          </a:p>
        </p:txBody>
      </p:sp>
      <p:sp>
        <p:nvSpPr>
          <p:cNvPr id="129" name="Google Shape;129;p20"/>
          <p:cNvSpPr txBox="1">
            <a:spLocks noGrp="1"/>
          </p:cNvSpPr>
          <p:nvPr>
            <p:ph type="title" idx="3" hasCustomPrompt="1"/>
          </p:nvPr>
        </p:nvSpPr>
        <p:spPr>
          <a:xfrm>
            <a:off x="5682967" y="1354775"/>
            <a:ext cx="1284160" cy="809387"/>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SzPts val="4800"/>
              <a:buNone/>
              <a:defRPr sz="6400">
                <a:solidFill>
                  <a:srgbClr val="FFFFFF"/>
                </a:solidFill>
              </a:defRPr>
            </a:lvl1pPr>
            <a:lvl2pPr lvl="1" algn="ctr" rtl="0">
              <a:spcBef>
                <a:spcPts val="0"/>
              </a:spcBef>
              <a:spcAft>
                <a:spcPts val="0"/>
              </a:spcAft>
              <a:buSzPts val="4800"/>
              <a:buNone/>
              <a:defRPr/>
            </a:lvl2pPr>
            <a:lvl3pPr lvl="2" algn="ctr" rtl="0">
              <a:spcBef>
                <a:spcPts val="0"/>
              </a:spcBef>
              <a:spcAft>
                <a:spcPts val="0"/>
              </a:spcAft>
              <a:buSzPts val="4800"/>
              <a:buNone/>
              <a:defRPr/>
            </a:lvl3pPr>
            <a:lvl4pPr lvl="3" algn="ctr" rtl="0">
              <a:spcBef>
                <a:spcPts val="0"/>
              </a:spcBef>
              <a:spcAft>
                <a:spcPts val="0"/>
              </a:spcAft>
              <a:buSzPts val="4800"/>
              <a:buNone/>
              <a:defRPr/>
            </a:lvl4pPr>
            <a:lvl5pPr lvl="4" algn="ctr" rtl="0">
              <a:spcBef>
                <a:spcPts val="0"/>
              </a:spcBef>
              <a:spcAft>
                <a:spcPts val="0"/>
              </a:spcAft>
              <a:buSzPts val="4800"/>
              <a:buNone/>
              <a:defRPr/>
            </a:lvl5pPr>
            <a:lvl6pPr lvl="5" algn="ctr" rtl="0">
              <a:spcBef>
                <a:spcPts val="0"/>
              </a:spcBef>
              <a:spcAft>
                <a:spcPts val="0"/>
              </a:spcAft>
              <a:buSzPts val="4800"/>
              <a:buNone/>
              <a:defRPr/>
            </a:lvl6pPr>
            <a:lvl7pPr lvl="6" algn="ctr" rtl="0">
              <a:spcBef>
                <a:spcPts val="0"/>
              </a:spcBef>
              <a:spcAft>
                <a:spcPts val="0"/>
              </a:spcAft>
              <a:buSzPts val="4800"/>
              <a:buNone/>
              <a:defRPr/>
            </a:lvl7pPr>
            <a:lvl8pPr lvl="7" algn="ctr" rtl="0">
              <a:spcBef>
                <a:spcPts val="0"/>
              </a:spcBef>
              <a:spcAft>
                <a:spcPts val="0"/>
              </a:spcAft>
              <a:buSzPts val="4800"/>
              <a:buNone/>
              <a:defRPr/>
            </a:lvl8pPr>
            <a:lvl9pPr lvl="8" algn="ctr" rtl="0">
              <a:spcBef>
                <a:spcPts val="0"/>
              </a:spcBef>
              <a:spcAft>
                <a:spcPts val="0"/>
              </a:spcAft>
              <a:buSzPts val="4800"/>
              <a:buNone/>
              <a:defRPr/>
            </a:lvl9pPr>
          </a:lstStyle>
          <a:p>
            <a:r>
              <a:t>xx%</a:t>
            </a:r>
          </a:p>
        </p:txBody>
      </p:sp>
      <p:sp>
        <p:nvSpPr>
          <p:cNvPr id="130" name="Google Shape;130;p20"/>
          <p:cNvSpPr txBox="1">
            <a:spLocks noGrp="1"/>
          </p:cNvSpPr>
          <p:nvPr>
            <p:ph type="subTitle" idx="4"/>
          </p:nvPr>
        </p:nvSpPr>
        <p:spPr>
          <a:xfrm>
            <a:off x="4836319" y="5381325"/>
            <a:ext cx="2138240" cy="541867"/>
          </a:xfrm>
          <a:prstGeom prst="rect">
            <a:avLst/>
          </a:prstGeom>
          <a:noFill/>
        </p:spPr>
        <p:txBody>
          <a:bodyPr spcFirstLastPara="1" wrap="square" lIns="91425" tIns="91425" rIns="91425" bIns="91425" anchor="ctr" anchorCtr="0">
            <a:noAutofit/>
          </a:bodyPr>
          <a:lstStyle>
            <a:lvl1pPr lvl="0" algn="ctr" rtl="0">
              <a:lnSpc>
                <a:spcPct val="100000"/>
              </a:lnSpc>
              <a:spcBef>
                <a:spcPts val="0"/>
              </a:spcBef>
              <a:spcAft>
                <a:spcPts val="0"/>
              </a:spcAft>
              <a:buNone/>
              <a:defRPr sz="1493">
                <a:solidFill>
                  <a:schemeClr val="accent5"/>
                </a:solidFill>
              </a:defRPr>
            </a:lvl1pPr>
            <a:lvl2pPr lvl="1" algn="ctr" rtl="0">
              <a:lnSpc>
                <a:spcPct val="100000"/>
              </a:lnSpc>
              <a:spcBef>
                <a:spcPts val="0"/>
              </a:spcBef>
              <a:spcAft>
                <a:spcPts val="0"/>
              </a:spcAft>
              <a:buNone/>
              <a:defRPr sz="1493">
                <a:solidFill>
                  <a:schemeClr val="accent5"/>
                </a:solidFill>
              </a:defRPr>
            </a:lvl2pPr>
            <a:lvl3pPr lvl="2" algn="ctr" rtl="0">
              <a:lnSpc>
                <a:spcPct val="100000"/>
              </a:lnSpc>
              <a:spcBef>
                <a:spcPts val="0"/>
              </a:spcBef>
              <a:spcAft>
                <a:spcPts val="0"/>
              </a:spcAft>
              <a:buNone/>
              <a:defRPr sz="1493">
                <a:solidFill>
                  <a:schemeClr val="accent5"/>
                </a:solidFill>
              </a:defRPr>
            </a:lvl3pPr>
            <a:lvl4pPr lvl="3" algn="ctr" rtl="0">
              <a:lnSpc>
                <a:spcPct val="100000"/>
              </a:lnSpc>
              <a:spcBef>
                <a:spcPts val="0"/>
              </a:spcBef>
              <a:spcAft>
                <a:spcPts val="0"/>
              </a:spcAft>
              <a:buNone/>
              <a:defRPr sz="1493">
                <a:solidFill>
                  <a:schemeClr val="accent5"/>
                </a:solidFill>
              </a:defRPr>
            </a:lvl4pPr>
            <a:lvl5pPr lvl="4" algn="ctr" rtl="0">
              <a:lnSpc>
                <a:spcPct val="100000"/>
              </a:lnSpc>
              <a:spcBef>
                <a:spcPts val="0"/>
              </a:spcBef>
              <a:spcAft>
                <a:spcPts val="0"/>
              </a:spcAft>
              <a:buNone/>
              <a:defRPr sz="1493">
                <a:solidFill>
                  <a:schemeClr val="accent5"/>
                </a:solidFill>
              </a:defRPr>
            </a:lvl5pPr>
            <a:lvl6pPr lvl="5" algn="ctr" rtl="0">
              <a:lnSpc>
                <a:spcPct val="100000"/>
              </a:lnSpc>
              <a:spcBef>
                <a:spcPts val="0"/>
              </a:spcBef>
              <a:spcAft>
                <a:spcPts val="0"/>
              </a:spcAft>
              <a:buNone/>
              <a:defRPr sz="1493">
                <a:solidFill>
                  <a:schemeClr val="accent5"/>
                </a:solidFill>
              </a:defRPr>
            </a:lvl6pPr>
            <a:lvl7pPr lvl="6" algn="ctr" rtl="0">
              <a:lnSpc>
                <a:spcPct val="100000"/>
              </a:lnSpc>
              <a:spcBef>
                <a:spcPts val="0"/>
              </a:spcBef>
              <a:spcAft>
                <a:spcPts val="0"/>
              </a:spcAft>
              <a:buNone/>
              <a:defRPr sz="1493">
                <a:solidFill>
                  <a:schemeClr val="accent5"/>
                </a:solidFill>
              </a:defRPr>
            </a:lvl7pPr>
            <a:lvl8pPr lvl="7" algn="ctr" rtl="0">
              <a:lnSpc>
                <a:spcPct val="100000"/>
              </a:lnSpc>
              <a:spcBef>
                <a:spcPts val="0"/>
              </a:spcBef>
              <a:spcAft>
                <a:spcPts val="0"/>
              </a:spcAft>
              <a:buNone/>
              <a:defRPr sz="1493">
                <a:solidFill>
                  <a:schemeClr val="accent5"/>
                </a:solidFill>
              </a:defRPr>
            </a:lvl8pPr>
            <a:lvl9pPr lvl="8" algn="ctr" rtl="0">
              <a:lnSpc>
                <a:spcPct val="100000"/>
              </a:lnSpc>
              <a:spcBef>
                <a:spcPts val="0"/>
              </a:spcBef>
              <a:spcAft>
                <a:spcPts val="0"/>
              </a:spcAft>
              <a:buNone/>
              <a:defRPr sz="1493">
                <a:solidFill>
                  <a:schemeClr val="accent5"/>
                </a:solidFill>
              </a:defRPr>
            </a:lvl9pPr>
          </a:lstStyle>
          <a:p>
            <a:endParaRPr/>
          </a:p>
        </p:txBody>
      </p:sp>
      <p:sp>
        <p:nvSpPr>
          <p:cNvPr id="131" name="Google Shape;131;p20"/>
          <p:cNvSpPr txBox="1">
            <a:spLocks noGrp="1"/>
          </p:cNvSpPr>
          <p:nvPr>
            <p:ph type="title" idx="5" hasCustomPrompt="1"/>
          </p:nvPr>
        </p:nvSpPr>
        <p:spPr>
          <a:xfrm>
            <a:off x="5244528" y="4507500"/>
            <a:ext cx="1321600" cy="541867"/>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SzPts val="4800"/>
              <a:buNone/>
              <a:defRPr>
                <a:solidFill>
                  <a:srgbClr val="FFFFFF"/>
                </a:solidFill>
              </a:defRPr>
            </a:lvl1pPr>
            <a:lvl2pPr lvl="1" algn="ctr" rtl="0">
              <a:spcBef>
                <a:spcPts val="0"/>
              </a:spcBef>
              <a:spcAft>
                <a:spcPts val="0"/>
              </a:spcAft>
              <a:buSzPts val="4800"/>
              <a:buNone/>
              <a:defRPr/>
            </a:lvl2pPr>
            <a:lvl3pPr lvl="2" algn="ctr" rtl="0">
              <a:spcBef>
                <a:spcPts val="0"/>
              </a:spcBef>
              <a:spcAft>
                <a:spcPts val="0"/>
              </a:spcAft>
              <a:buSzPts val="4800"/>
              <a:buNone/>
              <a:defRPr/>
            </a:lvl3pPr>
            <a:lvl4pPr lvl="3" algn="ctr" rtl="0">
              <a:spcBef>
                <a:spcPts val="0"/>
              </a:spcBef>
              <a:spcAft>
                <a:spcPts val="0"/>
              </a:spcAft>
              <a:buSzPts val="4800"/>
              <a:buNone/>
              <a:defRPr/>
            </a:lvl4pPr>
            <a:lvl5pPr lvl="4" algn="ctr" rtl="0">
              <a:spcBef>
                <a:spcPts val="0"/>
              </a:spcBef>
              <a:spcAft>
                <a:spcPts val="0"/>
              </a:spcAft>
              <a:buSzPts val="4800"/>
              <a:buNone/>
              <a:defRPr/>
            </a:lvl5pPr>
            <a:lvl6pPr lvl="5" algn="ctr" rtl="0">
              <a:spcBef>
                <a:spcPts val="0"/>
              </a:spcBef>
              <a:spcAft>
                <a:spcPts val="0"/>
              </a:spcAft>
              <a:buSzPts val="4800"/>
              <a:buNone/>
              <a:defRPr/>
            </a:lvl6pPr>
            <a:lvl7pPr lvl="6" algn="ctr" rtl="0">
              <a:spcBef>
                <a:spcPts val="0"/>
              </a:spcBef>
              <a:spcAft>
                <a:spcPts val="0"/>
              </a:spcAft>
              <a:buSzPts val="4800"/>
              <a:buNone/>
              <a:defRPr/>
            </a:lvl7pPr>
            <a:lvl8pPr lvl="7" algn="ctr" rtl="0">
              <a:spcBef>
                <a:spcPts val="0"/>
              </a:spcBef>
              <a:spcAft>
                <a:spcPts val="0"/>
              </a:spcAft>
              <a:buSzPts val="4800"/>
              <a:buNone/>
              <a:defRPr/>
            </a:lvl8pPr>
            <a:lvl9pPr lvl="8" algn="ctr" rtl="0">
              <a:spcBef>
                <a:spcPts val="0"/>
              </a:spcBef>
              <a:spcAft>
                <a:spcPts val="0"/>
              </a:spcAft>
              <a:buSzPts val="4800"/>
              <a:buNone/>
              <a:defRPr/>
            </a:lvl9pPr>
          </a:lstStyle>
          <a:p>
            <a:r>
              <a:t>xx%</a:t>
            </a:r>
          </a:p>
        </p:txBody>
      </p:sp>
      <p:grpSp>
        <p:nvGrpSpPr>
          <p:cNvPr id="132" name="Google Shape;132;p20"/>
          <p:cNvGrpSpPr/>
          <p:nvPr/>
        </p:nvGrpSpPr>
        <p:grpSpPr>
          <a:xfrm rot="5400000" flipH="1">
            <a:off x="6562938" y="141708"/>
            <a:ext cx="3341663" cy="3039678"/>
            <a:chOff x="6794405" y="-27361"/>
            <a:chExt cx="2349607" cy="2849698"/>
          </a:xfrm>
        </p:grpSpPr>
        <p:pic>
          <p:nvPicPr>
            <p:cNvPr id="133" name="Google Shape;133;p20"/>
            <p:cNvPicPr preferRelativeResize="0"/>
            <p:nvPr/>
          </p:nvPicPr>
          <p:blipFill rotWithShape="1">
            <a:blip r:embed="rId4">
              <a:alphaModFix/>
            </a:blip>
            <a:srcRect l="68835" t="77608"/>
            <a:stretch/>
          </p:blipFill>
          <p:spPr>
            <a:xfrm rot="-5400000">
              <a:off x="7143300" y="821625"/>
              <a:ext cx="2849698" cy="1151726"/>
            </a:xfrm>
            <a:prstGeom prst="rect">
              <a:avLst/>
            </a:prstGeom>
            <a:noFill/>
            <a:ln>
              <a:noFill/>
            </a:ln>
          </p:spPr>
        </p:pic>
        <p:grpSp>
          <p:nvGrpSpPr>
            <p:cNvPr id="134" name="Google Shape;134;p20"/>
            <p:cNvGrpSpPr/>
            <p:nvPr/>
          </p:nvGrpSpPr>
          <p:grpSpPr>
            <a:xfrm>
              <a:off x="6794405" y="-23488"/>
              <a:ext cx="2349591" cy="1499535"/>
              <a:chOff x="6787967" y="-17050"/>
              <a:chExt cx="2349591" cy="1499535"/>
            </a:xfrm>
          </p:grpSpPr>
          <p:sp>
            <p:nvSpPr>
              <p:cNvPr id="135" name="Google Shape;135;p20"/>
              <p:cNvSpPr/>
              <p:nvPr/>
            </p:nvSpPr>
            <p:spPr>
              <a:xfrm rot="-5400000">
                <a:off x="7601158" y="-53916"/>
                <a:ext cx="1499535" cy="1573266"/>
              </a:xfrm>
              <a:custGeom>
                <a:avLst/>
                <a:gdLst/>
                <a:ahLst/>
                <a:cxnLst/>
                <a:rect l="l" t="t" r="r" b="b"/>
                <a:pathLst>
                  <a:path w="35042" h="36765" extrusionOk="0">
                    <a:moveTo>
                      <a:pt x="538" y="552"/>
                    </a:moveTo>
                    <a:lnTo>
                      <a:pt x="538" y="552"/>
                    </a:lnTo>
                    <a:cubicBezTo>
                      <a:pt x="2516" y="1227"/>
                      <a:pt x="4418" y="2097"/>
                      <a:pt x="6212" y="3126"/>
                    </a:cubicBezTo>
                    <a:cubicBezTo>
                      <a:pt x="8127" y="4192"/>
                      <a:pt x="9907" y="5454"/>
                      <a:pt x="11589" y="6810"/>
                    </a:cubicBezTo>
                    <a:cubicBezTo>
                      <a:pt x="12441" y="7474"/>
                      <a:pt x="13250" y="8192"/>
                      <a:pt x="14055" y="8902"/>
                    </a:cubicBezTo>
                    <a:cubicBezTo>
                      <a:pt x="14834" y="9642"/>
                      <a:pt x="15621" y="10375"/>
                      <a:pt x="16365" y="11143"/>
                    </a:cubicBezTo>
                    <a:cubicBezTo>
                      <a:pt x="17870" y="12666"/>
                      <a:pt x="19298" y="14254"/>
                      <a:pt x="20665" y="15882"/>
                    </a:cubicBezTo>
                    <a:cubicBezTo>
                      <a:pt x="23417" y="19124"/>
                      <a:pt x="25973" y="22511"/>
                      <a:pt x="28345" y="26002"/>
                    </a:cubicBezTo>
                    <a:cubicBezTo>
                      <a:pt x="30720" y="29483"/>
                      <a:pt x="32953" y="33109"/>
                      <a:pt x="34988" y="36721"/>
                    </a:cubicBezTo>
                    <a:lnTo>
                      <a:pt x="33403" y="36126"/>
                    </a:lnTo>
                    <a:cubicBezTo>
                      <a:pt x="32888" y="35930"/>
                      <a:pt x="32377" y="35749"/>
                      <a:pt x="31859" y="35517"/>
                    </a:cubicBezTo>
                    <a:lnTo>
                      <a:pt x="30303" y="34857"/>
                    </a:lnTo>
                    <a:cubicBezTo>
                      <a:pt x="29788" y="34632"/>
                      <a:pt x="29291" y="34381"/>
                      <a:pt x="28780" y="34142"/>
                    </a:cubicBezTo>
                    <a:cubicBezTo>
                      <a:pt x="26750" y="33193"/>
                      <a:pt x="24817" y="32075"/>
                      <a:pt x="22964" y="30865"/>
                    </a:cubicBezTo>
                    <a:cubicBezTo>
                      <a:pt x="19262" y="28428"/>
                      <a:pt x="15955" y="25520"/>
                      <a:pt x="13025" y="22325"/>
                    </a:cubicBezTo>
                    <a:cubicBezTo>
                      <a:pt x="10121" y="19113"/>
                      <a:pt x="7601" y="15603"/>
                      <a:pt x="5491" y="11894"/>
                    </a:cubicBezTo>
                    <a:cubicBezTo>
                      <a:pt x="3456" y="8276"/>
                      <a:pt x="1700" y="4487"/>
                      <a:pt x="538" y="552"/>
                    </a:cubicBezTo>
                    <a:close/>
                    <a:moveTo>
                      <a:pt x="1" y="1"/>
                    </a:moveTo>
                    <a:lnTo>
                      <a:pt x="81" y="317"/>
                    </a:lnTo>
                    <a:cubicBezTo>
                      <a:pt x="606" y="2383"/>
                      <a:pt x="1317" y="4392"/>
                      <a:pt x="2126" y="6372"/>
                    </a:cubicBezTo>
                    <a:cubicBezTo>
                      <a:pt x="2938" y="8348"/>
                      <a:pt x="3856" y="10288"/>
                      <a:pt x="4900" y="12173"/>
                    </a:cubicBezTo>
                    <a:cubicBezTo>
                      <a:pt x="6989" y="15937"/>
                      <a:pt x="9486" y="19527"/>
                      <a:pt x="12467" y="22757"/>
                    </a:cubicBezTo>
                    <a:cubicBezTo>
                      <a:pt x="13964" y="24363"/>
                      <a:pt x="15527" y="25926"/>
                      <a:pt x="17242" y="27340"/>
                    </a:cubicBezTo>
                    <a:cubicBezTo>
                      <a:pt x="18972" y="28736"/>
                      <a:pt x="20752" y="30085"/>
                      <a:pt x="22670" y="31253"/>
                    </a:cubicBezTo>
                    <a:cubicBezTo>
                      <a:pt x="26474" y="33646"/>
                      <a:pt x="30607" y="35502"/>
                      <a:pt x="35042" y="36764"/>
                    </a:cubicBezTo>
                    <a:cubicBezTo>
                      <a:pt x="33243" y="32910"/>
                      <a:pt x="31115" y="29305"/>
                      <a:pt x="28805" y="25744"/>
                    </a:cubicBezTo>
                    <a:cubicBezTo>
                      <a:pt x="26470" y="22210"/>
                      <a:pt x="23958" y="18765"/>
                      <a:pt x="21125" y="15545"/>
                    </a:cubicBezTo>
                    <a:cubicBezTo>
                      <a:pt x="18294" y="12326"/>
                      <a:pt x="15176" y="9316"/>
                      <a:pt x="11753" y="6636"/>
                    </a:cubicBezTo>
                    <a:cubicBezTo>
                      <a:pt x="8333" y="3957"/>
                      <a:pt x="4552" y="1617"/>
                      <a:pt x="327" y="116"/>
                    </a:cubicBezTo>
                    <a:lnTo>
                      <a:pt x="1" y="1"/>
                    </a:lnTo>
                    <a:close/>
                  </a:path>
                </a:pathLst>
              </a:custGeom>
              <a:solidFill>
                <a:schemeClr val="hlink"/>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920"/>
              </a:p>
            </p:txBody>
          </p:sp>
          <p:sp>
            <p:nvSpPr>
              <p:cNvPr id="136" name="Google Shape;136;p20"/>
              <p:cNvSpPr/>
              <p:nvPr/>
            </p:nvSpPr>
            <p:spPr>
              <a:xfrm rot="-5400000">
                <a:off x="7612884" y="-52633"/>
                <a:ext cx="1487082" cy="1560386"/>
              </a:xfrm>
              <a:custGeom>
                <a:avLst/>
                <a:gdLst/>
                <a:ahLst/>
                <a:cxnLst/>
                <a:rect l="l" t="t" r="r" b="b"/>
                <a:pathLst>
                  <a:path w="34751" h="36464" extrusionOk="0">
                    <a:moveTo>
                      <a:pt x="0" y="1"/>
                    </a:moveTo>
                    <a:lnTo>
                      <a:pt x="4286" y="4606"/>
                    </a:lnTo>
                    <a:lnTo>
                      <a:pt x="8611" y="9182"/>
                    </a:lnTo>
                    <a:lnTo>
                      <a:pt x="17303" y="18290"/>
                    </a:lnTo>
                    <a:lnTo>
                      <a:pt x="26041" y="27363"/>
                    </a:lnTo>
                    <a:lnTo>
                      <a:pt x="30403" y="31905"/>
                    </a:lnTo>
                    <a:lnTo>
                      <a:pt x="34751" y="36463"/>
                    </a:lnTo>
                    <a:cubicBezTo>
                      <a:pt x="32093" y="33240"/>
                      <a:pt x="29279" y="30129"/>
                      <a:pt x="26450" y="27036"/>
                    </a:cubicBezTo>
                    <a:cubicBezTo>
                      <a:pt x="23619" y="23943"/>
                      <a:pt x="20722" y="20905"/>
                      <a:pt x="17832" y="17859"/>
                    </a:cubicBezTo>
                    <a:cubicBezTo>
                      <a:pt x="14903" y="14849"/>
                      <a:pt x="11987" y="11825"/>
                      <a:pt x="9014" y="8849"/>
                    </a:cubicBezTo>
                    <a:cubicBezTo>
                      <a:pt x="6040" y="5871"/>
                      <a:pt x="3056" y="2905"/>
                      <a:pt x="0" y="1"/>
                    </a:cubicBezTo>
                    <a:close/>
                  </a:path>
                </a:pathLst>
              </a:custGeom>
              <a:solidFill>
                <a:schemeClr val="hlink"/>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920"/>
              </a:p>
            </p:txBody>
          </p:sp>
          <p:sp>
            <p:nvSpPr>
              <p:cNvPr id="137" name="Google Shape;137;p20"/>
              <p:cNvSpPr/>
              <p:nvPr/>
            </p:nvSpPr>
            <p:spPr>
              <a:xfrm rot="-5400000">
                <a:off x="8281265" y="779729"/>
                <a:ext cx="298093" cy="110833"/>
              </a:xfrm>
              <a:custGeom>
                <a:avLst/>
                <a:gdLst/>
                <a:ahLst/>
                <a:cxnLst/>
                <a:rect l="l" t="t" r="r" b="b"/>
                <a:pathLst>
                  <a:path w="6966" h="2590" extrusionOk="0">
                    <a:moveTo>
                      <a:pt x="6845" y="1"/>
                    </a:moveTo>
                    <a:lnTo>
                      <a:pt x="0" y="2282"/>
                    </a:lnTo>
                    <a:lnTo>
                      <a:pt x="119" y="2590"/>
                    </a:lnTo>
                    <a:lnTo>
                      <a:pt x="6965" y="309"/>
                    </a:lnTo>
                    <a:lnTo>
                      <a:pt x="6845" y="1"/>
                    </a:lnTo>
                    <a:close/>
                  </a:path>
                </a:pathLst>
              </a:custGeom>
              <a:solidFill>
                <a:schemeClr val="hlink"/>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920"/>
              </a:p>
            </p:txBody>
          </p:sp>
          <p:sp>
            <p:nvSpPr>
              <p:cNvPr id="138" name="Google Shape;138;p20"/>
              <p:cNvSpPr/>
              <p:nvPr/>
            </p:nvSpPr>
            <p:spPr>
              <a:xfrm rot="-5400000">
                <a:off x="8168311" y="888062"/>
                <a:ext cx="283201" cy="106168"/>
              </a:xfrm>
              <a:custGeom>
                <a:avLst/>
                <a:gdLst/>
                <a:ahLst/>
                <a:cxnLst/>
                <a:rect l="l" t="t" r="r" b="b"/>
                <a:pathLst>
                  <a:path w="6618" h="2481" extrusionOk="0">
                    <a:moveTo>
                      <a:pt x="6498" y="0"/>
                    </a:moveTo>
                    <a:lnTo>
                      <a:pt x="1" y="2172"/>
                    </a:lnTo>
                    <a:lnTo>
                      <a:pt x="120" y="2480"/>
                    </a:lnTo>
                    <a:lnTo>
                      <a:pt x="6618" y="308"/>
                    </a:lnTo>
                    <a:lnTo>
                      <a:pt x="6498" y="0"/>
                    </a:lnTo>
                    <a:close/>
                  </a:path>
                </a:pathLst>
              </a:custGeom>
              <a:solidFill>
                <a:schemeClr val="hlink"/>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920"/>
              </a:p>
            </p:txBody>
          </p:sp>
          <p:sp>
            <p:nvSpPr>
              <p:cNvPr id="139" name="Google Shape;139;p20"/>
              <p:cNvSpPr/>
              <p:nvPr/>
            </p:nvSpPr>
            <p:spPr>
              <a:xfrm rot="-5400000">
                <a:off x="8360151" y="464229"/>
                <a:ext cx="60723" cy="198472"/>
              </a:xfrm>
              <a:custGeom>
                <a:avLst/>
                <a:gdLst/>
                <a:ahLst/>
                <a:cxnLst/>
                <a:rect l="l" t="t" r="r" b="b"/>
                <a:pathLst>
                  <a:path w="1419" h="4638" extrusionOk="0">
                    <a:moveTo>
                      <a:pt x="1070" y="0"/>
                    </a:moveTo>
                    <a:lnTo>
                      <a:pt x="1" y="4569"/>
                    </a:lnTo>
                    <a:lnTo>
                      <a:pt x="345" y="4638"/>
                    </a:lnTo>
                    <a:lnTo>
                      <a:pt x="1418" y="69"/>
                    </a:lnTo>
                    <a:lnTo>
                      <a:pt x="1070" y="0"/>
                    </a:lnTo>
                    <a:close/>
                  </a:path>
                </a:pathLst>
              </a:custGeom>
              <a:solidFill>
                <a:schemeClr val="hlink"/>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920"/>
              </a:p>
            </p:txBody>
          </p:sp>
          <p:sp>
            <p:nvSpPr>
              <p:cNvPr id="140" name="Google Shape;140;p20"/>
              <p:cNvSpPr/>
              <p:nvPr/>
            </p:nvSpPr>
            <p:spPr>
              <a:xfrm rot="-5400000">
                <a:off x="7363419" y="-591923"/>
                <a:ext cx="908185" cy="2059090"/>
              </a:xfrm>
              <a:custGeom>
                <a:avLst/>
                <a:gdLst/>
                <a:ahLst/>
                <a:cxnLst/>
                <a:rect l="l" t="t" r="r" b="b"/>
                <a:pathLst>
                  <a:path w="21223" h="48118" extrusionOk="0">
                    <a:moveTo>
                      <a:pt x="846" y="705"/>
                    </a:moveTo>
                    <a:cubicBezTo>
                      <a:pt x="2577" y="2026"/>
                      <a:pt x="4195" y="3481"/>
                      <a:pt x="5653" y="5063"/>
                    </a:cubicBezTo>
                    <a:cubicBezTo>
                      <a:pt x="7186" y="6738"/>
                      <a:pt x="8553" y="8537"/>
                      <a:pt x="9779" y="10411"/>
                    </a:cubicBezTo>
                    <a:cubicBezTo>
                      <a:pt x="12227" y="14172"/>
                      <a:pt x="14054" y="18243"/>
                      <a:pt x="15555" y="22391"/>
                    </a:cubicBezTo>
                    <a:cubicBezTo>
                      <a:pt x="16335" y="24454"/>
                      <a:pt x="16966" y="26568"/>
                      <a:pt x="17585" y="28678"/>
                    </a:cubicBezTo>
                    <a:cubicBezTo>
                      <a:pt x="18195" y="30793"/>
                      <a:pt x="18728" y="32928"/>
                      <a:pt x="19185" y="35074"/>
                    </a:cubicBezTo>
                    <a:cubicBezTo>
                      <a:pt x="20106" y="39357"/>
                      <a:pt x="20784" y="43744"/>
                      <a:pt x="21197" y="48056"/>
                    </a:cubicBezTo>
                    <a:cubicBezTo>
                      <a:pt x="20395" y="47211"/>
                      <a:pt x="19620" y="46359"/>
                      <a:pt x="18866" y="45521"/>
                    </a:cubicBezTo>
                    <a:lnTo>
                      <a:pt x="17734" y="44281"/>
                    </a:lnTo>
                    <a:lnTo>
                      <a:pt x="17169" y="43668"/>
                    </a:lnTo>
                    <a:lnTo>
                      <a:pt x="16632" y="43012"/>
                    </a:lnTo>
                    <a:lnTo>
                      <a:pt x="14493" y="40369"/>
                    </a:lnTo>
                    <a:cubicBezTo>
                      <a:pt x="14145" y="39922"/>
                      <a:pt x="13768" y="39499"/>
                      <a:pt x="13445" y="39038"/>
                    </a:cubicBezTo>
                    <a:lnTo>
                      <a:pt x="12488" y="37646"/>
                    </a:lnTo>
                    <a:lnTo>
                      <a:pt x="10577" y="34865"/>
                    </a:lnTo>
                    <a:lnTo>
                      <a:pt x="8887" y="31968"/>
                    </a:lnTo>
                    <a:cubicBezTo>
                      <a:pt x="8608" y="31485"/>
                      <a:pt x="8314" y="31006"/>
                      <a:pt x="8053" y="30517"/>
                    </a:cubicBezTo>
                    <a:lnTo>
                      <a:pt x="7306" y="29023"/>
                    </a:lnTo>
                    <a:lnTo>
                      <a:pt x="6559" y="27533"/>
                    </a:lnTo>
                    <a:cubicBezTo>
                      <a:pt x="6309" y="27036"/>
                      <a:pt x="6048" y="26543"/>
                      <a:pt x="5852" y="26024"/>
                    </a:cubicBezTo>
                    <a:lnTo>
                      <a:pt x="4579" y="22953"/>
                    </a:lnTo>
                    <a:cubicBezTo>
                      <a:pt x="4192" y="21920"/>
                      <a:pt x="3869" y="20865"/>
                      <a:pt x="3496" y="19828"/>
                    </a:cubicBezTo>
                    <a:cubicBezTo>
                      <a:pt x="3104" y="18791"/>
                      <a:pt x="2872" y="17713"/>
                      <a:pt x="2564" y="16655"/>
                    </a:cubicBezTo>
                    <a:cubicBezTo>
                      <a:pt x="2248" y="15600"/>
                      <a:pt x="2042" y="14523"/>
                      <a:pt x="1816" y="13446"/>
                    </a:cubicBezTo>
                    <a:cubicBezTo>
                      <a:pt x="982" y="9257"/>
                      <a:pt x="503" y="4954"/>
                      <a:pt x="846" y="705"/>
                    </a:cubicBezTo>
                    <a:close/>
                    <a:moveTo>
                      <a:pt x="529" y="1"/>
                    </a:moveTo>
                    <a:lnTo>
                      <a:pt x="493" y="331"/>
                    </a:lnTo>
                    <a:cubicBezTo>
                      <a:pt x="0" y="4751"/>
                      <a:pt x="333" y="9197"/>
                      <a:pt x="1160" y="13555"/>
                    </a:cubicBezTo>
                    <a:cubicBezTo>
                      <a:pt x="2012" y="17906"/>
                      <a:pt x="3307" y="22199"/>
                      <a:pt x="5178" y="26278"/>
                    </a:cubicBezTo>
                    <a:cubicBezTo>
                      <a:pt x="5381" y="26800"/>
                      <a:pt x="5642" y="27297"/>
                      <a:pt x="5896" y="27801"/>
                    </a:cubicBezTo>
                    <a:lnTo>
                      <a:pt x="6657" y="29306"/>
                    </a:lnTo>
                    <a:lnTo>
                      <a:pt x="7419" y="30807"/>
                    </a:lnTo>
                    <a:cubicBezTo>
                      <a:pt x="7680" y="31307"/>
                      <a:pt x="8003" y="31775"/>
                      <a:pt x="8289" y="32261"/>
                    </a:cubicBezTo>
                    <a:lnTo>
                      <a:pt x="10066" y="35148"/>
                    </a:lnTo>
                    <a:lnTo>
                      <a:pt x="12060" y="37907"/>
                    </a:lnTo>
                    <a:lnTo>
                      <a:pt x="13057" y="39285"/>
                    </a:lnTo>
                    <a:cubicBezTo>
                      <a:pt x="13394" y="39741"/>
                      <a:pt x="13786" y="40162"/>
                      <a:pt x="14148" y="40600"/>
                    </a:cubicBezTo>
                    <a:lnTo>
                      <a:pt x="16360" y="43211"/>
                    </a:lnTo>
                    <a:lnTo>
                      <a:pt x="16915" y="43864"/>
                    </a:lnTo>
                    <a:lnTo>
                      <a:pt x="17538" y="44488"/>
                    </a:lnTo>
                    <a:lnTo>
                      <a:pt x="18790" y="45713"/>
                    </a:lnTo>
                    <a:cubicBezTo>
                      <a:pt x="19624" y="46526"/>
                      <a:pt x="20435" y="47316"/>
                      <a:pt x="21222" y="48117"/>
                    </a:cubicBezTo>
                    <a:cubicBezTo>
                      <a:pt x="21139" y="43661"/>
                      <a:pt x="20544" y="39328"/>
                      <a:pt x="19717" y="34984"/>
                    </a:cubicBezTo>
                    <a:cubicBezTo>
                      <a:pt x="18847" y="30658"/>
                      <a:pt x="17702" y="26369"/>
                      <a:pt x="16110" y="22213"/>
                    </a:cubicBezTo>
                    <a:cubicBezTo>
                      <a:pt x="15298" y="20143"/>
                      <a:pt x="14406" y="18095"/>
                      <a:pt x="13383" y="16108"/>
                    </a:cubicBezTo>
                    <a:cubicBezTo>
                      <a:pt x="12346" y="14124"/>
                      <a:pt x="11236" y="12174"/>
                      <a:pt x="9989" y="10295"/>
                    </a:cubicBezTo>
                    <a:cubicBezTo>
                      <a:pt x="8720" y="8432"/>
                      <a:pt x="7368" y="6615"/>
                      <a:pt x="5845" y="4914"/>
                    </a:cubicBezTo>
                    <a:cubicBezTo>
                      <a:pt x="4301" y="3236"/>
                      <a:pt x="2636" y="1644"/>
                      <a:pt x="805" y="215"/>
                    </a:cubicBezTo>
                    <a:lnTo>
                      <a:pt x="529" y="1"/>
                    </a:lnTo>
                    <a:close/>
                  </a:path>
                </a:pathLst>
              </a:custGeom>
              <a:solidFill>
                <a:schemeClr val="hlink"/>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920"/>
              </a:p>
            </p:txBody>
          </p:sp>
          <p:sp>
            <p:nvSpPr>
              <p:cNvPr id="141" name="Google Shape;141;p20"/>
              <p:cNvSpPr/>
              <p:nvPr/>
            </p:nvSpPr>
            <p:spPr>
              <a:xfrm rot="-5400000">
                <a:off x="7385201" y="-598172"/>
                <a:ext cx="878444" cy="2042786"/>
              </a:xfrm>
              <a:custGeom>
                <a:avLst/>
                <a:gdLst/>
                <a:ahLst/>
                <a:cxnLst/>
                <a:rect l="l" t="t" r="r" b="b"/>
                <a:pathLst>
                  <a:path w="20528" h="47737" extrusionOk="0">
                    <a:moveTo>
                      <a:pt x="1" y="0"/>
                    </a:moveTo>
                    <a:lnTo>
                      <a:pt x="5364" y="11862"/>
                    </a:lnTo>
                    <a:cubicBezTo>
                      <a:pt x="7151" y="15813"/>
                      <a:pt x="8979" y="19751"/>
                      <a:pt x="10726" y="23718"/>
                    </a:cubicBezTo>
                    <a:cubicBezTo>
                      <a:pt x="12522" y="27667"/>
                      <a:pt x="14273" y="31633"/>
                      <a:pt x="15966" y="35614"/>
                    </a:cubicBezTo>
                    <a:cubicBezTo>
                      <a:pt x="16811" y="37609"/>
                      <a:pt x="17659" y="39600"/>
                      <a:pt x="18424" y="41619"/>
                    </a:cubicBezTo>
                    <a:cubicBezTo>
                      <a:pt x="19244" y="43625"/>
                      <a:pt x="19944" y="45659"/>
                      <a:pt x="20528" y="47737"/>
                    </a:cubicBezTo>
                    <a:cubicBezTo>
                      <a:pt x="19643" y="43520"/>
                      <a:pt x="18033" y="39473"/>
                      <a:pt x="16478" y="35437"/>
                    </a:cubicBezTo>
                    <a:cubicBezTo>
                      <a:pt x="14882" y="31409"/>
                      <a:pt x="13124" y="27442"/>
                      <a:pt x="11379" y="23468"/>
                    </a:cubicBezTo>
                    <a:cubicBezTo>
                      <a:pt x="9573" y="19520"/>
                      <a:pt x="7757" y="15578"/>
                      <a:pt x="5861" y="11666"/>
                    </a:cubicBezTo>
                    <a:cubicBezTo>
                      <a:pt x="3968" y="7753"/>
                      <a:pt x="2032" y="3856"/>
                      <a:pt x="1" y="0"/>
                    </a:cubicBezTo>
                    <a:close/>
                  </a:path>
                </a:pathLst>
              </a:custGeom>
              <a:solidFill>
                <a:schemeClr val="hlink"/>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920"/>
              </a:p>
            </p:txBody>
          </p:sp>
          <p:sp>
            <p:nvSpPr>
              <p:cNvPr id="142" name="Google Shape;142;p20"/>
              <p:cNvSpPr/>
              <p:nvPr/>
            </p:nvSpPr>
            <p:spPr>
              <a:xfrm rot="-5400000">
                <a:off x="7669442" y="502767"/>
                <a:ext cx="330401" cy="60551"/>
              </a:xfrm>
              <a:custGeom>
                <a:avLst/>
                <a:gdLst/>
                <a:ahLst/>
                <a:cxnLst/>
                <a:rect l="l" t="t" r="r" b="b"/>
                <a:pathLst>
                  <a:path w="7721" h="1415" extrusionOk="0">
                    <a:moveTo>
                      <a:pt x="55" y="0"/>
                    </a:moveTo>
                    <a:lnTo>
                      <a:pt x="1" y="323"/>
                    </a:lnTo>
                    <a:lnTo>
                      <a:pt x="7669" y="1414"/>
                    </a:lnTo>
                    <a:lnTo>
                      <a:pt x="7720" y="1095"/>
                    </a:lnTo>
                    <a:lnTo>
                      <a:pt x="55" y="0"/>
                    </a:lnTo>
                    <a:close/>
                  </a:path>
                </a:pathLst>
              </a:custGeom>
              <a:solidFill>
                <a:schemeClr val="hlink"/>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920"/>
              </a:p>
            </p:txBody>
          </p:sp>
          <p:sp>
            <p:nvSpPr>
              <p:cNvPr id="143" name="Google Shape;143;p20"/>
              <p:cNvSpPr/>
              <p:nvPr/>
            </p:nvSpPr>
            <p:spPr>
              <a:xfrm rot="-5400000">
                <a:off x="7409676" y="333944"/>
                <a:ext cx="124954" cy="214476"/>
              </a:xfrm>
              <a:custGeom>
                <a:avLst/>
                <a:gdLst/>
                <a:ahLst/>
                <a:cxnLst/>
                <a:rect l="l" t="t" r="r" b="b"/>
                <a:pathLst>
                  <a:path w="2920" h="5012" extrusionOk="0">
                    <a:moveTo>
                      <a:pt x="2603" y="0"/>
                    </a:moveTo>
                    <a:lnTo>
                      <a:pt x="1" y="4867"/>
                    </a:lnTo>
                    <a:lnTo>
                      <a:pt x="319" y="5011"/>
                    </a:lnTo>
                    <a:lnTo>
                      <a:pt x="2919" y="141"/>
                    </a:lnTo>
                    <a:lnTo>
                      <a:pt x="2603" y="0"/>
                    </a:lnTo>
                    <a:close/>
                  </a:path>
                </a:pathLst>
              </a:custGeom>
              <a:solidFill>
                <a:schemeClr val="hlink"/>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920"/>
              </a:p>
            </p:txBody>
          </p:sp>
          <p:sp>
            <p:nvSpPr>
              <p:cNvPr id="144" name="Google Shape;144;p20"/>
              <p:cNvSpPr/>
              <p:nvPr/>
            </p:nvSpPr>
            <p:spPr>
              <a:xfrm rot="-5400000">
                <a:off x="7528773" y="285458"/>
                <a:ext cx="143569" cy="180199"/>
              </a:xfrm>
              <a:custGeom>
                <a:avLst/>
                <a:gdLst/>
                <a:ahLst/>
                <a:cxnLst/>
                <a:rect l="l" t="t" r="r" b="b"/>
                <a:pathLst>
                  <a:path w="3355" h="4211" extrusionOk="0">
                    <a:moveTo>
                      <a:pt x="3064" y="0"/>
                    </a:moveTo>
                    <a:lnTo>
                      <a:pt x="0" y="4025"/>
                    </a:lnTo>
                    <a:lnTo>
                      <a:pt x="291" y="4210"/>
                    </a:lnTo>
                    <a:lnTo>
                      <a:pt x="3354" y="189"/>
                    </a:lnTo>
                    <a:lnTo>
                      <a:pt x="3064" y="0"/>
                    </a:lnTo>
                    <a:close/>
                  </a:path>
                </a:pathLst>
              </a:custGeom>
              <a:solidFill>
                <a:schemeClr val="hlink"/>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920"/>
              </a:p>
            </p:txBody>
          </p:sp>
          <p:sp>
            <p:nvSpPr>
              <p:cNvPr id="145" name="Google Shape;145;p20"/>
              <p:cNvSpPr/>
              <p:nvPr/>
            </p:nvSpPr>
            <p:spPr>
              <a:xfrm rot="-5400000">
                <a:off x="7997094" y="366960"/>
                <a:ext cx="307379" cy="41423"/>
              </a:xfrm>
              <a:custGeom>
                <a:avLst/>
                <a:gdLst/>
                <a:ahLst/>
                <a:cxnLst/>
                <a:rect l="l" t="t" r="r" b="b"/>
                <a:pathLst>
                  <a:path w="7183" h="968" extrusionOk="0">
                    <a:moveTo>
                      <a:pt x="37" y="0"/>
                    </a:moveTo>
                    <a:lnTo>
                      <a:pt x="0" y="323"/>
                    </a:lnTo>
                    <a:lnTo>
                      <a:pt x="7147" y="968"/>
                    </a:lnTo>
                    <a:lnTo>
                      <a:pt x="7183" y="645"/>
                    </a:lnTo>
                    <a:lnTo>
                      <a:pt x="37" y="0"/>
                    </a:lnTo>
                    <a:close/>
                  </a:path>
                </a:pathLst>
              </a:custGeom>
              <a:solidFill>
                <a:schemeClr val="hlink"/>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920"/>
              </a:p>
            </p:txBody>
          </p:sp>
        </p:grpSp>
      </p:grpSp>
    </p:spTree>
    <p:extLst>
      <p:ext uri="{BB962C8B-B14F-4D97-AF65-F5344CB8AC3E}">
        <p14:creationId xmlns:p14="http://schemas.microsoft.com/office/powerpoint/2010/main" val="234629243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Title and three columns ">
  <p:cSld name="Title and three columns ">
    <p:bg>
      <p:bgPr>
        <a:solidFill>
          <a:schemeClr val="dk2"/>
        </a:solidFill>
        <a:effectLst/>
      </p:bgPr>
    </p:bg>
    <p:spTree>
      <p:nvGrpSpPr>
        <p:cNvPr id="1" name="Shape 146"/>
        <p:cNvGrpSpPr/>
        <p:nvPr/>
      </p:nvGrpSpPr>
      <p:grpSpPr>
        <a:xfrm>
          <a:off x="0" y="0"/>
          <a:ext cx="0" cy="0"/>
          <a:chOff x="0" y="0"/>
          <a:chExt cx="0" cy="0"/>
        </a:xfrm>
      </p:grpSpPr>
      <p:pic>
        <p:nvPicPr>
          <p:cNvPr id="147" name="Google Shape;147;p21"/>
          <p:cNvPicPr preferRelativeResize="0"/>
          <p:nvPr/>
        </p:nvPicPr>
        <p:blipFill rotWithShape="1">
          <a:blip r:embed="rId2">
            <a:alphaModFix/>
          </a:blip>
          <a:srcRect t="169" b="159"/>
          <a:stretch/>
        </p:blipFill>
        <p:spPr>
          <a:xfrm>
            <a:off x="-24560" y="7918"/>
            <a:ext cx="9786025" cy="7315200"/>
          </a:xfrm>
          <a:prstGeom prst="rect">
            <a:avLst/>
          </a:prstGeom>
          <a:noFill/>
          <a:ln>
            <a:noFill/>
          </a:ln>
        </p:spPr>
      </p:pic>
      <p:sp>
        <p:nvSpPr>
          <p:cNvPr id="148" name="Google Shape;148;p21"/>
          <p:cNvSpPr txBox="1">
            <a:spLocks noGrp="1"/>
          </p:cNvSpPr>
          <p:nvPr>
            <p:ph type="subTitle" idx="1"/>
          </p:nvPr>
        </p:nvSpPr>
        <p:spPr>
          <a:xfrm>
            <a:off x="6501409" y="4228148"/>
            <a:ext cx="2405440" cy="580267"/>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None/>
              <a:defRPr sz="2560" b="1">
                <a:latin typeface="Tulpen One"/>
                <a:ea typeface="Tulpen One"/>
                <a:cs typeface="Tulpen One"/>
                <a:sym typeface="Tulpen One"/>
              </a:defRPr>
            </a:lvl1pPr>
            <a:lvl2pPr lvl="1" algn="ctr" rtl="0">
              <a:lnSpc>
                <a:spcPct val="100000"/>
              </a:lnSpc>
              <a:spcBef>
                <a:spcPts val="0"/>
              </a:spcBef>
              <a:spcAft>
                <a:spcPts val="0"/>
              </a:spcAft>
              <a:buNone/>
              <a:defRPr sz="2560" b="1">
                <a:latin typeface="Tulpen One"/>
                <a:ea typeface="Tulpen One"/>
                <a:cs typeface="Tulpen One"/>
                <a:sym typeface="Tulpen One"/>
              </a:defRPr>
            </a:lvl2pPr>
            <a:lvl3pPr lvl="2" algn="ctr" rtl="0">
              <a:lnSpc>
                <a:spcPct val="100000"/>
              </a:lnSpc>
              <a:spcBef>
                <a:spcPts val="0"/>
              </a:spcBef>
              <a:spcAft>
                <a:spcPts val="0"/>
              </a:spcAft>
              <a:buNone/>
              <a:defRPr sz="2560" b="1">
                <a:latin typeface="Tulpen One"/>
                <a:ea typeface="Tulpen One"/>
                <a:cs typeface="Tulpen One"/>
                <a:sym typeface="Tulpen One"/>
              </a:defRPr>
            </a:lvl3pPr>
            <a:lvl4pPr lvl="3" algn="ctr" rtl="0">
              <a:lnSpc>
                <a:spcPct val="100000"/>
              </a:lnSpc>
              <a:spcBef>
                <a:spcPts val="0"/>
              </a:spcBef>
              <a:spcAft>
                <a:spcPts val="0"/>
              </a:spcAft>
              <a:buNone/>
              <a:defRPr sz="2560" b="1">
                <a:latin typeface="Tulpen One"/>
                <a:ea typeface="Tulpen One"/>
                <a:cs typeface="Tulpen One"/>
                <a:sym typeface="Tulpen One"/>
              </a:defRPr>
            </a:lvl4pPr>
            <a:lvl5pPr lvl="4" algn="ctr" rtl="0">
              <a:lnSpc>
                <a:spcPct val="100000"/>
              </a:lnSpc>
              <a:spcBef>
                <a:spcPts val="0"/>
              </a:spcBef>
              <a:spcAft>
                <a:spcPts val="0"/>
              </a:spcAft>
              <a:buNone/>
              <a:defRPr sz="2560" b="1">
                <a:latin typeface="Tulpen One"/>
                <a:ea typeface="Tulpen One"/>
                <a:cs typeface="Tulpen One"/>
                <a:sym typeface="Tulpen One"/>
              </a:defRPr>
            </a:lvl5pPr>
            <a:lvl6pPr lvl="5" algn="ctr" rtl="0">
              <a:lnSpc>
                <a:spcPct val="100000"/>
              </a:lnSpc>
              <a:spcBef>
                <a:spcPts val="0"/>
              </a:spcBef>
              <a:spcAft>
                <a:spcPts val="0"/>
              </a:spcAft>
              <a:buNone/>
              <a:defRPr sz="2560" b="1">
                <a:latin typeface="Tulpen One"/>
                <a:ea typeface="Tulpen One"/>
                <a:cs typeface="Tulpen One"/>
                <a:sym typeface="Tulpen One"/>
              </a:defRPr>
            </a:lvl6pPr>
            <a:lvl7pPr lvl="6" algn="ctr" rtl="0">
              <a:lnSpc>
                <a:spcPct val="100000"/>
              </a:lnSpc>
              <a:spcBef>
                <a:spcPts val="0"/>
              </a:spcBef>
              <a:spcAft>
                <a:spcPts val="0"/>
              </a:spcAft>
              <a:buNone/>
              <a:defRPr sz="2560" b="1">
                <a:latin typeface="Tulpen One"/>
                <a:ea typeface="Tulpen One"/>
                <a:cs typeface="Tulpen One"/>
                <a:sym typeface="Tulpen One"/>
              </a:defRPr>
            </a:lvl7pPr>
            <a:lvl8pPr lvl="7" algn="ctr" rtl="0">
              <a:lnSpc>
                <a:spcPct val="100000"/>
              </a:lnSpc>
              <a:spcBef>
                <a:spcPts val="0"/>
              </a:spcBef>
              <a:spcAft>
                <a:spcPts val="0"/>
              </a:spcAft>
              <a:buNone/>
              <a:defRPr sz="2560" b="1">
                <a:latin typeface="Tulpen One"/>
                <a:ea typeface="Tulpen One"/>
                <a:cs typeface="Tulpen One"/>
                <a:sym typeface="Tulpen One"/>
              </a:defRPr>
            </a:lvl8pPr>
            <a:lvl9pPr lvl="8" algn="ctr" rtl="0">
              <a:lnSpc>
                <a:spcPct val="100000"/>
              </a:lnSpc>
              <a:spcBef>
                <a:spcPts val="0"/>
              </a:spcBef>
              <a:spcAft>
                <a:spcPts val="0"/>
              </a:spcAft>
              <a:buNone/>
              <a:defRPr sz="2560" b="1">
                <a:latin typeface="Tulpen One"/>
                <a:ea typeface="Tulpen One"/>
                <a:cs typeface="Tulpen One"/>
                <a:sym typeface="Tulpen One"/>
              </a:defRPr>
            </a:lvl9pPr>
          </a:lstStyle>
          <a:p>
            <a:endParaRPr/>
          </a:p>
        </p:txBody>
      </p:sp>
      <p:sp>
        <p:nvSpPr>
          <p:cNvPr id="149" name="Google Shape;149;p21"/>
          <p:cNvSpPr txBox="1">
            <a:spLocks noGrp="1"/>
          </p:cNvSpPr>
          <p:nvPr>
            <p:ph type="subTitle" idx="2"/>
          </p:nvPr>
        </p:nvSpPr>
        <p:spPr>
          <a:xfrm>
            <a:off x="3649516" y="2969054"/>
            <a:ext cx="2405440" cy="580267"/>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None/>
              <a:defRPr sz="2560" b="1">
                <a:latin typeface="Tulpen One"/>
                <a:ea typeface="Tulpen One"/>
                <a:cs typeface="Tulpen One"/>
                <a:sym typeface="Tulpen One"/>
              </a:defRPr>
            </a:lvl1pPr>
            <a:lvl2pPr lvl="1" algn="ctr" rtl="0">
              <a:lnSpc>
                <a:spcPct val="100000"/>
              </a:lnSpc>
              <a:spcBef>
                <a:spcPts val="0"/>
              </a:spcBef>
              <a:spcAft>
                <a:spcPts val="0"/>
              </a:spcAft>
              <a:buNone/>
              <a:defRPr sz="2560" b="1">
                <a:latin typeface="Tulpen One"/>
                <a:ea typeface="Tulpen One"/>
                <a:cs typeface="Tulpen One"/>
                <a:sym typeface="Tulpen One"/>
              </a:defRPr>
            </a:lvl2pPr>
            <a:lvl3pPr lvl="2" algn="ctr" rtl="0">
              <a:lnSpc>
                <a:spcPct val="100000"/>
              </a:lnSpc>
              <a:spcBef>
                <a:spcPts val="0"/>
              </a:spcBef>
              <a:spcAft>
                <a:spcPts val="0"/>
              </a:spcAft>
              <a:buNone/>
              <a:defRPr sz="2560" b="1">
                <a:latin typeface="Tulpen One"/>
                <a:ea typeface="Tulpen One"/>
                <a:cs typeface="Tulpen One"/>
                <a:sym typeface="Tulpen One"/>
              </a:defRPr>
            </a:lvl3pPr>
            <a:lvl4pPr lvl="3" algn="ctr" rtl="0">
              <a:lnSpc>
                <a:spcPct val="100000"/>
              </a:lnSpc>
              <a:spcBef>
                <a:spcPts val="0"/>
              </a:spcBef>
              <a:spcAft>
                <a:spcPts val="0"/>
              </a:spcAft>
              <a:buNone/>
              <a:defRPr sz="2560" b="1">
                <a:latin typeface="Tulpen One"/>
                <a:ea typeface="Tulpen One"/>
                <a:cs typeface="Tulpen One"/>
                <a:sym typeface="Tulpen One"/>
              </a:defRPr>
            </a:lvl4pPr>
            <a:lvl5pPr lvl="4" algn="ctr" rtl="0">
              <a:lnSpc>
                <a:spcPct val="100000"/>
              </a:lnSpc>
              <a:spcBef>
                <a:spcPts val="0"/>
              </a:spcBef>
              <a:spcAft>
                <a:spcPts val="0"/>
              </a:spcAft>
              <a:buNone/>
              <a:defRPr sz="2560" b="1">
                <a:latin typeface="Tulpen One"/>
                <a:ea typeface="Tulpen One"/>
                <a:cs typeface="Tulpen One"/>
                <a:sym typeface="Tulpen One"/>
              </a:defRPr>
            </a:lvl5pPr>
            <a:lvl6pPr lvl="5" algn="ctr" rtl="0">
              <a:lnSpc>
                <a:spcPct val="100000"/>
              </a:lnSpc>
              <a:spcBef>
                <a:spcPts val="0"/>
              </a:spcBef>
              <a:spcAft>
                <a:spcPts val="0"/>
              </a:spcAft>
              <a:buNone/>
              <a:defRPr sz="2560" b="1">
                <a:latin typeface="Tulpen One"/>
                <a:ea typeface="Tulpen One"/>
                <a:cs typeface="Tulpen One"/>
                <a:sym typeface="Tulpen One"/>
              </a:defRPr>
            </a:lvl6pPr>
            <a:lvl7pPr lvl="6" algn="ctr" rtl="0">
              <a:lnSpc>
                <a:spcPct val="100000"/>
              </a:lnSpc>
              <a:spcBef>
                <a:spcPts val="0"/>
              </a:spcBef>
              <a:spcAft>
                <a:spcPts val="0"/>
              </a:spcAft>
              <a:buNone/>
              <a:defRPr sz="2560" b="1">
                <a:latin typeface="Tulpen One"/>
                <a:ea typeface="Tulpen One"/>
                <a:cs typeface="Tulpen One"/>
                <a:sym typeface="Tulpen One"/>
              </a:defRPr>
            </a:lvl7pPr>
            <a:lvl8pPr lvl="7" algn="ctr" rtl="0">
              <a:lnSpc>
                <a:spcPct val="100000"/>
              </a:lnSpc>
              <a:spcBef>
                <a:spcPts val="0"/>
              </a:spcBef>
              <a:spcAft>
                <a:spcPts val="0"/>
              </a:spcAft>
              <a:buNone/>
              <a:defRPr sz="2560" b="1">
                <a:latin typeface="Tulpen One"/>
                <a:ea typeface="Tulpen One"/>
                <a:cs typeface="Tulpen One"/>
                <a:sym typeface="Tulpen One"/>
              </a:defRPr>
            </a:lvl8pPr>
            <a:lvl9pPr lvl="8" algn="ctr" rtl="0">
              <a:lnSpc>
                <a:spcPct val="100000"/>
              </a:lnSpc>
              <a:spcBef>
                <a:spcPts val="0"/>
              </a:spcBef>
              <a:spcAft>
                <a:spcPts val="0"/>
              </a:spcAft>
              <a:buNone/>
              <a:defRPr sz="2560" b="1">
                <a:latin typeface="Tulpen One"/>
                <a:ea typeface="Tulpen One"/>
                <a:cs typeface="Tulpen One"/>
                <a:sym typeface="Tulpen One"/>
              </a:defRPr>
            </a:lvl9pPr>
          </a:lstStyle>
          <a:p>
            <a:endParaRPr/>
          </a:p>
        </p:txBody>
      </p:sp>
      <p:sp>
        <p:nvSpPr>
          <p:cNvPr id="150" name="Google Shape;150;p21"/>
          <p:cNvSpPr txBox="1">
            <a:spLocks noGrp="1"/>
          </p:cNvSpPr>
          <p:nvPr>
            <p:ph type="subTitle" idx="3"/>
          </p:nvPr>
        </p:nvSpPr>
        <p:spPr>
          <a:xfrm>
            <a:off x="797627" y="4228167"/>
            <a:ext cx="2405440" cy="580267"/>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None/>
              <a:defRPr sz="2560" b="1">
                <a:latin typeface="Tulpen One"/>
                <a:ea typeface="Tulpen One"/>
                <a:cs typeface="Tulpen One"/>
                <a:sym typeface="Tulpen One"/>
              </a:defRPr>
            </a:lvl1pPr>
            <a:lvl2pPr lvl="1" algn="ctr" rtl="0">
              <a:lnSpc>
                <a:spcPct val="100000"/>
              </a:lnSpc>
              <a:spcBef>
                <a:spcPts val="0"/>
              </a:spcBef>
              <a:spcAft>
                <a:spcPts val="0"/>
              </a:spcAft>
              <a:buNone/>
              <a:defRPr sz="2560" b="1">
                <a:latin typeface="Tulpen One"/>
                <a:ea typeface="Tulpen One"/>
                <a:cs typeface="Tulpen One"/>
                <a:sym typeface="Tulpen One"/>
              </a:defRPr>
            </a:lvl2pPr>
            <a:lvl3pPr lvl="2" algn="ctr" rtl="0">
              <a:lnSpc>
                <a:spcPct val="100000"/>
              </a:lnSpc>
              <a:spcBef>
                <a:spcPts val="0"/>
              </a:spcBef>
              <a:spcAft>
                <a:spcPts val="0"/>
              </a:spcAft>
              <a:buNone/>
              <a:defRPr sz="2560" b="1">
                <a:latin typeface="Tulpen One"/>
                <a:ea typeface="Tulpen One"/>
                <a:cs typeface="Tulpen One"/>
                <a:sym typeface="Tulpen One"/>
              </a:defRPr>
            </a:lvl3pPr>
            <a:lvl4pPr lvl="3" algn="ctr" rtl="0">
              <a:lnSpc>
                <a:spcPct val="100000"/>
              </a:lnSpc>
              <a:spcBef>
                <a:spcPts val="0"/>
              </a:spcBef>
              <a:spcAft>
                <a:spcPts val="0"/>
              </a:spcAft>
              <a:buNone/>
              <a:defRPr sz="2560" b="1">
                <a:latin typeface="Tulpen One"/>
                <a:ea typeface="Tulpen One"/>
                <a:cs typeface="Tulpen One"/>
                <a:sym typeface="Tulpen One"/>
              </a:defRPr>
            </a:lvl4pPr>
            <a:lvl5pPr lvl="4" algn="ctr" rtl="0">
              <a:lnSpc>
                <a:spcPct val="100000"/>
              </a:lnSpc>
              <a:spcBef>
                <a:spcPts val="0"/>
              </a:spcBef>
              <a:spcAft>
                <a:spcPts val="0"/>
              </a:spcAft>
              <a:buNone/>
              <a:defRPr sz="2560" b="1">
                <a:latin typeface="Tulpen One"/>
                <a:ea typeface="Tulpen One"/>
                <a:cs typeface="Tulpen One"/>
                <a:sym typeface="Tulpen One"/>
              </a:defRPr>
            </a:lvl5pPr>
            <a:lvl6pPr lvl="5" algn="ctr" rtl="0">
              <a:lnSpc>
                <a:spcPct val="100000"/>
              </a:lnSpc>
              <a:spcBef>
                <a:spcPts val="0"/>
              </a:spcBef>
              <a:spcAft>
                <a:spcPts val="0"/>
              </a:spcAft>
              <a:buNone/>
              <a:defRPr sz="2560" b="1">
                <a:latin typeface="Tulpen One"/>
                <a:ea typeface="Tulpen One"/>
                <a:cs typeface="Tulpen One"/>
                <a:sym typeface="Tulpen One"/>
              </a:defRPr>
            </a:lvl6pPr>
            <a:lvl7pPr lvl="6" algn="ctr" rtl="0">
              <a:lnSpc>
                <a:spcPct val="100000"/>
              </a:lnSpc>
              <a:spcBef>
                <a:spcPts val="0"/>
              </a:spcBef>
              <a:spcAft>
                <a:spcPts val="0"/>
              </a:spcAft>
              <a:buNone/>
              <a:defRPr sz="2560" b="1">
                <a:latin typeface="Tulpen One"/>
                <a:ea typeface="Tulpen One"/>
                <a:cs typeface="Tulpen One"/>
                <a:sym typeface="Tulpen One"/>
              </a:defRPr>
            </a:lvl7pPr>
            <a:lvl8pPr lvl="7" algn="ctr" rtl="0">
              <a:lnSpc>
                <a:spcPct val="100000"/>
              </a:lnSpc>
              <a:spcBef>
                <a:spcPts val="0"/>
              </a:spcBef>
              <a:spcAft>
                <a:spcPts val="0"/>
              </a:spcAft>
              <a:buNone/>
              <a:defRPr sz="2560" b="1">
                <a:latin typeface="Tulpen One"/>
                <a:ea typeface="Tulpen One"/>
                <a:cs typeface="Tulpen One"/>
                <a:sym typeface="Tulpen One"/>
              </a:defRPr>
            </a:lvl8pPr>
            <a:lvl9pPr lvl="8" algn="ctr" rtl="0">
              <a:lnSpc>
                <a:spcPct val="100000"/>
              </a:lnSpc>
              <a:spcBef>
                <a:spcPts val="0"/>
              </a:spcBef>
              <a:spcAft>
                <a:spcPts val="0"/>
              </a:spcAft>
              <a:buNone/>
              <a:defRPr sz="2560" b="1">
                <a:latin typeface="Tulpen One"/>
                <a:ea typeface="Tulpen One"/>
                <a:cs typeface="Tulpen One"/>
                <a:sym typeface="Tulpen One"/>
              </a:defRPr>
            </a:lvl9pPr>
          </a:lstStyle>
          <a:p>
            <a:endParaRPr/>
          </a:p>
        </p:txBody>
      </p:sp>
      <p:sp>
        <p:nvSpPr>
          <p:cNvPr id="151" name="Google Shape;151;p21"/>
          <p:cNvSpPr txBox="1">
            <a:spLocks noGrp="1"/>
          </p:cNvSpPr>
          <p:nvPr>
            <p:ph type="subTitle" idx="4"/>
          </p:nvPr>
        </p:nvSpPr>
        <p:spPr>
          <a:xfrm>
            <a:off x="6501409" y="4925850"/>
            <a:ext cx="2405440" cy="110336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None/>
              <a:defRPr sz="1493"/>
            </a:lvl1pPr>
            <a:lvl2pPr lvl="1" algn="ctr" rtl="0">
              <a:lnSpc>
                <a:spcPct val="100000"/>
              </a:lnSpc>
              <a:spcBef>
                <a:spcPts val="1707"/>
              </a:spcBef>
              <a:spcAft>
                <a:spcPts val="0"/>
              </a:spcAft>
              <a:buNone/>
              <a:defRPr sz="1493"/>
            </a:lvl2pPr>
            <a:lvl3pPr lvl="2" algn="ctr" rtl="0">
              <a:lnSpc>
                <a:spcPct val="100000"/>
              </a:lnSpc>
              <a:spcBef>
                <a:spcPts val="1707"/>
              </a:spcBef>
              <a:spcAft>
                <a:spcPts val="0"/>
              </a:spcAft>
              <a:buNone/>
              <a:defRPr sz="1493"/>
            </a:lvl3pPr>
            <a:lvl4pPr lvl="3" algn="ctr" rtl="0">
              <a:lnSpc>
                <a:spcPct val="100000"/>
              </a:lnSpc>
              <a:spcBef>
                <a:spcPts val="1707"/>
              </a:spcBef>
              <a:spcAft>
                <a:spcPts val="0"/>
              </a:spcAft>
              <a:buNone/>
              <a:defRPr sz="1493"/>
            </a:lvl4pPr>
            <a:lvl5pPr lvl="4" algn="ctr" rtl="0">
              <a:lnSpc>
                <a:spcPct val="100000"/>
              </a:lnSpc>
              <a:spcBef>
                <a:spcPts val="1707"/>
              </a:spcBef>
              <a:spcAft>
                <a:spcPts val="0"/>
              </a:spcAft>
              <a:buNone/>
              <a:defRPr sz="1493"/>
            </a:lvl5pPr>
            <a:lvl6pPr lvl="5" algn="ctr" rtl="0">
              <a:lnSpc>
                <a:spcPct val="100000"/>
              </a:lnSpc>
              <a:spcBef>
                <a:spcPts val="1707"/>
              </a:spcBef>
              <a:spcAft>
                <a:spcPts val="0"/>
              </a:spcAft>
              <a:buNone/>
              <a:defRPr sz="1493"/>
            </a:lvl6pPr>
            <a:lvl7pPr lvl="6" algn="ctr" rtl="0">
              <a:lnSpc>
                <a:spcPct val="100000"/>
              </a:lnSpc>
              <a:spcBef>
                <a:spcPts val="1707"/>
              </a:spcBef>
              <a:spcAft>
                <a:spcPts val="0"/>
              </a:spcAft>
              <a:buNone/>
              <a:defRPr sz="1493"/>
            </a:lvl7pPr>
            <a:lvl8pPr lvl="7" algn="ctr" rtl="0">
              <a:lnSpc>
                <a:spcPct val="100000"/>
              </a:lnSpc>
              <a:spcBef>
                <a:spcPts val="1707"/>
              </a:spcBef>
              <a:spcAft>
                <a:spcPts val="0"/>
              </a:spcAft>
              <a:buNone/>
              <a:defRPr sz="1493"/>
            </a:lvl8pPr>
            <a:lvl9pPr lvl="8" algn="ctr" rtl="0">
              <a:lnSpc>
                <a:spcPct val="100000"/>
              </a:lnSpc>
              <a:spcBef>
                <a:spcPts val="1707"/>
              </a:spcBef>
              <a:spcAft>
                <a:spcPts val="1707"/>
              </a:spcAft>
              <a:buNone/>
              <a:defRPr sz="1493"/>
            </a:lvl9pPr>
          </a:lstStyle>
          <a:p>
            <a:endParaRPr/>
          </a:p>
        </p:txBody>
      </p:sp>
      <p:sp>
        <p:nvSpPr>
          <p:cNvPr id="152" name="Google Shape;152;p21"/>
          <p:cNvSpPr txBox="1">
            <a:spLocks noGrp="1"/>
          </p:cNvSpPr>
          <p:nvPr>
            <p:ph type="subTitle" idx="5"/>
          </p:nvPr>
        </p:nvSpPr>
        <p:spPr>
          <a:xfrm>
            <a:off x="3649516" y="3675129"/>
            <a:ext cx="2405440" cy="110336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None/>
              <a:defRPr sz="1493"/>
            </a:lvl1pPr>
            <a:lvl2pPr lvl="1" algn="ctr" rtl="0">
              <a:lnSpc>
                <a:spcPct val="100000"/>
              </a:lnSpc>
              <a:spcBef>
                <a:spcPts val="1707"/>
              </a:spcBef>
              <a:spcAft>
                <a:spcPts val="0"/>
              </a:spcAft>
              <a:buNone/>
              <a:defRPr sz="1493"/>
            </a:lvl2pPr>
            <a:lvl3pPr lvl="2" algn="ctr" rtl="0">
              <a:lnSpc>
                <a:spcPct val="100000"/>
              </a:lnSpc>
              <a:spcBef>
                <a:spcPts val="1707"/>
              </a:spcBef>
              <a:spcAft>
                <a:spcPts val="0"/>
              </a:spcAft>
              <a:buNone/>
              <a:defRPr sz="1493"/>
            </a:lvl3pPr>
            <a:lvl4pPr lvl="3" algn="ctr" rtl="0">
              <a:lnSpc>
                <a:spcPct val="100000"/>
              </a:lnSpc>
              <a:spcBef>
                <a:spcPts val="1707"/>
              </a:spcBef>
              <a:spcAft>
                <a:spcPts val="0"/>
              </a:spcAft>
              <a:buNone/>
              <a:defRPr sz="1493"/>
            </a:lvl4pPr>
            <a:lvl5pPr lvl="4" algn="ctr" rtl="0">
              <a:lnSpc>
                <a:spcPct val="100000"/>
              </a:lnSpc>
              <a:spcBef>
                <a:spcPts val="1707"/>
              </a:spcBef>
              <a:spcAft>
                <a:spcPts val="0"/>
              </a:spcAft>
              <a:buNone/>
              <a:defRPr sz="1493"/>
            </a:lvl5pPr>
            <a:lvl6pPr lvl="5" algn="ctr" rtl="0">
              <a:lnSpc>
                <a:spcPct val="100000"/>
              </a:lnSpc>
              <a:spcBef>
                <a:spcPts val="1707"/>
              </a:spcBef>
              <a:spcAft>
                <a:spcPts val="0"/>
              </a:spcAft>
              <a:buNone/>
              <a:defRPr sz="1493"/>
            </a:lvl6pPr>
            <a:lvl7pPr lvl="6" algn="ctr" rtl="0">
              <a:lnSpc>
                <a:spcPct val="100000"/>
              </a:lnSpc>
              <a:spcBef>
                <a:spcPts val="1707"/>
              </a:spcBef>
              <a:spcAft>
                <a:spcPts val="0"/>
              </a:spcAft>
              <a:buNone/>
              <a:defRPr sz="1493"/>
            </a:lvl7pPr>
            <a:lvl8pPr lvl="7" algn="ctr" rtl="0">
              <a:lnSpc>
                <a:spcPct val="100000"/>
              </a:lnSpc>
              <a:spcBef>
                <a:spcPts val="1707"/>
              </a:spcBef>
              <a:spcAft>
                <a:spcPts val="0"/>
              </a:spcAft>
              <a:buNone/>
              <a:defRPr sz="1493"/>
            </a:lvl8pPr>
            <a:lvl9pPr lvl="8" algn="ctr" rtl="0">
              <a:lnSpc>
                <a:spcPct val="100000"/>
              </a:lnSpc>
              <a:spcBef>
                <a:spcPts val="1707"/>
              </a:spcBef>
              <a:spcAft>
                <a:spcPts val="1707"/>
              </a:spcAft>
              <a:buNone/>
              <a:defRPr sz="1493"/>
            </a:lvl9pPr>
          </a:lstStyle>
          <a:p>
            <a:endParaRPr/>
          </a:p>
        </p:txBody>
      </p:sp>
      <p:sp>
        <p:nvSpPr>
          <p:cNvPr id="153" name="Google Shape;153;p21"/>
          <p:cNvSpPr txBox="1">
            <a:spLocks noGrp="1"/>
          </p:cNvSpPr>
          <p:nvPr>
            <p:ph type="subTitle" idx="6"/>
          </p:nvPr>
        </p:nvSpPr>
        <p:spPr>
          <a:xfrm>
            <a:off x="797622" y="4925796"/>
            <a:ext cx="2405440" cy="110336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None/>
              <a:defRPr sz="1493"/>
            </a:lvl1pPr>
            <a:lvl2pPr lvl="1" algn="ctr" rtl="0">
              <a:lnSpc>
                <a:spcPct val="100000"/>
              </a:lnSpc>
              <a:spcBef>
                <a:spcPts val="1707"/>
              </a:spcBef>
              <a:spcAft>
                <a:spcPts val="0"/>
              </a:spcAft>
              <a:buNone/>
              <a:defRPr sz="1493"/>
            </a:lvl2pPr>
            <a:lvl3pPr lvl="2" algn="ctr" rtl="0">
              <a:lnSpc>
                <a:spcPct val="100000"/>
              </a:lnSpc>
              <a:spcBef>
                <a:spcPts val="1707"/>
              </a:spcBef>
              <a:spcAft>
                <a:spcPts val="0"/>
              </a:spcAft>
              <a:buNone/>
              <a:defRPr sz="1493"/>
            </a:lvl3pPr>
            <a:lvl4pPr lvl="3" algn="ctr" rtl="0">
              <a:lnSpc>
                <a:spcPct val="100000"/>
              </a:lnSpc>
              <a:spcBef>
                <a:spcPts val="1707"/>
              </a:spcBef>
              <a:spcAft>
                <a:spcPts val="0"/>
              </a:spcAft>
              <a:buNone/>
              <a:defRPr sz="1493"/>
            </a:lvl4pPr>
            <a:lvl5pPr lvl="4" algn="ctr" rtl="0">
              <a:lnSpc>
                <a:spcPct val="100000"/>
              </a:lnSpc>
              <a:spcBef>
                <a:spcPts val="1707"/>
              </a:spcBef>
              <a:spcAft>
                <a:spcPts val="0"/>
              </a:spcAft>
              <a:buNone/>
              <a:defRPr sz="1493"/>
            </a:lvl5pPr>
            <a:lvl6pPr lvl="5" algn="ctr" rtl="0">
              <a:lnSpc>
                <a:spcPct val="100000"/>
              </a:lnSpc>
              <a:spcBef>
                <a:spcPts val="1707"/>
              </a:spcBef>
              <a:spcAft>
                <a:spcPts val="0"/>
              </a:spcAft>
              <a:buNone/>
              <a:defRPr sz="1493"/>
            </a:lvl6pPr>
            <a:lvl7pPr lvl="6" algn="ctr" rtl="0">
              <a:lnSpc>
                <a:spcPct val="100000"/>
              </a:lnSpc>
              <a:spcBef>
                <a:spcPts val="1707"/>
              </a:spcBef>
              <a:spcAft>
                <a:spcPts val="0"/>
              </a:spcAft>
              <a:buNone/>
              <a:defRPr sz="1493"/>
            </a:lvl7pPr>
            <a:lvl8pPr lvl="7" algn="ctr" rtl="0">
              <a:lnSpc>
                <a:spcPct val="100000"/>
              </a:lnSpc>
              <a:spcBef>
                <a:spcPts val="1707"/>
              </a:spcBef>
              <a:spcAft>
                <a:spcPts val="0"/>
              </a:spcAft>
              <a:buNone/>
              <a:defRPr sz="1493"/>
            </a:lvl8pPr>
            <a:lvl9pPr lvl="8" algn="ctr" rtl="0">
              <a:lnSpc>
                <a:spcPct val="100000"/>
              </a:lnSpc>
              <a:spcBef>
                <a:spcPts val="1707"/>
              </a:spcBef>
              <a:spcAft>
                <a:spcPts val="1707"/>
              </a:spcAft>
              <a:buNone/>
              <a:defRPr sz="1493"/>
            </a:lvl9pPr>
          </a:lstStyle>
          <a:p>
            <a:endParaRPr/>
          </a:p>
        </p:txBody>
      </p:sp>
      <p:sp>
        <p:nvSpPr>
          <p:cNvPr id="154" name="Google Shape;154;p21"/>
          <p:cNvSpPr txBox="1">
            <a:spLocks noGrp="1"/>
          </p:cNvSpPr>
          <p:nvPr>
            <p:ph type="ctrTitle"/>
          </p:nvPr>
        </p:nvSpPr>
        <p:spPr>
          <a:xfrm>
            <a:off x="768053" y="496451"/>
            <a:ext cx="7749760" cy="1187413"/>
          </a:xfrm>
          <a:prstGeom prst="rect">
            <a:avLst/>
          </a:prstGeom>
        </p:spPr>
        <p:txBody>
          <a:bodyPr spcFirstLastPara="1" wrap="square" lIns="91425" tIns="91425" rIns="91425" bIns="91425" anchor="t" anchorCtr="0">
            <a:noAutofit/>
          </a:bodyPr>
          <a:lstStyle>
            <a:lvl1pPr lvl="0" rtl="0">
              <a:spcBef>
                <a:spcPts val="0"/>
              </a:spcBef>
              <a:spcAft>
                <a:spcPts val="0"/>
              </a:spcAft>
              <a:buClr>
                <a:srgbClr val="F3F3F3"/>
              </a:buClr>
              <a:buSzPts val="2400"/>
              <a:buNone/>
              <a:defRPr sz="3200"/>
            </a:lvl1pPr>
            <a:lvl2pPr lvl="1" rtl="0">
              <a:spcBef>
                <a:spcPts val="0"/>
              </a:spcBef>
              <a:spcAft>
                <a:spcPts val="0"/>
              </a:spcAft>
              <a:buClr>
                <a:schemeClr val="hlink"/>
              </a:buClr>
              <a:buSzPts val="2400"/>
              <a:buNone/>
              <a:defRPr sz="2560">
                <a:solidFill>
                  <a:schemeClr val="hlink"/>
                </a:solidFill>
              </a:defRPr>
            </a:lvl2pPr>
            <a:lvl3pPr lvl="2" rtl="0">
              <a:spcBef>
                <a:spcPts val="0"/>
              </a:spcBef>
              <a:spcAft>
                <a:spcPts val="0"/>
              </a:spcAft>
              <a:buClr>
                <a:schemeClr val="hlink"/>
              </a:buClr>
              <a:buSzPts val="2400"/>
              <a:buNone/>
              <a:defRPr sz="2560">
                <a:solidFill>
                  <a:schemeClr val="hlink"/>
                </a:solidFill>
              </a:defRPr>
            </a:lvl3pPr>
            <a:lvl4pPr lvl="3" rtl="0">
              <a:spcBef>
                <a:spcPts val="0"/>
              </a:spcBef>
              <a:spcAft>
                <a:spcPts val="0"/>
              </a:spcAft>
              <a:buClr>
                <a:schemeClr val="hlink"/>
              </a:buClr>
              <a:buSzPts val="2400"/>
              <a:buNone/>
              <a:defRPr sz="2560">
                <a:solidFill>
                  <a:schemeClr val="hlink"/>
                </a:solidFill>
              </a:defRPr>
            </a:lvl4pPr>
            <a:lvl5pPr lvl="4" rtl="0">
              <a:spcBef>
                <a:spcPts val="0"/>
              </a:spcBef>
              <a:spcAft>
                <a:spcPts val="0"/>
              </a:spcAft>
              <a:buClr>
                <a:schemeClr val="hlink"/>
              </a:buClr>
              <a:buSzPts val="2400"/>
              <a:buNone/>
              <a:defRPr sz="2560">
                <a:solidFill>
                  <a:schemeClr val="hlink"/>
                </a:solidFill>
              </a:defRPr>
            </a:lvl5pPr>
            <a:lvl6pPr lvl="5" rtl="0">
              <a:spcBef>
                <a:spcPts val="0"/>
              </a:spcBef>
              <a:spcAft>
                <a:spcPts val="0"/>
              </a:spcAft>
              <a:buClr>
                <a:schemeClr val="hlink"/>
              </a:buClr>
              <a:buSzPts val="2400"/>
              <a:buNone/>
              <a:defRPr sz="2560">
                <a:solidFill>
                  <a:schemeClr val="hlink"/>
                </a:solidFill>
              </a:defRPr>
            </a:lvl6pPr>
            <a:lvl7pPr lvl="6" rtl="0">
              <a:spcBef>
                <a:spcPts val="0"/>
              </a:spcBef>
              <a:spcAft>
                <a:spcPts val="0"/>
              </a:spcAft>
              <a:buClr>
                <a:schemeClr val="hlink"/>
              </a:buClr>
              <a:buSzPts val="2400"/>
              <a:buNone/>
              <a:defRPr sz="2560">
                <a:solidFill>
                  <a:schemeClr val="hlink"/>
                </a:solidFill>
              </a:defRPr>
            </a:lvl7pPr>
            <a:lvl8pPr lvl="7" rtl="0">
              <a:spcBef>
                <a:spcPts val="0"/>
              </a:spcBef>
              <a:spcAft>
                <a:spcPts val="0"/>
              </a:spcAft>
              <a:buClr>
                <a:schemeClr val="hlink"/>
              </a:buClr>
              <a:buSzPts val="2400"/>
              <a:buNone/>
              <a:defRPr sz="2560">
                <a:solidFill>
                  <a:schemeClr val="hlink"/>
                </a:solidFill>
              </a:defRPr>
            </a:lvl8pPr>
            <a:lvl9pPr lvl="8" rtl="0">
              <a:spcBef>
                <a:spcPts val="0"/>
              </a:spcBef>
              <a:spcAft>
                <a:spcPts val="0"/>
              </a:spcAft>
              <a:buClr>
                <a:schemeClr val="hlink"/>
              </a:buClr>
              <a:buSzPts val="2400"/>
              <a:buNone/>
              <a:defRPr sz="2560">
                <a:solidFill>
                  <a:schemeClr val="hlink"/>
                </a:solidFill>
              </a:defRPr>
            </a:lvl9pPr>
          </a:lstStyle>
          <a:p>
            <a:endParaRPr/>
          </a:p>
        </p:txBody>
      </p:sp>
    </p:spTree>
    <p:extLst>
      <p:ext uri="{BB962C8B-B14F-4D97-AF65-F5344CB8AC3E}">
        <p14:creationId xmlns:p14="http://schemas.microsoft.com/office/powerpoint/2010/main" val="161169584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Big title">
  <p:cSld name="Big title">
    <p:bg>
      <p:bgPr>
        <a:solidFill>
          <a:schemeClr val="dk2"/>
        </a:solidFill>
        <a:effectLst/>
      </p:bgPr>
    </p:bg>
    <p:spTree>
      <p:nvGrpSpPr>
        <p:cNvPr id="1" name="Shape 155"/>
        <p:cNvGrpSpPr/>
        <p:nvPr/>
      </p:nvGrpSpPr>
      <p:grpSpPr>
        <a:xfrm>
          <a:off x="0" y="0"/>
          <a:ext cx="0" cy="0"/>
          <a:chOff x="0" y="0"/>
          <a:chExt cx="0" cy="0"/>
        </a:xfrm>
      </p:grpSpPr>
      <p:pic>
        <p:nvPicPr>
          <p:cNvPr id="156" name="Google Shape;156;p22"/>
          <p:cNvPicPr preferRelativeResize="0"/>
          <p:nvPr/>
        </p:nvPicPr>
        <p:blipFill rotWithShape="1">
          <a:blip r:embed="rId2">
            <a:alphaModFix/>
          </a:blip>
          <a:srcRect/>
          <a:stretch/>
        </p:blipFill>
        <p:spPr>
          <a:xfrm>
            <a:off x="0" y="0"/>
            <a:ext cx="9753600" cy="7315200"/>
          </a:xfrm>
          <a:prstGeom prst="rect">
            <a:avLst/>
          </a:prstGeom>
          <a:noFill/>
          <a:ln>
            <a:noFill/>
          </a:ln>
        </p:spPr>
      </p:pic>
      <p:sp>
        <p:nvSpPr>
          <p:cNvPr id="157" name="Google Shape;157;p22"/>
          <p:cNvSpPr txBox="1">
            <a:spLocks noGrp="1"/>
          </p:cNvSpPr>
          <p:nvPr>
            <p:ph type="title"/>
          </p:nvPr>
        </p:nvSpPr>
        <p:spPr>
          <a:xfrm>
            <a:off x="1606533" y="2541084"/>
            <a:ext cx="6647360" cy="2232747"/>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hlink"/>
              </a:buClr>
              <a:buSzPts val="4800"/>
              <a:buNone/>
              <a:defRPr sz="10240">
                <a:solidFill>
                  <a:schemeClr val="hlink"/>
                </a:solidFill>
              </a:defRPr>
            </a:lvl1pPr>
            <a:lvl2pPr lvl="1" rtl="0">
              <a:spcBef>
                <a:spcPts val="0"/>
              </a:spcBef>
              <a:spcAft>
                <a:spcPts val="0"/>
              </a:spcAft>
              <a:buClr>
                <a:schemeClr val="accent3"/>
              </a:buClr>
              <a:buSzPts val="4800"/>
              <a:buNone/>
              <a:defRPr sz="5120">
                <a:solidFill>
                  <a:schemeClr val="accent3"/>
                </a:solidFill>
              </a:defRPr>
            </a:lvl2pPr>
            <a:lvl3pPr lvl="2" rtl="0">
              <a:spcBef>
                <a:spcPts val="0"/>
              </a:spcBef>
              <a:spcAft>
                <a:spcPts val="0"/>
              </a:spcAft>
              <a:buClr>
                <a:schemeClr val="accent3"/>
              </a:buClr>
              <a:buSzPts val="4800"/>
              <a:buNone/>
              <a:defRPr sz="5120">
                <a:solidFill>
                  <a:schemeClr val="accent3"/>
                </a:solidFill>
              </a:defRPr>
            </a:lvl3pPr>
            <a:lvl4pPr lvl="3" rtl="0">
              <a:spcBef>
                <a:spcPts val="0"/>
              </a:spcBef>
              <a:spcAft>
                <a:spcPts val="0"/>
              </a:spcAft>
              <a:buClr>
                <a:schemeClr val="accent3"/>
              </a:buClr>
              <a:buSzPts val="4800"/>
              <a:buNone/>
              <a:defRPr sz="5120">
                <a:solidFill>
                  <a:schemeClr val="accent3"/>
                </a:solidFill>
              </a:defRPr>
            </a:lvl4pPr>
            <a:lvl5pPr lvl="4" rtl="0">
              <a:spcBef>
                <a:spcPts val="0"/>
              </a:spcBef>
              <a:spcAft>
                <a:spcPts val="0"/>
              </a:spcAft>
              <a:buClr>
                <a:schemeClr val="accent3"/>
              </a:buClr>
              <a:buSzPts val="4800"/>
              <a:buNone/>
              <a:defRPr sz="5120">
                <a:solidFill>
                  <a:schemeClr val="accent3"/>
                </a:solidFill>
              </a:defRPr>
            </a:lvl5pPr>
            <a:lvl6pPr lvl="5" rtl="0">
              <a:spcBef>
                <a:spcPts val="0"/>
              </a:spcBef>
              <a:spcAft>
                <a:spcPts val="0"/>
              </a:spcAft>
              <a:buClr>
                <a:schemeClr val="accent3"/>
              </a:buClr>
              <a:buSzPts val="4800"/>
              <a:buNone/>
              <a:defRPr sz="5120">
                <a:solidFill>
                  <a:schemeClr val="accent3"/>
                </a:solidFill>
              </a:defRPr>
            </a:lvl6pPr>
            <a:lvl7pPr lvl="6" rtl="0">
              <a:spcBef>
                <a:spcPts val="0"/>
              </a:spcBef>
              <a:spcAft>
                <a:spcPts val="0"/>
              </a:spcAft>
              <a:buClr>
                <a:schemeClr val="accent3"/>
              </a:buClr>
              <a:buSzPts val="4800"/>
              <a:buNone/>
              <a:defRPr sz="5120">
                <a:solidFill>
                  <a:schemeClr val="accent3"/>
                </a:solidFill>
              </a:defRPr>
            </a:lvl7pPr>
            <a:lvl8pPr lvl="7" rtl="0">
              <a:spcBef>
                <a:spcPts val="0"/>
              </a:spcBef>
              <a:spcAft>
                <a:spcPts val="0"/>
              </a:spcAft>
              <a:buClr>
                <a:schemeClr val="accent3"/>
              </a:buClr>
              <a:buSzPts val="4800"/>
              <a:buNone/>
              <a:defRPr sz="5120">
                <a:solidFill>
                  <a:schemeClr val="accent3"/>
                </a:solidFill>
              </a:defRPr>
            </a:lvl8pPr>
            <a:lvl9pPr lvl="8" rtl="0">
              <a:spcBef>
                <a:spcPts val="0"/>
              </a:spcBef>
              <a:spcAft>
                <a:spcPts val="0"/>
              </a:spcAft>
              <a:buClr>
                <a:schemeClr val="accent3"/>
              </a:buClr>
              <a:buSzPts val="4800"/>
              <a:buNone/>
              <a:defRPr sz="5120">
                <a:solidFill>
                  <a:schemeClr val="accent3"/>
                </a:solidFill>
              </a:defRPr>
            </a:lvl9pPr>
          </a:lstStyle>
          <a:p>
            <a:endParaRPr/>
          </a:p>
        </p:txBody>
      </p:sp>
    </p:spTree>
    <p:extLst>
      <p:ext uri="{BB962C8B-B14F-4D97-AF65-F5344CB8AC3E}">
        <p14:creationId xmlns:p14="http://schemas.microsoft.com/office/powerpoint/2010/main" val="7200509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Title and four columns ">
  <p:cSld name="Title and four columns ">
    <p:bg>
      <p:bgPr>
        <a:solidFill>
          <a:schemeClr val="dk2"/>
        </a:solidFill>
        <a:effectLst/>
      </p:bgPr>
    </p:bg>
    <p:spTree>
      <p:nvGrpSpPr>
        <p:cNvPr id="1" name="Shape 158"/>
        <p:cNvGrpSpPr/>
        <p:nvPr/>
      </p:nvGrpSpPr>
      <p:grpSpPr>
        <a:xfrm>
          <a:off x="0" y="0"/>
          <a:ext cx="0" cy="0"/>
          <a:chOff x="0" y="0"/>
          <a:chExt cx="0" cy="0"/>
        </a:xfrm>
      </p:grpSpPr>
      <p:pic>
        <p:nvPicPr>
          <p:cNvPr id="159" name="Google Shape;159;p23"/>
          <p:cNvPicPr preferRelativeResize="0"/>
          <p:nvPr/>
        </p:nvPicPr>
        <p:blipFill rotWithShape="1">
          <a:blip r:embed="rId2">
            <a:alphaModFix/>
          </a:blip>
          <a:srcRect/>
          <a:stretch/>
        </p:blipFill>
        <p:spPr>
          <a:xfrm>
            <a:off x="0" y="0"/>
            <a:ext cx="9753600" cy="7315200"/>
          </a:xfrm>
          <a:prstGeom prst="rect">
            <a:avLst/>
          </a:prstGeom>
          <a:noFill/>
          <a:ln>
            <a:noFill/>
          </a:ln>
        </p:spPr>
      </p:pic>
      <p:sp>
        <p:nvSpPr>
          <p:cNvPr id="160" name="Google Shape;160;p23"/>
          <p:cNvSpPr txBox="1">
            <a:spLocks noGrp="1"/>
          </p:cNvSpPr>
          <p:nvPr>
            <p:ph type="subTitle" idx="1"/>
          </p:nvPr>
        </p:nvSpPr>
        <p:spPr>
          <a:xfrm>
            <a:off x="1143291" y="2045956"/>
            <a:ext cx="2556480" cy="744107"/>
          </a:xfrm>
          <a:prstGeom prst="rect">
            <a:avLst/>
          </a:prstGeom>
          <a:noFill/>
        </p:spPr>
        <p:txBody>
          <a:bodyPr spcFirstLastPara="1" wrap="square" lIns="91425" tIns="91425" rIns="91425" bIns="91425" anchor="t" anchorCtr="0">
            <a:noAutofit/>
          </a:bodyPr>
          <a:lstStyle>
            <a:lvl1pPr lvl="0" algn="r" rtl="0">
              <a:lnSpc>
                <a:spcPct val="100000"/>
              </a:lnSpc>
              <a:spcBef>
                <a:spcPts val="0"/>
              </a:spcBef>
              <a:spcAft>
                <a:spcPts val="0"/>
              </a:spcAft>
              <a:buNone/>
              <a:defRPr sz="3840" b="1">
                <a:latin typeface="Tulpen One"/>
                <a:ea typeface="Tulpen One"/>
                <a:cs typeface="Tulpen One"/>
                <a:sym typeface="Tulpen One"/>
              </a:defRPr>
            </a:lvl1pPr>
            <a:lvl2pPr lvl="1" algn="r" rtl="0">
              <a:lnSpc>
                <a:spcPct val="100000"/>
              </a:lnSpc>
              <a:spcBef>
                <a:spcPts val="1707"/>
              </a:spcBef>
              <a:spcAft>
                <a:spcPts val="0"/>
              </a:spcAft>
              <a:buNone/>
              <a:defRPr sz="3840" b="1">
                <a:latin typeface="Tulpen One"/>
                <a:ea typeface="Tulpen One"/>
                <a:cs typeface="Tulpen One"/>
                <a:sym typeface="Tulpen One"/>
              </a:defRPr>
            </a:lvl2pPr>
            <a:lvl3pPr lvl="2" algn="r" rtl="0">
              <a:lnSpc>
                <a:spcPct val="100000"/>
              </a:lnSpc>
              <a:spcBef>
                <a:spcPts val="1707"/>
              </a:spcBef>
              <a:spcAft>
                <a:spcPts val="0"/>
              </a:spcAft>
              <a:buNone/>
              <a:defRPr sz="3840" b="1">
                <a:latin typeface="Tulpen One"/>
                <a:ea typeface="Tulpen One"/>
                <a:cs typeface="Tulpen One"/>
                <a:sym typeface="Tulpen One"/>
              </a:defRPr>
            </a:lvl3pPr>
            <a:lvl4pPr lvl="3" algn="r" rtl="0">
              <a:lnSpc>
                <a:spcPct val="100000"/>
              </a:lnSpc>
              <a:spcBef>
                <a:spcPts val="1707"/>
              </a:spcBef>
              <a:spcAft>
                <a:spcPts val="0"/>
              </a:spcAft>
              <a:buNone/>
              <a:defRPr sz="3840" b="1">
                <a:latin typeface="Tulpen One"/>
                <a:ea typeface="Tulpen One"/>
                <a:cs typeface="Tulpen One"/>
                <a:sym typeface="Tulpen One"/>
              </a:defRPr>
            </a:lvl4pPr>
            <a:lvl5pPr lvl="4" algn="r" rtl="0">
              <a:lnSpc>
                <a:spcPct val="100000"/>
              </a:lnSpc>
              <a:spcBef>
                <a:spcPts val="1707"/>
              </a:spcBef>
              <a:spcAft>
                <a:spcPts val="0"/>
              </a:spcAft>
              <a:buNone/>
              <a:defRPr sz="3840" b="1">
                <a:latin typeface="Tulpen One"/>
                <a:ea typeface="Tulpen One"/>
                <a:cs typeface="Tulpen One"/>
                <a:sym typeface="Tulpen One"/>
              </a:defRPr>
            </a:lvl5pPr>
            <a:lvl6pPr lvl="5" algn="r" rtl="0">
              <a:lnSpc>
                <a:spcPct val="100000"/>
              </a:lnSpc>
              <a:spcBef>
                <a:spcPts val="1707"/>
              </a:spcBef>
              <a:spcAft>
                <a:spcPts val="0"/>
              </a:spcAft>
              <a:buNone/>
              <a:defRPr sz="3840" b="1">
                <a:latin typeface="Tulpen One"/>
                <a:ea typeface="Tulpen One"/>
                <a:cs typeface="Tulpen One"/>
                <a:sym typeface="Tulpen One"/>
              </a:defRPr>
            </a:lvl6pPr>
            <a:lvl7pPr lvl="6" algn="r" rtl="0">
              <a:lnSpc>
                <a:spcPct val="100000"/>
              </a:lnSpc>
              <a:spcBef>
                <a:spcPts val="1707"/>
              </a:spcBef>
              <a:spcAft>
                <a:spcPts val="0"/>
              </a:spcAft>
              <a:buNone/>
              <a:defRPr sz="3840" b="1">
                <a:latin typeface="Tulpen One"/>
                <a:ea typeface="Tulpen One"/>
                <a:cs typeface="Tulpen One"/>
                <a:sym typeface="Tulpen One"/>
              </a:defRPr>
            </a:lvl7pPr>
            <a:lvl8pPr lvl="7" algn="r" rtl="0">
              <a:lnSpc>
                <a:spcPct val="100000"/>
              </a:lnSpc>
              <a:spcBef>
                <a:spcPts val="1707"/>
              </a:spcBef>
              <a:spcAft>
                <a:spcPts val="0"/>
              </a:spcAft>
              <a:buNone/>
              <a:defRPr sz="3840" b="1">
                <a:latin typeface="Tulpen One"/>
                <a:ea typeface="Tulpen One"/>
                <a:cs typeface="Tulpen One"/>
                <a:sym typeface="Tulpen One"/>
              </a:defRPr>
            </a:lvl8pPr>
            <a:lvl9pPr lvl="8" algn="r" rtl="0">
              <a:lnSpc>
                <a:spcPct val="100000"/>
              </a:lnSpc>
              <a:spcBef>
                <a:spcPts val="1707"/>
              </a:spcBef>
              <a:spcAft>
                <a:spcPts val="1707"/>
              </a:spcAft>
              <a:buNone/>
              <a:defRPr sz="3840" b="1">
                <a:latin typeface="Tulpen One"/>
                <a:ea typeface="Tulpen One"/>
                <a:cs typeface="Tulpen One"/>
                <a:sym typeface="Tulpen One"/>
              </a:defRPr>
            </a:lvl9pPr>
          </a:lstStyle>
          <a:p>
            <a:endParaRPr/>
          </a:p>
        </p:txBody>
      </p:sp>
      <p:sp>
        <p:nvSpPr>
          <p:cNvPr id="161" name="Google Shape;161;p23"/>
          <p:cNvSpPr txBox="1">
            <a:spLocks noGrp="1"/>
          </p:cNvSpPr>
          <p:nvPr>
            <p:ph type="subTitle" idx="2"/>
          </p:nvPr>
        </p:nvSpPr>
        <p:spPr>
          <a:xfrm>
            <a:off x="6069329" y="2045956"/>
            <a:ext cx="2556480" cy="744107"/>
          </a:xfrm>
          <a:prstGeom prst="rect">
            <a:avLst/>
          </a:prstGeom>
          <a:noFill/>
        </p:spPr>
        <p:txBody>
          <a:bodyPr spcFirstLastPara="1" wrap="square" lIns="91425" tIns="91425" rIns="91425" bIns="91425" anchor="t" anchorCtr="0">
            <a:noAutofit/>
          </a:bodyPr>
          <a:lstStyle>
            <a:lvl1pPr lvl="0" rtl="0">
              <a:lnSpc>
                <a:spcPct val="100000"/>
              </a:lnSpc>
              <a:spcBef>
                <a:spcPts val="0"/>
              </a:spcBef>
              <a:spcAft>
                <a:spcPts val="0"/>
              </a:spcAft>
              <a:buNone/>
              <a:defRPr sz="3840" b="1">
                <a:latin typeface="Tulpen One"/>
                <a:ea typeface="Tulpen One"/>
                <a:cs typeface="Tulpen One"/>
                <a:sym typeface="Tulpen One"/>
              </a:defRPr>
            </a:lvl1pPr>
            <a:lvl2pPr lvl="1" rtl="0">
              <a:lnSpc>
                <a:spcPct val="100000"/>
              </a:lnSpc>
              <a:spcBef>
                <a:spcPts val="1707"/>
              </a:spcBef>
              <a:spcAft>
                <a:spcPts val="0"/>
              </a:spcAft>
              <a:buNone/>
              <a:defRPr sz="3840" b="1">
                <a:latin typeface="Tulpen One"/>
                <a:ea typeface="Tulpen One"/>
                <a:cs typeface="Tulpen One"/>
                <a:sym typeface="Tulpen One"/>
              </a:defRPr>
            </a:lvl2pPr>
            <a:lvl3pPr lvl="2" rtl="0">
              <a:lnSpc>
                <a:spcPct val="100000"/>
              </a:lnSpc>
              <a:spcBef>
                <a:spcPts val="1707"/>
              </a:spcBef>
              <a:spcAft>
                <a:spcPts val="0"/>
              </a:spcAft>
              <a:buNone/>
              <a:defRPr sz="3840" b="1">
                <a:latin typeface="Tulpen One"/>
                <a:ea typeface="Tulpen One"/>
                <a:cs typeface="Tulpen One"/>
                <a:sym typeface="Tulpen One"/>
              </a:defRPr>
            </a:lvl3pPr>
            <a:lvl4pPr lvl="3" rtl="0">
              <a:lnSpc>
                <a:spcPct val="100000"/>
              </a:lnSpc>
              <a:spcBef>
                <a:spcPts val="1707"/>
              </a:spcBef>
              <a:spcAft>
                <a:spcPts val="0"/>
              </a:spcAft>
              <a:buNone/>
              <a:defRPr sz="3840" b="1">
                <a:latin typeface="Tulpen One"/>
                <a:ea typeface="Tulpen One"/>
                <a:cs typeface="Tulpen One"/>
                <a:sym typeface="Tulpen One"/>
              </a:defRPr>
            </a:lvl4pPr>
            <a:lvl5pPr lvl="4" rtl="0">
              <a:lnSpc>
                <a:spcPct val="100000"/>
              </a:lnSpc>
              <a:spcBef>
                <a:spcPts val="1707"/>
              </a:spcBef>
              <a:spcAft>
                <a:spcPts val="0"/>
              </a:spcAft>
              <a:buNone/>
              <a:defRPr sz="3840" b="1">
                <a:latin typeface="Tulpen One"/>
                <a:ea typeface="Tulpen One"/>
                <a:cs typeface="Tulpen One"/>
                <a:sym typeface="Tulpen One"/>
              </a:defRPr>
            </a:lvl5pPr>
            <a:lvl6pPr lvl="5" rtl="0">
              <a:lnSpc>
                <a:spcPct val="100000"/>
              </a:lnSpc>
              <a:spcBef>
                <a:spcPts val="1707"/>
              </a:spcBef>
              <a:spcAft>
                <a:spcPts val="0"/>
              </a:spcAft>
              <a:buNone/>
              <a:defRPr sz="3840" b="1">
                <a:latin typeface="Tulpen One"/>
                <a:ea typeface="Tulpen One"/>
                <a:cs typeface="Tulpen One"/>
                <a:sym typeface="Tulpen One"/>
              </a:defRPr>
            </a:lvl6pPr>
            <a:lvl7pPr lvl="6" rtl="0">
              <a:lnSpc>
                <a:spcPct val="100000"/>
              </a:lnSpc>
              <a:spcBef>
                <a:spcPts val="1707"/>
              </a:spcBef>
              <a:spcAft>
                <a:spcPts val="0"/>
              </a:spcAft>
              <a:buNone/>
              <a:defRPr sz="3840" b="1">
                <a:latin typeface="Tulpen One"/>
                <a:ea typeface="Tulpen One"/>
                <a:cs typeface="Tulpen One"/>
                <a:sym typeface="Tulpen One"/>
              </a:defRPr>
            </a:lvl7pPr>
            <a:lvl8pPr lvl="7" rtl="0">
              <a:lnSpc>
                <a:spcPct val="100000"/>
              </a:lnSpc>
              <a:spcBef>
                <a:spcPts val="1707"/>
              </a:spcBef>
              <a:spcAft>
                <a:spcPts val="0"/>
              </a:spcAft>
              <a:buNone/>
              <a:defRPr sz="3840" b="1">
                <a:latin typeface="Tulpen One"/>
                <a:ea typeface="Tulpen One"/>
                <a:cs typeface="Tulpen One"/>
                <a:sym typeface="Tulpen One"/>
              </a:defRPr>
            </a:lvl8pPr>
            <a:lvl9pPr lvl="8" rtl="0">
              <a:lnSpc>
                <a:spcPct val="100000"/>
              </a:lnSpc>
              <a:spcBef>
                <a:spcPts val="1707"/>
              </a:spcBef>
              <a:spcAft>
                <a:spcPts val="1707"/>
              </a:spcAft>
              <a:buNone/>
              <a:defRPr sz="3840" b="1">
                <a:latin typeface="Tulpen One"/>
                <a:ea typeface="Tulpen One"/>
                <a:cs typeface="Tulpen One"/>
                <a:sym typeface="Tulpen One"/>
              </a:defRPr>
            </a:lvl9pPr>
          </a:lstStyle>
          <a:p>
            <a:endParaRPr/>
          </a:p>
        </p:txBody>
      </p:sp>
      <p:sp>
        <p:nvSpPr>
          <p:cNvPr id="162" name="Google Shape;162;p23"/>
          <p:cNvSpPr txBox="1">
            <a:spLocks noGrp="1"/>
          </p:cNvSpPr>
          <p:nvPr>
            <p:ph type="subTitle" idx="3"/>
          </p:nvPr>
        </p:nvSpPr>
        <p:spPr>
          <a:xfrm>
            <a:off x="1143328" y="2944849"/>
            <a:ext cx="2556480" cy="821760"/>
          </a:xfrm>
          <a:prstGeom prst="rect">
            <a:avLst/>
          </a:prstGeom>
        </p:spPr>
        <p:txBody>
          <a:bodyPr spcFirstLastPara="1" wrap="square" lIns="91425" tIns="91425" rIns="91425" bIns="91425" anchor="t" anchorCtr="0">
            <a:noAutofit/>
          </a:bodyPr>
          <a:lstStyle>
            <a:lvl1pPr lvl="0" algn="r" rtl="0">
              <a:lnSpc>
                <a:spcPct val="100000"/>
              </a:lnSpc>
              <a:spcBef>
                <a:spcPts val="0"/>
              </a:spcBef>
              <a:spcAft>
                <a:spcPts val="0"/>
              </a:spcAft>
              <a:buNone/>
              <a:defRPr sz="1493"/>
            </a:lvl1pPr>
            <a:lvl2pPr lvl="1" algn="r" rtl="0">
              <a:lnSpc>
                <a:spcPct val="100000"/>
              </a:lnSpc>
              <a:spcBef>
                <a:spcPts val="1707"/>
              </a:spcBef>
              <a:spcAft>
                <a:spcPts val="0"/>
              </a:spcAft>
              <a:buNone/>
              <a:defRPr sz="1493"/>
            </a:lvl2pPr>
            <a:lvl3pPr lvl="2" algn="r" rtl="0">
              <a:lnSpc>
                <a:spcPct val="100000"/>
              </a:lnSpc>
              <a:spcBef>
                <a:spcPts val="1707"/>
              </a:spcBef>
              <a:spcAft>
                <a:spcPts val="0"/>
              </a:spcAft>
              <a:buNone/>
              <a:defRPr sz="1493"/>
            </a:lvl3pPr>
            <a:lvl4pPr lvl="3" algn="r" rtl="0">
              <a:lnSpc>
                <a:spcPct val="100000"/>
              </a:lnSpc>
              <a:spcBef>
                <a:spcPts val="1707"/>
              </a:spcBef>
              <a:spcAft>
                <a:spcPts val="0"/>
              </a:spcAft>
              <a:buNone/>
              <a:defRPr sz="1493"/>
            </a:lvl4pPr>
            <a:lvl5pPr lvl="4" algn="r" rtl="0">
              <a:lnSpc>
                <a:spcPct val="100000"/>
              </a:lnSpc>
              <a:spcBef>
                <a:spcPts val="1707"/>
              </a:spcBef>
              <a:spcAft>
                <a:spcPts val="0"/>
              </a:spcAft>
              <a:buNone/>
              <a:defRPr sz="1493"/>
            </a:lvl5pPr>
            <a:lvl6pPr lvl="5" algn="r" rtl="0">
              <a:lnSpc>
                <a:spcPct val="100000"/>
              </a:lnSpc>
              <a:spcBef>
                <a:spcPts val="1707"/>
              </a:spcBef>
              <a:spcAft>
                <a:spcPts val="0"/>
              </a:spcAft>
              <a:buNone/>
              <a:defRPr sz="1493"/>
            </a:lvl6pPr>
            <a:lvl7pPr lvl="6" algn="r" rtl="0">
              <a:lnSpc>
                <a:spcPct val="100000"/>
              </a:lnSpc>
              <a:spcBef>
                <a:spcPts val="1707"/>
              </a:spcBef>
              <a:spcAft>
                <a:spcPts val="0"/>
              </a:spcAft>
              <a:buNone/>
              <a:defRPr sz="1493"/>
            </a:lvl7pPr>
            <a:lvl8pPr lvl="7" algn="r" rtl="0">
              <a:lnSpc>
                <a:spcPct val="100000"/>
              </a:lnSpc>
              <a:spcBef>
                <a:spcPts val="1707"/>
              </a:spcBef>
              <a:spcAft>
                <a:spcPts val="0"/>
              </a:spcAft>
              <a:buNone/>
              <a:defRPr sz="1493"/>
            </a:lvl8pPr>
            <a:lvl9pPr lvl="8" algn="r" rtl="0">
              <a:lnSpc>
                <a:spcPct val="100000"/>
              </a:lnSpc>
              <a:spcBef>
                <a:spcPts val="1707"/>
              </a:spcBef>
              <a:spcAft>
                <a:spcPts val="1707"/>
              </a:spcAft>
              <a:buNone/>
              <a:defRPr sz="1493"/>
            </a:lvl9pPr>
          </a:lstStyle>
          <a:p>
            <a:endParaRPr/>
          </a:p>
        </p:txBody>
      </p:sp>
      <p:sp>
        <p:nvSpPr>
          <p:cNvPr id="163" name="Google Shape;163;p23"/>
          <p:cNvSpPr txBox="1">
            <a:spLocks noGrp="1"/>
          </p:cNvSpPr>
          <p:nvPr>
            <p:ph type="subTitle" idx="4"/>
          </p:nvPr>
        </p:nvSpPr>
        <p:spPr>
          <a:xfrm>
            <a:off x="6069291" y="2944849"/>
            <a:ext cx="2556480" cy="82176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None/>
              <a:defRPr sz="1493"/>
            </a:lvl1pPr>
            <a:lvl2pPr lvl="1" rtl="0">
              <a:lnSpc>
                <a:spcPct val="100000"/>
              </a:lnSpc>
              <a:spcBef>
                <a:spcPts val="1707"/>
              </a:spcBef>
              <a:spcAft>
                <a:spcPts val="0"/>
              </a:spcAft>
              <a:buNone/>
              <a:defRPr sz="1493"/>
            </a:lvl2pPr>
            <a:lvl3pPr lvl="2" rtl="0">
              <a:lnSpc>
                <a:spcPct val="100000"/>
              </a:lnSpc>
              <a:spcBef>
                <a:spcPts val="1707"/>
              </a:spcBef>
              <a:spcAft>
                <a:spcPts val="0"/>
              </a:spcAft>
              <a:buNone/>
              <a:defRPr sz="1493"/>
            </a:lvl3pPr>
            <a:lvl4pPr lvl="3" rtl="0">
              <a:lnSpc>
                <a:spcPct val="100000"/>
              </a:lnSpc>
              <a:spcBef>
                <a:spcPts val="1707"/>
              </a:spcBef>
              <a:spcAft>
                <a:spcPts val="0"/>
              </a:spcAft>
              <a:buNone/>
              <a:defRPr sz="1493"/>
            </a:lvl4pPr>
            <a:lvl5pPr lvl="4" rtl="0">
              <a:lnSpc>
                <a:spcPct val="100000"/>
              </a:lnSpc>
              <a:spcBef>
                <a:spcPts val="1707"/>
              </a:spcBef>
              <a:spcAft>
                <a:spcPts val="0"/>
              </a:spcAft>
              <a:buNone/>
              <a:defRPr sz="1493"/>
            </a:lvl5pPr>
            <a:lvl6pPr lvl="5" rtl="0">
              <a:lnSpc>
                <a:spcPct val="100000"/>
              </a:lnSpc>
              <a:spcBef>
                <a:spcPts val="1707"/>
              </a:spcBef>
              <a:spcAft>
                <a:spcPts val="0"/>
              </a:spcAft>
              <a:buNone/>
              <a:defRPr sz="1493"/>
            </a:lvl6pPr>
            <a:lvl7pPr lvl="6" rtl="0">
              <a:lnSpc>
                <a:spcPct val="100000"/>
              </a:lnSpc>
              <a:spcBef>
                <a:spcPts val="1707"/>
              </a:spcBef>
              <a:spcAft>
                <a:spcPts val="0"/>
              </a:spcAft>
              <a:buNone/>
              <a:defRPr sz="1493"/>
            </a:lvl7pPr>
            <a:lvl8pPr lvl="7" rtl="0">
              <a:lnSpc>
                <a:spcPct val="100000"/>
              </a:lnSpc>
              <a:spcBef>
                <a:spcPts val="1707"/>
              </a:spcBef>
              <a:spcAft>
                <a:spcPts val="0"/>
              </a:spcAft>
              <a:buNone/>
              <a:defRPr sz="1493"/>
            </a:lvl8pPr>
            <a:lvl9pPr lvl="8" rtl="0">
              <a:lnSpc>
                <a:spcPct val="100000"/>
              </a:lnSpc>
              <a:spcBef>
                <a:spcPts val="1707"/>
              </a:spcBef>
              <a:spcAft>
                <a:spcPts val="1707"/>
              </a:spcAft>
              <a:buNone/>
              <a:defRPr sz="1493"/>
            </a:lvl9pPr>
          </a:lstStyle>
          <a:p>
            <a:endParaRPr/>
          </a:p>
        </p:txBody>
      </p:sp>
      <p:sp>
        <p:nvSpPr>
          <p:cNvPr id="164" name="Google Shape;164;p23"/>
          <p:cNvSpPr txBox="1">
            <a:spLocks noGrp="1"/>
          </p:cNvSpPr>
          <p:nvPr>
            <p:ph type="subTitle" idx="5"/>
          </p:nvPr>
        </p:nvSpPr>
        <p:spPr>
          <a:xfrm>
            <a:off x="1143291" y="4313129"/>
            <a:ext cx="2556480" cy="744107"/>
          </a:xfrm>
          <a:prstGeom prst="rect">
            <a:avLst/>
          </a:prstGeom>
          <a:noFill/>
        </p:spPr>
        <p:txBody>
          <a:bodyPr spcFirstLastPara="1" wrap="square" lIns="91425" tIns="91425" rIns="91425" bIns="91425" anchor="t" anchorCtr="0">
            <a:noAutofit/>
          </a:bodyPr>
          <a:lstStyle>
            <a:lvl1pPr lvl="0" algn="r" rtl="0">
              <a:lnSpc>
                <a:spcPct val="100000"/>
              </a:lnSpc>
              <a:spcBef>
                <a:spcPts val="0"/>
              </a:spcBef>
              <a:spcAft>
                <a:spcPts val="0"/>
              </a:spcAft>
              <a:buNone/>
              <a:defRPr sz="3840" b="1">
                <a:latin typeface="Tulpen One"/>
                <a:ea typeface="Tulpen One"/>
                <a:cs typeface="Tulpen One"/>
                <a:sym typeface="Tulpen One"/>
              </a:defRPr>
            </a:lvl1pPr>
            <a:lvl2pPr lvl="1" algn="r" rtl="0">
              <a:lnSpc>
                <a:spcPct val="100000"/>
              </a:lnSpc>
              <a:spcBef>
                <a:spcPts val="1707"/>
              </a:spcBef>
              <a:spcAft>
                <a:spcPts val="0"/>
              </a:spcAft>
              <a:buNone/>
              <a:defRPr sz="3840" b="1">
                <a:latin typeface="Tulpen One"/>
                <a:ea typeface="Tulpen One"/>
                <a:cs typeface="Tulpen One"/>
                <a:sym typeface="Tulpen One"/>
              </a:defRPr>
            </a:lvl2pPr>
            <a:lvl3pPr lvl="2" algn="r" rtl="0">
              <a:lnSpc>
                <a:spcPct val="100000"/>
              </a:lnSpc>
              <a:spcBef>
                <a:spcPts val="1707"/>
              </a:spcBef>
              <a:spcAft>
                <a:spcPts val="0"/>
              </a:spcAft>
              <a:buNone/>
              <a:defRPr sz="3840" b="1">
                <a:latin typeface="Tulpen One"/>
                <a:ea typeface="Tulpen One"/>
                <a:cs typeface="Tulpen One"/>
                <a:sym typeface="Tulpen One"/>
              </a:defRPr>
            </a:lvl3pPr>
            <a:lvl4pPr lvl="3" algn="r" rtl="0">
              <a:lnSpc>
                <a:spcPct val="100000"/>
              </a:lnSpc>
              <a:spcBef>
                <a:spcPts val="1707"/>
              </a:spcBef>
              <a:spcAft>
                <a:spcPts val="0"/>
              </a:spcAft>
              <a:buNone/>
              <a:defRPr sz="3840" b="1">
                <a:latin typeface="Tulpen One"/>
                <a:ea typeface="Tulpen One"/>
                <a:cs typeface="Tulpen One"/>
                <a:sym typeface="Tulpen One"/>
              </a:defRPr>
            </a:lvl4pPr>
            <a:lvl5pPr lvl="4" algn="r" rtl="0">
              <a:lnSpc>
                <a:spcPct val="100000"/>
              </a:lnSpc>
              <a:spcBef>
                <a:spcPts val="1707"/>
              </a:spcBef>
              <a:spcAft>
                <a:spcPts val="0"/>
              </a:spcAft>
              <a:buNone/>
              <a:defRPr sz="3840" b="1">
                <a:latin typeface="Tulpen One"/>
                <a:ea typeface="Tulpen One"/>
                <a:cs typeface="Tulpen One"/>
                <a:sym typeface="Tulpen One"/>
              </a:defRPr>
            </a:lvl5pPr>
            <a:lvl6pPr lvl="5" algn="r" rtl="0">
              <a:lnSpc>
                <a:spcPct val="100000"/>
              </a:lnSpc>
              <a:spcBef>
                <a:spcPts val="1707"/>
              </a:spcBef>
              <a:spcAft>
                <a:spcPts val="0"/>
              </a:spcAft>
              <a:buNone/>
              <a:defRPr sz="3840" b="1">
                <a:latin typeface="Tulpen One"/>
                <a:ea typeface="Tulpen One"/>
                <a:cs typeface="Tulpen One"/>
                <a:sym typeface="Tulpen One"/>
              </a:defRPr>
            </a:lvl6pPr>
            <a:lvl7pPr lvl="6" algn="r" rtl="0">
              <a:lnSpc>
                <a:spcPct val="100000"/>
              </a:lnSpc>
              <a:spcBef>
                <a:spcPts val="1707"/>
              </a:spcBef>
              <a:spcAft>
                <a:spcPts val="0"/>
              </a:spcAft>
              <a:buNone/>
              <a:defRPr sz="3840" b="1">
                <a:latin typeface="Tulpen One"/>
                <a:ea typeface="Tulpen One"/>
                <a:cs typeface="Tulpen One"/>
                <a:sym typeface="Tulpen One"/>
              </a:defRPr>
            </a:lvl7pPr>
            <a:lvl8pPr lvl="7" algn="r" rtl="0">
              <a:lnSpc>
                <a:spcPct val="100000"/>
              </a:lnSpc>
              <a:spcBef>
                <a:spcPts val="1707"/>
              </a:spcBef>
              <a:spcAft>
                <a:spcPts val="0"/>
              </a:spcAft>
              <a:buNone/>
              <a:defRPr sz="3840" b="1">
                <a:latin typeface="Tulpen One"/>
                <a:ea typeface="Tulpen One"/>
                <a:cs typeface="Tulpen One"/>
                <a:sym typeface="Tulpen One"/>
              </a:defRPr>
            </a:lvl8pPr>
            <a:lvl9pPr lvl="8" algn="r" rtl="0">
              <a:lnSpc>
                <a:spcPct val="100000"/>
              </a:lnSpc>
              <a:spcBef>
                <a:spcPts val="1707"/>
              </a:spcBef>
              <a:spcAft>
                <a:spcPts val="1707"/>
              </a:spcAft>
              <a:buNone/>
              <a:defRPr sz="3840" b="1">
                <a:latin typeface="Tulpen One"/>
                <a:ea typeface="Tulpen One"/>
                <a:cs typeface="Tulpen One"/>
                <a:sym typeface="Tulpen One"/>
              </a:defRPr>
            </a:lvl9pPr>
          </a:lstStyle>
          <a:p>
            <a:endParaRPr/>
          </a:p>
        </p:txBody>
      </p:sp>
      <p:sp>
        <p:nvSpPr>
          <p:cNvPr id="165" name="Google Shape;165;p23"/>
          <p:cNvSpPr txBox="1">
            <a:spLocks noGrp="1"/>
          </p:cNvSpPr>
          <p:nvPr>
            <p:ph type="subTitle" idx="6"/>
          </p:nvPr>
        </p:nvSpPr>
        <p:spPr>
          <a:xfrm>
            <a:off x="6069329" y="4313119"/>
            <a:ext cx="2556480" cy="744107"/>
          </a:xfrm>
          <a:prstGeom prst="rect">
            <a:avLst/>
          </a:prstGeom>
          <a:noFill/>
        </p:spPr>
        <p:txBody>
          <a:bodyPr spcFirstLastPara="1" wrap="square" lIns="91425" tIns="91425" rIns="91425" bIns="91425" anchor="t" anchorCtr="0">
            <a:noAutofit/>
          </a:bodyPr>
          <a:lstStyle>
            <a:lvl1pPr lvl="0" rtl="0">
              <a:lnSpc>
                <a:spcPct val="100000"/>
              </a:lnSpc>
              <a:spcBef>
                <a:spcPts val="0"/>
              </a:spcBef>
              <a:spcAft>
                <a:spcPts val="0"/>
              </a:spcAft>
              <a:buNone/>
              <a:defRPr sz="3840" b="1">
                <a:latin typeface="Tulpen One"/>
                <a:ea typeface="Tulpen One"/>
                <a:cs typeface="Tulpen One"/>
                <a:sym typeface="Tulpen One"/>
              </a:defRPr>
            </a:lvl1pPr>
            <a:lvl2pPr lvl="1" rtl="0">
              <a:lnSpc>
                <a:spcPct val="100000"/>
              </a:lnSpc>
              <a:spcBef>
                <a:spcPts val="1707"/>
              </a:spcBef>
              <a:spcAft>
                <a:spcPts val="0"/>
              </a:spcAft>
              <a:buNone/>
              <a:defRPr sz="3840" b="1">
                <a:latin typeface="Tulpen One"/>
                <a:ea typeface="Tulpen One"/>
                <a:cs typeface="Tulpen One"/>
                <a:sym typeface="Tulpen One"/>
              </a:defRPr>
            </a:lvl2pPr>
            <a:lvl3pPr lvl="2" rtl="0">
              <a:lnSpc>
                <a:spcPct val="100000"/>
              </a:lnSpc>
              <a:spcBef>
                <a:spcPts val="1707"/>
              </a:spcBef>
              <a:spcAft>
                <a:spcPts val="0"/>
              </a:spcAft>
              <a:buNone/>
              <a:defRPr sz="3840" b="1">
                <a:latin typeface="Tulpen One"/>
                <a:ea typeface="Tulpen One"/>
                <a:cs typeface="Tulpen One"/>
                <a:sym typeface="Tulpen One"/>
              </a:defRPr>
            </a:lvl3pPr>
            <a:lvl4pPr lvl="3" rtl="0">
              <a:lnSpc>
                <a:spcPct val="100000"/>
              </a:lnSpc>
              <a:spcBef>
                <a:spcPts val="1707"/>
              </a:spcBef>
              <a:spcAft>
                <a:spcPts val="0"/>
              </a:spcAft>
              <a:buNone/>
              <a:defRPr sz="3840" b="1">
                <a:latin typeface="Tulpen One"/>
                <a:ea typeface="Tulpen One"/>
                <a:cs typeface="Tulpen One"/>
                <a:sym typeface="Tulpen One"/>
              </a:defRPr>
            </a:lvl4pPr>
            <a:lvl5pPr lvl="4" rtl="0">
              <a:lnSpc>
                <a:spcPct val="100000"/>
              </a:lnSpc>
              <a:spcBef>
                <a:spcPts val="1707"/>
              </a:spcBef>
              <a:spcAft>
                <a:spcPts val="0"/>
              </a:spcAft>
              <a:buNone/>
              <a:defRPr sz="3840" b="1">
                <a:latin typeface="Tulpen One"/>
                <a:ea typeface="Tulpen One"/>
                <a:cs typeface="Tulpen One"/>
                <a:sym typeface="Tulpen One"/>
              </a:defRPr>
            </a:lvl5pPr>
            <a:lvl6pPr lvl="5" rtl="0">
              <a:lnSpc>
                <a:spcPct val="100000"/>
              </a:lnSpc>
              <a:spcBef>
                <a:spcPts val="1707"/>
              </a:spcBef>
              <a:spcAft>
                <a:spcPts val="0"/>
              </a:spcAft>
              <a:buNone/>
              <a:defRPr sz="3840" b="1">
                <a:latin typeface="Tulpen One"/>
                <a:ea typeface="Tulpen One"/>
                <a:cs typeface="Tulpen One"/>
                <a:sym typeface="Tulpen One"/>
              </a:defRPr>
            </a:lvl6pPr>
            <a:lvl7pPr lvl="6" rtl="0">
              <a:lnSpc>
                <a:spcPct val="100000"/>
              </a:lnSpc>
              <a:spcBef>
                <a:spcPts val="1707"/>
              </a:spcBef>
              <a:spcAft>
                <a:spcPts val="0"/>
              </a:spcAft>
              <a:buNone/>
              <a:defRPr sz="3840" b="1">
                <a:latin typeface="Tulpen One"/>
                <a:ea typeface="Tulpen One"/>
                <a:cs typeface="Tulpen One"/>
                <a:sym typeface="Tulpen One"/>
              </a:defRPr>
            </a:lvl7pPr>
            <a:lvl8pPr lvl="7" rtl="0">
              <a:lnSpc>
                <a:spcPct val="100000"/>
              </a:lnSpc>
              <a:spcBef>
                <a:spcPts val="1707"/>
              </a:spcBef>
              <a:spcAft>
                <a:spcPts val="0"/>
              </a:spcAft>
              <a:buNone/>
              <a:defRPr sz="3840" b="1">
                <a:latin typeface="Tulpen One"/>
                <a:ea typeface="Tulpen One"/>
                <a:cs typeface="Tulpen One"/>
                <a:sym typeface="Tulpen One"/>
              </a:defRPr>
            </a:lvl8pPr>
            <a:lvl9pPr lvl="8" rtl="0">
              <a:lnSpc>
                <a:spcPct val="100000"/>
              </a:lnSpc>
              <a:spcBef>
                <a:spcPts val="1707"/>
              </a:spcBef>
              <a:spcAft>
                <a:spcPts val="1707"/>
              </a:spcAft>
              <a:buNone/>
              <a:defRPr sz="3840" b="1">
                <a:latin typeface="Tulpen One"/>
                <a:ea typeface="Tulpen One"/>
                <a:cs typeface="Tulpen One"/>
                <a:sym typeface="Tulpen One"/>
              </a:defRPr>
            </a:lvl9pPr>
          </a:lstStyle>
          <a:p>
            <a:endParaRPr/>
          </a:p>
        </p:txBody>
      </p:sp>
      <p:sp>
        <p:nvSpPr>
          <p:cNvPr id="166" name="Google Shape;166;p23"/>
          <p:cNvSpPr txBox="1">
            <a:spLocks noGrp="1"/>
          </p:cNvSpPr>
          <p:nvPr>
            <p:ph type="subTitle" idx="7"/>
          </p:nvPr>
        </p:nvSpPr>
        <p:spPr>
          <a:xfrm>
            <a:off x="1143328" y="5220968"/>
            <a:ext cx="2556480" cy="821760"/>
          </a:xfrm>
          <a:prstGeom prst="rect">
            <a:avLst/>
          </a:prstGeom>
        </p:spPr>
        <p:txBody>
          <a:bodyPr spcFirstLastPara="1" wrap="square" lIns="91425" tIns="91425" rIns="91425" bIns="91425" anchor="t" anchorCtr="0">
            <a:noAutofit/>
          </a:bodyPr>
          <a:lstStyle>
            <a:lvl1pPr lvl="0" algn="r" rtl="0">
              <a:lnSpc>
                <a:spcPct val="100000"/>
              </a:lnSpc>
              <a:spcBef>
                <a:spcPts val="0"/>
              </a:spcBef>
              <a:spcAft>
                <a:spcPts val="0"/>
              </a:spcAft>
              <a:buNone/>
              <a:defRPr sz="1493"/>
            </a:lvl1pPr>
            <a:lvl2pPr lvl="1" algn="r" rtl="0">
              <a:lnSpc>
                <a:spcPct val="100000"/>
              </a:lnSpc>
              <a:spcBef>
                <a:spcPts val="1707"/>
              </a:spcBef>
              <a:spcAft>
                <a:spcPts val="0"/>
              </a:spcAft>
              <a:buNone/>
              <a:defRPr sz="1493"/>
            </a:lvl2pPr>
            <a:lvl3pPr lvl="2" algn="r" rtl="0">
              <a:lnSpc>
                <a:spcPct val="100000"/>
              </a:lnSpc>
              <a:spcBef>
                <a:spcPts val="1707"/>
              </a:spcBef>
              <a:spcAft>
                <a:spcPts val="0"/>
              </a:spcAft>
              <a:buNone/>
              <a:defRPr sz="1493"/>
            </a:lvl3pPr>
            <a:lvl4pPr lvl="3" algn="r" rtl="0">
              <a:lnSpc>
                <a:spcPct val="100000"/>
              </a:lnSpc>
              <a:spcBef>
                <a:spcPts val="1707"/>
              </a:spcBef>
              <a:spcAft>
                <a:spcPts val="0"/>
              </a:spcAft>
              <a:buNone/>
              <a:defRPr sz="1493"/>
            </a:lvl4pPr>
            <a:lvl5pPr lvl="4" algn="r" rtl="0">
              <a:lnSpc>
                <a:spcPct val="100000"/>
              </a:lnSpc>
              <a:spcBef>
                <a:spcPts val="1707"/>
              </a:spcBef>
              <a:spcAft>
                <a:spcPts val="0"/>
              </a:spcAft>
              <a:buNone/>
              <a:defRPr sz="1493"/>
            </a:lvl5pPr>
            <a:lvl6pPr lvl="5" algn="r" rtl="0">
              <a:lnSpc>
                <a:spcPct val="100000"/>
              </a:lnSpc>
              <a:spcBef>
                <a:spcPts val="1707"/>
              </a:spcBef>
              <a:spcAft>
                <a:spcPts val="0"/>
              </a:spcAft>
              <a:buNone/>
              <a:defRPr sz="1493"/>
            </a:lvl6pPr>
            <a:lvl7pPr lvl="6" algn="r" rtl="0">
              <a:lnSpc>
                <a:spcPct val="100000"/>
              </a:lnSpc>
              <a:spcBef>
                <a:spcPts val="1707"/>
              </a:spcBef>
              <a:spcAft>
                <a:spcPts val="0"/>
              </a:spcAft>
              <a:buNone/>
              <a:defRPr sz="1493"/>
            </a:lvl7pPr>
            <a:lvl8pPr lvl="7" algn="r" rtl="0">
              <a:lnSpc>
                <a:spcPct val="100000"/>
              </a:lnSpc>
              <a:spcBef>
                <a:spcPts val="1707"/>
              </a:spcBef>
              <a:spcAft>
                <a:spcPts val="0"/>
              </a:spcAft>
              <a:buNone/>
              <a:defRPr sz="1493"/>
            </a:lvl8pPr>
            <a:lvl9pPr lvl="8" algn="r" rtl="0">
              <a:lnSpc>
                <a:spcPct val="100000"/>
              </a:lnSpc>
              <a:spcBef>
                <a:spcPts val="1707"/>
              </a:spcBef>
              <a:spcAft>
                <a:spcPts val="1707"/>
              </a:spcAft>
              <a:buNone/>
              <a:defRPr sz="1493"/>
            </a:lvl9pPr>
          </a:lstStyle>
          <a:p>
            <a:endParaRPr/>
          </a:p>
        </p:txBody>
      </p:sp>
      <p:sp>
        <p:nvSpPr>
          <p:cNvPr id="167" name="Google Shape;167;p23"/>
          <p:cNvSpPr txBox="1">
            <a:spLocks noGrp="1"/>
          </p:cNvSpPr>
          <p:nvPr>
            <p:ph type="subTitle" idx="8"/>
          </p:nvPr>
        </p:nvSpPr>
        <p:spPr>
          <a:xfrm>
            <a:off x="6069291" y="5220968"/>
            <a:ext cx="2556480" cy="82176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None/>
              <a:defRPr sz="1493"/>
            </a:lvl1pPr>
            <a:lvl2pPr lvl="1" rtl="0">
              <a:lnSpc>
                <a:spcPct val="100000"/>
              </a:lnSpc>
              <a:spcBef>
                <a:spcPts val="1707"/>
              </a:spcBef>
              <a:spcAft>
                <a:spcPts val="0"/>
              </a:spcAft>
              <a:buNone/>
              <a:defRPr sz="1493"/>
            </a:lvl2pPr>
            <a:lvl3pPr lvl="2" rtl="0">
              <a:lnSpc>
                <a:spcPct val="100000"/>
              </a:lnSpc>
              <a:spcBef>
                <a:spcPts val="1707"/>
              </a:spcBef>
              <a:spcAft>
                <a:spcPts val="0"/>
              </a:spcAft>
              <a:buNone/>
              <a:defRPr sz="1493"/>
            </a:lvl3pPr>
            <a:lvl4pPr lvl="3" rtl="0">
              <a:lnSpc>
                <a:spcPct val="100000"/>
              </a:lnSpc>
              <a:spcBef>
                <a:spcPts val="1707"/>
              </a:spcBef>
              <a:spcAft>
                <a:spcPts val="0"/>
              </a:spcAft>
              <a:buNone/>
              <a:defRPr sz="1493"/>
            </a:lvl4pPr>
            <a:lvl5pPr lvl="4" rtl="0">
              <a:lnSpc>
                <a:spcPct val="100000"/>
              </a:lnSpc>
              <a:spcBef>
                <a:spcPts val="1707"/>
              </a:spcBef>
              <a:spcAft>
                <a:spcPts val="0"/>
              </a:spcAft>
              <a:buNone/>
              <a:defRPr sz="1493"/>
            </a:lvl5pPr>
            <a:lvl6pPr lvl="5" rtl="0">
              <a:lnSpc>
                <a:spcPct val="100000"/>
              </a:lnSpc>
              <a:spcBef>
                <a:spcPts val="1707"/>
              </a:spcBef>
              <a:spcAft>
                <a:spcPts val="0"/>
              </a:spcAft>
              <a:buNone/>
              <a:defRPr sz="1493"/>
            </a:lvl6pPr>
            <a:lvl7pPr lvl="6" rtl="0">
              <a:lnSpc>
                <a:spcPct val="100000"/>
              </a:lnSpc>
              <a:spcBef>
                <a:spcPts val="1707"/>
              </a:spcBef>
              <a:spcAft>
                <a:spcPts val="0"/>
              </a:spcAft>
              <a:buNone/>
              <a:defRPr sz="1493"/>
            </a:lvl7pPr>
            <a:lvl8pPr lvl="7" rtl="0">
              <a:lnSpc>
                <a:spcPct val="100000"/>
              </a:lnSpc>
              <a:spcBef>
                <a:spcPts val="1707"/>
              </a:spcBef>
              <a:spcAft>
                <a:spcPts val="0"/>
              </a:spcAft>
              <a:buNone/>
              <a:defRPr sz="1493"/>
            </a:lvl8pPr>
            <a:lvl9pPr lvl="8" rtl="0">
              <a:lnSpc>
                <a:spcPct val="100000"/>
              </a:lnSpc>
              <a:spcBef>
                <a:spcPts val="1707"/>
              </a:spcBef>
              <a:spcAft>
                <a:spcPts val="1707"/>
              </a:spcAft>
              <a:buNone/>
              <a:defRPr sz="1493"/>
            </a:lvl9pPr>
          </a:lstStyle>
          <a:p>
            <a:endParaRPr/>
          </a:p>
        </p:txBody>
      </p:sp>
      <p:sp>
        <p:nvSpPr>
          <p:cNvPr id="168" name="Google Shape;168;p23"/>
          <p:cNvSpPr txBox="1">
            <a:spLocks noGrp="1"/>
          </p:cNvSpPr>
          <p:nvPr>
            <p:ph type="ctrTitle"/>
          </p:nvPr>
        </p:nvSpPr>
        <p:spPr>
          <a:xfrm>
            <a:off x="768053" y="496451"/>
            <a:ext cx="7749760" cy="1187413"/>
          </a:xfrm>
          <a:prstGeom prst="rect">
            <a:avLst/>
          </a:prstGeom>
        </p:spPr>
        <p:txBody>
          <a:bodyPr spcFirstLastPara="1" wrap="square" lIns="91425" tIns="91425" rIns="91425" bIns="91425" anchor="t" anchorCtr="0">
            <a:noAutofit/>
          </a:bodyPr>
          <a:lstStyle>
            <a:lvl1pPr lvl="0" rtl="0">
              <a:spcBef>
                <a:spcPts val="0"/>
              </a:spcBef>
              <a:spcAft>
                <a:spcPts val="0"/>
              </a:spcAft>
              <a:buClr>
                <a:srgbClr val="F3F3F3"/>
              </a:buClr>
              <a:buSzPts val="2400"/>
              <a:buNone/>
              <a:defRPr sz="3200"/>
            </a:lvl1pPr>
            <a:lvl2pPr lvl="1" rtl="0">
              <a:spcBef>
                <a:spcPts val="0"/>
              </a:spcBef>
              <a:spcAft>
                <a:spcPts val="0"/>
              </a:spcAft>
              <a:buClr>
                <a:schemeClr val="hlink"/>
              </a:buClr>
              <a:buSzPts val="2400"/>
              <a:buNone/>
              <a:defRPr sz="2560">
                <a:solidFill>
                  <a:schemeClr val="hlink"/>
                </a:solidFill>
              </a:defRPr>
            </a:lvl2pPr>
            <a:lvl3pPr lvl="2" rtl="0">
              <a:spcBef>
                <a:spcPts val="0"/>
              </a:spcBef>
              <a:spcAft>
                <a:spcPts val="0"/>
              </a:spcAft>
              <a:buClr>
                <a:schemeClr val="hlink"/>
              </a:buClr>
              <a:buSzPts val="2400"/>
              <a:buNone/>
              <a:defRPr sz="2560">
                <a:solidFill>
                  <a:schemeClr val="hlink"/>
                </a:solidFill>
              </a:defRPr>
            </a:lvl3pPr>
            <a:lvl4pPr lvl="3" rtl="0">
              <a:spcBef>
                <a:spcPts val="0"/>
              </a:spcBef>
              <a:spcAft>
                <a:spcPts val="0"/>
              </a:spcAft>
              <a:buClr>
                <a:schemeClr val="hlink"/>
              </a:buClr>
              <a:buSzPts val="2400"/>
              <a:buNone/>
              <a:defRPr sz="2560">
                <a:solidFill>
                  <a:schemeClr val="hlink"/>
                </a:solidFill>
              </a:defRPr>
            </a:lvl4pPr>
            <a:lvl5pPr lvl="4" rtl="0">
              <a:spcBef>
                <a:spcPts val="0"/>
              </a:spcBef>
              <a:spcAft>
                <a:spcPts val="0"/>
              </a:spcAft>
              <a:buClr>
                <a:schemeClr val="hlink"/>
              </a:buClr>
              <a:buSzPts val="2400"/>
              <a:buNone/>
              <a:defRPr sz="2560">
                <a:solidFill>
                  <a:schemeClr val="hlink"/>
                </a:solidFill>
              </a:defRPr>
            </a:lvl5pPr>
            <a:lvl6pPr lvl="5" rtl="0">
              <a:spcBef>
                <a:spcPts val="0"/>
              </a:spcBef>
              <a:spcAft>
                <a:spcPts val="0"/>
              </a:spcAft>
              <a:buClr>
                <a:schemeClr val="hlink"/>
              </a:buClr>
              <a:buSzPts val="2400"/>
              <a:buNone/>
              <a:defRPr sz="2560">
                <a:solidFill>
                  <a:schemeClr val="hlink"/>
                </a:solidFill>
              </a:defRPr>
            </a:lvl6pPr>
            <a:lvl7pPr lvl="6" rtl="0">
              <a:spcBef>
                <a:spcPts val="0"/>
              </a:spcBef>
              <a:spcAft>
                <a:spcPts val="0"/>
              </a:spcAft>
              <a:buClr>
                <a:schemeClr val="hlink"/>
              </a:buClr>
              <a:buSzPts val="2400"/>
              <a:buNone/>
              <a:defRPr sz="2560">
                <a:solidFill>
                  <a:schemeClr val="hlink"/>
                </a:solidFill>
              </a:defRPr>
            </a:lvl7pPr>
            <a:lvl8pPr lvl="7" rtl="0">
              <a:spcBef>
                <a:spcPts val="0"/>
              </a:spcBef>
              <a:spcAft>
                <a:spcPts val="0"/>
              </a:spcAft>
              <a:buClr>
                <a:schemeClr val="hlink"/>
              </a:buClr>
              <a:buSzPts val="2400"/>
              <a:buNone/>
              <a:defRPr sz="2560">
                <a:solidFill>
                  <a:schemeClr val="hlink"/>
                </a:solidFill>
              </a:defRPr>
            </a:lvl8pPr>
            <a:lvl9pPr lvl="8" rtl="0">
              <a:spcBef>
                <a:spcPts val="0"/>
              </a:spcBef>
              <a:spcAft>
                <a:spcPts val="0"/>
              </a:spcAft>
              <a:buClr>
                <a:schemeClr val="hlink"/>
              </a:buClr>
              <a:buSzPts val="2400"/>
              <a:buNone/>
              <a:defRPr sz="2560">
                <a:solidFill>
                  <a:schemeClr val="hlink"/>
                </a:solidFill>
              </a:defRPr>
            </a:lvl9pPr>
          </a:lstStyle>
          <a:p>
            <a:endParaRPr/>
          </a:p>
        </p:txBody>
      </p:sp>
      <p:pic>
        <p:nvPicPr>
          <p:cNvPr id="169" name="Google Shape;169;p23"/>
          <p:cNvPicPr preferRelativeResize="0"/>
          <p:nvPr/>
        </p:nvPicPr>
        <p:blipFill rotWithShape="1">
          <a:blip r:embed="rId3">
            <a:alphaModFix/>
          </a:blip>
          <a:srcRect l="68835" t="77608"/>
          <a:stretch/>
        </p:blipFill>
        <p:spPr>
          <a:xfrm>
            <a:off x="6713920" y="5677191"/>
            <a:ext cx="3039678" cy="1638010"/>
          </a:xfrm>
          <a:prstGeom prst="rect">
            <a:avLst/>
          </a:prstGeom>
          <a:noFill/>
          <a:ln>
            <a:noFill/>
          </a:ln>
        </p:spPr>
      </p:pic>
    </p:spTree>
    <p:extLst>
      <p:ext uri="{BB962C8B-B14F-4D97-AF65-F5344CB8AC3E}">
        <p14:creationId xmlns:p14="http://schemas.microsoft.com/office/powerpoint/2010/main" val="328056858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matchingName="Title and numbers ">
  <p:cSld name="Title and numbers ">
    <p:bg>
      <p:bgPr>
        <a:solidFill>
          <a:schemeClr val="dk2"/>
        </a:solidFill>
        <a:effectLst/>
      </p:bgPr>
    </p:bg>
    <p:spTree>
      <p:nvGrpSpPr>
        <p:cNvPr id="1" name="Shape 170"/>
        <p:cNvGrpSpPr/>
        <p:nvPr/>
      </p:nvGrpSpPr>
      <p:grpSpPr>
        <a:xfrm>
          <a:off x="0" y="0"/>
          <a:ext cx="0" cy="0"/>
          <a:chOff x="0" y="0"/>
          <a:chExt cx="0" cy="0"/>
        </a:xfrm>
      </p:grpSpPr>
      <p:pic>
        <p:nvPicPr>
          <p:cNvPr id="171" name="Google Shape;171;p24"/>
          <p:cNvPicPr preferRelativeResize="0"/>
          <p:nvPr/>
        </p:nvPicPr>
        <p:blipFill rotWithShape="1">
          <a:blip r:embed="rId2">
            <a:alphaModFix/>
          </a:blip>
          <a:srcRect/>
          <a:stretch/>
        </p:blipFill>
        <p:spPr>
          <a:xfrm>
            <a:off x="0" y="0"/>
            <a:ext cx="9753600" cy="7315200"/>
          </a:xfrm>
          <a:prstGeom prst="rect">
            <a:avLst/>
          </a:prstGeom>
          <a:noFill/>
          <a:ln>
            <a:noFill/>
          </a:ln>
        </p:spPr>
      </p:pic>
      <p:sp>
        <p:nvSpPr>
          <p:cNvPr id="172" name="Google Shape;172;p24"/>
          <p:cNvSpPr txBox="1">
            <a:spLocks noGrp="1"/>
          </p:cNvSpPr>
          <p:nvPr>
            <p:ph type="subTitle" idx="1"/>
          </p:nvPr>
        </p:nvSpPr>
        <p:spPr>
          <a:xfrm>
            <a:off x="6595869" y="5312633"/>
            <a:ext cx="2389760" cy="954027"/>
          </a:xfrm>
          <a:prstGeom prst="rect">
            <a:avLst/>
          </a:prstGeom>
          <a:noFill/>
        </p:spPr>
        <p:txBody>
          <a:bodyPr spcFirstLastPara="1" wrap="square" lIns="91425" tIns="91425" rIns="91425" bIns="91425" anchor="t" anchorCtr="0">
            <a:noAutofit/>
          </a:bodyPr>
          <a:lstStyle>
            <a:lvl1pPr lvl="0" rtl="0">
              <a:lnSpc>
                <a:spcPct val="100000"/>
              </a:lnSpc>
              <a:spcBef>
                <a:spcPts val="0"/>
              </a:spcBef>
              <a:spcAft>
                <a:spcPts val="0"/>
              </a:spcAft>
              <a:buNone/>
              <a:defRPr sz="1493"/>
            </a:lvl1pPr>
            <a:lvl2pPr lvl="1" rtl="0">
              <a:lnSpc>
                <a:spcPct val="100000"/>
              </a:lnSpc>
              <a:spcBef>
                <a:spcPts val="1707"/>
              </a:spcBef>
              <a:spcAft>
                <a:spcPts val="0"/>
              </a:spcAft>
              <a:buNone/>
              <a:defRPr sz="1493"/>
            </a:lvl2pPr>
            <a:lvl3pPr lvl="2" rtl="0">
              <a:lnSpc>
                <a:spcPct val="100000"/>
              </a:lnSpc>
              <a:spcBef>
                <a:spcPts val="1707"/>
              </a:spcBef>
              <a:spcAft>
                <a:spcPts val="0"/>
              </a:spcAft>
              <a:buNone/>
              <a:defRPr sz="1493"/>
            </a:lvl3pPr>
            <a:lvl4pPr lvl="3" rtl="0">
              <a:lnSpc>
                <a:spcPct val="100000"/>
              </a:lnSpc>
              <a:spcBef>
                <a:spcPts val="1707"/>
              </a:spcBef>
              <a:spcAft>
                <a:spcPts val="0"/>
              </a:spcAft>
              <a:buNone/>
              <a:defRPr sz="1493"/>
            </a:lvl4pPr>
            <a:lvl5pPr lvl="4" rtl="0">
              <a:lnSpc>
                <a:spcPct val="100000"/>
              </a:lnSpc>
              <a:spcBef>
                <a:spcPts val="1707"/>
              </a:spcBef>
              <a:spcAft>
                <a:spcPts val="0"/>
              </a:spcAft>
              <a:buNone/>
              <a:defRPr sz="1493"/>
            </a:lvl5pPr>
            <a:lvl6pPr lvl="5" rtl="0">
              <a:lnSpc>
                <a:spcPct val="100000"/>
              </a:lnSpc>
              <a:spcBef>
                <a:spcPts val="1707"/>
              </a:spcBef>
              <a:spcAft>
                <a:spcPts val="0"/>
              </a:spcAft>
              <a:buNone/>
              <a:defRPr sz="1493"/>
            </a:lvl6pPr>
            <a:lvl7pPr lvl="6" rtl="0">
              <a:lnSpc>
                <a:spcPct val="100000"/>
              </a:lnSpc>
              <a:spcBef>
                <a:spcPts val="1707"/>
              </a:spcBef>
              <a:spcAft>
                <a:spcPts val="0"/>
              </a:spcAft>
              <a:buNone/>
              <a:defRPr sz="1493"/>
            </a:lvl7pPr>
            <a:lvl8pPr lvl="7" rtl="0">
              <a:lnSpc>
                <a:spcPct val="100000"/>
              </a:lnSpc>
              <a:spcBef>
                <a:spcPts val="1707"/>
              </a:spcBef>
              <a:spcAft>
                <a:spcPts val="0"/>
              </a:spcAft>
              <a:buNone/>
              <a:defRPr sz="1493"/>
            </a:lvl8pPr>
            <a:lvl9pPr lvl="8" rtl="0">
              <a:lnSpc>
                <a:spcPct val="100000"/>
              </a:lnSpc>
              <a:spcBef>
                <a:spcPts val="1707"/>
              </a:spcBef>
              <a:spcAft>
                <a:spcPts val="1707"/>
              </a:spcAft>
              <a:buNone/>
              <a:defRPr sz="1493"/>
            </a:lvl9pPr>
          </a:lstStyle>
          <a:p>
            <a:endParaRPr/>
          </a:p>
        </p:txBody>
      </p:sp>
      <p:sp>
        <p:nvSpPr>
          <p:cNvPr id="173" name="Google Shape;173;p24"/>
          <p:cNvSpPr txBox="1">
            <a:spLocks noGrp="1"/>
          </p:cNvSpPr>
          <p:nvPr>
            <p:ph type="title" hasCustomPrompt="1"/>
          </p:nvPr>
        </p:nvSpPr>
        <p:spPr>
          <a:xfrm>
            <a:off x="6595885" y="4809594"/>
            <a:ext cx="1816960" cy="503040"/>
          </a:xfrm>
          <a:prstGeom prst="rect">
            <a:avLst/>
          </a:prstGeom>
          <a:noFill/>
        </p:spPr>
        <p:txBody>
          <a:bodyPr spcFirstLastPara="1" wrap="square" lIns="91425" tIns="91425" rIns="91425" bIns="91425" anchor="ctr" anchorCtr="0">
            <a:noAutofit/>
          </a:bodyPr>
          <a:lstStyle>
            <a:lvl1pPr lvl="0" rtl="0">
              <a:spcBef>
                <a:spcPts val="0"/>
              </a:spcBef>
              <a:spcAft>
                <a:spcPts val="0"/>
              </a:spcAft>
              <a:buSzPts val="3000"/>
              <a:buNone/>
              <a:defRPr sz="3200"/>
            </a:lvl1pPr>
            <a:lvl2pPr lvl="1" algn="ctr" rtl="0">
              <a:spcBef>
                <a:spcPts val="0"/>
              </a:spcBef>
              <a:spcAft>
                <a:spcPts val="0"/>
              </a:spcAft>
              <a:buSzPts val="3000"/>
              <a:buNone/>
              <a:defRPr sz="3200"/>
            </a:lvl2pPr>
            <a:lvl3pPr lvl="2" algn="ctr" rtl="0">
              <a:spcBef>
                <a:spcPts val="0"/>
              </a:spcBef>
              <a:spcAft>
                <a:spcPts val="0"/>
              </a:spcAft>
              <a:buSzPts val="3000"/>
              <a:buNone/>
              <a:defRPr sz="3200"/>
            </a:lvl3pPr>
            <a:lvl4pPr lvl="3" algn="ctr" rtl="0">
              <a:spcBef>
                <a:spcPts val="0"/>
              </a:spcBef>
              <a:spcAft>
                <a:spcPts val="0"/>
              </a:spcAft>
              <a:buSzPts val="3000"/>
              <a:buNone/>
              <a:defRPr sz="3200"/>
            </a:lvl4pPr>
            <a:lvl5pPr lvl="4" algn="ctr" rtl="0">
              <a:spcBef>
                <a:spcPts val="0"/>
              </a:spcBef>
              <a:spcAft>
                <a:spcPts val="0"/>
              </a:spcAft>
              <a:buSzPts val="3000"/>
              <a:buNone/>
              <a:defRPr sz="3200"/>
            </a:lvl5pPr>
            <a:lvl6pPr lvl="5" algn="ctr" rtl="0">
              <a:spcBef>
                <a:spcPts val="0"/>
              </a:spcBef>
              <a:spcAft>
                <a:spcPts val="0"/>
              </a:spcAft>
              <a:buSzPts val="3000"/>
              <a:buNone/>
              <a:defRPr sz="3200"/>
            </a:lvl6pPr>
            <a:lvl7pPr lvl="6" algn="ctr" rtl="0">
              <a:spcBef>
                <a:spcPts val="0"/>
              </a:spcBef>
              <a:spcAft>
                <a:spcPts val="0"/>
              </a:spcAft>
              <a:buSzPts val="3000"/>
              <a:buNone/>
              <a:defRPr sz="3200"/>
            </a:lvl7pPr>
            <a:lvl8pPr lvl="7" algn="ctr" rtl="0">
              <a:spcBef>
                <a:spcPts val="0"/>
              </a:spcBef>
              <a:spcAft>
                <a:spcPts val="0"/>
              </a:spcAft>
              <a:buSzPts val="3000"/>
              <a:buNone/>
              <a:defRPr sz="3200"/>
            </a:lvl8pPr>
            <a:lvl9pPr lvl="8" algn="ctr" rtl="0">
              <a:spcBef>
                <a:spcPts val="0"/>
              </a:spcBef>
              <a:spcAft>
                <a:spcPts val="0"/>
              </a:spcAft>
              <a:buSzPts val="3000"/>
              <a:buNone/>
              <a:defRPr sz="3200"/>
            </a:lvl9pPr>
          </a:lstStyle>
          <a:p>
            <a:r>
              <a:t>xx%</a:t>
            </a:r>
          </a:p>
        </p:txBody>
      </p:sp>
      <p:sp>
        <p:nvSpPr>
          <p:cNvPr id="174" name="Google Shape;174;p24"/>
          <p:cNvSpPr txBox="1">
            <a:spLocks noGrp="1"/>
          </p:cNvSpPr>
          <p:nvPr>
            <p:ph type="subTitle" idx="2"/>
          </p:nvPr>
        </p:nvSpPr>
        <p:spPr>
          <a:xfrm>
            <a:off x="6595869" y="2703282"/>
            <a:ext cx="2389760" cy="954027"/>
          </a:xfrm>
          <a:prstGeom prst="rect">
            <a:avLst/>
          </a:prstGeom>
          <a:noFill/>
        </p:spPr>
        <p:txBody>
          <a:bodyPr spcFirstLastPara="1" wrap="square" lIns="91425" tIns="91425" rIns="91425" bIns="91425" anchor="t" anchorCtr="0">
            <a:noAutofit/>
          </a:bodyPr>
          <a:lstStyle>
            <a:lvl1pPr lvl="0" rtl="0">
              <a:lnSpc>
                <a:spcPct val="100000"/>
              </a:lnSpc>
              <a:spcBef>
                <a:spcPts val="0"/>
              </a:spcBef>
              <a:spcAft>
                <a:spcPts val="0"/>
              </a:spcAft>
              <a:buNone/>
              <a:defRPr sz="1493"/>
            </a:lvl1pPr>
            <a:lvl2pPr lvl="1" rtl="0">
              <a:lnSpc>
                <a:spcPct val="100000"/>
              </a:lnSpc>
              <a:spcBef>
                <a:spcPts val="1707"/>
              </a:spcBef>
              <a:spcAft>
                <a:spcPts val="0"/>
              </a:spcAft>
              <a:buNone/>
              <a:defRPr sz="1493"/>
            </a:lvl2pPr>
            <a:lvl3pPr lvl="2" rtl="0">
              <a:lnSpc>
                <a:spcPct val="100000"/>
              </a:lnSpc>
              <a:spcBef>
                <a:spcPts val="1707"/>
              </a:spcBef>
              <a:spcAft>
                <a:spcPts val="0"/>
              </a:spcAft>
              <a:buNone/>
              <a:defRPr sz="1493"/>
            </a:lvl3pPr>
            <a:lvl4pPr lvl="3" rtl="0">
              <a:lnSpc>
                <a:spcPct val="100000"/>
              </a:lnSpc>
              <a:spcBef>
                <a:spcPts val="1707"/>
              </a:spcBef>
              <a:spcAft>
                <a:spcPts val="0"/>
              </a:spcAft>
              <a:buNone/>
              <a:defRPr sz="1493"/>
            </a:lvl4pPr>
            <a:lvl5pPr lvl="4" rtl="0">
              <a:lnSpc>
                <a:spcPct val="100000"/>
              </a:lnSpc>
              <a:spcBef>
                <a:spcPts val="1707"/>
              </a:spcBef>
              <a:spcAft>
                <a:spcPts val="0"/>
              </a:spcAft>
              <a:buNone/>
              <a:defRPr sz="1493"/>
            </a:lvl5pPr>
            <a:lvl6pPr lvl="5" rtl="0">
              <a:lnSpc>
                <a:spcPct val="100000"/>
              </a:lnSpc>
              <a:spcBef>
                <a:spcPts val="1707"/>
              </a:spcBef>
              <a:spcAft>
                <a:spcPts val="0"/>
              </a:spcAft>
              <a:buNone/>
              <a:defRPr sz="1493"/>
            </a:lvl6pPr>
            <a:lvl7pPr lvl="6" rtl="0">
              <a:lnSpc>
                <a:spcPct val="100000"/>
              </a:lnSpc>
              <a:spcBef>
                <a:spcPts val="1707"/>
              </a:spcBef>
              <a:spcAft>
                <a:spcPts val="0"/>
              </a:spcAft>
              <a:buNone/>
              <a:defRPr sz="1493"/>
            </a:lvl7pPr>
            <a:lvl8pPr lvl="7" rtl="0">
              <a:lnSpc>
                <a:spcPct val="100000"/>
              </a:lnSpc>
              <a:spcBef>
                <a:spcPts val="1707"/>
              </a:spcBef>
              <a:spcAft>
                <a:spcPts val="0"/>
              </a:spcAft>
              <a:buNone/>
              <a:defRPr sz="1493"/>
            </a:lvl8pPr>
            <a:lvl9pPr lvl="8" rtl="0">
              <a:lnSpc>
                <a:spcPct val="100000"/>
              </a:lnSpc>
              <a:spcBef>
                <a:spcPts val="1707"/>
              </a:spcBef>
              <a:spcAft>
                <a:spcPts val="1707"/>
              </a:spcAft>
              <a:buNone/>
              <a:defRPr sz="1493"/>
            </a:lvl9pPr>
          </a:lstStyle>
          <a:p>
            <a:endParaRPr/>
          </a:p>
        </p:txBody>
      </p:sp>
      <p:sp>
        <p:nvSpPr>
          <p:cNvPr id="175" name="Google Shape;175;p24"/>
          <p:cNvSpPr txBox="1">
            <a:spLocks noGrp="1"/>
          </p:cNvSpPr>
          <p:nvPr>
            <p:ph type="title" idx="3" hasCustomPrompt="1"/>
          </p:nvPr>
        </p:nvSpPr>
        <p:spPr>
          <a:xfrm>
            <a:off x="6595885" y="2200243"/>
            <a:ext cx="1816960" cy="503040"/>
          </a:xfrm>
          <a:prstGeom prst="rect">
            <a:avLst/>
          </a:prstGeom>
          <a:noFill/>
        </p:spPr>
        <p:txBody>
          <a:bodyPr spcFirstLastPara="1" wrap="square" lIns="91425" tIns="91425" rIns="91425" bIns="91425" anchor="ctr" anchorCtr="0">
            <a:noAutofit/>
          </a:bodyPr>
          <a:lstStyle>
            <a:lvl1pPr lvl="0" rtl="0">
              <a:spcBef>
                <a:spcPts val="0"/>
              </a:spcBef>
              <a:spcAft>
                <a:spcPts val="0"/>
              </a:spcAft>
              <a:buSzPts val="3000"/>
              <a:buNone/>
              <a:defRPr sz="3200"/>
            </a:lvl1pPr>
            <a:lvl2pPr lvl="1" algn="ctr" rtl="0">
              <a:spcBef>
                <a:spcPts val="0"/>
              </a:spcBef>
              <a:spcAft>
                <a:spcPts val="0"/>
              </a:spcAft>
              <a:buSzPts val="3000"/>
              <a:buNone/>
              <a:defRPr sz="3200"/>
            </a:lvl2pPr>
            <a:lvl3pPr lvl="2" algn="ctr" rtl="0">
              <a:spcBef>
                <a:spcPts val="0"/>
              </a:spcBef>
              <a:spcAft>
                <a:spcPts val="0"/>
              </a:spcAft>
              <a:buSzPts val="3000"/>
              <a:buNone/>
              <a:defRPr sz="3200"/>
            </a:lvl3pPr>
            <a:lvl4pPr lvl="3" algn="ctr" rtl="0">
              <a:spcBef>
                <a:spcPts val="0"/>
              </a:spcBef>
              <a:spcAft>
                <a:spcPts val="0"/>
              </a:spcAft>
              <a:buSzPts val="3000"/>
              <a:buNone/>
              <a:defRPr sz="3200"/>
            </a:lvl4pPr>
            <a:lvl5pPr lvl="4" algn="ctr" rtl="0">
              <a:spcBef>
                <a:spcPts val="0"/>
              </a:spcBef>
              <a:spcAft>
                <a:spcPts val="0"/>
              </a:spcAft>
              <a:buSzPts val="3000"/>
              <a:buNone/>
              <a:defRPr sz="3200"/>
            </a:lvl5pPr>
            <a:lvl6pPr lvl="5" algn="ctr" rtl="0">
              <a:spcBef>
                <a:spcPts val="0"/>
              </a:spcBef>
              <a:spcAft>
                <a:spcPts val="0"/>
              </a:spcAft>
              <a:buSzPts val="3000"/>
              <a:buNone/>
              <a:defRPr sz="3200"/>
            </a:lvl6pPr>
            <a:lvl7pPr lvl="6" algn="ctr" rtl="0">
              <a:spcBef>
                <a:spcPts val="0"/>
              </a:spcBef>
              <a:spcAft>
                <a:spcPts val="0"/>
              </a:spcAft>
              <a:buSzPts val="3000"/>
              <a:buNone/>
              <a:defRPr sz="3200"/>
            </a:lvl7pPr>
            <a:lvl8pPr lvl="7" algn="ctr" rtl="0">
              <a:spcBef>
                <a:spcPts val="0"/>
              </a:spcBef>
              <a:spcAft>
                <a:spcPts val="0"/>
              </a:spcAft>
              <a:buSzPts val="3000"/>
              <a:buNone/>
              <a:defRPr sz="3200"/>
            </a:lvl8pPr>
            <a:lvl9pPr lvl="8" algn="ctr" rtl="0">
              <a:spcBef>
                <a:spcPts val="0"/>
              </a:spcBef>
              <a:spcAft>
                <a:spcPts val="0"/>
              </a:spcAft>
              <a:buSzPts val="3000"/>
              <a:buNone/>
              <a:defRPr sz="3200"/>
            </a:lvl9pPr>
          </a:lstStyle>
          <a:p>
            <a:r>
              <a:t>xx%</a:t>
            </a:r>
          </a:p>
        </p:txBody>
      </p:sp>
      <p:sp>
        <p:nvSpPr>
          <p:cNvPr id="176" name="Google Shape;176;p24"/>
          <p:cNvSpPr txBox="1">
            <a:spLocks noGrp="1"/>
          </p:cNvSpPr>
          <p:nvPr>
            <p:ph type="ctrTitle" idx="4"/>
          </p:nvPr>
        </p:nvSpPr>
        <p:spPr>
          <a:xfrm>
            <a:off x="768053" y="500398"/>
            <a:ext cx="7749760" cy="1187413"/>
          </a:xfrm>
          <a:prstGeom prst="rect">
            <a:avLst/>
          </a:prstGeom>
        </p:spPr>
        <p:txBody>
          <a:bodyPr spcFirstLastPara="1" wrap="square" lIns="91425" tIns="91425" rIns="91425" bIns="91425" anchor="t" anchorCtr="0">
            <a:noAutofit/>
          </a:bodyPr>
          <a:lstStyle>
            <a:lvl1pPr lvl="0" rtl="0">
              <a:spcBef>
                <a:spcPts val="0"/>
              </a:spcBef>
              <a:spcAft>
                <a:spcPts val="0"/>
              </a:spcAft>
              <a:buClr>
                <a:srgbClr val="F3F3F3"/>
              </a:buClr>
              <a:buSzPts val="2400"/>
              <a:buNone/>
              <a:defRPr sz="3200"/>
            </a:lvl1pPr>
            <a:lvl2pPr lvl="1" rtl="0">
              <a:spcBef>
                <a:spcPts val="0"/>
              </a:spcBef>
              <a:spcAft>
                <a:spcPts val="0"/>
              </a:spcAft>
              <a:buClr>
                <a:schemeClr val="hlink"/>
              </a:buClr>
              <a:buSzPts val="2400"/>
              <a:buNone/>
              <a:defRPr sz="2560">
                <a:solidFill>
                  <a:schemeClr val="hlink"/>
                </a:solidFill>
              </a:defRPr>
            </a:lvl2pPr>
            <a:lvl3pPr lvl="2" rtl="0">
              <a:spcBef>
                <a:spcPts val="0"/>
              </a:spcBef>
              <a:spcAft>
                <a:spcPts val="0"/>
              </a:spcAft>
              <a:buClr>
                <a:schemeClr val="hlink"/>
              </a:buClr>
              <a:buSzPts val="2400"/>
              <a:buNone/>
              <a:defRPr sz="2560">
                <a:solidFill>
                  <a:schemeClr val="hlink"/>
                </a:solidFill>
              </a:defRPr>
            </a:lvl3pPr>
            <a:lvl4pPr lvl="3" rtl="0">
              <a:spcBef>
                <a:spcPts val="0"/>
              </a:spcBef>
              <a:spcAft>
                <a:spcPts val="0"/>
              </a:spcAft>
              <a:buClr>
                <a:schemeClr val="hlink"/>
              </a:buClr>
              <a:buSzPts val="2400"/>
              <a:buNone/>
              <a:defRPr sz="2560">
                <a:solidFill>
                  <a:schemeClr val="hlink"/>
                </a:solidFill>
              </a:defRPr>
            </a:lvl4pPr>
            <a:lvl5pPr lvl="4" rtl="0">
              <a:spcBef>
                <a:spcPts val="0"/>
              </a:spcBef>
              <a:spcAft>
                <a:spcPts val="0"/>
              </a:spcAft>
              <a:buClr>
                <a:schemeClr val="hlink"/>
              </a:buClr>
              <a:buSzPts val="2400"/>
              <a:buNone/>
              <a:defRPr sz="2560">
                <a:solidFill>
                  <a:schemeClr val="hlink"/>
                </a:solidFill>
              </a:defRPr>
            </a:lvl5pPr>
            <a:lvl6pPr lvl="5" rtl="0">
              <a:spcBef>
                <a:spcPts val="0"/>
              </a:spcBef>
              <a:spcAft>
                <a:spcPts val="0"/>
              </a:spcAft>
              <a:buClr>
                <a:schemeClr val="hlink"/>
              </a:buClr>
              <a:buSzPts val="2400"/>
              <a:buNone/>
              <a:defRPr sz="2560">
                <a:solidFill>
                  <a:schemeClr val="hlink"/>
                </a:solidFill>
              </a:defRPr>
            </a:lvl6pPr>
            <a:lvl7pPr lvl="6" rtl="0">
              <a:spcBef>
                <a:spcPts val="0"/>
              </a:spcBef>
              <a:spcAft>
                <a:spcPts val="0"/>
              </a:spcAft>
              <a:buClr>
                <a:schemeClr val="hlink"/>
              </a:buClr>
              <a:buSzPts val="2400"/>
              <a:buNone/>
              <a:defRPr sz="2560">
                <a:solidFill>
                  <a:schemeClr val="hlink"/>
                </a:solidFill>
              </a:defRPr>
            </a:lvl7pPr>
            <a:lvl8pPr lvl="7" rtl="0">
              <a:spcBef>
                <a:spcPts val="0"/>
              </a:spcBef>
              <a:spcAft>
                <a:spcPts val="0"/>
              </a:spcAft>
              <a:buClr>
                <a:schemeClr val="hlink"/>
              </a:buClr>
              <a:buSzPts val="2400"/>
              <a:buNone/>
              <a:defRPr sz="2560">
                <a:solidFill>
                  <a:schemeClr val="hlink"/>
                </a:solidFill>
              </a:defRPr>
            </a:lvl8pPr>
            <a:lvl9pPr lvl="8" rtl="0">
              <a:spcBef>
                <a:spcPts val="0"/>
              </a:spcBef>
              <a:spcAft>
                <a:spcPts val="0"/>
              </a:spcAft>
              <a:buClr>
                <a:schemeClr val="hlink"/>
              </a:buClr>
              <a:buSzPts val="2400"/>
              <a:buNone/>
              <a:defRPr sz="2560">
                <a:solidFill>
                  <a:schemeClr val="hlink"/>
                </a:solidFill>
              </a:defRPr>
            </a:lvl9pPr>
          </a:lstStyle>
          <a:p>
            <a:endParaRPr/>
          </a:p>
        </p:txBody>
      </p:sp>
    </p:spTree>
    <p:extLst>
      <p:ext uri="{BB962C8B-B14F-4D97-AF65-F5344CB8AC3E}">
        <p14:creationId xmlns:p14="http://schemas.microsoft.com/office/powerpoint/2010/main" val="78882374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matchingName="Title only 2">
  <p:cSld name="Title only 2">
    <p:bg>
      <p:bgPr>
        <a:solidFill>
          <a:schemeClr val="dk2"/>
        </a:solidFill>
        <a:effectLst/>
      </p:bgPr>
    </p:bg>
    <p:spTree>
      <p:nvGrpSpPr>
        <p:cNvPr id="1" name="Shape 177"/>
        <p:cNvGrpSpPr/>
        <p:nvPr/>
      </p:nvGrpSpPr>
      <p:grpSpPr>
        <a:xfrm>
          <a:off x="0" y="0"/>
          <a:ext cx="0" cy="0"/>
          <a:chOff x="0" y="0"/>
          <a:chExt cx="0" cy="0"/>
        </a:xfrm>
      </p:grpSpPr>
      <p:grpSp>
        <p:nvGrpSpPr>
          <p:cNvPr id="178" name="Google Shape;178;p25"/>
          <p:cNvGrpSpPr/>
          <p:nvPr/>
        </p:nvGrpSpPr>
        <p:grpSpPr>
          <a:xfrm flipH="1">
            <a:off x="0" y="0"/>
            <a:ext cx="9753600" cy="7315200"/>
            <a:chOff x="0" y="0"/>
            <a:chExt cx="9144000" cy="5143500"/>
          </a:xfrm>
        </p:grpSpPr>
        <p:pic>
          <p:nvPicPr>
            <p:cNvPr id="179" name="Google Shape;179;p25"/>
            <p:cNvPicPr preferRelativeResize="0"/>
            <p:nvPr/>
          </p:nvPicPr>
          <p:blipFill rotWithShape="1">
            <a:blip r:embed="rId2">
              <a:alphaModFix/>
            </a:blip>
            <a:srcRect/>
            <a:stretch/>
          </p:blipFill>
          <p:spPr>
            <a:xfrm>
              <a:off x="0" y="0"/>
              <a:ext cx="9144000" cy="5143500"/>
            </a:xfrm>
            <a:prstGeom prst="rect">
              <a:avLst/>
            </a:prstGeom>
            <a:noFill/>
            <a:ln>
              <a:noFill/>
            </a:ln>
          </p:spPr>
        </p:pic>
        <p:pic>
          <p:nvPicPr>
            <p:cNvPr id="180" name="Google Shape;180;p25"/>
            <p:cNvPicPr preferRelativeResize="0"/>
            <p:nvPr/>
          </p:nvPicPr>
          <p:blipFill rotWithShape="1">
            <a:blip r:embed="rId3">
              <a:alphaModFix/>
            </a:blip>
            <a:srcRect t="76525" r="76561"/>
            <a:stretch/>
          </p:blipFill>
          <p:spPr>
            <a:xfrm>
              <a:off x="0" y="3936100"/>
              <a:ext cx="2143277" cy="1207399"/>
            </a:xfrm>
            <a:prstGeom prst="rect">
              <a:avLst/>
            </a:prstGeom>
            <a:noFill/>
            <a:ln>
              <a:noFill/>
            </a:ln>
          </p:spPr>
        </p:pic>
      </p:grpSp>
      <p:sp>
        <p:nvSpPr>
          <p:cNvPr id="181" name="Google Shape;181;p25"/>
          <p:cNvSpPr txBox="1">
            <a:spLocks noGrp="1"/>
          </p:cNvSpPr>
          <p:nvPr>
            <p:ph type="ctrTitle"/>
          </p:nvPr>
        </p:nvSpPr>
        <p:spPr>
          <a:xfrm>
            <a:off x="768053" y="496458"/>
            <a:ext cx="7749760" cy="700587"/>
          </a:xfrm>
          <a:prstGeom prst="rect">
            <a:avLst/>
          </a:prstGeom>
        </p:spPr>
        <p:txBody>
          <a:bodyPr spcFirstLastPara="1" wrap="square" lIns="91425" tIns="91425" rIns="91425" bIns="91425" anchor="t" anchorCtr="0">
            <a:noAutofit/>
          </a:bodyPr>
          <a:lstStyle>
            <a:lvl1pPr lvl="0" rtl="0">
              <a:spcBef>
                <a:spcPts val="0"/>
              </a:spcBef>
              <a:spcAft>
                <a:spcPts val="0"/>
              </a:spcAft>
              <a:buClr>
                <a:srgbClr val="F3F3F3"/>
              </a:buClr>
              <a:buSzPts val="2400"/>
              <a:buNone/>
              <a:defRPr sz="3200"/>
            </a:lvl1pPr>
            <a:lvl2pPr lvl="1" rtl="0">
              <a:spcBef>
                <a:spcPts val="0"/>
              </a:spcBef>
              <a:spcAft>
                <a:spcPts val="0"/>
              </a:spcAft>
              <a:buClr>
                <a:schemeClr val="hlink"/>
              </a:buClr>
              <a:buSzPts val="2400"/>
              <a:buNone/>
              <a:defRPr sz="2560">
                <a:solidFill>
                  <a:schemeClr val="hlink"/>
                </a:solidFill>
              </a:defRPr>
            </a:lvl2pPr>
            <a:lvl3pPr lvl="2" rtl="0">
              <a:spcBef>
                <a:spcPts val="0"/>
              </a:spcBef>
              <a:spcAft>
                <a:spcPts val="0"/>
              </a:spcAft>
              <a:buClr>
                <a:schemeClr val="hlink"/>
              </a:buClr>
              <a:buSzPts val="2400"/>
              <a:buNone/>
              <a:defRPr sz="2560">
                <a:solidFill>
                  <a:schemeClr val="hlink"/>
                </a:solidFill>
              </a:defRPr>
            </a:lvl3pPr>
            <a:lvl4pPr lvl="3" rtl="0">
              <a:spcBef>
                <a:spcPts val="0"/>
              </a:spcBef>
              <a:spcAft>
                <a:spcPts val="0"/>
              </a:spcAft>
              <a:buClr>
                <a:schemeClr val="hlink"/>
              </a:buClr>
              <a:buSzPts val="2400"/>
              <a:buNone/>
              <a:defRPr sz="2560">
                <a:solidFill>
                  <a:schemeClr val="hlink"/>
                </a:solidFill>
              </a:defRPr>
            </a:lvl4pPr>
            <a:lvl5pPr lvl="4" rtl="0">
              <a:spcBef>
                <a:spcPts val="0"/>
              </a:spcBef>
              <a:spcAft>
                <a:spcPts val="0"/>
              </a:spcAft>
              <a:buClr>
                <a:schemeClr val="hlink"/>
              </a:buClr>
              <a:buSzPts val="2400"/>
              <a:buNone/>
              <a:defRPr sz="2560">
                <a:solidFill>
                  <a:schemeClr val="hlink"/>
                </a:solidFill>
              </a:defRPr>
            </a:lvl5pPr>
            <a:lvl6pPr lvl="5" rtl="0">
              <a:spcBef>
                <a:spcPts val="0"/>
              </a:spcBef>
              <a:spcAft>
                <a:spcPts val="0"/>
              </a:spcAft>
              <a:buClr>
                <a:schemeClr val="hlink"/>
              </a:buClr>
              <a:buSzPts val="2400"/>
              <a:buNone/>
              <a:defRPr sz="2560">
                <a:solidFill>
                  <a:schemeClr val="hlink"/>
                </a:solidFill>
              </a:defRPr>
            </a:lvl6pPr>
            <a:lvl7pPr lvl="6" rtl="0">
              <a:spcBef>
                <a:spcPts val="0"/>
              </a:spcBef>
              <a:spcAft>
                <a:spcPts val="0"/>
              </a:spcAft>
              <a:buClr>
                <a:schemeClr val="hlink"/>
              </a:buClr>
              <a:buSzPts val="2400"/>
              <a:buNone/>
              <a:defRPr sz="2560">
                <a:solidFill>
                  <a:schemeClr val="hlink"/>
                </a:solidFill>
              </a:defRPr>
            </a:lvl7pPr>
            <a:lvl8pPr lvl="7" rtl="0">
              <a:spcBef>
                <a:spcPts val="0"/>
              </a:spcBef>
              <a:spcAft>
                <a:spcPts val="0"/>
              </a:spcAft>
              <a:buClr>
                <a:schemeClr val="hlink"/>
              </a:buClr>
              <a:buSzPts val="2400"/>
              <a:buNone/>
              <a:defRPr sz="2560">
                <a:solidFill>
                  <a:schemeClr val="hlink"/>
                </a:solidFill>
              </a:defRPr>
            </a:lvl8pPr>
            <a:lvl9pPr lvl="8" rtl="0">
              <a:spcBef>
                <a:spcPts val="0"/>
              </a:spcBef>
              <a:spcAft>
                <a:spcPts val="0"/>
              </a:spcAft>
              <a:buClr>
                <a:schemeClr val="hlink"/>
              </a:buClr>
              <a:buSzPts val="2400"/>
              <a:buNone/>
              <a:defRPr sz="2560">
                <a:solidFill>
                  <a:schemeClr val="hlink"/>
                </a:solidFill>
              </a:defRPr>
            </a:lvl9pPr>
          </a:lstStyle>
          <a:p>
            <a:endParaRPr/>
          </a:p>
        </p:txBody>
      </p:sp>
    </p:spTree>
    <p:extLst>
      <p:ext uri="{BB962C8B-B14F-4D97-AF65-F5344CB8AC3E}">
        <p14:creationId xmlns:p14="http://schemas.microsoft.com/office/powerpoint/2010/main" val="151612121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matchingName="Title only 3">
  <p:cSld name="Title only 3">
    <p:bg>
      <p:bgPr>
        <a:solidFill>
          <a:schemeClr val="dk2"/>
        </a:solidFill>
        <a:effectLst/>
      </p:bgPr>
    </p:bg>
    <p:spTree>
      <p:nvGrpSpPr>
        <p:cNvPr id="1" name="Shape 182"/>
        <p:cNvGrpSpPr/>
        <p:nvPr/>
      </p:nvGrpSpPr>
      <p:grpSpPr>
        <a:xfrm>
          <a:off x="0" y="0"/>
          <a:ext cx="0" cy="0"/>
          <a:chOff x="0" y="0"/>
          <a:chExt cx="0" cy="0"/>
        </a:xfrm>
      </p:grpSpPr>
      <p:pic>
        <p:nvPicPr>
          <p:cNvPr id="183" name="Google Shape;183;p26"/>
          <p:cNvPicPr preferRelativeResize="0"/>
          <p:nvPr/>
        </p:nvPicPr>
        <p:blipFill rotWithShape="1">
          <a:blip r:embed="rId2">
            <a:alphaModFix/>
          </a:blip>
          <a:srcRect/>
          <a:stretch/>
        </p:blipFill>
        <p:spPr>
          <a:xfrm>
            <a:off x="0" y="0"/>
            <a:ext cx="9753600" cy="7315200"/>
          </a:xfrm>
          <a:prstGeom prst="rect">
            <a:avLst/>
          </a:prstGeom>
          <a:noFill/>
          <a:ln>
            <a:noFill/>
          </a:ln>
        </p:spPr>
      </p:pic>
      <p:sp>
        <p:nvSpPr>
          <p:cNvPr id="184" name="Google Shape;184;p26"/>
          <p:cNvSpPr txBox="1">
            <a:spLocks noGrp="1"/>
          </p:cNvSpPr>
          <p:nvPr>
            <p:ph type="ctrTitle"/>
          </p:nvPr>
        </p:nvSpPr>
        <p:spPr>
          <a:xfrm>
            <a:off x="768053" y="496458"/>
            <a:ext cx="7749760" cy="759040"/>
          </a:xfrm>
          <a:prstGeom prst="rect">
            <a:avLst/>
          </a:prstGeom>
        </p:spPr>
        <p:txBody>
          <a:bodyPr spcFirstLastPara="1" wrap="square" lIns="91425" tIns="91425" rIns="91425" bIns="91425" anchor="t" anchorCtr="0">
            <a:noAutofit/>
          </a:bodyPr>
          <a:lstStyle>
            <a:lvl1pPr lvl="0" rtl="0">
              <a:spcBef>
                <a:spcPts val="0"/>
              </a:spcBef>
              <a:spcAft>
                <a:spcPts val="0"/>
              </a:spcAft>
              <a:buClr>
                <a:srgbClr val="F3F3F3"/>
              </a:buClr>
              <a:buSzPts val="2400"/>
              <a:buNone/>
              <a:defRPr sz="3200"/>
            </a:lvl1pPr>
            <a:lvl2pPr lvl="1" rtl="0">
              <a:spcBef>
                <a:spcPts val="0"/>
              </a:spcBef>
              <a:spcAft>
                <a:spcPts val="0"/>
              </a:spcAft>
              <a:buClr>
                <a:schemeClr val="hlink"/>
              </a:buClr>
              <a:buSzPts val="2400"/>
              <a:buNone/>
              <a:defRPr sz="2560">
                <a:solidFill>
                  <a:schemeClr val="hlink"/>
                </a:solidFill>
              </a:defRPr>
            </a:lvl2pPr>
            <a:lvl3pPr lvl="2" rtl="0">
              <a:spcBef>
                <a:spcPts val="0"/>
              </a:spcBef>
              <a:spcAft>
                <a:spcPts val="0"/>
              </a:spcAft>
              <a:buClr>
                <a:schemeClr val="hlink"/>
              </a:buClr>
              <a:buSzPts val="2400"/>
              <a:buNone/>
              <a:defRPr sz="2560">
                <a:solidFill>
                  <a:schemeClr val="hlink"/>
                </a:solidFill>
              </a:defRPr>
            </a:lvl3pPr>
            <a:lvl4pPr lvl="3" rtl="0">
              <a:spcBef>
                <a:spcPts val="0"/>
              </a:spcBef>
              <a:spcAft>
                <a:spcPts val="0"/>
              </a:spcAft>
              <a:buClr>
                <a:schemeClr val="hlink"/>
              </a:buClr>
              <a:buSzPts val="2400"/>
              <a:buNone/>
              <a:defRPr sz="2560">
                <a:solidFill>
                  <a:schemeClr val="hlink"/>
                </a:solidFill>
              </a:defRPr>
            </a:lvl4pPr>
            <a:lvl5pPr lvl="4" rtl="0">
              <a:spcBef>
                <a:spcPts val="0"/>
              </a:spcBef>
              <a:spcAft>
                <a:spcPts val="0"/>
              </a:spcAft>
              <a:buClr>
                <a:schemeClr val="hlink"/>
              </a:buClr>
              <a:buSzPts val="2400"/>
              <a:buNone/>
              <a:defRPr sz="2560">
                <a:solidFill>
                  <a:schemeClr val="hlink"/>
                </a:solidFill>
              </a:defRPr>
            </a:lvl5pPr>
            <a:lvl6pPr lvl="5" rtl="0">
              <a:spcBef>
                <a:spcPts val="0"/>
              </a:spcBef>
              <a:spcAft>
                <a:spcPts val="0"/>
              </a:spcAft>
              <a:buClr>
                <a:schemeClr val="hlink"/>
              </a:buClr>
              <a:buSzPts val="2400"/>
              <a:buNone/>
              <a:defRPr sz="2560">
                <a:solidFill>
                  <a:schemeClr val="hlink"/>
                </a:solidFill>
              </a:defRPr>
            </a:lvl6pPr>
            <a:lvl7pPr lvl="6" rtl="0">
              <a:spcBef>
                <a:spcPts val="0"/>
              </a:spcBef>
              <a:spcAft>
                <a:spcPts val="0"/>
              </a:spcAft>
              <a:buClr>
                <a:schemeClr val="hlink"/>
              </a:buClr>
              <a:buSzPts val="2400"/>
              <a:buNone/>
              <a:defRPr sz="2560">
                <a:solidFill>
                  <a:schemeClr val="hlink"/>
                </a:solidFill>
              </a:defRPr>
            </a:lvl7pPr>
            <a:lvl8pPr lvl="7" rtl="0">
              <a:spcBef>
                <a:spcPts val="0"/>
              </a:spcBef>
              <a:spcAft>
                <a:spcPts val="0"/>
              </a:spcAft>
              <a:buClr>
                <a:schemeClr val="hlink"/>
              </a:buClr>
              <a:buSzPts val="2400"/>
              <a:buNone/>
              <a:defRPr sz="2560">
                <a:solidFill>
                  <a:schemeClr val="hlink"/>
                </a:solidFill>
              </a:defRPr>
            </a:lvl8pPr>
            <a:lvl9pPr lvl="8" rtl="0">
              <a:spcBef>
                <a:spcPts val="0"/>
              </a:spcBef>
              <a:spcAft>
                <a:spcPts val="0"/>
              </a:spcAft>
              <a:buClr>
                <a:schemeClr val="hlink"/>
              </a:buClr>
              <a:buSzPts val="2400"/>
              <a:buNone/>
              <a:defRPr sz="2560">
                <a:solidFill>
                  <a:schemeClr val="hlink"/>
                </a:solidFill>
              </a:defRPr>
            </a:lvl9pPr>
          </a:lstStyle>
          <a:p>
            <a:endParaRPr/>
          </a:p>
        </p:txBody>
      </p:sp>
      <p:grpSp>
        <p:nvGrpSpPr>
          <p:cNvPr id="185" name="Google Shape;185;p26"/>
          <p:cNvGrpSpPr/>
          <p:nvPr/>
        </p:nvGrpSpPr>
        <p:grpSpPr>
          <a:xfrm>
            <a:off x="7247366" y="-38914"/>
            <a:ext cx="2506247" cy="4052904"/>
            <a:chOff x="6794405" y="-27361"/>
            <a:chExt cx="2349607" cy="2849698"/>
          </a:xfrm>
        </p:grpSpPr>
        <p:pic>
          <p:nvPicPr>
            <p:cNvPr id="186" name="Google Shape;186;p26"/>
            <p:cNvPicPr preferRelativeResize="0"/>
            <p:nvPr/>
          </p:nvPicPr>
          <p:blipFill rotWithShape="1">
            <a:blip r:embed="rId3">
              <a:alphaModFix/>
            </a:blip>
            <a:srcRect l="68835" t="77608"/>
            <a:stretch/>
          </p:blipFill>
          <p:spPr>
            <a:xfrm rot="-5400000">
              <a:off x="7143300" y="821625"/>
              <a:ext cx="2849698" cy="1151726"/>
            </a:xfrm>
            <a:prstGeom prst="rect">
              <a:avLst/>
            </a:prstGeom>
            <a:noFill/>
            <a:ln>
              <a:noFill/>
            </a:ln>
          </p:spPr>
        </p:pic>
        <p:grpSp>
          <p:nvGrpSpPr>
            <p:cNvPr id="187" name="Google Shape;187;p26"/>
            <p:cNvGrpSpPr/>
            <p:nvPr/>
          </p:nvGrpSpPr>
          <p:grpSpPr>
            <a:xfrm>
              <a:off x="6794405" y="-23488"/>
              <a:ext cx="2349591" cy="1499535"/>
              <a:chOff x="6787967" y="-17050"/>
              <a:chExt cx="2349591" cy="1499535"/>
            </a:xfrm>
          </p:grpSpPr>
          <p:sp>
            <p:nvSpPr>
              <p:cNvPr id="188" name="Google Shape;188;p26"/>
              <p:cNvSpPr/>
              <p:nvPr/>
            </p:nvSpPr>
            <p:spPr>
              <a:xfrm rot="-5400000">
                <a:off x="7601158" y="-53916"/>
                <a:ext cx="1499535" cy="1573266"/>
              </a:xfrm>
              <a:custGeom>
                <a:avLst/>
                <a:gdLst/>
                <a:ahLst/>
                <a:cxnLst/>
                <a:rect l="l" t="t" r="r" b="b"/>
                <a:pathLst>
                  <a:path w="35042" h="36765" extrusionOk="0">
                    <a:moveTo>
                      <a:pt x="538" y="552"/>
                    </a:moveTo>
                    <a:lnTo>
                      <a:pt x="538" y="552"/>
                    </a:lnTo>
                    <a:cubicBezTo>
                      <a:pt x="2516" y="1227"/>
                      <a:pt x="4418" y="2097"/>
                      <a:pt x="6212" y="3126"/>
                    </a:cubicBezTo>
                    <a:cubicBezTo>
                      <a:pt x="8127" y="4192"/>
                      <a:pt x="9907" y="5454"/>
                      <a:pt x="11589" y="6810"/>
                    </a:cubicBezTo>
                    <a:cubicBezTo>
                      <a:pt x="12441" y="7474"/>
                      <a:pt x="13250" y="8192"/>
                      <a:pt x="14055" y="8902"/>
                    </a:cubicBezTo>
                    <a:cubicBezTo>
                      <a:pt x="14834" y="9642"/>
                      <a:pt x="15621" y="10375"/>
                      <a:pt x="16365" y="11143"/>
                    </a:cubicBezTo>
                    <a:cubicBezTo>
                      <a:pt x="17870" y="12666"/>
                      <a:pt x="19298" y="14254"/>
                      <a:pt x="20665" y="15882"/>
                    </a:cubicBezTo>
                    <a:cubicBezTo>
                      <a:pt x="23417" y="19124"/>
                      <a:pt x="25973" y="22511"/>
                      <a:pt x="28345" y="26002"/>
                    </a:cubicBezTo>
                    <a:cubicBezTo>
                      <a:pt x="30720" y="29483"/>
                      <a:pt x="32953" y="33109"/>
                      <a:pt x="34988" y="36721"/>
                    </a:cubicBezTo>
                    <a:lnTo>
                      <a:pt x="33403" y="36126"/>
                    </a:lnTo>
                    <a:cubicBezTo>
                      <a:pt x="32888" y="35930"/>
                      <a:pt x="32377" y="35749"/>
                      <a:pt x="31859" y="35517"/>
                    </a:cubicBezTo>
                    <a:lnTo>
                      <a:pt x="30303" y="34857"/>
                    </a:lnTo>
                    <a:cubicBezTo>
                      <a:pt x="29788" y="34632"/>
                      <a:pt x="29291" y="34381"/>
                      <a:pt x="28780" y="34142"/>
                    </a:cubicBezTo>
                    <a:cubicBezTo>
                      <a:pt x="26750" y="33193"/>
                      <a:pt x="24817" y="32075"/>
                      <a:pt x="22964" y="30865"/>
                    </a:cubicBezTo>
                    <a:cubicBezTo>
                      <a:pt x="19262" y="28428"/>
                      <a:pt x="15955" y="25520"/>
                      <a:pt x="13025" y="22325"/>
                    </a:cubicBezTo>
                    <a:cubicBezTo>
                      <a:pt x="10121" y="19113"/>
                      <a:pt x="7601" y="15603"/>
                      <a:pt x="5491" y="11894"/>
                    </a:cubicBezTo>
                    <a:cubicBezTo>
                      <a:pt x="3456" y="8276"/>
                      <a:pt x="1700" y="4487"/>
                      <a:pt x="538" y="552"/>
                    </a:cubicBezTo>
                    <a:close/>
                    <a:moveTo>
                      <a:pt x="1" y="1"/>
                    </a:moveTo>
                    <a:lnTo>
                      <a:pt x="81" y="317"/>
                    </a:lnTo>
                    <a:cubicBezTo>
                      <a:pt x="606" y="2383"/>
                      <a:pt x="1317" y="4392"/>
                      <a:pt x="2126" y="6372"/>
                    </a:cubicBezTo>
                    <a:cubicBezTo>
                      <a:pt x="2938" y="8348"/>
                      <a:pt x="3856" y="10288"/>
                      <a:pt x="4900" y="12173"/>
                    </a:cubicBezTo>
                    <a:cubicBezTo>
                      <a:pt x="6989" y="15937"/>
                      <a:pt x="9486" y="19527"/>
                      <a:pt x="12467" y="22757"/>
                    </a:cubicBezTo>
                    <a:cubicBezTo>
                      <a:pt x="13964" y="24363"/>
                      <a:pt x="15527" y="25926"/>
                      <a:pt x="17242" y="27340"/>
                    </a:cubicBezTo>
                    <a:cubicBezTo>
                      <a:pt x="18972" y="28736"/>
                      <a:pt x="20752" y="30085"/>
                      <a:pt x="22670" y="31253"/>
                    </a:cubicBezTo>
                    <a:cubicBezTo>
                      <a:pt x="26474" y="33646"/>
                      <a:pt x="30607" y="35502"/>
                      <a:pt x="35042" y="36764"/>
                    </a:cubicBezTo>
                    <a:cubicBezTo>
                      <a:pt x="33243" y="32910"/>
                      <a:pt x="31115" y="29305"/>
                      <a:pt x="28805" y="25744"/>
                    </a:cubicBezTo>
                    <a:cubicBezTo>
                      <a:pt x="26470" y="22210"/>
                      <a:pt x="23958" y="18765"/>
                      <a:pt x="21125" y="15545"/>
                    </a:cubicBezTo>
                    <a:cubicBezTo>
                      <a:pt x="18294" y="12326"/>
                      <a:pt x="15176" y="9316"/>
                      <a:pt x="11753" y="6636"/>
                    </a:cubicBezTo>
                    <a:cubicBezTo>
                      <a:pt x="8333" y="3957"/>
                      <a:pt x="4552" y="1617"/>
                      <a:pt x="327" y="116"/>
                    </a:cubicBezTo>
                    <a:lnTo>
                      <a:pt x="1" y="1"/>
                    </a:lnTo>
                    <a:close/>
                  </a:path>
                </a:pathLst>
              </a:custGeom>
              <a:solidFill>
                <a:schemeClr val="hlink"/>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920"/>
              </a:p>
            </p:txBody>
          </p:sp>
          <p:sp>
            <p:nvSpPr>
              <p:cNvPr id="189" name="Google Shape;189;p26"/>
              <p:cNvSpPr/>
              <p:nvPr/>
            </p:nvSpPr>
            <p:spPr>
              <a:xfrm rot="-5400000">
                <a:off x="7612884" y="-52633"/>
                <a:ext cx="1487082" cy="1560386"/>
              </a:xfrm>
              <a:custGeom>
                <a:avLst/>
                <a:gdLst/>
                <a:ahLst/>
                <a:cxnLst/>
                <a:rect l="l" t="t" r="r" b="b"/>
                <a:pathLst>
                  <a:path w="34751" h="36464" extrusionOk="0">
                    <a:moveTo>
                      <a:pt x="0" y="1"/>
                    </a:moveTo>
                    <a:lnTo>
                      <a:pt x="4286" y="4606"/>
                    </a:lnTo>
                    <a:lnTo>
                      <a:pt x="8611" y="9182"/>
                    </a:lnTo>
                    <a:lnTo>
                      <a:pt x="17303" y="18290"/>
                    </a:lnTo>
                    <a:lnTo>
                      <a:pt x="26041" y="27363"/>
                    </a:lnTo>
                    <a:lnTo>
                      <a:pt x="30403" y="31905"/>
                    </a:lnTo>
                    <a:lnTo>
                      <a:pt x="34751" y="36463"/>
                    </a:lnTo>
                    <a:cubicBezTo>
                      <a:pt x="32093" y="33240"/>
                      <a:pt x="29279" y="30129"/>
                      <a:pt x="26450" y="27036"/>
                    </a:cubicBezTo>
                    <a:cubicBezTo>
                      <a:pt x="23619" y="23943"/>
                      <a:pt x="20722" y="20905"/>
                      <a:pt x="17832" y="17859"/>
                    </a:cubicBezTo>
                    <a:cubicBezTo>
                      <a:pt x="14903" y="14849"/>
                      <a:pt x="11987" y="11825"/>
                      <a:pt x="9014" y="8849"/>
                    </a:cubicBezTo>
                    <a:cubicBezTo>
                      <a:pt x="6040" y="5871"/>
                      <a:pt x="3056" y="2905"/>
                      <a:pt x="0" y="1"/>
                    </a:cubicBezTo>
                    <a:close/>
                  </a:path>
                </a:pathLst>
              </a:custGeom>
              <a:solidFill>
                <a:schemeClr val="hlink"/>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920"/>
              </a:p>
            </p:txBody>
          </p:sp>
          <p:sp>
            <p:nvSpPr>
              <p:cNvPr id="190" name="Google Shape;190;p26"/>
              <p:cNvSpPr/>
              <p:nvPr/>
            </p:nvSpPr>
            <p:spPr>
              <a:xfrm rot="-5400000">
                <a:off x="8281265" y="779729"/>
                <a:ext cx="298093" cy="110833"/>
              </a:xfrm>
              <a:custGeom>
                <a:avLst/>
                <a:gdLst/>
                <a:ahLst/>
                <a:cxnLst/>
                <a:rect l="l" t="t" r="r" b="b"/>
                <a:pathLst>
                  <a:path w="6966" h="2590" extrusionOk="0">
                    <a:moveTo>
                      <a:pt x="6845" y="1"/>
                    </a:moveTo>
                    <a:lnTo>
                      <a:pt x="0" y="2282"/>
                    </a:lnTo>
                    <a:lnTo>
                      <a:pt x="119" y="2590"/>
                    </a:lnTo>
                    <a:lnTo>
                      <a:pt x="6965" y="309"/>
                    </a:lnTo>
                    <a:lnTo>
                      <a:pt x="6845" y="1"/>
                    </a:lnTo>
                    <a:close/>
                  </a:path>
                </a:pathLst>
              </a:custGeom>
              <a:solidFill>
                <a:schemeClr val="hlink"/>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920"/>
              </a:p>
            </p:txBody>
          </p:sp>
          <p:sp>
            <p:nvSpPr>
              <p:cNvPr id="191" name="Google Shape;191;p26"/>
              <p:cNvSpPr/>
              <p:nvPr/>
            </p:nvSpPr>
            <p:spPr>
              <a:xfrm rot="-5400000">
                <a:off x="8168311" y="888062"/>
                <a:ext cx="283201" cy="106168"/>
              </a:xfrm>
              <a:custGeom>
                <a:avLst/>
                <a:gdLst/>
                <a:ahLst/>
                <a:cxnLst/>
                <a:rect l="l" t="t" r="r" b="b"/>
                <a:pathLst>
                  <a:path w="6618" h="2481" extrusionOk="0">
                    <a:moveTo>
                      <a:pt x="6498" y="0"/>
                    </a:moveTo>
                    <a:lnTo>
                      <a:pt x="1" y="2172"/>
                    </a:lnTo>
                    <a:lnTo>
                      <a:pt x="120" y="2480"/>
                    </a:lnTo>
                    <a:lnTo>
                      <a:pt x="6618" y="308"/>
                    </a:lnTo>
                    <a:lnTo>
                      <a:pt x="6498" y="0"/>
                    </a:lnTo>
                    <a:close/>
                  </a:path>
                </a:pathLst>
              </a:custGeom>
              <a:solidFill>
                <a:schemeClr val="hlink"/>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920"/>
              </a:p>
            </p:txBody>
          </p:sp>
          <p:sp>
            <p:nvSpPr>
              <p:cNvPr id="192" name="Google Shape;192;p26"/>
              <p:cNvSpPr/>
              <p:nvPr/>
            </p:nvSpPr>
            <p:spPr>
              <a:xfrm rot="-5400000">
                <a:off x="8360151" y="464229"/>
                <a:ext cx="60723" cy="198472"/>
              </a:xfrm>
              <a:custGeom>
                <a:avLst/>
                <a:gdLst/>
                <a:ahLst/>
                <a:cxnLst/>
                <a:rect l="l" t="t" r="r" b="b"/>
                <a:pathLst>
                  <a:path w="1419" h="4638" extrusionOk="0">
                    <a:moveTo>
                      <a:pt x="1070" y="0"/>
                    </a:moveTo>
                    <a:lnTo>
                      <a:pt x="1" y="4569"/>
                    </a:lnTo>
                    <a:lnTo>
                      <a:pt x="345" y="4638"/>
                    </a:lnTo>
                    <a:lnTo>
                      <a:pt x="1418" y="69"/>
                    </a:lnTo>
                    <a:lnTo>
                      <a:pt x="1070" y="0"/>
                    </a:lnTo>
                    <a:close/>
                  </a:path>
                </a:pathLst>
              </a:custGeom>
              <a:solidFill>
                <a:schemeClr val="hlink"/>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920"/>
              </a:p>
            </p:txBody>
          </p:sp>
          <p:sp>
            <p:nvSpPr>
              <p:cNvPr id="193" name="Google Shape;193;p26"/>
              <p:cNvSpPr/>
              <p:nvPr/>
            </p:nvSpPr>
            <p:spPr>
              <a:xfrm rot="-5400000">
                <a:off x="7363419" y="-591923"/>
                <a:ext cx="908185" cy="2059090"/>
              </a:xfrm>
              <a:custGeom>
                <a:avLst/>
                <a:gdLst/>
                <a:ahLst/>
                <a:cxnLst/>
                <a:rect l="l" t="t" r="r" b="b"/>
                <a:pathLst>
                  <a:path w="21223" h="48118" extrusionOk="0">
                    <a:moveTo>
                      <a:pt x="846" y="705"/>
                    </a:moveTo>
                    <a:cubicBezTo>
                      <a:pt x="2577" y="2026"/>
                      <a:pt x="4195" y="3481"/>
                      <a:pt x="5653" y="5063"/>
                    </a:cubicBezTo>
                    <a:cubicBezTo>
                      <a:pt x="7186" y="6738"/>
                      <a:pt x="8553" y="8537"/>
                      <a:pt x="9779" y="10411"/>
                    </a:cubicBezTo>
                    <a:cubicBezTo>
                      <a:pt x="12227" y="14172"/>
                      <a:pt x="14054" y="18243"/>
                      <a:pt x="15555" y="22391"/>
                    </a:cubicBezTo>
                    <a:cubicBezTo>
                      <a:pt x="16335" y="24454"/>
                      <a:pt x="16966" y="26568"/>
                      <a:pt x="17585" y="28678"/>
                    </a:cubicBezTo>
                    <a:cubicBezTo>
                      <a:pt x="18195" y="30793"/>
                      <a:pt x="18728" y="32928"/>
                      <a:pt x="19185" y="35074"/>
                    </a:cubicBezTo>
                    <a:cubicBezTo>
                      <a:pt x="20106" y="39357"/>
                      <a:pt x="20784" y="43744"/>
                      <a:pt x="21197" y="48056"/>
                    </a:cubicBezTo>
                    <a:cubicBezTo>
                      <a:pt x="20395" y="47211"/>
                      <a:pt x="19620" y="46359"/>
                      <a:pt x="18866" y="45521"/>
                    </a:cubicBezTo>
                    <a:lnTo>
                      <a:pt x="17734" y="44281"/>
                    </a:lnTo>
                    <a:lnTo>
                      <a:pt x="17169" y="43668"/>
                    </a:lnTo>
                    <a:lnTo>
                      <a:pt x="16632" y="43012"/>
                    </a:lnTo>
                    <a:lnTo>
                      <a:pt x="14493" y="40369"/>
                    </a:lnTo>
                    <a:cubicBezTo>
                      <a:pt x="14145" y="39922"/>
                      <a:pt x="13768" y="39499"/>
                      <a:pt x="13445" y="39038"/>
                    </a:cubicBezTo>
                    <a:lnTo>
                      <a:pt x="12488" y="37646"/>
                    </a:lnTo>
                    <a:lnTo>
                      <a:pt x="10577" y="34865"/>
                    </a:lnTo>
                    <a:lnTo>
                      <a:pt x="8887" y="31968"/>
                    </a:lnTo>
                    <a:cubicBezTo>
                      <a:pt x="8608" y="31485"/>
                      <a:pt x="8314" y="31006"/>
                      <a:pt x="8053" y="30517"/>
                    </a:cubicBezTo>
                    <a:lnTo>
                      <a:pt x="7306" y="29023"/>
                    </a:lnTo>
                    <a:lnTo>
                      <a:pt x="6559" y="27533"/>
                    </a:lnTo>
                    <a:cubicBezTo>
                      <a:pt x="6309" y="27036"/>
                      <a:pt x="6048" y="26543"/>
                      <a:pt x="5852" y="26024"/>
                    </a:cubicBezTo>
                    <a:lnTo>
                      <a:pt x="4579" y="22953"/>
                    </a:lnTo>
                    <a:cubicBezTo>
                      <a:pt x="4192" y="21920"/>
                      <a:pt x="3869" y="20865"/>
                      <a:pt x="3496" y="19828"/>
                    </a:cubicBezTo>
                    <a:cubicBezTo>
                      <a:pt x="3104" y="18791"/>
                      <a:pt x="2872" y="17713"/>
                      <a:pt x="2564" y="16655"/>
                    </a:cubicBezTo>
                    <a:cubicBezTo>
                      <a:pt x="2248" y="15600"/>
                      <a:pt x="2042" y="14523"/>
                      <a:pt x="1816" y="13446"/>
                    </a:cubicBezTo>
                    <a:cubicBezTo>
                      <a:pt x="982" y="9257"/>
                      <a:pt x="503" y="4954"/>
                      <a:pt x="846" y="705"/>
                    </a:cubicBezTo>
                    <a:close/>
                    <a:moveTo>
                      <a:pt x="529" y="1"/>
                    </a:moveTo>
                    <a:lnTo>
                      <a:pt x="493" y="331"/>
                    </a:lnTo>
                    <a:cubicBezTo>
                      <a:pt x="0" y="4751"/>
                      <a:pt x="333" y="9197"/>
                      <a:pt x="1160" y="13555"/>
                    </a:cubicBezTo>
                    <a:cubicBezTo>
                      <a:pt x="2012" y="17906"/>
                      <a:pt x="3307" y="22199"/>
                      <a:pt x="5178" y="26278"/>
                    </a:cubicBezTo>
                    <a:cubicBezTo>
                      <a:pt x="5381" y="26800"/>
                      <a:pt x="5642" y="27297"/>
                      <a:pt x="5896" y="27801"/>
                    </a:cubicBezTo>
                    <a:lnTo>
                      <a:pt x="6657" y="29306"/>
                    </a:lnTo>
                    <a:lnTo>
                      <a:pt x="7419" y="30807"/>
                    </a:lnTo>
                    <a:cubicBezTo>
                      <a:pt x="7680" y="31307"/>
                      <a:pt x="8003" y="31775"/>
                      <a:pt x="8289" y="32261"/>
                    </a:cubicBezTo>
                    <a:lnTo>
                      <a:pt x="10066" y="35148"/>
                    </a:lnTo>
                    <a:lnTo>
                      <a:pt x="12060" y="37907"/>
                    </a:lnTo>
                    <a:lnTo>
                      <a:pt x="13057" y="39285"/>
                    </a:lnTo>
                    <a:cubicBezTo>
                      <a:pt x="13394" y="39741"/>
                      <a:pt x="13786" y="40162"/>
                      <a:pt x="14148" y="40600"/>
                    </a:cubicBezTo>
                    <a:lnTo>
                      <a:pt x="16360" y="43211"/>
                    </a:lnTo>
                    <a:lnTo>
                      <a:pt x="16915" y="43864"/>
                    </a:lnTo>
                    <a:lnTo>
                      <a:pt x="17538" y="44488"/>
                    </a:lnTo>
                    <a:lnTo>
                      <a:pt x="18790" y="45713"/>
                    </a:lnTo>
                    <a:cubicBezTo>
                      <a:pt x="19624" y="46526"/>
                      <a:pt x="20435" y="47316"/>
                      <a:pt x="21222" y="48117"/>
                    </a:cubicBezTo>
                    <a:cubicBezTo>
                      <a:pt x="21139" y="43661"/>
                      <a:pt x="20544" y="39328"/>
                      <a:pt x="19717" y="34984"/>
                    </a:cubicBezTo>
                    <a:cubicBezTo>
                      <a:pt x="18847" y="30658"/>
                      <a:pt x="17702" y="26369"/>
                      <a:pt x="16110" y="22213"/>
                    </a:cubicBezTo>
                    <a:cubicBezTo>
                      <a:pt x="15298" y="20143"/>
                      <a:pt x="14406" y="18095"/>
                      <a:pt x="13383" y="16108"/>
                    </a:cubicBezTo>
                    <a:cubicBezTo>
                      <a:pt x="12346" y="14124"/>
                      <a:pt x="11236" y="12174"/>
                      <a:pt x="9989" y="10295"/>
                    </a:cubicBezTo>
                    <a:cubicBezTo>
                      <a:pt x="8720" y="8432"/>
                      <a:pt x="7368" y="6615"/>
                      <a:pt x="5845" y="4914"/>
                    </a:cubicBezTo>
                    <a:cubicBezTo>
                      <a:pt x="4301" y="3236"/>
                      <a:pt x="2636" y="1644"/>
                      <a:pt x="805" y="215"/>
                    </a:cubicBezTo>
                    <a:lnTo>
                      <a:pt x="529" y="1"/>
                    </a:lnTo>
                    <a:close/>
                  </a:path>
                </a:pathLst>
              </a:custGeom>
              <a:solidFill>
                <a:schemeClr val="hlink"/>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920"/>
              </a:p>
            </p:txBody>
          </p:sp>
          <p:sp>
            <p:nvSpPr>
              <p:cNvPr id="194" name="Google Shape;194;p26"/>
              <p:cNvSpPr/>
              <p:nvPr/>
            </p:nvSpPr>
            <p:spPr>
              <a:xfrm rot="-5400000">
                <a:off x="7385201" y="-598172"/>
                <a:ext cx="878444" cy="2042786"/>
              </a:xfrm>
              <a:custGeom>
                <a:avLst/>
                <a:gdLst/>
                <a:ahLst/>
                <a:cxnLst/>
                <a:rect l="l" t="t" r="r" b="b"/>
                <a:pathLst>
                  <a:path w="20528" h="47737" extrusionOk="0">
                    <a:moveTo>
                      <a:pt x="1" y="0"/>
                    </a:moveTo>
                    <a:lnTo>
                      <a:pt x="5364" y="11862"/>
                    </a:lnTo>
                    <a:cubicBezTo>
                      <a:pt x="7151" y="15813"/>
                      <a:pt x="8979" y="19751"/>
                      <a:pt x="10726" y="23718"/>
                    </a:cubicBezTo>
                    <a:cubicBezTo>
                      <a:pt x="12522" y="27667"/>
                      <a:pt x="14273" y="31633"/>
                      <a:pt x="15966" y="35614"/>
                    </a:cubicBezTo>
                    <a:cubicBezTo>
                      <a:pt x="16811" y="37609"/>
                      <a:pt x="17659" y="39600"/>
                      <a:pt x="18424" y="41619"/>
                    </a:cubicBezTo>
                    <a:cubicBezTo>
                      <a:pt x="19244" y="43625"/>
                      <a:pt x="19944" y="45659"/>
                      <a:pt x="20528" y="47737"/>
                    </a:cubicBezTo>
                    <a:cubicBezTo>
                      <a:pt x="19643" y="43520"/>
                      <a:pt x="18033" y="39473"/>
                      <a:pt x="16478" y="35437"/>
                    </a:cubicBezTo>
                    <a:cubicBezTo>
                      <a:pt x="14882" y="31409"/>
                      <a:pt x="13124" y="27442"/>
                      <a:pt x="11379" y="23468"/>
                    </a:cubicBezTo>
                    <a:cubicBezTo>
                      <a:pt x="9573" y="19520"/>
                      <a:pt x="7757" y="15578"/>
                      <a:pt x="5861" y="11666"/>
                    </a:cubicBezTo>
                    <a:cubicBezTo>
                      <a:pt x="3968" y="7753"/>
                      <a:pt x="2032" y="3856"/>
                      <a:pt x="1" y="0"/>
                    </a:cubicBezTo>
                    <a:close/>
                  </a:path>
                </a:pathLst>
              </a:custGeom>
              <a:solidFill>
                <a:schemeClr val="hlink"/>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920"/>
              </a:p>
            </p:txBody>
          </p:sp>
          <p:sp>
            <p:nvSpPr>
              <p:cNvPr id="195" name="Google Shape;195;p26"/>
              <p:cNvSpPr/>
              <p:nvPr/>
            </p:nvSpPr>
            <p:spPr>
              <a:xfrm rot="-5400000">
                <a:off x="7669442" y="502767"/>
                <a:ext cx="330401" cy="60551"/>
              </a:xfrm>
              <a:custGeom>
                <a:avLst/>
                <a:gdLst/>
                <a:ahLst/>
                <a:cxnLst/>
                <a:rect l="l" t="t" r="r" b="b"/>
                <a:pathLst>
                  <a:path w="7721" h="1415" extrusionOk="0">
                    <a:moveTo>
                      <a:pt x="55" y="0"/>
                    </a:moveTo>
                    <a:lnTo>
                      <a:pt x="1" y="323"/>
                    </a:lnTo>
                    <a:lnTo>
                      <a:pt x="7669" y="1414"/>
                    </a:lnTo>
                    <a:lnTo>
                      <a:pt x="7720" y="1095"/>
                    </a:lnTo>
                    <a:lnTo>
                      <a:pt x="55" y="0"/>
                    </a:lnTo>
                    <a:close/>
                  </a:path>
                </a:pathLst>
              </a:custGeom>
              <a:solidFill>
                <a:schemeClr val="hlink"/>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920"/>
              </a:p>
            </p:txBody>
          </p:sp>
          <p:sp>
            <p:nvSpPr>
              <p:cNvPr id="196" name="Google Shape;196;p26"/>
              <p:cNvSpPr/>
              <p:nvPr/>
            </p:nvSpPr>
            <p:spPr>
              <a:xfrm rot="-5400000">
                <a:off x="7409676" y="333944"/>
                <a:ext cx="124954" cy="214476"/>
              </a:xfrm>
              <a:custGeom>
                <a:avLst/>
                <a:gdLst/>
                <a:ahLst/>
                <a:cxnLst/>
                <a:rect l="l" t="t" r="r" b="b"/>
                <a:pathLst>
                  <a:path w="2920" h="5012" extrusionOk="0">
                    <a:moveTo>
                      <a:pt x="2603" y="0"/>
                    </a:moveTo>
                    <a:lnTo>
                      <a:pt x="1" y="4867"/>
                    </a:lnTo>
                    <a:lnTo>
                      <a:pt x="319" y="5011"/>
                    </a:lnTo>
                    <a:lnTo>
                      <a:pt x="2919" y="141"/>
                    </a:lnTo>
                    <a:lnTo>
                      <a:pt x="2603" y="0"/>
                    </a:lnTo>
                    <a:close/>
                  </a:path>
                </a:pathLst>
              </a:custGeom>
              <a:solidFill>
                <a:schemeClr val="hlink"/>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920"/>
              </a:p>
            </p:txBody>
          </p:sp>
          <p:sp>
            <p:nvSpPr>
              <p:cNvPr id="197" name="Google Shape;197;p26"/>
              <p:cNvSpPr/>
              <p:nvPr/>
            </p:nvSpPr>
            <p:spPr>
              <a:xfrm rot="-5400000">
                <a:off x="7528773" y="285458"/>
                <a:ext cx="143569" cy="180199"/>
              </a:xfrm>
              <a:custGeom>
                <a:avLst/>
                <a:gdLst/>
                <a:ahLst/>
                <a:cxnLst/>
                <a:rect l="l" t="t" r="r" b="b"/>
                <a:pathLst>
                  <a:path w="3355" h="4211" extrusionOk="0">
                    <a:moveTo>
                      <a:pt x="3064" y="0"/>
                    </a:moveTo>
                    <a:lnTo>
                      <a:pt x="0" y="4025"/>
                    </a:lnTo>
                    <a:lnTo>
                      <a:pt x="291" y="4210"/>
                    </a:lnTo>
                    <a:lnTo>
                      <a:pt x="3354" y="189"/>
                    </a:lnTo>
                    <a:lnTo>
                      <a:pt x="3064" y="0"/>
                    </a:lnTo>
                    <a:close/>
                  </a:path>
                </a:pathLst>
              </a:custGeom>
              <a:solidFill>
                <a:schemeClr val="hlink"/>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920"/>
              </a:p>
            </p:txBody>
          </p:sp>
          <p:sp>
            <p:nvSpPr>
              <p:cNvPr id="198" name="Google Shape;198;p26"/>
              <p:cNvSpPr/>
              <p:nvPr/>
            </p:nvSpPr>
            <p:spPr>
              <a:xfrm rot="-5400000">
                <a:off x="7997094" y="366960"/>
                <a:ext cx="307379" cy="41423"/>
              </a:xfrm>
              <a:custGeom>
                <a:avLst/>
                <a:gdLst/>
                <a:ahLst/>
                <a:cxnLst/>
                <a:rect l="l" t="t" r="r" b="b"/>
                <a:pathLst>
                  <a:path w="7183" h="968" extrusionOk="0">
                    <a:moveTo>
                      <a:pt x="37" y="0"/>
                    </a:moveTo>
                    <a:lnTo>
                      <a:pt x="0" y="323"/>
                    </a:lnTo>
                    <a:lnTo>
                      <a:pt x="7147" y="968"/>
                    </a:lnTo>
                    <a:lnTo>
                      <a:pt x="7183" y="645"/>
                    </a:lnTo>
                    <a:lnTo>
                      <a:pt x="37" y="0"/>
                    </a:lnTo>
                    <a:close/>
                  </a:path>
                </a:pathLst>
              </a:custGeom>
              <a:solidFill>
                <a:schemeClr val="hlink"/>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920"/>
              </a:p>
            </p:txBody>
          </p:sp>
        </p:grpSp>
      </p:grpSp>
      <p:pic>
        <p:nvPicPr>
          <p:cNvPr id="199" name="Google Shape;199;p26"/>
          <p:cNvPicPr preferRelativeResize="0"/>
          <p:nvPr/>
        </p:nvPicPr>
        <p:blipFill rotWithShape="1">
          <a:blip r:embed="rId4">
            <a:alphaModFix/>
          </a:blip>
          <a:srcRect t="76525" r="76561"/>
          <a:stretch/>
        </p:blipFill>
        <p:spPr>
          <a:xfrm flipH="1">
            <a:off x="7467438" y="5598009"/>
            <a:ext cx="2286162" cy="1717190"/>
          </a:xfrm>
          <a:prstGeom prst="rect">
            <a:avLst/>
          </a:prstGeom>
          <a:noFill/>
          <a:ln>
            <a:noFill/>
          </a:ln>
        </p:spPr>
      </p:pic>
    </p:spTree>
    <p:extLst>
      <p:ext uri="{BB962C8B-B14F-4D97-AF65-F5344CB8AC3E}">
        <p14:creationId xmlns:p14="http://schemas.microsoft.com/office/powerpoint/2010/main" val="4174601172"/>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matchingName="Title and six columns ">
  <p:cSld name="Title and six columns ">
    <p:bg>
      <p:bgPr>
        <a:solidFill>
          <a:schemeClr val="dk2"/>
        </a:solidFill>
        <a:effectLst/>
      </p:bgPr>
    </p:bg>
    <p:spTree>
      <p:nvGrpSpPr>
        <p:cNvPr id="1" name="Shape 200"/>
        <p:cNvGrpSpPr/>
        <p:nvPr/>
      </p:nvGrpSpPr>
      <p:grpSpPr>
        <a:xfrm>
          <a:off x="0" y="0"/>
          <a:ext cx="0" cy="0"/>
          <a:chOff x="0" y="0"/>
          <a:chExt cx="0" cy="0"/>
        </a:xfrm>
      </p:grpSpPr>
      <p:pic>
        <p:nvPicPr>
          <p:cNvPr id="201" name="Google Shape;201;p27"/>
          <p:cNvPicPr preferRelativeResize="0"/>
          <p:nvPr/>
        </p:nvPicPr>
        <p:blipFill rotWithShape="1">
          <a:blip r:embed="rId2">
            <a:alphaModFix/>
          </a:blip>
          <a:srcRect/>
          <a:stretch/>
        </p:blipFill>
        <p:spPr>
          <a:xfrm>
            <a:off x="0" y="0"/>
            <a:ext cx="9753600" cy="7315200"/>
          </a:xfrm>
          <a:prstGeom prst="rect">
            <a:avLst/>
          </a:prstGeom>
          <a:noFill/>
          <a:ln>
            <a:noFill/>
          </a:ln>
        </p:spPr>
      </p:pic>
      <p:sp>
        <p:nvSpPr>
          <p:cNvPr id="202" name="Google Shape;202;p27"/>
          <p:cNvSpPr txBox="1">
            <a:spLocks noGrp="1"/>
          </p:cNvSpPr>
          <p:nvPr>
            <p:ph type="subTitle" idx="1"/>
          </p:nvPr>
        </p:nvSpPr>
        <p:spPr>
          <a:xfrm>
            <a:off x="768053" y="5404802"/>
            <a:ext cx="2297600" cy="1073493"/>
          </a:xfrm>
          <a:prstGeom prst="rect">
            <a:avLst/>
          </a:prstGeom>
          <a:noFill/>
        </p:spPr>
        <p:txBody>
          <a:bodyPr spcFirstLastPara="1" wrap="square" lIns="91425" tIns="91425" rIns="91425" bIns="91425" anchor="t" anchorCtr="0">
            <a:noAutofit/>
          </a:bodyPr>
          <a:lstStyle>
            <a:lvl1pPr lvl="0" algn="ctr" rtl="0">
              <a:lnSpc>
                <a:spcPct val="100000"/>
              </a:lnSpc>
              <a:spcBef>
                <a:spcPts val="0"/>
              </a:spcBef>
              <a:spcAft>
                <a:spcPts val="0"/>
              </a:spcAft>
              <a:buNone/>
              <a:defRPr/>
            </a:lvl1pPr>
            <a:lvl2pPr lvl="1" algn="ctr" rtl="0">
              <a:lnSpc>
                <a:spcPct val="100000"/>
              </a:lnSpc>
              <a:spcBef>
                <a:spcPts val="1707"/>
              </a:spcBef>
              <a:spcAft>
                <a:spcPts val="0"/>
              </a:spcAft>
              <a:buNone/>
              <a:defRPr/>
            </a:lvl2pPr>
            <a:lvl3pPr lvl="2" algn="ctr" rtl="0">
              <a:lnSpc>
                <a:spcPct val="100000"/>
              </a:lnSpc>
              <a:spcBef>
                <a:spcPts val="1707"/>
              </a:spcBef>
              <a:spcAft>
                <a:spcPts val="0"/>
              </a:spcAft>
              <a:buNone/>
              <a:defRPr/>
            </a:lvl3pPr>
            <a:lvl4pPr lvl="3" algn="ctr" rtl="0">
              <a:lnSpc>
                <a:spcPct val="100000"/>
              </a:lnSpc>
              <a:spcBef>
                <a:spcPts val="1707"/>
              </a:spcBef>
              <a:spcAft>
                <a:spcPts val="0"/>
              </a:spcAft>
              <a:buNone/>
              <a:defRPr/>
            </a:lvl4pPr>
            <a:lvl5pPr lvl="4" algn="ctr" rtl="0">
              <a:lnSpc>
                <a:spcPct val="100000"/>
              </a:lnSpc>
              <a:spcBef>
                <a:spcPts val="1707"/>
              </a:spcBef>
              <a:spcAft>
                <a:spcPts val="0"/>
              </a:spcAft>
              <a:buNone/>
              <a:defRPr/>
            </a:lvl5pPr>
            <a:lvl6pPr lvl="5" algn="ctr" rtl="0">
              <a:lnSpc>
                <a:spcPct val="100000"/>
              </a:lnSpc>
              <a:spcBef>
                <a:spcPts val="1707"/>
              </a:spcBef>
              <a:spcAft>
                <a:spcPts val="0"/>
              </a:spcAft>
              <a:buNone/>
              <a:defRPr/>
            </a:lvl6pPr>
            <a:lvl7pPr lvl="6" algn="ctr" rtl="0">
              <a:lnSpc>
                <a:spcPct val="100000"/>
              </a:lnSpc>
              <a:spcBef>
                <a:spcPts val="1707"/>
              </a:spcBef>
              <a:spcAft>
                <a:spcPts val="0"/>
              </a:spcAft>
              <a:buNone/>
              <a:defRPr/>
            </a:lvl7pPr>
            <a:lvl8pPr lvl="7" algn="ctr" rtl="0">
              <a:lnSpc>
                <a:spcPct val="100000"/>
              </a:lnSpc>
              <a:spcBef>
                <a:spcPts val="1707"/>
              </a:spcBef>
              <a:spcAft>
                <a:spcPts val="0"/>
              </a:spcAft>
              <a:buNone/>
              <a:defRPr/>
            </a:lvl8pPr>
            <a:lvl9pPr lvl="8" algn="ctr" rtl="0">
              <a:lnSpc>
                <a:spcPct val="100000"/>
              </a:lnSpc>
              <a:spcBef>
                <a:spcPts val="1707"/>
              </a:spcBef>
              <a:spcAft>
                <a:spcPts val="1707"/>
              </a:spcAft>
              <a:buNone/>
              <a:defRPr/>
            </a:lvl9pPr>
          </a:lstStyle>
          <a:p>
            <a:endParaRPr/>
          </a:p>
        </p:txBody>
      </p:sp>
      <p:sp>
        <p:nvSpPr>
          <p:cNvPr id="203" name="Google Shape;203;p27"/>
          <p:cNvSpPr txBox="1">
            <a:spLocks noGrp="1"/>
          </p:cNvSpPr>
          <p:nvPr>
            <p:ph type="subTitle" idx="2"/>
          </p:nvPr>
        </p:nvSpPr>
        <p:spPr>
          <a:xfrm>
            <a:off x="3727957" y="5404802"/>
            <a:ext cx="2297600" cy="1073493"/>
          </a:xfrm>
          <a:prstGeom prst="rect">
            <a:avLst/>
          </a:prstGeom>
          <a:noFill/>
        </p:spPr>
        <p:txBody>
          <a:bodyPr spcFirstLastPara="1" wrap="square" lIns="91425" tIns="91425" rIns="91425" bIns="91425" anchor="t" anchorCtr="0">
            <a:noAutofit/>
          </a:bodyPr>
          <a:lstStyle>
            <a:lvl1pPr lvl="0" algn="ctr" rtl="0">
              <a:lnSpc>
                <a:spcPct val="100000"/>
              </a:lnSpc>
              <a:spcBef>
                <a:spcPts val="0"/>
              </a:spcBef>
              <a:spcAft>
                <a:spcPts val="0"/>
              </a:spcAft>
              <a:buNone/>
              <a:defRPr/>
            </a:lvl1pPr>
            <a:lvl2pPr lvl="1" algn="ctr" rtl="0">
              <a:lnSpc>
                <a:spcPct val="100000"/>
              </a:lnSpc>
              <a:spcBef>
                <a:spcPts val="1707"/>
              </a:spcBef>
              <a:spcAft>
                <a:spcPts val="0"/>
              </a:spcAft>
              <a:buNone/>
              <a:defRPr/>
            </a:lvl2pPr>
            <a:lvl3pPr lvl="2" algn="ctr" rtl="0">
              <a:lnSpc>
                <a:spcPct val="100000"/>
              </a:lnSpc>
              <a:spcBef>
                <a:spcPts val="1707"/>
              </a:spcBef>
              <a:spcAft>
                <a:spcPts val="0"/>
              </a:spcAft>
              <a:buNone/>
              <a:defRPr/>
            </a:lvl3pPr>
            <a:lvl4pPr lvl="3" algn="ctr" rtl="0">
              <a:lnSpc>
                <a:spcPct val="100000"/>
              </a:lnSpc>
              <a:spcBef>
                <a:spcPts val="1707"/>
              </a:spcBef>
              <a:spcAft>
                <a:spcPts val="0"/>
              </a:spcAft>
              <a:buNone/>
              <a:defRPr/>
            </a:lvl4pPr>
            <a:lvl5pPr lvl="4" algn="ctr" rtl="0">
              <a:lnSpc>
                <a:spcPct val="100000"/>
              </a:lnSpc>
              <a:spcBef>
                <a:spcPts val="1707"/>
              </a:spcBef>
              <a:spcAft>
                <a:spcPts val="0"/>
              </a:spcAft>
              <a:buNone/>
              <a:defRPr/>
            </a:lvl5pPr>
            <a:lvl6pPr lvl="5" algn="ctr" rtl="0">
              <a:lnSpc>
                <a:spcPct val="100000"/>
              </a:lnSpc>
              <a:spcBef>
                <a:spcPts val="1707"/>
              </a:spcBef>
              <a:spcAft>
                <a:spcPts val="0"/>
              </a:spcAft>
              <a:buNone/>
              <a:defRPr/>
            </a:lvl6pPr>
            <a:lvl7pPr lvl="6" algn="ctr" rtl="0">
              <a:lnSpc>
                <a:spcPct val="100000"/>
              </a:lnSpc>
              <a:spcBef>
                <a:spcPts val="1707"/>
              </a:spcBef>
              <a:spcAft>
                <a:spcPts val="0"/>
              </a:spcAft>
              <a:buNone/>
              <a:defRPr/>
            </a:lvl7pPr>
            <a:lvl8pPr lvl="7" algn="ctr" rtl="0">
              <a:lnSpc>
                <a:spcPct val="100000"/>
              </a:lnSpc>
              <a:spcBef>
                <a:spcPts val="1707"/>
              </a:spcBef>
              <a:spcAft>
                <a:spcPts val="0"/>
              </a:spcAft>
              <a:buNone/>
              <a:defRPr/>
            </a:lvl8pPr>
            <a:lvl9pPr lvl="8" algn="ctr" rtl="0">
              <a:lnSpc>
                <a:spcPct val="100000"/>
              </a:lnSpc>
              <a:spcBef>
                <a:spcPts val="1707"/>
              </a:spcBef>
              <a:spcAft>
                <a:spcPts val="1707"/>
              </a:spcAft>
              <a:buNone/>
              <a:defRPr/>
            </a:lvl9pPr>
          </a:lstStyle>
          <a:p>
            <a:endParaRPr/>
          </a:p>
        </p:txBody>
      </p:sp>
      <p:sp>
        <p:nvSpPr>
          <p:cNvPr id="204" name="Google Shape;204;p27"/>
          <p:cNvSpPr txBox="1">
            <a:spLocks noGrp="1"/>
          </p:cNvSpPr>
          <p:nvPr>
            <p:ph type="subTitle" idx="3"/>
          </p:nvPr>
        </p:nvSpPr>
        <p:spPr>
          <a:xfrm>
            <a:off x="6698240" y="5404802"/>
            <a:ext cx="2297600" cy="1073493"/>
          </a:xfrm>
          <a:prstGeom prst="rect">
            <a:avLst/>
          </a:prstGeom>
          <a:noFill/>
        </p:spPr>
        <p:txBody>
          <a:bodyPr spcFirstLastPara="1" wrap="square" lIns="91425" tIns="91425" rIns="91425" bIns="91425" anchor="t" anchorCtr="0">
            <a:noAutofit/>
          </a:bodyPr>
          <a:lstStyle>
            <a:lvl1pPr lvl="0" algn="ctr" rtl="0">
              <a:lnSpc>
                <a:spcPct val="100000"/>
              </a:lnSpc>
              <a:spcBef>
                <a:spcPts val="0"/>
              </a:spcBef>
              <a:spcAft>
                <a:spcPts val="0"/>
              </a:spcAft>
              <a:buNone/>
              <a:defRPr/>
            </a:lvl1pPr>
            <a:lvl2pPr lvl="1" algn="ctr" rtl="0">
              <a:lnSpc>
                <a:spcPct val="100000"/>
              </a:lnSpc>
              <a:spcBef>
                <a:spcPts val="1707"/>
              </a:spcBef>
              <a:spcAft>
                <a:spcPts val="0"/>
              </a:spcAft>
              <a:buNone/>
              <a:defRPr/>
            </a:lvl2pPr>
            <a:lvl3pPr lvl="2" algn="ctr" rtl="0">
              <a:lnSpc>
                <a:spcPct val="100000"/>
              </a:lnSpc>
              <a:spcBef>
                <a:spcPts val="1707"/>
              </a:spcBef>
              <a:spcAft>
                <a:spcPts val="0"/>
              </a:spcAft>
              <a:buNone/>
              <a:defRPr/>
            </a:lvl3pPr>
            <a:lvl4pPr lvl="3" algn="ctr" rtl="0">
              <a:lnSpc>
                <a:spcPct val="100000"/>
              </a:lnSpc>
              <a:spcBef>
                <a:spcPts val="1707"/>
              </a:spcBef>
              <a:spcAft>
                <a:spcPts val="0"/>
              </a:spcAft>
              <a:buNone/>
              <a:defRPr/>
            </a:lvl4pPr>
            <a:lvl5pPr lvl="4" algn="ctr" rtl="0">
              <a:lnSpc>
                <a:spcPct val="100000"/>
              </a:lnSpc>
              <a:spcBef>
                <a:spcPts val="1707"/>
              </a:spcBef>
              <a:spcAft>
                <a:spcPts val="0"/>
              </a:spcAft>
              <a:buNone/>
              <a:defRPr/>
            </a:lvl5pPr>
            <a:lvl6pPr lvl="5" algn="ctr" rtl="0">
              <a:lnSpc>
                <a:spcPct val="100000"/>
              </a:lnSpc>
              <a:spcBef>
                <a:spcPts val="1707"/>
              </a:spcBef>
              <a:spcAft>
                <a:spcPts val="0"/>
              </a:spcAft>
              <a:buNone/>
              <a:defRPr/>
            </a:lvl6pPr>
            <a:lvl7pPr lvl="6" algn="ctr" rtl="0">
              <a:lnSpc>
                <a:spcPct val="100000"/>
              </a:lnSpc>
              <a:spcBef>
                <a:spcPts val="1707"/>
              </a:spcBef>
              <a:spcAft>
                <a:spcPts val="0"/>
              </a:spcAft>
              <a:buNone/>
              <a:defRPr/>
            </a:lvl7pPr>
            <a:lvl8pPr lvl="7" algn="ctr" rtl="0">
              <a:lnSpc>
                <a:spcPct val="100000"/>
              </a:lnSpc>
              <a:spcBef>
                <a:spcPts val="1707"/>
              </a:spcBef>
              <a:spcAft>
                <a:spcPts val="0"/>
              </a:spcAft>
              <a:buNone/>
              <a:defRPr/>
            </a:lvl8pPr>
            <a:lvl9pPr lvl="8" algn="ctr" rtl="0">
              <a:lnSpc>
                <a:spcPct val="100000"/>
              </a:lnSpc>
              <a:spcBef>
                <a:spcPts val="1707"/>
              </a:spcBef>
              <a:spcAft>
                <a:spcPts val="1707"/>
              </a:spcAft>
              <a:buNone/>
              <a:defRPr/>
            </a:lvl9pPr>
          </a:lstStyle>
          <a:p>
            <a:endParaRPr/>
          </a:p>
        </p:txBody>
      </p:sp>
      <p:sp>
        <p:nvSpPr>
          <p:cNvPr id="205" name="Google Shape;205;p27"/>
          <p:cNvSpPr txBox="1">
            <a:spLocks noGrp="1"/>
          </p:cNvSpPr>
          <p:nvPr>
            <p:ph type="subTitle" idx="4"/>
          </p:nvPr>
        </p:nvSpPr>
        <p:spPr>
          <a:xfrm>
            <a:off x="768053" y="3082957"/>
            <a:ext cx="2297600" cy="1073493"/>
          </a:xfrm>
          <a:prstGeom prst="rect">
            <a:avLst/>
          </a:prstGeom>
          <a:noFill/>
        </p:spPr>
        <p:txBody>
          <a:bodyPr spcFirstLastPara="1" wrap="square" lIns="91425" tIns="91425" rIns="91425" bIns="91425" anchor="t" anchorCtr="0">
            <a:noAutofit/>
          </a:bodyPr>
          <a:lstStyle>
            <a:lvl1pPr lvl="0" algn="ctr" rtl="0">
              <a:lnSpc>
                <a:spcPct val="100000"/>
              </a:lnSpc>
              <a:spcBef>
                <a:spcPts val="0"/>
              </a:spcBef>
              <a:spcAft>
                <a:spcPts val="0"/>
              </a:spcAft>
              <a:buNone/>
              <a:defRPr/>
            </a:lvl1pPr>
            <a:lvl2pPr lvl="1" algn="ctr" rtl="0">
              <a:lnSpc>
                <a:spcPct val="100000"/>
              </a:lnSpc>
              <a:spcBef>
                <a:spcPts val="1707"/>
              </a:spcBef>
              <a:spcAft>
                <a:spcPts val="0"/>
              </a:spcAft>
              <a:buNone/>
              <a:defRPr/>
            </a:lvl2pPr>
            <a:lvl3pPr lvl="2" algn="ctr" rtl="0">
              <a:lnSpc>
                <a:spcPct val="100000"/>
              </a:lnSpc>
              <a:spcBef>
                <a:spcPts val="1707"/>
              </a:spcBef>
              <a:spcAft>
                <a:spcPts val="0"/>
              </a:spcAft>
              <a:buNone/>
              <a:defRPr/>
            </a:lvl3pPr>
            <a:lvl4pPr lvl="3" algn="ctr" rtl="0">
              <a:lnSpc>
                <a:spcPct val="100000"/>
              </a:lnSpc>
              <a:spcBef>
                <a:spcPts val="1707"/>
              </a:spcBef>
              <a:spcAft>
                <a:spcPts val="0"/>
              </a:spcAft>
              <a:buNone/>
              <a:defRPr/>
            </a:lvl4pPr>
            <a:lvl5pPr lvl="4" algn="ctr" rtl="0">
              <a:lnSpc>
                <a:spcPct val="100000"/>
              </a:lnSpc>
              <a:spcBef>
                <a:spcPts val="1707"/>
              </a:spcBef>
              <a:spcAft>
                <a:spcPts val="0"/>
              </a:spcAft>
              <a:buNone/>
              <a:defRPr/>
            </a:lvl5pPr>
            <a:lvl6pPr lvl="5" algn="ctr" rtl="0">
              <a:lnSpc>
                <a:spcPct val="100000"/>
              </a:lnSpc>
              <a:spcBef>
                <a:spcPts val="1707"/>
              </a:spcBef>
              <a:spcAft>
                <a:spcPts val="0"/>
              </a:spcAft>
              <a:buNone/>
              <a:defRPr/>
            </a:lvl6pPr>
            <a:lvl7pPr lvl="6" algn="ctr" rtl="0">
              <a:lnSpc>
                <a:spcPct val="100000"/>
              </a:lnSpc>
              <a:spcBef>
                <a:spcPts val="1707"/>
              </a:spcBef>
              <a:spcAft>
                <a:spcPts val="0"/>
              </a:spcAft>
              <a:buNone/>
              <a:defRPr/>
            </a:lvl7pPr>
            <a:lvl8pPr lvl="7" algn="ctr" rtl="0">
              <a:lnSpc>
                <a:spcPct val="100000"/>
              </a:lnSpc>
              <a:spcBef>
                <a:spcPts val="1707"/>
              </a:spcBef>
              <a:spcAft>
                <a:spcPts val="0"/>
              </a:spcAft>
              <a:buNone/>
              <a:defRPr/>
            </a:lvl8pPr>
            <a:lvl9pPr lvl="8" algn="ctr" rtl="0">
              <a:lnSpc>
                <a:spcPct val="100000"/>
              </a:lnSpc>
              <a:spcBef>
                <a:spcPts val="1707"/>
              </a:spcBef>
              <a:spcAft>
                <a:spcPts val="1707"/>
              </a:spcAft>
              <a:buNone/>
              <a:defRPr/>
            </a:lvl9pPr>
          </a:lstStyle>
          <a:p>
            <a:endParaRPr/>
          </a:p>
        </p:txBody>
      </p:sp>
      <p:sp>
        <p:nvSpPr>
          <p:cNvPr id="206" name="Google Shape;206;p27"/>
          <p:cNvSpPr txBox="1">
            <a:spLocks noGrp="1"/>
          </p:cNvSpPr>
          <p:nvPr>
            <p:ph type="subTitle" idx="5"/>
          </p:nvPr>
        </p:nvSpPr>
        <p:spPr>
          <a:xfrm>
            <a:off x="3727957" y="3082957"/>
            <a:ext cx="2297600" cy="1073493"/>
          </a:xfrm>
          <a:prstGeom prst="rect">
            <a:avLst/>
          </a:prstGeom>
          <a:noFill/>
        </p:spPr>
        <p:txBody>
          <a:bodyPr spcFirstLastPara="1" wrap="square" lIns="91425" tIns="91425" rIns="91425" bIns="91425" anchor="t" anchorCtr="0">
            <a:noAutofit/>
          </a:bodyPr>
          <a:lstStyle>
            <a:lvl1pPr lvl="0" algn="ctr" rtl="0">
              <a:lnSpc>
                <a:spcPct val="100000"/>
              </a:lnSpc>
              <a:spcBef>
                <a:spcPts val="0"/>
              </a:spcBef>
              <a:spcAft>
                <a:spcPts val="0"/>
              </a:spcAft>
              <a:buNone/>
              <a:defRPr/>
            </a:lvl1pPr>
            <a:lvl2pPr lvl="1" algn="ctr" rtl="0">
              <a:lnSpc>
                <a:spcPct val="100000"/>
              </a:lnSpc>
              <a:spcBef>
                <a:spcPts val="1707"/>
              </a:spcBef>
              <a:spcAft>
                <a:spcPts val="0"/>
              </a:spcAft>
              <a:buNone/>
              <a:defRPr/>
            </a:lvl2pPr>
            <a:lvl3pPr lvl="2" algn="ctr" rtl="0">
              <a:lnSpc>
                <a:spcPct val="100000"/>
              </a:lnSpc>
              <a:spcBef>
                <a:spcPts val="1707"/>
              </a:spcBef>
              <a:spcAft>
                <a:spcPts val="0"/>
              </a:spcAft>
              <a:buNone/>
              <a:defRPr/>
            </a:lvl3pPr>
            <a:lvl4pPr lvl="3" algn="ctr" rtl="0">
              <a:lnSpc>
                <a:spcPct val="100000"/>
              </a:lnSpc>
              <a:spcBef>
                <a:spcPts val="1707"/>
              </a:spcBef>
              <a:spcAft>
                <a:spcPts val="0"/>
              </a:spcAft>
              <a:buNone/>
              <a:defRPr/>
            </a:lvl4pPr>
            <a:lvl5pPr lvl="4" algn="ctr" rtl="0">
              <a:lnSpc>
                <a:spcPct val="100000"/>
              </a:lnSpc>
              <a:spcBef>
                <a:spcPts val="1707"/>
              </a:spcBef>
              <a:spcAft>
                <a:spcPts val="0"/>
              </a:spcAft>
              <a:buNone/>
              <a:defRPr/>
            </a:lvl5pPr>
            <a:lvl6pPr lvl="5" algn="ctr" rtl="0">
              <a:lnSpc>
                <a:spcPct val="100000"/>
              </a:lnSpc>
              <a:spcBef>
                <a:spcPts val="1707"/>
              </a:spcBef>
              <a:spcAft>
                <a:spcPts val="0"/>
              </a:spcAft>
              <a:buNone/>
              <a:defRPr/>
            </a:lvl6pPr>
            <a:lvl7pPr lvl="6" algn="ctr" rtl="0">
              <a:lnSpc>
                <a:spcPct val="100000"/>
              </a:lnSpc>
              <a:spcBef>
                <a:spcPts val="1707"/>
              </a:spcBef>
              <a:spcAft>
                <a:spcPts val="0"/>
              </a:spcAft>
              <a:buNone/>
              <a:defRPr/>
            </a:lvl7pPr>
            <a:lvl8pPr lvl="7" algn="ctr" rtl="0">
              <a:lnSpc>
                <a:spcPct val="100000"/>
              </a:lnSpc>
              <a:spcBef>
                <a:spcPts val="1707"/>
              </a:spcBef>
              <a:spcAft>
                <a:spcPts val="0"/>
              </a:spcAft>
              <a:buNone/>
              <a:defRPr/>
            </a:lvl8pPr>
            <a:lvl9pPr lvl="8" algn="ctr" rtl="0">
              <a:lnSpc>
                <a:spcPct val="100000"/>
              </a:lnSpc>
              <a:spcBef>
                <a:spcPts val="1707"/>
              </a:spcBef>
              <a:spcAft>
                <a:spcPts val="1707"/>
              </a:spcAft>
              <a:buNone/>
              <a:defRPr/>
            </a:lvl9pPr>
          </a:lstStyle>
          <a:p>
            <a:endParaRPr/>
          </a:p>
        </p:txBody>
      </p:sp>
      <p:sp>
        <p:nvSpPr>
          <p:cNvPr id="207" name="Google Shape;207;p27"/>
          <p:cNvSpPr txBox="1">
            <a:spLocks noGrp="1"/>
          </p:cNvSpPr>
          <p:nvPr>
            <p:ph type="subTitle" idx="6"/>
          </p:nvPr>
        </p:nvSpPr>
        <p:spPr>
          <a:xfrm>
            <a:off x="6698240" y="3082957"/>
            <a:ext cx="2297600" cy="1073493"/>
          </a:xfrm>
          <a:prstGeom prst="rect">
            <a:avLst/>
          </a:prstGeom>
          <a:noFill/>
        </p:spPr>
        <p:txBody>
          <a:bodyPr spcFirstLastPara="1" wrap="square" lIns="91425" tIns="91425" rIns="91425" bIns="91425" anchor="t" anchorCtr="0">
            <a:noAutofit/>
          </a:bodyPr>
          <a:lstStyle>
            <a:lvl1pPr lvl="0" algn="ctr" rtl="0">
              <a:lnSpc>
                <a:spcPct val="100000"/>
              </a:lnSpc>
              <a:spcBef>
                <a:spcPts val="0"/>
              </a:spcBef>
              <a:spcAft>
                <a:spcPts val="0"/>
              </a:spcAft>
              <a:buNone/>
              <a:defRPr/>
            </a:lvl1pPr>
            <a:lvl2pPr lvl="1" algn="ctr" rtl="0">
              <a:lnSpc>
                <a:spcPct val="100000"/>
              </a:lnSpc>
              <a:spcBef>
                <a:spcPts val="1707"/>
              </a:spcBef>
              <a:spcAft>
                <a:spcPts val="0"/>
              </a:spcAft>
              <a:buNone/>
              <a:defRPr/>
            </a:lvl2pPr>
            <a:lvl3pPr lvl="2" algn="ctr" rtl="0">
              <a:lnSpc>
                <a:spcPct val="100000"/>
              </a:lnSpc>
              <a:spcBef>
                <a:spcPts val="1707"/>
              </a:spcBef>
              <a:spcAft>
                <a:spcPts val="0"/>
              </a:spcAft>
              <a:buNone/>
              <a:defRPr/>
            </a:lvl3pPr>
            <a:lvl4pPr lvl="3" algn="ctr" rtl="0">
              <a:lnSpc>
                <a:spcPct val="100000"/>
              </a:lnSpc>
              <a:spcBef>
                <a:spcPts val="1707"/>
              </a:spcBef>
              <a:spcAft>
                <a:spcPts val="0"/>
              </a:spcAft>
              <a:buNone/>
              <a:defRPr/>
            </a:lvl4pPr>
            <a:lvl5pPr lvl="4" algn="ctr" rtl="0">
              <a:lnSpc>
                <a:spcPct val="100000"/>
              </a:lnSpc>
              <a:spcBef>
                <a:spcPts val="1707"/>
              </a:spcBef>
              <a:spcAft>
                <a:spcPts val="0"/>
              </a:spcAft>
              <a:buNone/>
              <a:defRPr/>
            </a:lvl5pPr>
            <a:lvl6pPr lvl="5" algn="ctr" rtl="0">
              <a:lnSpc>
                <a:spcPct val="100000"/>
              </a:lnSpc>
              <a:spcBef>
                <a:spcPts val="1707"/>
              </a:spcBef>
              <a:spcAft>
                <a:spcPts val="0"/>
              </a:spcAft>
              <a:buNone/>
              <a:defRPr/>
            </a:lvl6pPr>
            <a:lvl7pPr lvl="6" algn="ctr" rtl="0">
              <a:lnSpc>
                <a:spcPct val="100000"/>
              </a:lnSpc>
              <a:spcBef>
                <a:spcPts val="1707"/>
              </a:spcBef>
              <a:spcAft>
                <a:spcPts val="0"/>
              </a:spcAft>
              <a:buNone/>
              <a:defRPr/>
            </a:lvl7pPr>
            <a:lvl8pPr lvl="7" algn="ctr" rtl="0">
              <a:lnSpc>
                <a:spcPct val="100000"/>
              </a:lnSpc>
              <a:spcBef>
                <a:spcPts val="1707"/>
              </a:spcBef>
              <a:spcAft>
                <a:spcPts val="0"/>
              </a:spcAft>
              <a:buNone/>
              <a:defRPr/>
            </a:lvl8pPr>
            <a:lvl9pPr lvl="8" algn="ctr" rtl="0">
              <a:lnSpc>
                <a:spcPct val="100000"/>
              </a:lnSpc>
              <a:spcBef>
                <a:spcPts val="1707"/>
              </a:spcBef>
              <a:spcAft>
                <a:spcPts val="1707"/>
              </a:spcAft>
              <a:buNone/>
              <a:defRPr/>
            </a:lvl9pPr>
          </a:lstStyle>
          <a:p>
            <a:endParaRPr/>
          </a:p>
        </p:txBody>
      </p:sp>
      <p:sp>
        <p:nvSpPr>
          <p:cNvPr id="208" name="Google Shape;208;p27"/>
          <p:cNvSpPr txBox="1">
            <a:spLocks noGrp="1"/>
          </p:cNvSpPr>
          <p:nvPr>
            <p:ph type="ctrTitle"/>
          </p:nvPr>
        </p:nvSpPr>
        <p:spPr>
          <a:xfrm>
            <a:off x="768053" y="496451"/>
            <a:ext cx="7749760" cy="1187413"/>
          </a:xfrm>
          <a:prstGeom prst="rect">
            <a:avLst/>
          </a:prstGeom>
        </p:spPr>
        <p:txBody>
          <a:bodyPr spcFirstLastPara="1" wrap="square" lIns="91425" tIns="91425" rIns="91425" bIns="91425" anchor="t" anchorCtr="0">
            <a:noAutofit/>
          </a:bodyPr>
          <a:lstStyle>
            <a:lvl1pPr lvl="0" rtl="0">
              <a:spcBef>
                <a:spcPts val="0"/>
              </a:spcBef>
              <a:spcAft>
                <a:spcPts val="0"/>
              </a:spcAft>
              <a:buClr>
                <a:srgbClr val="F3F3F3"/>
              </a:buClr>
              <a:buSzPts val="2400"/>
              <a:buNone/>
              <a:defRPr sz="3200"/>
            </a:lvl1pPr>
            <a:lvl2pPr lvl="1" rtl="0">
              <a:spcBef>
                <a:spcPts val="0"/>
              </a:spcBef>
              <a:spcAft>
                <a:spcPts val="0"/>
              </a:spcAft>
              <a:buClr>
                <a:schemeClr val="hlink"/>
              </a:buClr>
              <a:buSzPts val="2400"/>
              <a:buNone/>
              <a:defRPr sz="2560">
                <a:solidFill>
                  <a:schemeClr val="hlink"/>
                </a:solidFill>
              </a:defRPr>
            </a:lvl2pPr>
            <a:lvl3pPr lvl="2" rtl="0">
              <a:spcBef>
                <a:spcPts val="0"/>
              </a:spcBef>
              <a:spcAft>
                <a:spcPts val="0"/>
              </a:spcAft>
              <a:buClr>
                <a:schemeClr val="hlink"/>
              </a:buClr>
              <a:buSzPts val="2400"/>
              <a:buNone/>
              <a:defRPr sz="2560">
                <a:solidFill>
                  <a:schemeClr val="hlink"/>
                </a:solidFill>
              </a:defRPr>
            </a:lvl3pPr>
            <a:lvl4pPr lvl="3" rtl="0">
              <a:spcBef>
                <a:spcPts val="0"/>
              </a:spcBef>
              <a:spcAft>
                <a:spcPts val="0"/>
              </a:spcAft>
              <a:buClr>
                <a:schemeClr val="hlink"/>
              </a:buClr>
              <a:buSzPts val="2400"/>
              <a:buNone/>
              <a:defRPr sz="2560">
                <a:solidFill>
                  <a:schemeClr val="hlink"/>
                </a:solidFill>
              </a:defRPr>
            </a:lvl4pPr>
            <a:lvl5pPr lvl="4" rtl="0">
              <a:spcBef>
                <a:spcPts val="0"/>
              </a:spcBef>
              <a:spcAft>
                <a:spcPts val="0"/>
              </a:spcAft>
              <a:buClr>
                <a:schemeClr val="hlink"/>
              </a:buClr>
              <a:buSzPts val="2400"/>
              <a:buNone/>
              <a:defRPr sz="2560">
                <a:solidFill>
                  <a:schemeClr val="hlink"/>
                </a:solidFill>
              </a:defRPr>
            </a:lvl5pPr>
            <a:lvl6pPr lvl="5" rtl="0">
              <a:spcBef>
                <a:spcPts val="0"/>
              </a:spcBef>
              <a:spcAft>
                <a:spcPts val="0"/>
              </a:spcAft>
              <a:buClr>
                <a:schemeClr val="hlink"/>
              </a:buClr>
              <a:buSzPts val="2400"/>
              <a:buNone/>
              <a:defRPr sz="2560">
                <a:solidFill>
                  <a:schemeClr val="hlink"/>
                </a:solidFill>
              </a:defRPr>
            </a:lvl6pPr>
            <a:lvl7pPr lvl="6" rtl="0">
              <a:spcBef>
                <a:spcPts val="0"/>
              </a:spcBef>
              <a:spcAft>
                <a:spcPts val="0"/>
              </a:spcAft>
              <a:buClr>
                <a:schemeClr val="hlink"/>
              </a:buClr>
              <a:buSzPts val="2400"/>
              <a:buNone/>
              <a:defRPr sz="2560">
                <a:solidFill>
                  <a:schemeClr val="hlink"/>
                </a:solidFill>
              </a:defRPr>
            </a:lvl7pPr>
            <a:lvl8pPr lvl="7" rtl="0">
              <a:spcBef>
                <a:spcPts val="0"/>
              </a:spcBef>
              <a:spcAft>
                <a:spcPts val="0"/>
              </a:spcAft>
              <a:buClr>
                <a:schemeClr val="hlink"/>
              </a:buClr>
              <a:buSzPts val="2400"/>
              <a:buNone/>
              <a:defRPr sz="2560">
                <a:solidFill>
                  <a:schemeClr val="hlink"/>
                </a:solidFill>
              </a:defRPr>
            </a:lvl8pPr>
            <a:lvl9pPr lvl="8" rtl="0">
              <a:spcBef>
                <a:spcPts val="0"/>
              </a:spcBef>
              <a:spcAft>
                <a:spcPts val="0"/>
              </a:spcAft>
              <a:buClr>
                <a:schemeClr val="hlink"/>
              </a:buClr>
              <a:buSzPts val="2400"/>
              <a:buNone/>
              <a:defRPr sz="2560">
                <a:solidFill>
                  <a:schemeClr val="hlink"/>
                </a:solidFill>
              </a:defRPr>
            </a:lvl9pPr>
          </a:lstStyle>
          <a:p>
            <a:endParaRPr/>
          </a:p>
        </p:txBody>
      </p:sp>
      <p:sp>
        <p:nvSpPr>
          <p:cNvPr id="209" name="Google Shape;209;p27"/>
          <p:cNvSpPr txBox="1">
            <a:spLocks noGrp="1"/>
          </p:cNvSpPr>
          <p:nvPr>
            <p:ph type="subTitle" idx="7"/>
          </p:nvPr>
        </p:nvSpPr>
        <p:spPr>
          <a:xfrm>
            <a:off x="768053" y="4701386"/>
            <a:ext cx="2297600" cy="848213"/>
          </a:xfrm>
          <a:prstGeom prst="rect">
            <a:avLst/>
          </a:prstGeom>
          <a:noFill/>
        </p:spPr>
        <p:txBody>
          <a:bodyPr spcFirstLastPara="1" wrap="square" lIns="91425" tIns="91425" rIns="91425" bIns="91425" anchor="t" anchorCtr="0">
            <a:noAutofit/>
          </a:bodyPr>
          <a:lstStyle>
            <a:lvl1pPr lvl="0" algn="ctr" rtl="0">
              <a:lnSpc>
                <a:spcPct val="100000"/>
              </a:lnSpc>
              <a:spcBef>
                <a:spcPts val="0"/>
              </a:spcBef>
              <a:spcAft>
                <a:spcPts val="0"/>
              </a:spcAft>
              <a:buNone/>
              <a:defRPr sz="3200" b="1">
                <a:solidFill>
                  <a:schemeClr val="accent1"/>
                </a:solidFill>
                <a:latin typeface="Tulpen One"/>
                <a:ea typeface="Tulpen One"/>
                <a:cs typeface="Tulpen One"/>
                <a:sym typeface="Tulpen One"/>
              </a:defRPr>
            </a:lvl1pPr>
            <a:lvl2pPr lvl="1" algn="ctr" rtl="0">
              <a:lnSpc>
                <a:spcPct val="100000"/>
              </a:lnSpc>
              <a:spcBef>
                <a:spcPts val="1707"/>
              </a:spcBef>
              <a:spcAft>
                <a:spcPts val="0"/>
              </a:spcAft>
              <a:buNone/>
              <a:defRPr sz="3200" b="1">
                <a:solidFill>
                  <a:schemeClr val="accent1"/>
                </a:solidFill>
                <a:latin typeface="Tulpen One"/>
                <a:ea typeface="Tulpen One"/>
                <a:cs typeface="Tulpen One"/>
                <a:sym typeface="Tulpen One"/>
              </a:defRPr>
            </a:lvl2pPr>
            <a:lvl3pPr lvl="2" algn="ctr" rtl="0">
              <a:lnSpc>
                <a:spcPct val="100000"/>
              </a:lnSpc>
              <a:spcBef>
                <a:spcPts val="1707"/>
              </a:spcBef>
              <a:spcAft>
                <a:spcPts val="0"/>
              </a:spcAft>
              <a:buNone/>
              <a:defRPr sz="3200" b="1">
                <a:solidFill>
                  <a:schemeClr val="accent1"/>
                </a:solidFill>
                <a:latin typeface="Tulpen One"/>
                <a:ea typeface="Tulpen One"/>
                <a:cs typeface="Tulpen One"/>
                <a:sym typeface="Tulpen One"/>
              </a:defRPr>
            </a:lvl3pPr>
            <a:lvl4pPr lvl="3" algn="ctr" rtl="0">
              <a:lnSpc>
                <a:spcPct val="100000"/>
              </a:lnSpc>
              <a:spcBef>
                <a:spcPts val="1707"/>
              </a:spcBef>
              <a:spcAft>
                <a:spcPts val="0"/>
              </a:spcAft>
              <a:buNone/>
              <a:defRPr sz="3200" b="1">
                <a:solidFill>
                  <a:schemeClr val="accent1"/>
                </a:solidFill>
                <a:latin typeface="Tulpen One"/>
                <a:ea typeface="Tulpen One"/>
                <a:cs typeface="Tulpen One"/>
                <a:sym typeface="Tulpen One"/>
              </a:defRPr>
            </a:lvl4pPr>
            <a:lvl5pPr lvl="4" algn="ctr" rtl="0">
              <a:lnSpc>
                <a:spcPct val="100000"/>
              </a:lnSpc>
              <a:spcBef>
                <a:spcPts val="1707"/>
              </a:spcBef>
              <a:spcAft>
                <a:spcPts val="0"/>
              </a:spcAft>
              <a:buNone/>
              <a:defRPr sz="3200" b="1">
                <a:solidFill>
                  <a:schemeClr val="accent1"/>
                </a:solidFill>
                <a:latin typeface="Tulpen One"/>
                <a:ea typeface="Tulpen One"/>
                <a:cs typeface="Tulpen One"/>
                <a:sym typeface="Tulpen One"/>
              </a:defRPr>
            </a:lvl5pPr>
            <a:lvl6pPr lvl="5" algn="ctr" rtl="0">
              <a:lnSpc>
                <a:spcPct val="100000"/>
              </a:lnSpc>
              <a:spcBef>
                <a:spcPts val="1707"/>
              </a:spcBef>
              <a:spcAft>
                <a:spcPts val="0"/>
              </a:spcAft>
              <a:buNone/>
              <a:defRPr sz="3200" b="1">
                <a:solidFill>
                  <a:schemeClr val="accent1"/>
                </a:solidFill>
                <a:latin typeface="Tulpen One"/>
                <a:ea typeface="Tulpen One"/>
                <a:cs typeface="Tulpen One"/>
                <a:sym typeface="Tulpen One"/>
              </a:defRPr>
            </a:lvl6pPr>
            <a:lvl7pPr lvl="6" algn="ctr" rtl="0">
              <a:lnSpc>
                <a:spcPct val="100000"/>
              </a:lnSpc>
              <a:spcBef>
                <a:spcPts val="1707"/>
              </a:spcBef>
              <a:spcAft>
                <a:spcPts val="0"/>
              </a:spcAft>
              <a:buNone/>
              <a:defRPr sz="3200" b="1">
                <a:solidFill>
                  <a:schemeClr val="accent1"/>
                </a:solidFill>
                <a:latin typeface="Tulpen One"/>
                <a:ea typeface="Tulpen One"/>
                <a:cs typeface="Tulpen One"/>
                <a:sym typeface="Tulpen One"/>
              </a:defRPr>
            </a:lvl7pPr>
            <a:lvl8pPr lvl="7" algn="ctr" rtl="0">
              <a:lnSpc>
                <a:spcPct val="100000"/>
              </a:lnSpc>
              <a:spcBef>
                <a:spcPts val="1707"/>
              </a:spcBef>
              <a:spcAft>
                <a:spcPts val="0"/>
              </a:spcAft>
              <a:buNone/>
              <a:defRPr sz="3200" b="1">
                <a:solidFill>
                  <a:schemeClr val="accent1"/>
                </a:solidFill>
                <a:latin typeface="Tulpen One"/>
                <a:ea typeface="Tulpen One"/>
                <a:cs typeface="Tulpen One"/>
                <a:sym typeface="Tulpen One"/>
              </a:defRPr>
            </a:lvl8pPr>
            <a:lvl9pPr lvl="8" algn="ctr" rtl="0">
              <a:lnSpc>
                <a:spcPct val="100000"/>
              </a:lnSpc>
              <a:spcBef>
                <a:spcPts val="1707"/>
              </a:spcBef>
              <a:spcAft>
                <a:spcPts val="1707"/>
              </a:spcAft>
              <a:buNone/>
              <a:defRPr sz="3200" b="1">
                <a:solidFill>
                  <a:schemeClr val="accent1"/>
                </a:solidFill>
                <a:latin typeface="Tulpen One"/>
                <a:ea typeface="Tulpen One"/>
                <a:cs typeface="Tulpen One"/>
                <a:sym typeface="Tulpen One"/>
              </a:defRPr>
            </a:lvl9pPr>
          </a:lstStyle>
          <a:p>
            <a:endParaRPr/>
          </a:p>
        </p:txBody>
      </p:sp>
      <p:sp>
        <p:nvSpPr>
          <p:cNvPr id="210" name="Google Shape;210;p27"/>
          <p:cNvSpPr txBox="1">
            <a:spLocks noGrp="1"/>
          </p:cNvSpPr>
          <p:nvPr>
            <p:ph type="subTitle" idx="8"/>
          </p:nvPr>
        </p:nvSpPr>
        <p:spPr>
          <a:xfrm>
            <a:off x="3727957" y="4701386"/>
            <a:ext cx="2297600" cy="848213"/>
          </a:xfrm>
          <a:prstGeom prst="rect">
            <a:avLst/>
          </a:prstGeom>
          <a:noFill/>
        </p:spPr>
        <p:txBody>
          <a:bodyPr spcFirstLastPara="1" wrap="square" lIns="91425" tIns="91425" rIns="91425" bIns="91425" anchor="t" anchorCtr="0">
            <a:noAutofit/>
          </a:bodyPr>
          <a:lstStyle>
            <a:lvl1pPr lvl="0" algn="ctr" rtl="0">
              <a:lnSpc>
                <a:spcPct val="100000"/>
              </a:lnSpc>
              <a:spcBef>
                <a:spcPts val="0"/>
              </a:spcBef>
              <a:spcAft>
                <a:spcPts val="0"/>
              </a:spcAft>
              <a:buNone/>
              <a:defRPr sz="3200" b="1">
                <a:solidFill>
                  <a:schemeClr val="accent1"/>
                </a:solidFill>
                <a:latin typeface="Tulpen One"/>
                <a:ea typeface="Tulpen One"/>
                <a:cs typeface="Tulpen One"/>
                <a:sym typeface="Tulpen One"/>
              </a:defRPr>
            </a:lvl1pPr>
            <a:lvl2pPr lvl="1" algn="ctr" rtl="0">
              <a:lnSpc>
                <a:spcPct val="100000"/>
              </a:lnSpc>
              <a:spcBef>
                <a:spcPts val="1707"/>
              </a:spcBef>
              <a:spcAft>
                <a:spcPts val="0"/>
              </a:spcAft>
              <a:buNone/>
              <a:defRPr sz="3200" b="1">
                <a:solidFill>
                  <a:schemeClr val="accent1"/>
                </a:solidFill>
                <a:latin typeface="Tulpen One"/>
                <a:ea typeface="Tulpen One"/>
                <a:cs typeface="Tulpen One"/>
                <a:sym typeface="Tulpen One"/>
              </a:defRPr>
            </a:lvl2pPr>
            <a:lvl3pPr lvl="2" algn="ctr" rtl="0">
              <a:lnSpc>
                <a:spcPct val="100000"/>
              </a:lnSpc>
              <a:spcBef>
                <a:spcPts val="1707"/>
              </a:spcBef>
              <a:spcAft>
                <a:spcPts val="0"/>
              </a:spcAft>
              <a:buNone/>
              <a:defRPr sz="3200" b="1">
                <a:solidFill>
                  <a:schemeClr val="accent1"/>
                </a:solidFill>
                <a:latin typeface="Tulpen One"/>
                <a:ea typeface="Tulpen One"/>
                <a:cs typeface="Tulpen One"/>
                <a:sym typeface="Tulpen One"/>
              </a:defRPr>
            </a:lvl3pPr>
            <a:lvl4pPr lvl="3" algn="ctr" rtl="0">
              <a:lnSpc>
                <a:spcPct val="100000"/>
              </a:lnSpc>
              <a:spcBef>
                <a:spcPts val="1707"/>
              </a:spcBef>
              <a:spcAft>
                <a:spcPts val="0"/>
              </a:spcAft>
              <a:buNone/>
              <a:defRPr sz="3200" b="1">
                <a:solidFill>
                  <a:schemeClr val="accent1"/>
                </a:solidFill>
                <a:latin typeface="Tulpen One"/>
                <a:ea typeface="Tulpen One"/>
                <a:cs typeface="Tulpen One"/>
                <a:sym typeface="Tulpen One"/>
              </a:defRPr>
            </a:lvl4pPr>
            <a:lvl5pPr lvl="4" algn="ctr" rtl="0">
              <a:lnSpc>
                <a:spcPct val="100000"/>
              </a:lnSpc>
              <a:spcBef>
                <a:spcPts val="1707"/>
              </a:spcBef>
              <a:spcAft>
                <a:spcPts val="0"/>
              </a:spcAft>
              <a:buNone/>
              <a:defRPr sz="3200" b="1">
                <a:solidFill>
                  <a:schemeClr val="accent1"/>
                </a:solidFill>
                <a:latin typeface="Tulpen One"/>
                <a:ea typeface="Tulpen One"/>
                <a:cs typeface="Tulpen One"/>
                <a:sym typeface="Tulpen One"/>
              </a:defRPr>
            </a:lvl5pPr>
            <a:lvl6pPr lvl="5" algn="ctr" rtl="0">
              <a:lnSpc>
                <a:spcPct val="100000"/>
              </a:lnSpc>
              <a:spcBef>
                <a:spcPts val="1707"/>
              </a:spcBef>
              <a:spcAft>
                <a:spcPts val="0"/>
              </a:spcAft>
              <a:buNone/>
              <a:defRPr sz="3200" b="1">
                <a:solidFill>
                  <a:schemeClr val="accent1"/>
                </a:solidFill>
                <a:latin typeface="Tulpen One"/>
                <a:ea typeface="Tulpen One"/>
                <a:cs typeface="Tulpen One"/>
                <a:sym typeface="Tulpen One"/>
              </a:defRPr>
            </a:lvl6pPr>
            <a:lvl7pPr lvl="6" algn="ctr" rtl="0">
              <a:lnSpc>
                <a:spcPct val="100000"/>
              </a:lnSpc>
              <a:spcBef>
                <a:spcPts val="1707"/>
              </a:spcBef>
              <a:spcAft>
                <a:spcPts val="0"/>
              </a:spcAft>
              <a:buNone/>
              <a:defRPr sz="3200" b="1">
                <a:solidFill>
                  <a:schemeClr val="accent1"/>
                </a:solidFill>
                <a:latin typeface="Tulpen One"/>
                <a:ea typeface="Tulpen One"/>
                <a:cs typeface="Tulpen One"/>
                <a:sym typeface="Tulpen One"/>
              </a:defRPr>
            </a:lvl7pPr>
            <a:lvl8pPr lvl="7" algn="ctr" rtl="0">
              <a:lnSpc>
                <a:spcPct val="100000"/>
              </a:lnSpc>
              <a:spcBef>
                <a:spcPts val="1707"/>
              </a:spcBef>
              <a:spcAft>
                <a:spcPts val="0"/>
              </a:spcAft>
              <a:buNone/>
              <a:defRPr sz="3200" b="1">
                <a:solidFill>
                  <a:schemeClr val="accent1"/>
                </a:solidFill>
                <a:latin typeface="Tulpen One"/>
                <a:ea typeface="Tulpen One"/>
                <a:cs typeface="Tulpen One"/>
                <a:sym typeface="Tulpen One"/>
              </a:defRPr>
            </a:lvl8pPr>
            <a:lvl9pPr lvl="8" algn="ctr" rtl="0">
              <a:lnSpc>
                <a:spcPct val="100000"/>
              </a:lnSpc>
              <a:spcBef>
                <a:spcPts val="1707"/>
              </a:spcBef>
              <a:spcAft>
                <a:spcPts val="1707"/>
              </a:spcAft>
              <a:buNone/>
              <a:defRPr sz="3200" b="1">
                <a:solidFill>
                  <a:schemeClr val="accent1"/>
                </a:solidFill>
                <a:latin typeface="Tulpen One"/>
                <a:ea typeface="Tulpen One"/>
                <a:cs typeface="Tulpen One"/>
                <a:sym typeface="Tulpen One"/>
              </a:defRPr>
            </a:lvl9pPr>
          </a:lstStyle>
          <a:p>
            <a:endParaRPr/>
          </a:p>
        </p:txBody>
      </p:sp>
      <p:sp>
        <p:nvSpPr>
          <p:cNvPr id="211" name="Google Shape;211;p27"/>
          <p:cNvSpPr txBox="1">
            <a:spLocks noGrp="1"/>
          </p:cNvSpPr>
          <p:nvPr>
            <p:ph type="subTitle" idx="9"/>
          </p:nvPr>
        </p:nvSpPr>
        <p:spPr>
          <a:xfrm>
            <a:off x="6698240" y="4701386"/>
            <a:ext cx="2297600" cy="848213"/>
          </a:xfrm>
          <a:prstGeom prst="rect">
            <a:avLst/>
          </a:prstGeom>
          <a:noFill/>
        </p:spPr>
        <p:txBody>
          <a:bodyPr spcFirstLastPara="1" wrap="square" lIns="91425" tIns="91425" rIns="91425" bIns="91425" anchor="t" anchorCtr="0">
            <a:noAutofit/>
          </a:bodyPr>
          <a:lstStyle>
            <a:lvl1pPr lvl="0" algn="ctr" rtl="0">
              <a:lnSpc>
                <a:spcPct val="100000"/>
              </a:lnSpc>
              <a:spcBef>
                <a:spcPts val="0"/>
              </a:spcBef>
              <a:spcAft>
                <a:spcPts val="0"/>
              </a:spcAft>
              <a:buNone/>
              <a:defRPr sz="3200" b="1">
                <a:solidFill>
                  <a:schemeClr val="accent1"/>
                </a:solidFill>
                <a:latin typeface="Tulpen One"/>
                <a:ea typeface="Tulpen One"/>
                <a:cs typeface="Tulpen One"/>
                <a:sym typeface="Tulpen One"/>
              </a:defRPr>
            </a:lvl1pPr>
            <a:lvl2pPr lvl="1" algn="ctr" rtl="0">
              <a:lnSpc>
                <a:spcPct val="100000"/>
              </a:lnSpc>
              <a:spcBef>
                <a:spcPts val="1707"/>
              </a:spcBef>
              <a:spcAft>
                <a:spcPts val="0"/>
              </a:spcAft>
              <a:buNone/>
              <a:defRPr sz="3200" b="1">
                <a:solidFill>
                  <a:schemeClr val="accent1"/>
                </a:solidFill>
                <a:latin typeface="Tulpen One"/>
                <a:ea typeface="Tulpen One"/>
                <a:cs typeface="Tulpen One"/>
                <a:sym typeface="Tulpen One"/>
              </a:defRPr>
            </a:lvl2pPr>
            <a:lvl3pPr lvl="2" algn="ctr" rtl="0">
              <a:lnSpc>
                <a:spcPct val="100000"/>
              </a:lnSpc>
              <a:spcBef>
                <a:spcPts val="1707"/>
              </a:spcBef>
              <a:spcAft>
                <a:spcPts val="0"/>
              </a:spcAft>
              <a:buNone/>
              <a:defRPr sz="3200" b="1">
                <a:solidFill>
                  <a:schemeClr val="accent1"/>
                </a:solidFill>
                <a:latin typeface="Tulpen One"/>
                <a:ea typeface="Tulpen One"/>
                <a:cs typeface="Tulpen One"/>
                <a:sym typeface="Tulpen One"/>
              </a:defRPr>
            </a:lvl3pPr>
            <a:lvl4pPr lvl="3" algn="ctr" rtl="0">
              <a:lnSpc>
                <a:spcPct val="100000"/>
              </a:lnSpc>
              <a:spcBef>
                <a:spcPts val="1707"/>
              </a:spcBef>
              <a:spcAft>
                <a:spcPts val="0"/>
              </a:spcAft>
              <a:buNone/>
              <a:defRPr sz="3200" b="1">
                <a:solidFill>
                  <a:schemeClr val="accent1"/>
                </a:solidFill>
                <a:latin typeface="Tulpen One"/>
                <a:ea typeface="Tulpen One"/>
                <a:cs typeface="Tulpen One"/>
                <a:sym typeface="Tulpen One"/>
              </a:defRPr>
            </a:lvl4pPr>
            <a:lvl5pPr lvl="4" algn="ctr" rtl="0">
              <a:lnSpc>
                <a:spcPct val="100000"/>
              </a:lnSpc>
              <a:spcBef>
                <a:spcPts val="1707"/>
              </a:spcBef>
              <a:spcAft>
                <a:spcPts val="0"/>
              </a:spcAft>
              <a:buNone/>
              <a:defRPr sz="3200" b="1">
                <a:solidFill>
                  <a:schemeClr val="accent1"/>
                </a:solidFill>
                <a:latin typeface="Tulpen One"/>
                <a:ea typeface="Tulpen One"/>
                <a:cs typeface="Tulpen One"/>
                <a:sym typeface="Tulpen One"/>
              </a:defRPr>
            </a:lvl5pPr>
            <a:lvl6pPr lvl="5" algn="ctr" rtl="0">
              <a:lnSpc>
                <a:spcPct val="100000"/>
              </a:lnSpc>
              <a:spcBef>
                <a:spcPts val="1707"/>
              </a:spcBef>
              <a:spcAft>
                <a:spcPts val="0"/>
              </a:spcAft>
              <a:buNone/>
              <a:defRPr sz="3200" b="1">
                <a:solidFill>
                  <a:schemeClr val="accent1"/>
                </a:solidFill>
                <a:latin typeface="Tulpen One"/>
                <a:ea typeface="Tulpen One"/>
                <a:cs typeface="Tulpen One"/>
                <a:sym typeface="Tulpen One"/>
              </a:defRPr>
            </a:lvl6pPr>
            <a:lvl7pPr lvl="6" algn="ctr" rtl="0">
              <a:lnSpc>
                <a:spcPct val="100000"/>
              </a:lnSpc>
              <a:spcBef>
                <a:spcPts val="1707"/>
              </a:spcBef>
              <a:spcAft>
                <a:spcPts val="0"/>
              </a:spcAft>
              <a:buNone/>
              <a:defRPr sz="3200" b="1">
                <a:solidFill>
                  <a:schemeClr val="accent1"/>
                </a:solidFill>
                <a:latin typeface="Tulpen One"/>
                <a:ea typeface="Tulpen One"/>
                <a:cs typeface="Tulpen One"/>
                <a:sym typeface="Tulpen One"/>
              </a:defRPr>
            </a:lvl7pPr>
            <a:lvl8pPr lvl="7" algn="ctr" rtl="0">
              <a:lnSpc>
                <a:spcPct val="100000"/>
              </a:lnSpc>
              <a:spcBef>
                <a:spcPts val="1707"/>
              </a:spcBef>
              <a:spcAft>
                <a:spcPts val="0"/>
              </a:spcAft>
              <a:buNone/>
              <a:defRPr sz="3200" b="1">
                <a:solidFill>
                  <a:schemeClr val="accent1"/>
                </a:solidFill>
                <a:latin typeface="Tulpen One"/>
                <a:ea typeface="Tulpen One"/>
                <a:cs typeface="Tulpen One"/>
                <a:sym typeface="Tulpen One"/>
              </a:defRPr>
            </a:lvl8pPr>
            <a:lvl9pPr lvl="8" algn="ctr" rtl="0">
              <a:lnSpc>
                <a:spcPct val="100000"/>
              </a:lnSpc>
              <a:spcBef>
                <a:spcPts val="1707"/>
              </a:spcBef>
              <a:spcAft>
                <a:spcPts val="1707"/>
              </a:spcAft>
              <a:buNone/>
              <a:defRPr sz="3200" b="1">
                <a:solidFill>
                  <a:schemeClr val="accent1"/>
                </a:solidFill>
                <a:latin typeface="Tulpen One"/>
                <a:ea typeface="Tulpen One"/>
                <a:cs typeface="Tulpen One"/>
                <a:sym typeface="Tulpen One"/>
              </a:defRPr>
            </a:lvl9pPr>
          </a:lstStyle>
          <a:p>
            <a:endParaRPr/>
          </a:p>
        </p:txBody>
      </p:sp>
      <p:sp>
        <p:nvSpPr>
          <p:cNvPr id="212" name="Google Shape;212;p27"/>
          <p:cNvSpPr txBox="1">
            <a:spLocks noGrp="1"/>
          </p:cNvSpPr>
          <p:nvPr>
            <p:ph type="subTitle" idx="13"/>
          </p:nvPr>
        </p:nvSpPr>
        <p:spPr>
          <a:xfrm>
            <a:off x="768053" y="2384535"/>
            <a:ext cx="2297600" cy="848213"/>
          </a:xfrm>
          <a:prstGeom prst="rect">
            <a:avLst/>
          </a:prstGeom>
          <a:noFill/>
        </p:spPr>
        <p:txBody>
          <a:bodyPr spcFirstLastPara="1" wrap="square" lIns="91425" tIns="91425" rIns="91425" bIns="91425" anchor="t" anchorCtr="0">
            <a:noAutofit/>
          </a:bodyPr>
          <a:lstStyle>
            <a:lvl1pPr lvl="0" algn="ctr" rtl="0">
              <a:lnSpc>
                <a:spcPct val="100000"/>
              </a:lnSpc>
              <a:spcBef>
                <a:spcPts val="0"/>
              </a:spcBef>
              <a:spcAft>
                <a:spcPts val="0"/>
              </a:spcAft>
              <a:buNone/>
              <a:defRPr sz="3200" b="1">
                <a:solidFill>
                  <a:schemeClr val="accent1"/>
                </a:solidFill>
                <a:latin typeface="Tulpen One"/>
                <a:ea typeface="Tulpen One"/>
                <a:cs typeface="Tulpen One"/>
                <a:sym typeface="Tulpen One"/>
              </a:defRPr>
            </a:lvl1pPr>
            <a:lvl2pPr lvl="1" algn="ctr" rtl="0">
              <a:lnSpc>
                <a:spcPct val="100000"/>
              </a:lnSpc>
              <a:spcBef>
                <a:spcPts val="1707"/>
              </a:spcBef>
              <a:spcAft>
                <a:spcPts val="0"/>
              </a:spcAft>
              <a:buNone/>
              <a:defRPr sz="3200" b="1">
                <a:solidFill>
                  <a:schemeClr val="accent1"/>
                </a:solidFill>
                <a:latin typeface="Tulpen One"/>
                <a:ea typeface="Tulpen One"/>
                <a:cs typeface="Tulpen One"/>
                <a:sym typeface="Tulpen One"/>
              </a:defRPr>
            </a:lvl2pPr>
            <a:lvl3pPr lvl="2" algn="ctr" rtl="0">
              <a:lnSpc>
                <a:spcPct val="100000"/>
              </a:lnSpc>
              <a:spcBef>
                <a:spcPts val="1707"/>
              </a:spcBef>
              <a:spcAft>
                <a:spcPts val="0"/>
              </a:spcAft>
              <a:buNone/>
              <a:defRPr sz="3200" b="1">
                <a:solidFill>
                  <a:schemeClr val="accent1"/>
                </a:solidFill>
                <a:latin typeface="Tulpen One"/>
                <a:ea typeface="Tulpen One"/>
                <a:cs typeface="Tulpen One"/>
                <a:sym typeface="Tulpen One"/>
              </a:defRPr>
            </a:lvl3pPr>
            <a:lvl4pPr lvl="3" algn="ctr" rtl="0">
              <a:lnSpc>
                <a:spcPct val="100000"/>
              </a:lnSpc>
              <a:spcBef>
                <a:spcPts val="1707"/>
              </a:spcBef>
              <a:spcAft>
                <a:spcPts val="0"/>
              </a:spcAft>
              <a:buNone/>
              <a:defRPr sz="3200" b="1">
                <a:solidFill>
                  <a:schemeClr val="accent1"/>
                </a:solidFill>
                <a:latin typeface="Tulpen One"/>
                <a:ea typeface="Tulpen One"/>
                <a:cs typeface="Tulpen One"/>
                <a:sym typeface="Tulpen One"/>
              </a:defRPr>
            </a:lvl4pPr>
            <a:lvl5pPr lvl="4" algn="ctr" rtl="0">
              <a:lnSpc>
                <a:spcPct val="100000"/>
              </a:lnSpc>
              <a:spcBef>
                <a:spcPts val="1707"/>
              </a:spcBef>
              <a:spcAft>
                <a:spcPts val="0"/>
              </a:spcAft>
              <a:buNone/>
              <a:defRPr sz="3200" b="1">
                <a:solidFill>
                  <a:schemeClr val="accent1"/>
                </a:solidFill>
                <a:latin typeface="Tulpen One"/>
                <a:ea typeface="Tulpen One"/>
                <a:cs typeface="Tulpen One"/>
                <a:sym typeface="Tulpen One"/>
              </a:defRPr>
            </a:lvl5pPr>
            <a:lvl6pPr lvl="5" algn="ctr" rtl="0">
              <a:lnSpc>
                <a:spcPct val="100000"/>
              </a:lnSpc>
              <a:spcBef>
                <a:spcPts val="1707"/>
              </a:spcBef>
              <a:spcAft>
                <a:spcPts val="0"/>
              </a:spcAft>
              <a:buNone/>
              <a:defRPr sz="3200" b="1">
                <a:solidFill>
                  <a:schemeClr val="accent1"/>
                </a:solidFill>
                <a:latin typeface="Tulpen One"/>
                <a:ea typeface="Tulpen One"/>
                <a:cs typeface="Tulpen One"/>
                <a:sym typeface="Tulpen One"/>
              </a:defRPr>
            </a:lvl6pPr>
            <a:lvl7pPr lvl="6" algn="ctr" rtl="0">
              <a:lnSpc>
                <a:spcPct val="100000"/>
              </a:lnSpc>
              <a:spcBef>
                <a:spcPts val="1707"/>
              </a:spcBef>
              <a:spcAft>
                <a:spcPts val="0"/>
              </a:spcAft>
              <a:buNone/>
              <a:defRPr sz="3200" b="1">
                <a:solidFill>
                  <a:schemeClr val="accent1"/>
                </a:solidFill>
                <a:latin typeface="Tulpen One"/>
                <a:ea typeface="Tulpen One"/>
                <a:cs typeface="Tulpen One"/>
                <a:sym typeface="Tulpen One"/>
              </a:defRPr>
            </a:lvl7pPr>
            <a:lvl8pPr lvl="7" algn="ctr" rtl="0">
              <a:lnSpc>
                <a:spcPct val="100000"/>
              </a:lnSpc>
              <a:spcBef>
                <a:spcPts val="1707"/>
              </a:spcBef>
              <a:spcAft>
                <a:spcPts val="0"/>
              </a:spcAft>
              <a:buNone/>
              <a:defRPr sz="3200" b="1">
                <a:solidFill>
                  <a:schemeClr val="accent1"/>
                </a:solidFill>
                <a:latin typeface="Tulpen One"/>
                <a:ea typeface="Tulpen One"/>
                <a:cs typeface="Tulpen One"/>
                <a:sym typeface="Tulpen One"/>
              </a:defRPr>
            </a:lvl8pPr>
            <a:lvl9pPr lvl="8" algn="ctr" rtl="0">
              <a:lnSpc>
                <a:spcPct val="100000"/>
              </a:lnSpc>
              <a:spcBef>
                <a:spcPts val="1707"/>
              </a:spcBef>
              <a:spcAft>
                <a:spcPts val="1707"/>
              </a:spcAft>
              <a:buNone/>
              <a:defRPr sz="3200" b="1">
                <a:solidFill>
                  <a:schemeClr val="accent1"/>
                </a:solidFill>
                <a:latin typeface="Tulpen One"/>
                <a:ea typeface="Tulpen One"/>
                <a:cs typeface="Tulpen One"/>
                <a:sym typeface="Tulpen One"/>
              </a:defRPr>
            </a:lvl9pPr>
          </a:lstStyle>
          <a:p>
            <a:endParaRPr/>
          </a:p>
        </p:txBody>
      </p:sp>
      <p:sp>
        <p:nvSpPr>
          <p:cNvPr id="213" name="Google Shape;213;p27"/>
          <p:cNvSpPr txBox="1">
            <a:spLocks noGrp="1"/>
          </p:cNvSpPr>
          <p:nvPr>
            <p:ph type="subTitle" idx="14"/>
          </p:nvPr>
        </p:nvSpPr>
        <p:spPr>
          <a:xfrm>
            <a:off x="3727957" y="2384535"/>
            <a:ext cx="2297600" cy="848213"/>
          </a:xfrm>
          <a:prstGeom prst="rect">
            <a:avLst/>
          </a:prstGeom>
          <a:noFill/>
        </p:spPr>
        <p:txBody>
          <a:bodyPr spcFirstLastPara="1" wrap="square" lIns="91425" tIns="91425" rIns="91425" bIns="91425" anchor="t" anchorCtr="0">
            <a:noAutofit/>
          </a:bodyPr>
          <a:lstStyle>
            <a:lvl1pPr lvl="0" algn="ctr" rtl="0">
              <a:lnSpc>
                <a:spcPct val="100000"/>
              </a:lnSpc>
              <a:spcBef>
                <a:spcPts val="0"/>
              </a:spcBef>
              <a:spcAft>
                <a:spcPts val="0"/>
              </a:spcAft>
              <a:buNone/>
              <a:defRPr sz="3200" b="1">
                <a:solidFill>
                  <a:schemeClr val="accent1"/>
                </a:solidFill>
                <a:latin typeface="Tulpen One"/>
                <a:ea typeface="Tulpen One"/>
                <a:cs typeface="Tulpen One"/>
                <a:sym typeface="Tulpen One"/>
              </a:defRPr>
            </a:lvl1pPr>
            <a:lvl2pPr lvl="1" algn="ctr" rtl="0">
              <a:lnSpc>
                <a:spcPct val="100000"/>
              </a:lnSpc>
              <a:spcBef>
                <a:spcPts val="1707"/>
              </a:spcBef>
              <a:spcAft>
                <a:spcPts val="0"/>
              </a:spcAft>
              <a:buNone/>
              <a:defRPr sz="3200" b="1">
                <a:solidFill>
                  <a:schemeClr val="accent1"/>
                </a:solidFill>
                <a:latin typeface="Tulpen One"/>
                <a:ea typeface="Tulpen One"/>
                <a:cs typeface="Tulpen One"/>
                <a:sym typeface="Tulpen One"/>
              </a:defRPr>
            </a:lvl2pPr>
            <a:lvl3pPr lvl="2" algn="ctr" rtl="0">
              <a:lnSpc>
                <a:spcPct val="100000"/>
              </a:lnSpc>
              <a:spcBef>
                <a:spcPts val="1707"/>
              </a:spcBef>
              <a:spcAft>
                <a:spcPts val="0"/>
              </a:spcAft>
              <a:buNone/>
              <a:defRPr sz="3200" b="1">
                <a:solidFill>
                  <a:schemeClr val="accent1"/>
                </a:solidFill>
                <a:latin typeface="Tulpen One"/>
                <a:ea typeface="Tulpen One"/>
                <a:cs typeface="Tulpen One"/>
                <a:sym typeface="Tulpen One"/>
              </a:defRPr>
            </a:lvl3pPr>
            <a:lvl4pPr lvl="3" algn="ctr" rtl="0">
              <a:lnSpc>
                <a:spcPct val="100000"/>
              </a:lnSpc>
              <a:spcBef>
                <a:spcPts val="1707"/>
              </a:spcBef>
              <a:spcAft>
                <a:spcPts val="0"/>
              </a:spcAft>
              <a:buNone/>
              <a:defRPr sz="3200" b="1">
                <a:solidFill>
                  <a:schemeClr val="accent1"/>
                </a:solidFill>
                <a:latin typeface="Tulpen One"/>
                <a:ea typeface="Tulpen One"/>
                <a:cs typeface="Tulpen One"/>
                <a:sym typeface="Tulpen One"/>
              </a:defRPr>
            </a:lvl4pPr>
            <a:lvl5pPr lvl="4" algn="ctr" rtl="0">
              <a:lnSpc>
                <a:spcPct val="100000"/>
              </a:lnSpc>
              <a:spcBef>
                <a:spcPts val="1707"/>
              </a:spcBef>
              <a:spcAft>
                <a:spcPts val="0"/>
              </a:spcAft>
              <a:buNone/>
              <a:defRPr sz="3200" b="1">
                <a:solidFill>
                  <a:schemeClr val="accent1"/>
                </a:solidFill>
                <a:latin typeface="Tulpen One"/>
                <a:ea typeface="Tulpen One"/>
                <a:cs typeface="Tulpen One"/>
                <a:sym typeface="Tulpen One"/>
              </a:defRPr>
            </a:lvl5pPr>
            <a:lvl6pPr lvl="5" algn="ctr" rtl="0">
              <a:lnSpc>
                <a:spcPct val="100000"/>
              </a:lnSpc>
              <a:spcBef>
                <a:spcPts val="1707"/>
              </a:spcBef>
              <a:spcAft>
                <a:spcPts val="0"/>
              </a:spcAft>
              <a:buNone/>
              <a:defRPr sz="3200" b="1">
                <a:solidFill>
                  <a:schemeClr val="accent1"/>
                </a:solidFill>
                <a:latin typeface="Tulpen One"/>
                <a:ea typeface="Tulpen One"/>
                <a:cs typeface="Tulpen One"/>
                <a:sym typeface="Tulpen One"/>
              </a:defRPr>
            </a:lvl6pPr>
            <a:lvl7pPr lvl="6" algn="ctr" rtl="0">
              <a:lnSpc>
                <a:spcPct val="100000"/>
              </a:lnSpc>
              <a:spcBef>
                <a:spcPts val="1707"/>
              </a:spcBef>
              <a:spcAft>
                <a:spcPts val="0"/>
              </a:spcAft>
              <a:buNone/>
              <a:defRPr sz="3200" b="1">
                <a:solidFill>
                  <a:schemeClr val="accent1"/>
                </a:solidFill>
                <a:latin typeface="Tulpen One"/>
                <a:ea typeface="Tulpen One"/>
                <a:cs typeface="Tulpen One"/>
                <a:sym typeface="Tulpen One"/>
              </a:defRPr>
            </a:lvl7pPr>
            <a:lvl8pPr lvl="7" algn="ctr" rtl="0">
              <a:lnSpc>
                <a:spcPct val="100000"/>
              </a:lnSpc>
              <a:spcBef>
                <a:spcPts val="1707"/>
              </a:spcBef>
              <a:spcAft>
                <a:spcPts val="0"/>
              </a:spcAft>
              <a:buNone/>
              <a:defRPr sz="3200" b="1">
                <a:solidFill>
                  <a:schemeClr val="accent1"/>
                </a:solidFill>
                <a:latin typeface="Tulpen One"/>
                <a:ea typeface="Tulpen One"/>
                <a:cs typeface="Tulpen One"/>
                <a:sym typeface="Tulpen One"/>
              </a:defRPr>
            </a:lvl8pPr>
            <a:lvl9pPr lvl="8" algn="ctr" rtl="0">
              <a:lnSpc>
                <a:spcPct val="100000"/>
              </a:lnSpc>
              <a:spcBef>
                <a:spcPts val="1707"/>
              </a:spcBef>
              <a:spcAft>
                <a:spcPts val="1707"/>
              </a:spcAft>
              <a:buNone/>
              <a:defRPr sz="3200" b="1">
                <a:solidFill>
                  <a:schemeClr val="accent1"/>
                </a:solidFill>
                <a:latin typeface="Tulpen One"/>
                <a:ea typeface="Tulpen One"/>
                <a:cs typeface="Tulpen One"/>
                <a:sym typeface="Tulpen One"/>
              </a:defRPr>
            </a:lvl9pPr>
          </a:lstStyle>
          <a:p>
            <a:endParaRPr/>
          </a:p>
        </p:txBody>
      </p:sp>
      <p:sp>
        <p:nvSpPr>
          <p:cNvPr id="214" name="Google Shape;214;p27"/>
          <p:cNvSpPr txBox="1">
            <a:spLocks noGrp="1"/>
          </p:cNvSpPr>
          <p:nvPr>
            <p:ph type="subTitle" idx="15"/>
          </p:nvPr>
        </p:nvSpPr>
        <p:spPr>
          <a:xfrm>
            <a:off x="6698240" y="2384535"/>
            <a:ext cx="2297600" cy="848213"/>
          </a:xfrm>
          <a:prstGeom prst="rect">
            <a:avLst/>
          </a:prstGeom>
          <a:noFill/>
        </p:spPr>
        <p:txBody>
          <a:bodyPr spcFirstLastPara="1" wrap="square" lIns="91425" tIns="91425" rIns="91425" bIns="91425" anchor="t" anchorCtr="0">
            <a:noAutofit/>
          </a:bodyPr>
          <a:lstStyle>
            <a:lvl1pPr lvl="0" algn="ctr" rtl="0">
              <a:lnSpc>
                <a:spcPct val="100000"/>
              </a:lnSpc>
              <a:spcBef>
                <a:spcPts val="0"/>
              </a:spcBef>
              <a:spcAft>
                <a:spcPts val="0"/>
              </a:spcAft>
              <a:buNone/>
              <a:defRPr sz="3200" b="1">
                <a:solidFill>
                  <a:schemeClr val="accent1"/>
                </a:solidFill>
                <a:latin typeface="Tulpen One"/>
                <a:ea typeface="Tulpen One"/>
                <a:cs typeface="Tulpen One"/>
                <a:sym typeface="Tulpen One"/>
              </a:defRPr>
            </a:lvl1pPr>
            <a:lvl2pPr lvl="1" algn="ctr" rtl="0">
              <a:lnSpc>
                <a:spcPct val="100000"/>
              </a:lnSpc>
              <a:spcBef>
                <a:spcPts val="1707"/>
              </a:spcBef>
              <a:spcAft>
                <a:spcPts val="0"/>
              </a:spcAft>
              <a:buNone/>
              <a:defRPr sz="3200" b="1">
                <a:solidFill>
                  <a:schemeClr val="accent1"/>
                </a:solidFill>
                <a:latin typeface="Tulpen One"/>
                <a:ea typeface="Tulpen One"/>
                <a:cs typeface="Tulpen One"/>
                <a:sym typeface="Tulpen One"/>
              </a:defRPr>
            </a:lvl2pPr>
            <a:lvl3pPr lvl="2" algn="ctr" rtl="0">
              <a:lnSpc>
                <a:spcPct val="100000"/>
              </a:lnSpc>
              <a:spcBef>
                <a:spcPts val="1707"/>
              </a:spcBef>
              <a:spcAft>
                <a:spcPts val="0"/>
              </a:spcAft>
              <a:buNone/>
              <a:defRPr sz="3200" b="1">
                <a:solidFill>
                  <a:schemeClr val="accent1"/>
                </a:solidFill>
                <a:latin typeface="Tulpen One"/>
                <a:ea typeface="Tulpen One"/>
                <a:cs typeface="Tulpen One"/>
                <a:sym typeface="Tulpen One"/>
              </a:defRPr>
            </a:lvl3pPr>
            <a:lvl4pPr lvl="3" algn="ctr" rtl="0">
              <a:lnSpc>
                <a:spcPct val="100000"/>
              </a:lnSpc>
              <a:spcBef>
                <a:spcPts val="1707"/>
              </a:spcBef>
              <a:spcAft>
                <a:spcPts val="0"/>
              </a:spcAft>
              <a:buNone/>
              <a:defRPr sz="3200" b="1">
                <a:solidFill>
                  <a:schemeClr val="accent1"/>
                </a:solidFill>
                <a:latin typeface="Tulpen One"/>
                <a:ea typeface="Tulpen One"/>
                <a:cs typeface="Tulpen One"/>
                <a:sym typeface="Tulpen One"/>
              </a:defRPr>
            </a:lvl4pPr>
            <a:lvl5pPr lvl="4" algn="ctr" rtl="0">
              <a:lnSpc>
                <a:spcPct val="100000"/>
              </a:lnSpc>
              <a:spcBef>
                <a:spcPts val="1707"/>
              </a:spcBef>
              <a:spcAft>
                <a:spcPts val="0"/>
              </a:spcAft>
              <a:buNone/>
              <a:defRPr sz="3200" b="1">
                <a:solidFill>
                  <a:schemeClr val="accent1"/>
                </a:solidFill>
                <a:latin typeface="Tulpen One"/>
                <a:ea typeface="Tulpen One"/>
                <a:cs typeface="Tulpen One"/>
                <a:sym typeface="Tulpen One"/>
              </a:defRPr>
            </a:lvl5pPr>
            <a:lvl6pPr lvl="5" algn="ctr" rtl="0">
              <a:lnSpc>
                <a:spcPct val="100000"/>
              </a:lnSpc>
              <a:spcBef>
                <a:spcPts val="1707"/>
              </a:spcBef>
              <a:spcAft>
                <a:spcPts val="0"/>
              </a:spcAft>
              <a:buNone/>
              <a:defRPr sz="3200" b="1">
                <a:solidFill>
                  <a:schemeClr val="accent1"/>
                </a:solidFill>
                <a:latin typeface="Tulpen One"/>
                <a:ea typeface="Tulpen One"/>
                <a:cs typeface="Tulpen One"/>
                <a:sym typeface="Tulpen One"/>
              </a:defRPr>
            </a:lvl6pPr>
            <a:lvl7pPr lvl="6" algn="ctr" rtl="0">
              <a:lnSpc>
                <a:spcPct val="100000"/>
              </a:lnSpc>
              <a:spcBef>
                <a:spcPts val="1707"/>
              </a:spcBef>
              <a:spcAft>
                <a:spcPts val="0"/>
              </a:spcAft>
              <a:buNone/>
              <a:defRPr sz="3200" b="1">
                <a:solidFill>
                  <a:schemeClr val="accent1"/>
                </a:solidFill>
                <a:latin typeface="Tulpen One"/>
                <a:ea typeface="Tulpen One"/>
                <a:cs typeface="Tulpen One"/>
                <a:sym typeface="Tulpen One"/>
              </a:defRPr>
            </a:lvl7pPr>
            <a:lvl8pPr lvl="7" algn="ctr" rtl="0">
              <a:lnSpc>
                <a:spcPct val="100000"/>
              </a:lnSpc>
              <a:spcBef>
                <a:spcPts val="1707"/>
              </a:spcBef>
              <a:spcAft>
                <a:spcPts val="0"/>
              </a:spcAft>
              <a:buNone/>
              <a:defRPr sz="3200" b="1">
                <a:solidFill>
                  <a:schemeClr val="accent1"/>
                </a:solidFill>
                <a:latin typeface="Tulpen One"/>
                <a:ea typeface="Tulpen One"/>
                <a:cs typeface="Tulpen One"/>
                <a:sym typeface="Tulpen One"/>
              </a:defRPr>
            </a:lvl8pPr>
            <a:lvl9pPr lvl="8" algn="ctr" rtl="0">
              <a:lnSpc>
                <a:spcPct val="100000"/>
              </a:lnSpc>
              <a:spcBef>
                <a:spcPts val="1707"/>
              </a:spcBef>
              <a:spcAft>
                <a:spcPts val="1707"/>
              </a:spcAft>
              <a:buNone/>
              <a:defRPr sz="3200" b="1">
                <a:solidFill>
                  <a:schemeClr val="accent1"/>
                </a:solidFill>
                <a:latin typeface="Tulpen One"/>
                <a:ea typeface="Tulpen One"/>
                <a:cs typeface="Tulpen One"/>
                <a:sym typeface="Tulpen One"/>
              </a:defRPr>
            </a:lvl9pPr>
          </a:lstStyle>
          <a:p>
            <a:endParaRPr/>
          </a:p>
        </p:txBody>
      </p:sp>
      <p:pic>
        <p:nvPicPr>
          <p:cNvPr id="215" name="Google Shape;215;p27"/>
          <p:cNvPicPr preferRelativeResize="0"/>
          <p:nvPr/>
        </p:nvPicPr>
        <p:blipFill rotWithShape="1">
          <a:blip r:embed="rId3">
            <a:alphaModFix/>
          </a:blip>
          <a:srcRect l="68835" t="77608"/>
          <a:stretch/>
        </p:blipFill>
        <p:spPr>
          <a:xfrm>
            <a:off x="6713920" y="5677191"/>
            <a:ext cx="3039678" cy="1638010"/>
          </a:xfrm>
          <a:prstGeom prst="rect">
            <a:avLst/>
          </a:prstGeom>
          <a:noFill/>
          <a:ln>
            <a:noFill/>
          </a:ln>
        </p:spPr>
      </p:pic>
    </p:spTree>
    <p:extLst>
      <p:ext uri="{BB962C8B-B14F-4D97-AF65-F5344CB8AC3E}">
        <p14:creationId xmlns:p14="http://schemas.microsoft.com/office/powerpoint/2010/main" val="2469392502"/>
      </p:ext>
    </p:extLst>
  </p:cSld>
  <p:clrMapOvr>
    <a:masterClrMapping/>
  </p:clrMapOvr>
  <p:extLst>
    <p:ext uri="{DCECCB84-F9BA-43D5-87BE-67443E8EF086}">
      <p15:sldGuideLst xmlns:p15="http://schemas.microsoft.com/office/powerpoint/2012/main">
        <p15:guide id="1" pos="449">
          <p15:clr>
            <a:srgbClr val="1155CC"/>
          </p15:clr>
        </p15:guide>
        <p15:guide id="2" pos="5311">
          <p15:clr>
            <a:srgbClr val="1155CC"/>
          </p15:clr>
        </p15:guide>
        <p15:guide id="3" orient="horz" pos="340">
          <p15:clr>
            <a:srgbClr val="1155CC"/>
          </p15:clr>
        </p15:guide>
        <p15:guide id="4" orient="horz" pos="2897">
          <p15:clr>
            <a:srgbClr val="1155CC"/>
          </p15:clr>
        </p15:guide>
      </p15:sldGuideLst>
    </p:ext>
  </p:extLst>
</p:sldLayout>
</file>

<file path=ppt/slideLayouts/slideLayout38.xml><?xml version="1.0" encoding="utf-8"?>
<p:sldLayout xmlns:a="http://schemas.openxmlformats.org/drawingml/2006/main" xmlns:r="http://schemas.openxmlformats.org/officeDocument/2006/relationships" xmlns:p="http://schemas.openxmlformats.org/presentationml/2006/main" matchingName="Title and text">
  <p:cSld name="Title and text">
    <p:bg>
      <p:bgPr>
        <a:solidFill>
          <a:schemeClr val="dk2"/>
        </a:solidFill>
        <a:effectLst/>
      </p:bgPr>
    </p:bg>
    <p:spTree>
      <p:nvGrpSpPr>
        <p:cNvPr id="1" name="Shape 216"/>
        <p:cNvGrpSpPr/>
        <p:nvPr/>
      </p:nvGrpSpPr>
      <p:grpSpPr>
        <a:xfrm>
          <a:off x="0" y="0"/>
          <a:ext cx="0" cy="0"/>
          <a:chOff x="0" y="0"/>
          <a:chExt cx="0" cy="0"/>
        </a:xfrm>
      </p:grpSpPr>
      <p:pic>
        <p:nvPicPr>
          <p:cNvPr id="217" name="Google Shape;217;p28"/>
          <p:cNvPicPr preferRelativeResize="0"/>
          <p:nvPr/>
        </p:nvPicPr>
        <p:blipFill rotWithShape="1">
          <a:blip r:embed="rId2">
            <a:alphaModFix/>
          </a:blip>
          <a:srcRect/>
          <a:stretch/>
        </p:blipFill>
        <p:spPr>
          <a:xfrm>
            <a:off x="0" y="0"/>
            <a:ext cx="9753600" cy="7315200"/>
          </a:xfrm>
          <a:prstGeom prst="rect">
            <a:avLst/>
          </a:prstGeom>
          <a:noFill/>
          <a:ln>
            <a:noFill/>
          </a:ln>
        </p:spPr>
      </p:pic>
      <p:sp>
        <p:nvSpPr>
          <p:cNvPr id="218" name="Google Shape;218;p28"/>
          <p:cNvSpPr txBox="1">
            <a:spLocks noGrp="1"/>
          </p:cNvSpPr>
          <p:nvPr>
            <p:ph type="subTitle" idx="1"/>
          </p:nvPr>
        </p:nvSpPr>
        <p:spPr>
          <a:xfrm>
            <a:off x="768000" y="3675271"/>
            <a:ext cx="3393920" cy="2408107"/>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None/>
              <a:defRPr sz="1493">
                <a:solidFill>
                  <a:schemeClr val="accent5"/>
                </a:solidFill>
              </a:defRPr>
            </a:lvl1pPr>
            <a:lvl2pPr lvl="1" rtl="0">
              <a:lnSpc>
                <a:spcPct val="100000"/>
              </a:lnSpc>
              <a:spcBef>
                <a:spcPts val="1707"/>
              </a:spcBef>
              <a:spcAft>
                <a:spcPts val="0"/>
              </a:spcAft>
              <a:buNone/>
              <a:defRPr sz="1493">
                <a:solidFill>
                  <a:schemeClr val="accent5"/>
                </a:solidFill>
              </a:defRPr>
            </a:lvl2pPr>
            <a:lvl3pPr lvl="2" rtl="0">
              <a:lnSpc>
                <a:spcPct val="100000"/>
              </a:lnSpc>
              <a:spcBef>
                <a:spcPts val="1707"/>
              </a:spcBef>
              <a:spcAft>
                <a:spcPts val="0"/>
              </a:spcAft>
              <a:buNone/>
              <a:defRPr sz="1493">
                <a:solidFill>
                  <a:schemeClr val="accent5"/>
                </a:solidFill>
              </a:defRPr>
            </a:lvl3pPr>
            <a:lvl4pPr lvl="3" rtl="0">
              <a:lnSpc>
                <a:spcPct val="100000"/>
              </a:lnSpc>
              <a:spcBef>
                <a:spcPts val="1707"/>
              </a:spcBef>
              <a:spcAft>
                <a:spcPts val="0"/>
              </a:spcAft>
              <a:buNone/>
              <a:defRPr sz="1493">
                <a:solidFill>
                  <a:schemeClr val="accent5"/>
                </a:solidFill>
              </a:defRPr>
            </a:lvl4pPr>
            <a:lvl5pPr lvl="4" rtl="0">
              <a:lnSpc>
                <a:spcPct val="100000"/>
              </a:lnSpc>
              <a:spcBef>
                <a:spcPts val="1707"/>
              </a:spcBef>
              <a:spcAft>
                <a:spcPts val="0"/>
              </a:spcAft>
              <a:buNone/>
              <a:defRPr sz="1493">
                <a:solidFill>
                  <a:schemeClr val="accent5"/>
                </a:solidFill>
              </a:defRPr>
            </a:lvl5pPr>
            <a:lvl6pPr lvl="5" rtl="0">
              <a:lnSpc>
                <a:spcPct val="100000"/>
              </a:lnSpc>
              <a:spcBef>
                <a:spcPts val="1707"/>
              </a:spcBef>
              <a:spcAft>
                <a:spcPts val="0"/>
              </a:spcAft>
              <a:buNone/>
              <a:defRPr sz="1493">
                <a:solidFill>
                  <a:schemeClr val="accent5"/>
                </a:solidFill>
              </a:defRPr>
            </a:lvl6pPr>
            <a:lvl7pPr lvl="6" rtl="0">
              <a:lnSpc>
                <a:spcPct val="100000"/>
              </a:lnSpc>
              <a:spcBef>
                <a:spcPts val="1707"/>
              </a:spcBef>
              <a:spcAft>
                <a:spcPts val="0"/>
              </a:spcAft>
              <a:buNone/>
              <a:defRPr sz="1493">
                <a:solidFill>
                  <a:schemeClr val="accent5"/>
                </a:solidFill>
              </a:defRPr>
            </a:lvl7pPr>
            <a:lvl8pPr lvl="7" rtl="0">
              <a:lnSpc>
                <a:spcPct val="100000"/>
              </a:lnSpc>
              <a:spcBef>
                <a:spcPts val="1707"/>
              </a:spcBef>
              <a:spcAft>
                <a:spcPts val="0"/>
              </a:spcAft>
              <a:buNone/>
              <a:defRPr sz="1493">
                <a:solidFill>
                  <a:schemeClr val="accent5"/>
                </a:solidFill>
              </a:defRPr>
            </a:lvl8pPr>
            <a:lvl9pPr lvl="8" rtl="0">
              <a:lnSpc>
                <a:spcPct val="100000"/>
              </a:lnSpc>
              <a:spcBef>
                <a:spcPts val="1707"/>
              </a:spcBef>
              <a:spcAft>
                <a:spcPts val="1707"/>
              </a:spcAft>
              <a:buNone/>
              <a:defRPr sz="1493">
                <a:solidFill>
                  <a:schemeClr val="accent5"/>
                </a:solidFill>
              </a:defRPr>
            </a:lvl9pPr>
          </a:lstStyle>
          <a:p>
            <a:endParaRPr/>
          </a:p>
        </p:txBody>
      </p:sp>
      <p:sp>
        <p:nvSpPr>
          <p:cNvPr id="219" name="Google Shape;219;p28"/>
          <p:cNvSpPr txBox="1">
            <a:spLocks noGrp="1"/>
          </p:cNvSpPr>
          <p:nvPr>
            <p:ph type="ctrTitle"/>
          </p:nvPr>
        </p:nvSpPr>
        <p:spPr>
          <a:xfrm>
            <a:off x="768053" y="866877"/>
            <a:ext cx="2773440" cy="1187413"/>
          </a:xfrm>
          <a:prstGeom prst="rect">
            <a:avLst/>
          </a:prstGeom>
        </p:spPr>
        <p:txBody>
          <a:bodyPr spcFirstLastPara="1" wrap="square" lIns="91425" tIns="91425" rIns="91425" bIns="91425" anchor="t" anchorCtr="0">
            <a:noAutofit/>
          </a:bodyPr>
          <a:lstStyle>
            <a:lvl1pPr lvl="0" rtl="0">
              <a:spcBef>
                <a:spcPts val="0"/>
              </a:spcBef>
              <a:spcAft>
                <a:spcPts val="0"/>
              </a:spcAft>
              <a:buClr>
                <a:srgbClr val="F3F3F3"/>
              </a:buClr>
              <a:buSzPts val="2400"/>
              <a:buNone/>
              <a:defRPr sz="3840"/>
            </a:lvl1pPr>
            <a:lvl2pPr lvl="1" rtl="0">
              <a:spcBef>
                <a:spcPts val="0"/>
              </a:spcBef>
              <a:spcAft>
                <a:spcPts val="0"/>
              </a:spcAft>
              <a:buClr>
                <a:schemeClr val="hlink"/>
              </a:buClr>
              <a:buSzPts val="2400"/>
              <a:buNone/>
              <a:defRPr sz="2560">
                <a:solidFill>
                  <a:schemeClr val="hlink"/>
                </a:solidFill>
              </a:defRPr>
            </a:lvl2pPr>
            <a:lvl3pPr lvl="2" rtl="0">
              <a:spcBef>
                <a:spcPts val="0"/>
              </a:spcBef>
              <a:spcAft>
                <a:spcPts val="0"/>
              </a:spcAft>
              <a:buClr>
                <a:schemeClr val="hlink"/>
              </a:buClr>
              <a:buSzPts val="2400"/>
              <a:buNone/>
              <a:defRPr sz="2560">
                <a:solidFill>
                  <a:schemeClr val="hlink"/>
                </a:solidFill>
              </a:defRPr>
            </a:lvl3pPr>
            <a:lvl4pPr lvl="3" rtl="0">
              <a:spcBef>
                <a:spcPts val="0"/>
              </a:spcBef>
              <a:spcAft>
                <a:spcPts val="0"/>
              </a:spcAft>
              <a:buClr>
                <a:schemeClr val="hlink"/>
              </a:buClr>
              <a:buSzPts val="2400"/>
              <a:buNone/>
              <a:defRPr sz="2560">
                <a:solidFill>
                  <a:schemeClr val="hlink"/>
                </a:solidFill>
              </a:defRPr>
            </a:lvl4pPr>
            <a:lvl5pPr lvl="4" rtl="0">
              <a:spcBef>
                <a:spcPts val="0"/>
              </a:spcBef>
              <a:spcAft>
                <a:spcPts val="0"/>
              </a:spcAft>
              <a:buClr>
                <a:schemeClr val="hlink"/>
              </a:buClr>
              <a:buSzPts val="2400"/>
              <a:buNone/>
              <a:defRPr sz="2560">
                <a:solidFill>
                  <a:schemeClr val="hlink"/>
                </a:solidFill>
              </a:defRPr>
            </a:lvl5pPr>
            <a:lvl6pPr lvl="5" rtl="0">
              <a:spcBef>
                <a:spcPts val="0"/>
              </a:spcBef>
              <a:spcAft>
                <a:spcPts val="0"/>
              </a:spcAft>
              <a:buClr>
                <a:schemeClr val="hlink"/>
              </a:buClr>
              <a:buSzPts val="2400"/>
              <a:buNone/>
              <a:defRPr sz="2560">
                <a:solidFill>
                  <a:schemeClr val="hlink"/>
                </a:solidFill>
              </a:defRPr>
            </a:lvl6pPr>
            <a:lvl7pPr lvl="6" rtl="0">
              <a:spcBef>
                <a:spcPts val="0"/>
              </a:spcBef>
              <a:spcAft>
                <a:spcPts val="0"/>
              </a:spcAft>
              <a:buClr>
                <a:schemeClr val="hlink"/>
              </a:buClr>
              <a:buSzPts val="2400"/>
              <a:buNone/>
              <a:defRPr sz="2560">
                <a:solidFill>
                  <a:schemeClr val="hlink"/>
                </a:solidFill>
              </a:defRPr>
            </a:lvl7pPr>
            <a:lvl8pPr lvl="7" rtl="0">
              <a:spcBef>
                <a:spcPts val="0"/>
              </a:spcBef>
              <a:spcAft>
                <a:spcPts val="0"/>
              </a:spcAft>
              <a:buClr>
                <a:schemeClr val="hlink"/>
              </a:buClr>
              <a:buSzPts val="2400"/>
              <a:buNone/>
              <a:defRPr sz="2560">
                <a:solidFill>
                  <a:schemeClr val="hlink"/>
                </a:solidFill>
              </a:defRPr>
            </a:lvl8pPr>
            <a:lvl9pPr lvl="8" rtl="0">
              <a:spcBef>
                <a:spcPts val="0"/>
              </a:spcBef>
              <a:spcAft>
                <a:spcPts val="0"/>
              </a:spcAft>
              <a:buClr>
                <a:schemeClr val="hlink"/>
              </a:buClr>
              <a:buSzPts val="2400"/>
              <a:buNone/>
              <a:defRPr sz="2560">
                <a:solidFill>
                  <a:schemeClr val="hlink"/>
                </a:solidFill>
              </a:defRPr>
            </a:lvl9pPr>
          </a:lstStyle>
          <a:p>
            <a:endParaRPr/>
          </a:p>
        </p:txBody>
      </p:sp>
    </p:spTree>
    <p:extLst>
      <p:ext uri="{BB962C8B-B14F-4D97-AF65-F5344CB8AC3E}">
        <p14:creationId xmlns:p14="http://schemas.microsoft.com/office/powerpoint/2010/main" val="3591240338"/>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matchingName="Title and text 1">
  <p:cSld name="Title and text 1">
    <p:spTree>
      <p:nvGrpSpPr>
        <p:cNvPr id="1" name="Shape 220"/>
        <p:cNvGrpSpPr/>
        <p:nvPr/>
      </p:nvGrpSpPr>
      <p:grpSpPr>
        <a:xfrm>
          <a:off x="0" y="0"/>
          <a:ext cx="0" cy="0"/>
          <a:chOff x="0" y="0"/>
          <a:chExt cx="0" cy="0"/>
        </a:xfrm>
      </p:grpSpPr>
      <p:pic>
        <p:nvPicPr>
          <p:cNvPr id="221" name="Google Shape;221;p29"/>
          <p:cNvPicPr preferRelativeResize="0"/>
          <p:nvPr/>
        </p:nvPicPr>
        <p:blipFill rotWithShape="1">
          <a:blip r:embed="rId2">
            <a:alphaModFix/>
          </a:blip>
          <a:srcRect/>
          <a:stretch/>
        </p:blipFill>
        <p:spPr>
          <a:xfrm>
            <a:off x="0" y="-31680"/>
            <a:ext cx="9753600" cy="7315200"/>
          </a:xfrm>
          <a:prstGeom prst="rect">
            <a:avLst/>
          </a:prstGeom>
          <a:noFill/>
          <a:ln>
            <a:noFill/>
          </a:ln>
        </p:spPr>
      </p:pic>
      <p:sp>
        <p:nvSpPr>
          <p:cNvPr id="222" name="Google Shape;222;p29"/>
          <p:cNvSpPr txBox="1">
            <a:spLocks noGrp="1"/>
          </p:cNvSpPr>
          <p:nvPr>
            <p:ph type="title"/>
          </p:nvPr>
        </p:nvSpPr>
        <p:spPr>
          <a:xfrm>
            <a:off x="2976373" y="2358613"/>
            <a:ext cx="1593920" cy="1913600"/>
          </a:xfrm>
          <a:prstGeom prst="rect">
            <a:avLst/>
          </a:prstGeom>
          <a:noFill/>
          <a:ln>
            <a:noFill/>
          </a:ln>
        </p:spPr>
        <p:txBody>
          <a:bodyPr spcFirstLastPara="1" wrap="square" lIns="0" tIns="0" rIns="72000" bIns="0" anchor="b" anchorCtr="0">
            <a:noAutofit/>
          </a:bodyPr>
          <a:lstStyle>
            <a:lvl1pPr lvl="0" algn="r" rtl="0">
              <a:spcBef>
                <a:spcPts val="0"/>
              </a:spcBef>
              <a:spcAft>
                <a:spcPts val="0"/>
              </a:spcAft>
              <a:buSzPts val="2200"/>
              <a:buNone/>
              <a:defRPr sz="3840" i="0"/>
            </a:lvl1pPr>
            <a:lvl2pPr lvl="1" algn="r" rtl="0">
              <a:spcBef>
                <a:spcPts val="0"/>
              </a:spcBef>
              <a:spcAft>
                <a:spcPts val="0"/>
              </a:spcAft>
              <a:buSzPts val="2500"/>
              <a:buNone/>
              <a:defRPr sz="2667"/>
            </a:lvl2pPr>
            <a:lvl3pPr lvl="2" algn="r" rtl="0">
              <a:spcBef>
                <a:spcPts val="0"/>
              </a:spcBef>
              <a:spcAft>
                <a:spcPts val="0"/>
              </a:spcAft>
              <a:buSzPts val="2500"/>
              <a:buNone/>
              <a:defRPr sz="2667"/>
            </a:lvl3pPr>
            <a:lvl4pPr lvl="3" algn="r" rtl="0">
              <a:spcBef>
                <a:spcPts val="0"/>
              </a:spcBef>
              <a:spcAft>
                <a:spcPts val="0"/>
              </a:spcAft>
              <a:buSzPts val="2500"/>
              <a:buNone/>
              <a:defRPr sz="2667"/>
            </a:lvl4pPr>
            <a:lvl5pPr lvl="4" algn="r" rtl="0">
              <a:spcBef>
                <a:spcPts val="0"/>
              </a:spcBef>
              <a:spcAft>
                <a:spcPts val="0"/>
              </a:spcAft>
              <a:buSzPts val="2500"/>
              <a:buNone/>
              <a:defRPr sz="2667"/>
            </a:lvl5pPr>
            <a:lvl6pPr lvl="5" algn="r" rtl="0">
              <a:spcBef>
                <a:spcPts val="0"/>
              </a:spcBef>
              <a:spcAft>
                <a:spcPts val="0"/>
              </a:spcAft>
              <a:buSzPts val="2500"/>
              <a:buNone/>
              <a:defRPr sz="2667"/>
            </a:lvl6pPr>
            <a:lvl7pPr lvl="6" algn="r" rtl="0">
              <a:spcBef>
                <a:spcPts val="0"/>
              </a:spcBef>
              <a:spcAft>
                <a:spcPts val="0"/>
              </a:spcAft>
              <a:buSzPts val="2500"/>
              <a:buNone/>
              <a:defRPr sz="2667"/>
            </a:lvl7pPr>
            <a:lvl8pPr lvl="7" algn="r" rtl="0">
              <a:spcBef>
                <a:spcPts val="0"/>
              </a:spcBef>
              <a:spcAft>
                <a:spcPts val="0"/>
              </a:spcAft>
              <a:buSzPts val="2500"/>
              <a:buNone/>
              <a:defRPr sz="2667"/>
            </a:lvl8pPr>
            <a:lvl9pPr lvl="8" algn="r" rtl="0">
              <a:spcBef>
                <a:spcPts val="0"/>
              </a:spcBef>
              <a:spcAft>
                <a:spcPts val="0"/>
              </a:spcAft>
              <a:buSzPts val="2500"/>
              <a:buNone/>
              <a:defRPr sz="2667"/>
            </a:lvl9pPr>
          </a:lstStyle>
          <a:p>
            <a:endParaRPr/>
          </a:p>
        </p:txBody>
      </p:sp>
      <p:sp>
        <p:nvSpPr>
          <p:cNvPr id="223" name="Google Shape;223;p29"/>
          <p:cNvSpPr txBox="1">
            <a:spLocks noGrp="1"/>
          </p:cNvSpPr>
          <p:nvPr>
            <p:ph type="subTitle" idx="1"/>
          </p:nvPr>
        </p:nvSpPr>
        <p:spPr>
          <a:xfrm>
            <a:off x="1644489" y="4793152"/>
            <a:ext cx="2957760" cy="1263360"/>
          </a:xfrm>
          <a:prstGeom prst="rect">
            <a:avLst/>
          </a:prstGeom>
        </p:spPr>
        <p:txBody>
          <a:bodyPr spcFirstLastPara="1" wrap="square" lIns="91425" tIns="91425" rIns="72000" bIns="91425" anchor="ctr" anchorCtr="0">
            <a:noAutofit/>
          </a:bodyPr>
          <a:lstStyle>
            <a:lvl1pPr lvl="0" algn="r" rtl="0">
              <a:lnSpc>
                <a:spcPct val="100000"/>
              </a:lnSpc>
              <a:spcBef>
                <a:spcPts val="0"/>
              </a:spcBef>
              <a:spcAft>
                <a:spcPts val="0"/>
              </a:spcAft>
              <a:buNone/>
              <a:defRPr sz="1493"/>
            </a:lvl1pPr>
            <a:lvl2pPr lvl="1" algn="r" rtl="0">
              <a:lnSpc>
                <a:spcPct val="100000"/>
              </a:lnSpc>
              <a:spcBef>
                <a:spcPts val="1707"/>
              </a:spcBef>
              <a:spcAft>
                <a:spcPts val="0"/>
              </a:spcAft>
              <a:buNone/>
              <a:defRPr sz="1493"/>
            </a:lvl2pPr>
            <a:lvl3pPr lvl="2" algn="r" rtl="0">
              <a:lnSpc>
                <a:spcPct val="100000"/>
              </a:lnSpc>
              <a:spcBef>
                <a:spcPts val="1707"/>
              </a:spcBef>
              <a:spcAft>
                <a:spcPts val="0"/>
              </a:spcAft>
              <a:buNone/>
              <a:defRPr sz="1493"/>
            </a:lvl3pPr>
            <a:lvl4pPr lvl="3" algn="r" rtl="0">
              <a:lnSpc>
                <a:spcPct val="100000"/>
              </a:lnSpc>
              <a:spcBef>
                <a:spcPts val="1707"/>
              </a:spcBef>
              <a:spcAft>
                <a:spcPts val="0"/>
              </a:spcAft>
              <a:buNone/>
              <a:defRPr sz="1493"/>
            </a:lvl4pPr>
            <a:lvl5pPr lvl="4" algn="r" rtl="0">
              <a:lnSpc>
                <a:spcPct val="100000"/>
              </a:lnSpc>
              <a:spcBef>
                <a:spcPts val="1707"/>
              </a:spcBef>
              <a:spcAft>
                <a:spcPts val="0"/>
              </a:spcAft>
              <a:buNone/>
              <a:defRPr sz="1493"/>
            </a:lvl5pPr>
            <a:lvl6pPr lvl="5" algn="r" rtl="0">
              <a:lnSpc>
                <a:spcPct val="100000"/>
              </a:lnSpc>
              <a:spcBef>
                <a:spcPts val="1707"/>
              </a:spcBef>
              <a:spcAft>
                <a:spcPts val="0"/>
              </a:spcAft>
              <a:buNone/>
              <a:defRPr sz="1493"/>
            </a:lvl6pPr>
            <a:lvl7pPr lvl="6" algn="r" rtl="0">
              <a:lnSpc>
                <a:spcPct val="100000"/>
              </a:lnSpc>
              <a:spcBef>
                <a:spcPts val="1707"/>
              </a:spcBef>
              <a:spcAft>
                <a:spcPts val="0"/>
              </a:spcAft>
              <a:buNone/>
              <a:defRPr sz="1493"/>
            </a:lvl7pPr>
            <a:lvl8pPr lvl="7" algn="r" rtl="0">
              <a:lnSpc>
                <a:spcPct val="100000"/>
              </a:lnSpc>
              <a:spcBef>
                <a:spcPts val="1707"/>
              </a:spcBef>
              <a:spcAft>
                <a:spcPts val="0"/>
              </a:spcAft>
              <a:buNone/>
              <a:defRPr sz="1493"/>
            </a:lvl8pPr>
            <a:lvl9pPr lvl="8" algn="r" rtl="0">
              <a:lnSpc>
                <a:spcPct val="100000"/>
              </a:lnSpc>
              <a:spcBef>
                <a:spcPts val="1707"/>
              </a:spcBef>
              <a:spcAft>
                <a:spcPts val="1707"/>
              </a:spcAft>
              <a:buNone/>
              <a:defRPr sz="1493"/>
            </a:lvl9pPr>
          </a:lstStyle>
          <a:p>
            <a:endParaRPr/>
          </a:p>
        </p:txBody>
      </p:sp>
      <p:sp>
        <p:nvSpPr>
          <p:cNvPr id="224" name="Google Shape;224;p29"/>
          <p:cNvSpPr txBox="1">
            <a:spLocks noGrp="1"/>
          </p:cNvSpPr>
          <p:nvPr>
            <p:ph type="ctrTitle" idx="2"/>
          </p:nvPr>
        </p:nvSpPr>
        <p:spPr>
          <a:xfrm>
            <a:off x="768053" y="496451"/>
            <a:ext cx="7749760" cy="1187413"/>
          </a:xfrm>
          <a:prstGeom prst="rect">
            <a:avLst/>
          </a:prstGeom>
        </p:spPr>
        <p:txBody>
          <a:bodyPr spcFirstLastPara="1" wrap="square" lIns="91425" tIns="91425" rIns="91425" bIns="91425" anchor="t" anchorCtr="0">
            <a:noAutofit/>
          </a:bodyPr>
          <a:lstStyle>
            <a:lvl1pPr lvl="0" rtl="0">
              <a:spcBef>
                <a:spcPts val="0"/>
              </a:spcBef>
              <a:spcAft>
                <a:spcPts val="0"/>
              </a:spcAft>
              <a:buClr>
                <a:srgbClr val="F3F3F3"/>
              </a:buClr>
              <a:buSzPts val="2400"/>
              <a:buNone/>
              <a:defRPr sz="3200"/>
            </a:lvl1pPr>
            <a:lvl2pPr lvl="1" rtl="0">
              <a:spcBef>
                <a:spcPts val="0"/>
              </a:spcBef>
              <a:spcAft>
                <a:spcPts val="0"/>
              </a:spcAft>
              <a:buClr>
                <a:schemeClr val="hlink"/>
              </a:buClr>
              <a:buSzPts val="2400"/>
              <a:buNone/>
              <a:defRPr sz="2560">
                <a:solidFill>
                  <a:schemeClr val="hlink"/>
                </a:solidFill>
              </a:defRPr>
            </a:lvl2pPr>
            <a:lvl3pPr lvl="2" rtl="0">
              <a:spcBef>
                <a:spcPts val="0"/>
              </a:spcBef>
              <a:spcAft>
                <a:spcPts val="0"/>
              </a:spcAft>
              <a:buClr>
                <a:schemeClr val="hlink"/>
              </a:buClr>
              <a:buSzPts val="2400"/>
              <a:buNone/>
              <a:defRPr sz="2560">
                <a:solidFill>
                  <a:schemeClr val="hlink"/>
                </a:solidFill>
              </a:defRPr>
            </a:lvl3pPr>
            <a:lvl4pPr lvl="3" rtl="0">
              <a:spcBef>
                <a:spcPts val="0"/>
              </a:spcBef>
              <a:spcAft>
                <a:spcPts val="0"/>
              </a:spcAft>
              <a:buClr>
                <a:schemeClr val="hlink"/>
              </a:buClr>
              <a:buSzPts val="2400"/>
              <a:buNone/>
              <a:defRPr sz="2560">
                <a:solidFill>
                  <a:schemeClr val="hlink"/>
                </a:solidFill>
              </a:defRPr>
            </a:lvl4pPr>
            <a:lvl5pPr lvl="4" rtl="0">
              <a:spcBef>
                <a:spcPts val="0"/>
              </a:spcBef>
              <a:spcAft>
                <a:spcPts val="0"/>
              </a:spcAft>
              <a:buClr>
                <a:schemeClr val="hlink"/>
              </a:buClr>
              <a:buSzPts val="2400"/>
              <a:buNone/>
              <a:defRPr sz="2560">
                <a:solidFill>
                  <a:schemeClr val="hlink"/>
                </a:solidFill>
              </a:defRPr>
            </a:lvl5pPr>
            <a:lvl6pPr lvl="5" rtl="0">
              <a:spcBef>
                <a:spcPts val="0"/>
              </a:spcBef>
              <a:spcAft>
                <a:spcPts val="0"/>
              </a:spcAft>
              <a:buClr>
                <a:schemeClr val="hlink"/>
              </a:buClr>
              <a:buSzPts val="2400"/>
              <a:buNone/>
              <a:defRPr sz="2560">
                <a:solidFill>
                  <a:schemeClr val="hlink"/>
                </a:solidFill>
              </a:defRPr>
            </a:lvl6pPr>
            <a:lvl7pPr lvl="6" rtl="0">
              <a:spcBef>
                <a:spcPts val="0"/>
              </a:spcBef>
              <a:spcAft>
                <a:spcPts val="0"/>
              </a:spcAft>
              <a:buClr>
                <a:schemeClr val="hlink"/>
              </a:buClr>
              <a:buSzPts val="2400"/>
              <a:buNone/>
              <a:defRPr sz="2560">
                <a:solidFill>
                  <a:schemeClr val="hlink"/>
                </a:solidFill>
              </a:defRPr>
            </a:lvl7pPr>
            <a:lvl8pPr lvl="7" rtl="0">
              <a:spcBef>
                <a:spcPts val="0"/>
              </a:spcBef>
              <a:spcAft>
                <a:spcPts val="0"/>
              </a:spcAft>
              <a:buClr>
                <a:schemeClr val="hlink"/>
              </a:buClr>
              <a:buSzPts val="2400"/>
              <a:buNone/>
              <a:defRPr sz="2560">
                <a:solidFill>
                  <a:schemeClr val="hlink"/>
                </a:solidFill>
              </a:defRPr>
            </a:lvl8pPr>
            <a:lvl9pPr lvl="8" rtl="0">
              <a:spcBef>
                <a:spcPts val="0"/>
              </a:spcBef>
              <a:spcAft>
                <a:spcPts val="0"/>
              </a:spcAft>
              <a:buClr>
                <a:schemeClr val="hlink"/>
              </a:buClr>
              <a:buSzPts val="2400"/>
              <a:buNone/>
              <a:defRPr sz="2560">
                <a:solidFill>
                  <a:schemeClr val="hlink"/>
                </a:solidFill>
              </a:defRPr>
            </a:lvl9pPr>
          </a:lstStyle>
          <a:p>
            <a:endParaRPr/>
          </a:p>
        </p:txBody>
      </p:sp>
    </p:spTree>
    <p:extLst>
      <p:ext uri="{BB962C8B-B14F-4D97-AF65-F5344CB8AC3E}">
        <p14:creationId xmlns:p14="http://schemas.microsoft.com/office/powerpoint/2010/main" val="298425397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4/27/2023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matchingName="Title and text 2">
  <p:cSld name="Title and text 2">
    <p:spTree>
      <p:nvGrpSpPr>
        <p:cNvPr id="1" name="Shape 225"/>
        <p:cNvGrpSpPr/>
        <p:nvPr/>
      </p:nvGrpSpPr>
      <p:grpSpPr>
        <a:xfrm>
          <a:off x="0" y="0"/>
          <a:ext cx="0" cy="0"/>
          <a:chOff x="0" y="0"/>
          <a:chExt cx="0" cy="0"/>
        </a:xfrm>
      </p:grpSpPr>
      <p:pic>
        <p:nvPicPr>
          <p:cNvPr id="226" name="Google Shape;226;p30"/>
          <p:cNvPicPr preferRelativeResize="0"/>
          <p:nvPr/>
        </p:nvPicPr>
        <p:blipFill rotWithShape="1">
          <a:blip r:embed="rId2">
            <a:alphaModFix/>
          </a:blip>
          <a:srcRect/>
          <a:stretch/>
        </p:blipFill>
        <p:spPr>
          <a:xfrm>
            <a:off x="0" y="0"/>
            <a:ext cx="9753600" cy="7315200"/>
          </a:xfrm>
          <a:prstGeom prst="rect">
            <a:avLst/>
          </a:prstGeom>
          <a:noFill/>
          <a:ln>
            <a:noFill/>
          </a:ln>
        </p:spPr>
      </p:pic>
      <p:sp>
        <p:nvSpPr>
          <p:cNvPr id="227" name="Google Shape;227;p30"/>
          <p:cNvSpPr txBox="1">
            <a:spLocks noGrp="1"/>
          </p:cNvSpPr>
          <p:nvPr>
            <p:ph type="title"/>
          </p:nvPr>
        </p:nvSpPr>
        <p:spPr>
          <a:xfrm>
            <a:off x="5587467" y="2358613"/>
            <a:ext cx="2039040" cy="1913600"/>
          </a:xfrm>
          <a:prstGeom prst="rect">
            <a:avLst/>
          </a:prstGeom>
          <a:noFill/>
          <a:ln>
            <a:noFill/>
          </a:ln>
        </p:spPr>
        <p:txBody>
          <a:bodyPr spcFirstLastPara="1" wrap="square" lIns="91425" tIns="0" rIns="0" bIns="0" anchor="b" anchorCtr="0">
            <a:noAutofit/>
          </a:bodyPr>
          <a:lstStyle>
            <a:lvl1pPr lvl="0" rtl="0">
              <a:spcBef>
                <a:spcPts val="0"/>
              </a:spcBef>
              <a:spcAft>
                <a:spcPts val="0"/>
              </a:spcAft>
              <a:buSzPts val="2200"/>
              <a:buNone/>
              <a:defRPr sz="3840" i="0"/>
            </a:lvl1pPr>
            <a:lvl2pPr lvl="1" rtl="0">
              <a:spcBef>
                <a:spcPts val="0"/>
              </a:spcBef>
              <a:spcAft>
                <a:spcPts val="0"/>
              </a:spcAft>
              <a:buSzPts val="2500"/>
              <a:buNone/>
              <a:defRPr sz="2667"/>
            </a:lvl2pPr>
            <a:lvl3pPr lvl="2" rtl="0">
              <a:spcBef>
                <a:spcPts val="0"/>
              </a:spcBef>
              <a:spcAft>
                <a:spcPts val="0"/>
              </a:spcAft>
              <a:buSzPts val="2500"/>
              <a:buNone/>
              <a:defRPr sz="2667"/>
            </a:lvl3pPr>
            <a:lvl4pPr lvl="3" rtl="0">
              <a:spcBef>
                <a:spcPts val="0"/>
              </a:spcBef>
              <a:spcAft>
                <a:spcPts val="0"/>
              </a:spcAft>
              <a:buSzPts val="2500"/>
              <a:buNone/>
              <a:defRPr sz="2667"/>
            </a:lvl4pPr>
            <a:lvl5pPr lvl="4" rtl="0">
              <a:spcBef>
                <a:spcPts val="0"/>
              </a:spcBef>
              <a:spcAft>
                <a:spcPts val="0"/>
              </a:spcAft>
              <a:buSzPts val="2500"/>
              <a:buNone/>
              <a:defRPr sz="2667"/>
            </a:lvl5pPr>
            <a:lvl6pPr lvl="5" rtl="0">
              <a:spcBef>
                <a:spcPts val="0"/>
              </a:spcBef>
              <a:spcAft>
                <a:spcPts val="0"/>
              </a:spcAft>
              <a:buSzPts val="2500"/>
              <a:buNone/>
              <a:defRPr sz="2667"/>
            </a:lvl6pPr>
            <a:lvl7pPr lvl="6" rtl="0">
              <a:spcBef>
                <a:spcPts val="0"/>
              </a:spcBef>
              <a:spcAft>
                <a:spcPts val="0"/>
              </a:spcAft>
              <a:buSzPts val="2500"/>
              <a:buNone/>
              <a:defRPr sz="2667"/>
            </a:lvl7pPr>
            <a:lvl8pPr lvl="7" rtl="0">
              <a:spcBef>
                <a:spcPts val="0"/>
              </a:spcBef>
              <a:spcAft>
                <a:spcPts val="0"/>
              </a:spcAft>
              <a:buSzPts val="2500"/>
              <a:buNone/>
              <a:defRPr sz="2667"/>
            </a:lvl8pPr>
            <a:lvl9pPr lvl="8" rtl="0">
              <a:spcBef>
                <a:spcPts val="0"/>
              </a:spcBef>
              <a:spcAft>
                <a:spcPts val="0"/>
              </a:spcAft>
              <a:buSzPts val="2500"/>
              <a:buNone/>
              <a:defRPr sz="2667"/>
            </a:lvl9pPr>
          </a:lstStyle>
          <a:p>
            <a:endParaRPr/>
          </a:p>
        </p:txBody>
      </p:sp>
      <p:sp>
        <p:nvSpPr>
          <p:cNvPr id="228" name="Google Shape;228;p30"/>
          <p:cNvSpPr txBox="1">
            <a:spLocks noGrp="1"/>
          </p:cNvSpPr>
          <p:nvPr>
            <p:ph type="subTitle" idx="1"/>
          </p:nvPr>
        </p:nvSpPr>
        <p:spPr>
          <a:xfrm>
            <a:off x="5587467" y="4949582"/>
            <a:ext cx="2930240" cy="1263360"/>
          </a:xfrm>
          <a:prstGeom prst="rect">
            <a:avLst/>
          </a:prstGeom>
        </p:spPr>
        <p:txBody>
          <a:bodyPr spcFirstLastPara="1" wrap="square" lIns="91425" tIns="91425" rIns="0" bIns="91425" anchor="ctr" anchorCtr="0">
            <a:noAutofit/>
          </a:bodyPr>
          <a:lstStyle>
            <a:lvl1pPr lvl="0" rtl="0">
              <a:lnSpc>
                <a:spcPct val="100000"/>
              </a:lnSpc>
              <a:spcBef>
                <a:spcPts val="0"/>
              </a:spcBef>
              <a:spcAft>
                <a:spcPts val="0"/>
              </a:spcAft>
              <a:buNone/>
              <a:defRPr sz="1493"/>
            </a:lvl1pPr>
            <a:lvl2pPr lvl="1" rtl="0">
              <a:lnSpc>
                <a:spcPct val="100000"/>
              </a:lnSpc>
              <a:spcBef>
                <a:spcPts val="1707"/>
              </a:spcBef>
              <a:spcAft>
                <a:spcPts val="0"/>
              </a:spcAft>
              <a:buNone/>
              <a:defRPr sz="1493">
                <a:solidFill>
                  <a:schemeClr val="dk2"/>
                </a:solidFill>
              </a:defRPr>
            </a:lvl2pPr>
            <a:lvl3pPr lvl="2" rtl="0">
              <a:lnSpc>
                <a:spcPct val="100000"/>
              </a:lnSpc>
              <a:spcBef>
                <a:spcPts val="1707"/>
              </a:spcBef>
              <a:spcAft>
                <a:spcPts val="0"/>
              </a:spcAft>
              <a:buNone/>
              <a:defRPr sz="1493">
                <a:solidFill>
                  <a:schemeClr val="dk2"/>
                </a:solidFill>
              </a:defRPr>
            </a:lvl3pPr>
            <a:lvl4pPr lvl="3" rtl="0">
              <a:lnSpc>
                <a:spcPct val="100000"/>
              </a:lnSpc>
              <a:spcBef>
                <a:spcPts val="1707"/>
              </a:spcBef>
              <a:spcAft>
                <a:spcPts val="0"/>
              </a:spcAft>
              <a:buNone/>
              <a:defRPr sz="1493">
                <a:solidFill>
                  <a:schemeClr val="dk2"/>
                </a:solidFill>
              </a:defRPr>
            </a:lvl4pPr>
            <a:lvl5pPr lvl="4" rtl="0">
              <a:lnSpc>
                <a:spcPct val="100000"/>
              </a:lnSpc>
              <a:spcBef>
                <a:spcPts val="1707"/>
              </a:spcBef>
              <a:spcAft>
                <a:spcPts val="0"/>
              </a:spcAft>
              <a:buNone/>
              <a:defRPr sz="1493">
                <a:solidFill>
                  <a:schemeClr val="dk2"/>
                </a:solidFill>
              </a:defRPr>
            </a:lvl5pPr>
            <a:lvl6pPr lvl="5" rtl="0">
              <a:lnSpc>
                <a:spcPct val="100000"/>
              </a:lnSpc>
              <a:spcBef>
                <a:spcPts val="1707"/>
              </a:spcBef>
              <a:spcAft>
                <a:spcPts val="0"/>
              </a:spcAft>
              <a:buNone/>
              <a:defRPr sz="1493">
                <a:solidFill>
                  <a:schemeClr val="dk2"/>
                </a:solidFill>
              </a:defRPr>
            </a:lvl6pPr>
            <a:lvl7pPr lvl="6" rtl="0">
              <a:lnSpc>
                <a:spcPct val="100000"/>
              </a:lnSpc>
              <a:spcBef>
                <a:spcPts val="1707"/>
              </a:spcBef>
              <a:spcAft>
                <a:spcPts val="0"/>
              </a:spcAft>
              <a:buNone/>
              <a:defRPr sz="1493">
                <a:solidFill>
                  <a:schemeClr val="dk2"/>
                </a:solidFill>
              </a:defRPr>
            </a:lvl7pPr>
            <a:lvl8pPr lvl="7" rtl="0">
              <a:lnSpc>
                <a:spcPct val="100000"/>
              </a:lnSpc>
              <a:spcBef>
                <a:spcPts val="1707"/>
              </a:spcBef>
              <a:spcAft>
                <a:spcPts val="0"/>
              </a:spcAft>
              <a:buNone/>
              <a:defRPr sz="1493">
                <a:solidFill>
                  <a:schemeClr val="dk2"/>
                </a:solidFill>
              </a:defRPr>
            </a:lvl8pPr>
            <a:lvl9pPr lvl="8" rtl="0">
              <a:lnSpc>
                <a:spcPct val="100000"/>
              </a:lnSpc>
              <a:spcBef>
                <a:spcPts val="1707"/>
              </a:spcBef>
              <a:spcAft>
                <a:spcPts val="1707"/>
              </a:spcAft>
              <a:buNone/>
              <a:defRPr sz="1493">
                <a:solidFill>
                  <a:schemeClr val="dk2"/>
                </a:solidFill>
              </a:defRPr>
            </a:lvl9pPr>
          </a:lstStyle>
          <a:p>
            <a:endParaRPr/>
          </a:p>
        </p:txBody>
      </p:sp>
      <p:sp>
        <p:nvSpPr>
          <p:cNvPr id="229" name="Google Shape;229;p30"/>
          <p:cNvSpPr txBox="1">
            <a:spLocks noGrp="1"/>
          </p:cNvSpPr>
          <p:nvPr>
            <p:ph type="ctrTitle" idx="2"/>
          </p:nvPr>
        </p:nvSpPr>
        <p:spPr>
          <a:xfrm>
            <a:off x="768053" y="496451"/>
            <a:ext cx="7749760" cy="1187413"/>
          </a:xfrm>
          <a:prstGeom prst="rect">
            <a:avLst/>
          </a:prstGeom>
        </p:spPr>
        <p:txBody>
          <a:bodyPr spcFirstLastPara="1" wrap="square" lIns="91425" tIns="91425" rIns="91425" bIns="91425" anchor="t" anchorCtr="0">
            <a:noAutofit/>
          </a:bodyPr>
          <a:lstStyle>
            <a:lvl1pPr lvl="0" rtl="0">
              <a:spcBef>
                <a:spcPts val="0"/>
              </a:spcBef>
              <a:spcAft>
                <a:spcPts val="0"/>
              </a:spcAft>
              <a:buClr>
                <a:srgbClr val="F3F3F3"/>
              </a:buClr>
              <a:buSzPts val="2400"/>
              <a:buNone/>
              <a:defRPr sz="3200"/>
            </a:lvl1pPr>
            <a:lvl2pPr lvl="1" rtl="0">
              <a:spcBef>
                <a:spcPts val="0"/>
              </a:spcBef>
              <a:spcAft>
                <a:spcPts val="0"/>
              </a:spcAft>
              <a:buClr>
                <a:schemeClr val="hlink"/>
              </a:buClr>
              <a:buSzPts val="2400"/>
              <a:buNone/>
              <a:defRPr sz="2560">
                <a:solidFill>
                  <a:schemeClr val="hlink"/>
                </a:solidFill>
              </a:defRPr>
            </a:lvl2pPr>
            <a:lvl3pPr lvl="2" rtl="0">
              <a:spcBef>
                <a:spcPts val="0"/>
              </a:spcBef>
              <a:spcAft>
                <a:spcPts val="0"/>
              </a:spcAft>
              <a:buClr>
                <a:schemeClr val="hlink"/>
              </a:buClr>
              <a:buSzPts val="2400"/>
              <a:buNone/>
              <a:defRPr sz="2560">
                <a:solidFill>
                  <a:schemeClr val="hlink"/>
                </a:solidFill>
              </a:defRPr>
            </a:lvl3pPr>
            <a:lvl4pPr lvl="3" rtl="0">
              <a:spcBef>
                <a:spcPts val="0"/>
              </a:spcBef>
              <a:spcAft>
                <a:spcPts val="0"/>
              </a:spcAft>
              <a:buClr>
                <a:schemeClr val="hlink"/>
              </a:buClr>
              <a:buSzPts val="2400"/>
              <a:buNone/>
              <a:defRPr sz="2560">
                <a:solidFill>
                  <a:schemeClr val="hlink"/>
                </a:solidFill>
              </a:defRPr>
            </a:lvl4pPr>
            <a:lvl5pPr lvl="4" rtl="0">
              <a:spcBef>
                <a:spcPts val="0"/>
              </a:spcBef>
              <a:spcAft>
                <a:spcPts val="0"/>
              </a:spcAft>
              <a:buClr>
                <a:schemeClr val="hlink"/>
              </a:buClr>
              <a:buSzPts val="2400"/>
              <a:buNone/>
              <a:defRPr sz="2560">
                <a:solidFill>
                  <a:schemeClr val="hlink"/>
                </a:solidFill>
              </a:defRPr>
            </a:lvl5pPr>
            <a:lvl6pPr lvl="5" rtl="0">
              <a:spcBef>
                <a:spcPts val="0"/>
              </a:spcBef>
              <a:spcAft>
                <a:spcPts val="0"/>
              </a:spcAft>
              <a:buClr>
                <a:schemeClr val="hlink"/>
              </a:buClr>
              <a:buSzPts val="2400"/>
              <a:buNone/>
              <a:defRPr sz="2560">
                <a:solidFill>
                  <a:schemeClr val="hlink"/>
                </a:solidFill>
              </a:defRPr>
            </a:lvl6pPr>
            <a:lvl7pPr lvl="6" rtl="0">
              <a:spcBef>
                <a:spcPts val="0"/>
              </a:spcBef>
              <a:spcAft>
                <a:spcPts val="0"/>
              </a:spcAft>
              <a:buClr>
                <a:schemeClr val="hlink"/>
              </a:buClr>
              <a:buSzPts val="2400"/>
              <a:buNone/>
              <a:defRPr sz="2560">
                <a:solidFill>
                  <a:schemeClr val="hlink"/>
                </a:solidFill>
              </a:defRPr>
            </a:lvl7pPr>
            <a:lvl8pPr lvl="7" rtl="0">
              <a:spcBef>
                <a:spcPts val="0"/>
              </a:spcBef>
              <a:spcAft>
                <a:spcPts val="0"/>
              </a:spcAft>
              <a:buClr>
                <a:schemeClr val="hlink"/>
              </a:buClr>
              <a:buSzPts val="2400"/>
              <a:buNone/>
              <a:defRPr sz="2560">
                <a:solidFill>
                  <a:schemeClr val="hlink"/>
                </a:solidFill>
              </a:defRPr>
            </a:lvl8pPr>
            <a:lvl9pPr lvl="8" rtl="0">
              <a:spcBef>
                <a:spcPts val="0"/>
              </a:spcBef>
              <a:spcAft>
                <a:spcPts val="0"/>
              </a:spcAft>
              <a:buClr>
                <a:schemeClr val="hlink"/>
              </a:buClr>
              <a:buSzPts val="2400"/>
              <a:buNone/>
              <a:defRPr sz="2560">
                <a:solidFill>
                  <a:schemeClr val="hlink"/>
                </a:solidFill>
              </a:defRPr>
            </a:lvl9pPr>
          </a:lstStyle>
          <a:p>
            <a:endParaRPr/>
          </a:p>
        </p:txBody>
      </p:sp>
    </p:spTree>
    <p:extLst>
      <p:ext uri="{BB962C8B-B14F-4D97-AF65-F5344CB8AC3E}">
        <p14:creationId xmlns:p14="http://schemas.microsoft.com/office/powerpoint/2010/main" val="1383088813"/>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matchingName="Title and text 3">
  <p:cSld name="Title and text 3">
    <p:spTree>
      <p:nvGrpSpPr>
        <p:cNvPr id="1" name="Shape 230"/>
        <p:cNvGrpSpPr/>
        <p:nvPr/>
      </p:nvGrpSpPr>
      <p:grpSpPr>
        <a:xfrm>
          <a:off x="0" y="0"/>
          <a:ext cx="0" cy="0"/>
          <a:chOff x="0" y="0"/>
          <a:chExt cx="0" cy="0"/>
        </a:xfrm>
      </p:grpSpPr>
      <p:pic>
        <p:nvPicPr>
          <p:cNvPr id="231" name="Google Shape;231;p31"/>
          <p:cNvPicPr preferRelativeResize="0"/>
          <p:nvPr/>
        </p:nvPicPr>
        <p:blipFill rotWithShape="1">
          <a:blip r:embed="rId2">
            <a:alphaModFix/>
          </a:blip>
          <a:srcRect/>
          <a:stretch/>
        </p:blipFill>
        <p:spPr>
          <a:xfrm>
            <a:off x="0" y="0"/>
            <a:ext cx="9753600" cy="7315200"/>
          </a:xfrm>
          <a:prstGeom prst="rect">
            <a:avLst/>
          </a:prstGeom>
          <a:noFill/>
          <a:ln>
            <a:noFill/>
          </a:ln>
        </p:spPr>
      </p:pic>
      <p:sp>
        <p:nvSpPr>
          <p:cNvPr id="232" name="Google Shape;232;p31"/>
          <p:cNvSpPr txBox="1">
            <a:spLocks noGrp="1"/>
          </p:cNvSpPr>
          <p:nvPr>
            <p:ph type="title"/>
          </p:nvPr>
        </p:nvSpPr>
        <p:spPr>
          <a:xfrm>
            <a:off x="3130293" y="2358613"/>
            <a:ext cx="1440320" cy="1913600"/>
          </a:xfrm>
          <a:prstGeom prst="rect">
            <a:avLst/>
          </a:prstGeom>
          <a:noFill/>
          <a:ln>
            <a:noFill/>
          </a:ln>
        </p:spPr>
        <p:txBody>
          <a:bodyPr spcFirstLastPara="1" wrap="square" lIns="0" tIns="0" rIns="72000" bIns="0" anchor="b" anchorCtr="0">
            <a:noAutofit/>
          </a:bodyPr>
          <a:lstStyle>
            <a:lvl1pPr lvl="0" algn="r" rtl="0">
              <a:spcBef>
                <a:spcPts val="0"/>
              </a:spcBef>
              <a:spcAft>
                <a:spcPts val="0"/>
              </a:spcAft>
              <a:buSzPts val="2200"/>
              <a:buNone/>
              <a:defRPr sz="3840" i="0"/>
            </a:lvl1pPr>
            <a:lvl2pPr lvl="1" algn="r" rtl="0">
              <a:spcBef>
                <a:spcPts val="0"/>
              </a:spcBef>
              <a:spcAft>
                <a:spcPts val="0"/>
              </a:spcAft>
              <a:buSzPts val="2500"/>
              <a:buNone/>
              <a:defRPr sz="2667"/>
            </a:lvl2pPr>
            <a:lvl3pPr lvl="2" algn="r" rtl="0">
              <a:spcBef>
                <a:spcPts val="0"/>
              </a:spcBef>
              <a:spcAft>
                <a:spcPts val="0"/>
              </a:spcAft>
              <a:buSzPts val="2500"/>
              <a:buNone/>
              <a:defRPr sz="2667"/>
            </a:lvl3pPr>
            <a:lvl4pPr lvl="3" algn="r" rtl="0">
              <a:spcBef>
                <a:spcPts val="0"/>
              </a:spcBef>
              <a:spcAft>
                <a:spcPts val="0"/>
              </a:spcAft>
              <a:buSzPts val="2500"/>
              <a:buNone/>
              <a:defRPr sz="2667"/>
            </a:lvl4pPr>
            <a:lvl5pPr lvl="4" algn="r" rtl="0">
              <a:spcBef>
                <a:spcPts val="0"/>
              </a:spcBef>
              <a:spcAft>
                <a:spcPts val="0"/>
              </a:spcAft>
              <a:buSzPts val="2500"/>
              <a:buNone/>
              <a:defRPr sz="2667"/>
            </a:lvl5pPr>
            <a:lvl6pPr lvl="5" algn="r" rtl="0">
              <a:spcBef>
                <a:spcPts val="0"/>
              </a:spcBef>
              <a:spcAft>
                <a:spcPts val="0"/>
              </a:spcAft>
              <a:buSzPts val="2500"/>
              <a:buNone/>
              <a:defRPr sz="2667"/>
            </a:lvl6pPr>
            <a:lvl7pPr lvl="6" algn="r" rtl="0">
              <a:spcBef>
                <a:spcPts val="0"/>
              </a:spcBef>
              <a:spcAft>
                <a:spcPts val="0"/>
              </a:spcAft>
              <a:buSzPts val="2500"/>
              <a:buNone/>
              <a:defRPr sz="2667"/>
            </a:lvl7pPr>
            <a:lvl8pPr lvl="7" algn="r" rtl="0">
              <a:spcBef>
                <a:spcPts val="0"/>
              </a:spcBef>
              <a:spcAft>
                <a:spcPts val="0"/>
              </a:spcAft>
              <a:buSzPts val="2500"/>
              <a:buNone/>
              <a:defRPr sz="2667"/>
            </a:lvl8pPr>
            <a:lvl9pPr lvl="8" algn="r" rtl="0">
              <a:spcBef>
                <a:spcPts val="0"/>
              </a:spcBef>
              <a:spcAft>
                <a:spcPts val="0"/>
              </a:spcAft>
              <a:buSzPts val="2500"/>
              <a:buNone/>
              <a:defRPr sz="2667"/>
            </a:lvl9pPr>
          </a:lstStyle>
          <a:p>
            <a:endParaRPr/>
          </a:p>
        </p:txBody>
      </p:sp>
      <p:sp>
        <p:nvSpPr>
          <p:cNvPr id="233" name="Google Shape;233;p31"/>
          <p:cNvSpPr txBox="1">
            <a:spLocks noGrp="1"/>
          </p:cNvSpPr>
          <p:nvPr>
            <p:ph type="subTitle" idx="1"/>
          </p:nvPr>
        </p:nvSpPr>
        <p:spPr>
          <a:xfrm>
            <a:off x="1612640" y="4793149"/>
            <a:ext cx="2957760" cy="1263360"/>
          </a:xfrm>
          <a:prstGeom prst="rect">
            <a:avLst/>
          </a:prstGeom>
        </p:spPr>
        <p:txBody>
          <a:bodyPr spcFirstLastPara="1" wrap="square" lIns="91425" tIns="91425" rIns="72000" bIns="91425" anchor="ctr" anchorCtr="0">
            <a:noAutofit/>
          </a:bodyPr>
          <a:lstStyle>
            <a:lvl1pPr lvl="0" algn="r" rtl="0">
              <a:lnSpc>
                <a:spcPct val="100000"/>
              </a:lnSpc>
              <a:spcBef>
                <a:spcPts val="0"/>
              </a:spcBef>
              <a:spcAft>
                <a:spcPts val="0"/>
              </a:spcAft>
              <a:buNone/>
              <a:defRPr sz="1493"/>
            </a:lvl1pPr>
            <a:lvl2pPr lvl="1" algn="r" rtl="0">
              <a:lnSpc>
                <a:spcPct val="100000"/>
              </a:lnSpc>
              <a:spcBef>
                <a:spcPts val="1707"/>
              </a:spcBef>
              <a:spcAft>
                <a:spcPts val="0"/>
              </a:spcAft>
              <a:buNone/>
              <a:defRPr sz="1493"/>
            </a:lvl2pPr>
            <a:lvl3pPr lvl="2" algn="r" rtl="0">
              <a:lnSpc>
                <a:spcPct val="100000"/>
              </a:lnSpc>
              <a:spcBef>
                <a:spcPts val="1707"/>
              </a:spcBef>
              <a:spcAft>
                <a:spcPts val="0"/>
              </a:spcAft>
              <a:buNone/>
              <a:defRPr sz="1493"/>
            </a:lvl3pPr>
            <a:lvl4pPr lvl="3" algn="r" rtl="0">
              <a:lnSpc>
                <a:spcPct val="100000"/>
              </a:lnSpc>
              <a:spcBef>
                <a:spcPts val="1707"/>
              </a:spcBef>
              <a:spcAft>
                <a:spcPts val="0"/>
              </a:spcAft>
              <a:buNone/>
              <a:defRPr sz="1493"/>
            </a:lvl4pPr>
            <a:lvl5pPr lvl="4" algn="r" rtl="0">
              <a:lnSpc>
                <a:spcPct val="100000"/>
              </a:lnSpc>
              <a:spcBef>
                <a:spcPts val="1707"/>
              </a:spcBef>
              <a:spcAft>
                <a:spcPts val="0"/>
              </a:spcAft>
              <a:buNone/>
              <a:defRPr sz="1493"/>
            </a:lvl5pPr>
            <a:lvl6pPr lvl="5" algn="r" rtl="0">
              <a:lnSpc>
                <a:spcPct val="100000"/>
              </a:lnSpc>
              <a:spcBef>
                <a:spcPts val="1707"/>
              </a:spcBef>
              <a:spcAft>
                <a:spcPts val="0"/>
              </a:spcAft>
              <a:buNone/>
              <a:defRPr sz="1493"/>
            </a:lvl6pPr>
            <a:lvl7pPr lvl="6" algn="r" rtl="0">
              <a:lnSpc>
                <a:spcPct val="100000"/>
              </a:lnSpc>
              <a:spcBef>
                <a:spcPts val="1707"/>
              </a:spcBef>
              <a:spcAft>
                <a:spcPts val="0"/>
              </a:spcAft>
              <a:buNone/>
              <a:defRPr sz="1493"/>
            </a:lvl7pPr>
            <a:lvl8pPr lvl="7" algn="r" rtl="0">
              <a:lnSpc>
                <a:spcPct val="100000"/>
              </a:lnSpc>
              <a:spcBef>
                <a:spcPts val="1707"/>
              </a:spcBef>
              <a:spcAft>
                <a:spcPts val="0"/>
              </a:spcAft>
              <a:buNone/>
              <a:defRPr sz="1493"/>
            </a:lvl8pPr>
            <a:lvl9pPr lvl="8" algn="r" rtl="0">
              <a:lnSpc>
                <a:spcPct val="100000"/>
              </a:lnSpc>
              <a:spcBef>
                <a:spcPts val="1707"/>
              </a:spcBef>
              <a:spcAft>
                <a:spcPts val="1707"/>
              </a:spcAft>
              <a:buNone/>
              <a:defRPr sz="1493"/>
            </a:lvl9pPr>
          </a:lstStyle>
          <a:p>
            <a:endParaRPr/>
          </a:p>
        </p:txBody>
      </p:sp>
      <p:sp>
        <p:nvSpPr>
          <p:cNvPr id="234" name="Google Shape;234;p31"/>
          <p:cNvSpPr txBox="1">
            <a:spLocks noGrp="1"/>
          </p:cNvSpPr>
          <p:nvPr>
            <p:ph type="ctrTitle" idx="2"/>
          </p:nvPr>
        </p:nvSpPr>
        <p:spPr>
          <a:xfrm>
            <a:off x="768053" y="496451"/>
            <a:ext cx="7749760" cy="1187413"/>
          </a:xfrm>
          <a:prstGeom prst="rect">
            <a:avLst/>
          </a:prstGeom>
        </p:spPr>
        <p:txBody>
          <a:bodyPr spcFirstLastPara="1" wrap="square" lIns="91425" tIns="91425" rIns="91425" bIns="91425" anchor="t" anchorCtr="0">
            <a:noAutofit/>
          </a:bodyPr>
          <a:lstStyle>
            <a:lvl1pPr lvl="0" rtl="0">
              <a:spcBef>
                <a:spcPts val="0"/>
              </a:spcBef>
              <a:spcAft>
                <a:spcPts val="0"/>
              </a:spcAft>
              <a:buClr>
                <a:srgbClr val="F3F3F3"/>
              </a:buClr>
              <a:buSzPts val="2400"/>
              <a:buNone/>
              <a:defRPr sz="3200"/>
            </a:lvl1pPr>
            <a:lvl2pPr lvl="1" rtl="0">
              <a:spcBef>
                <a:spcPts val="0"/>
              </a:spcBef>
              <a:spcAft>
                <a:spcPts val="0"/>
              </a:spcAft>
              <a:buClr>
                <a:schemeClr val="hlink"/>
              </a:buClr>
              <a:buSzPts val="2400"/>
              <a:buNone/>
              <a:defRPr sz="2560">
                <a:solidFill>
                  <a:schemeClr val="hlink"/>
                </a:solidFill>
              </a:defRPr>
            </a:lvl2pPr>
            <a:lvl3pPr lvl="2" rtl="0">
              <a:spcBef>
                <a:spcPts val="0"/>
              </a:spcBef>
              <a:spcAft>
                <a:spcPts val="0"/>
              </a:spcAft>
              <a:buClr>
                <a:schemeClr val="hlink"/>
              </a:buClr>
              <a:buSzPts val="2400"/>
              <a:buNone/>
              <a:defRPr sz="2560">
                <a:solidFill>
                  <a:schemeClr val="hlink"/>
                </a:solidFill>
              </a:defRPr>
            </a:lvl3pPr>
            <a:lvl4pPr lvl="3" rtl="0">
              <a:spcBef>
                <a:spcPts val="0"/>
              </a:spcBef>
              <a:spcAft>
                <a:spcPts val="0"/>
              </a:spcAft>
              <a:buClr>
                <a:schemeClr val="hlink"/>
              </a:buClr>
              <a:buSzPts val="2400"/>
              <a:buNone/>
              <a:defRPr sz="2560">
                <a:solidFill>
                  <a:schemeClr val="hlink"/>
                </a:solidFill>
              </a:defRPr>
            </a:lvl4pPr>
            <a:lvl5pPr lvl="4" rtl="0">
              <a:spcBef>
                <a:spcPts val="0"/>
              </a:spcBef>
              <a:spcAft>
                <a:spcPts val="0"/>
              </a:spcAft>
              <a:buClr>
                <a:schemeClr val="hlink"/>
              </a:buClr>
              <a:buSzPts val="2400"/>
              <a:buNone/>
              <a:defRPr sz="2560">
                <a:solidFill>
                  <a:schemeClr val="hlink"/>
                </a:solidFill>
              </a:defRPr>
            </a:lvl5pPr>
            <a:lvl6pPr lvl="5" rtl="0">
              <a:spcBef>
                <a:spcPts val="0"/>
              </a:spcBef>
              <a:spcAft>
                <a:spcPts val="0"/>
              </a:spcAft>
              <a:buClr>
                <a:schemeClr val="hlink"/>
              </a:buClr>
              <a:buSzPts val="2400"/>
              <a:buNone/>
              <a:defRPr sz="2560">
                <a:solidFill>
                  <a:schemeClr val="hlink"/>
                </a:solidFill>
              </a:defRPr>
            </a:lvl6pPr>
            <a:lvl7pPr lvl="6" rtl="0">
              <a:spcBef>
                <a:spcPts val="0"/>
              </a:spcBef>
              <a:spcAft>
                <a:spcPts val="0"/>
              </a:spcAft>
              <a:buClr>
                <a:schemeClr val="hlink"/>
              </a:buClr>
              <a:buSzPts val="2400"/>
              <a:buNone/>
              <a:defRPr sz="2560">
                <a:solidFill>
                  <a:schemeClr val="hlink"/>
                </a:solidFill>
              </a:defRPr>
            </a:lvl7pPr>
            <a:lvl8pPr lvl="7" rtl="0">
              <a:spcBef>
                <a:spcPts val="0"/>
              </a:spcBef>
              <a:spcAft>
                <a:spcPts val="0"/>
              </a:spcAft>
              <a:buClr>
                <a:schemeClr val="hlink"/>
              </a:buClr>
              <a:buSzPts val="2400"/>
              <a:buNone/>
              <a:defRPr sz="2560">
                <a:solidFill>
                  <a:schemeClr val="hlink"/>
                </a:solidFill>
              </a:defRPr>
            </a:lvl8pPr>
            <a:lvl9pPr lvl="8" rtl="0">
              <a:spcBef>
                <a:spcPts val="0"/>
              </a:spcBef>
              <a:spcAft>
                <a:spcPts val="0"/>
              </a:spcAft>
              <a:buClr>
                <a:schemeClr val="hlink"/>
              </a:buClr>
              <a:buSzPts val="2400"/>
              <a:buNone/>
              <a:defRPr sz="2560">
                <a:solidFill>
                  <a:schemeClr val="hlink"/>
                </a:solidFill>
              </a:defRPr>
            </a:lvl9pPr>
          </a:lstStyle>
          <a:p>
            <a:endParaRPr/>
          </a:p>
        </p:txBody>
      </p:sp>
    </p:spTree>
    <p:extLst>
      <p:ext uri="{BB962C8B-B14F-4D97-AF65-F5344CB8AC3E}">
        <p14:creationId xmlns:p14="http://schemas.microsoft.com/office/powerpoint/2010/main" val="1857015483"/>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matchingName="Title only 3">
  <p:cSld name="1_Title only 3">
    <p:spTree>
      <p:nvGrpSpPr>
        <p:cNvPr id="1" name="Shape 235"/>
        <p:cNvGrpSpPr/>
        <p:nvPr/>
      </p:nvGrpSpPr>
      <p:grpSpPr>
        <a:xfrm>
          <a:off x="0" y="0"/>
          <a:ext cx="0" cy="0"/>
          <a:chOff x="0" y="0"/>
          <a:chExt cx="0" cy="0"/>
        </a:xfrm>
      </p:grpSpPr>
      <p:sp>
        <p:nvSpPr>
          <p:cNvPr id="236" name="Google Shape;236;p32"/>
          <p:cNvSpPr txBox="1">
            <a:spLocks noGrp="1"/>
          </p:cNvSpPr>
          <p:nvPr>
            <p:ph type="ctrTitle"/>
          </p:nvPr>
        </p:nvSpPr>
        <p:spPr>
          <a:xfrm>
            <a:off x="768053" y="496458"/>
            <a:ext cx="7749760" cy="715093"/>
          </a:xfrm>
          <a:prstGeom prst="rect">
            <a:avLst/>
          </a:prstGeom>
        </p:spPr>
        <p:txBody>
          <a:bodyPr spcFirstLastPara="1" wrap="square" lIns="91425" tIns="91425" rIns="91425" bIns="91425" anchor="t" anchorCtr="0">
            <a:noAutofit/>
          </a:bodyPr>
          <a:lstStyle>
            <a:lvl1pPr lvl="0" algn="ctr" rtl="0">
              <a:spcBef>
                <a:spcPts val="0"/>
              </a:spcBef>
              <a:spcAft>
                <a:spcPts val="0"/>
              </a:spcAft>
              <a:buClr>
                <a:srgbClr val="F3F3F3"/>
              </a:buClr>
              <a:buSzPts val="2400"/>
              <a:buNone/>
              <a:defRPr sz="3200"/>
            </a:lvl1pPr>
            <a:lvl2pPr lvl="1" algn="ctr" rtl="0">
              <a:spcBef>
                <a:spcPts val="0"/>
              </a:spcBef>
              <a:spcAft>
                <a:spcPts val="0"/>
              </a:spcAft>
              <a:buClr>
                <a:schemeClr val="hlink"/>
              </a:buClr>
              <a:buSzPts val="2400"/>
              <a:buNone/>
              <a:defRPr sz="2560">
                <a:solidFill>
                  <a:schemeClr val="hlink"/>
                </a:solidFill>
              </a:defRPr>
            </a:lvl2pPr>
            <a:lvl3pPr lvl="2" algn="ctr" rtl="0">
              <a:spcBef>
                <a:spcPts val="0"/>
              </a:spcBef>
              <a:spcAft>
                <a:spcPts val="0"/>
              </a:spcAft>
              <a:buClr>
                <a:schemeClr val="hlink"/>
              </a:buClr>
              <a:buSzPts val="2400"/>
              <a:buNone/>
              <a:defRPr sz="2560">
                <a:solidFill>
                  <a:schemeClr val="hlink"/>
                </a:solidFill>
              </a:defRPr>
            </a:lvl3pPr>
            <a:lvl4pPr lvl="3" algn="ctr" rtl="0">
              <a:spcBef>
                <a:spcPts val="0"/>
              </a:spcBef>
              <a:spcAft>
                <a:spcPts val="0"/>
              </a:spcAft>
              <a:buClr>
                <a:schemeClr val="hlink"/>
              </a:buClr>
              <a:buSzPts val="2400"/>
              <a:buNone/>
              <a:defRPr sz="2560">
                <a:solidFill>
                  <a:schemeClr val="hlink"/>
                </a:solidFill>
              </a:defRPr>
            </a:lvl4pPr>
            <a:lvl5pPr lvl="4" algn="ctr" rtl="0">
              <a:spcBef>
                <a:spcPts val="0"/>
              </a:spcBef>
              <a:spcAft>
                <a:spcPts val="0"/>
              </a:spcAft>
              <a:buClr>
                <a:schemeClr val="hlink"/>
              </a:buClr>
              <a:buSzPts val="2400"/>
              <a:buNone/>
              <a:defRPr sz="2560">
                <a:solidFill>
                  <a:schemeClr val="hlink"/>
                </a:solidFill>
              </a:defRPr>
            </a:lvl5pPr>
            <a:lvl6pPr lvl="5" algn="ctr" rtl="0">
              <a:spcBef>
                <a:spcPts val="0"/>
              </a:spcBef>
              <a:spcAft>
                <a:spcPts val="0"/>
              </a:spcAft>
              <a:buClr>
                <a:schemeClr val="hlink"/>
              </a:buClr>
              <a:buSzPts val="2400"/>
              <a:buNone/>
              <a:defRPr sz="2560">
                <a:solidFill>
                  <a:schemeClr val="hlink"/>
                </a:solidFill>
              </a:defRPr>
            </a:lvl6pPr>
            <a:lvl7pPr lvl="6" algn="ctr" rtl="0">
              <a:spcBef>
                <a:spcPts val="0"/>
              </a:spcBef>
              <a:spcAft>
                <a:spcPts val="0"/>
              </a:spcAft>
              <a:buClr>
                <a:schemeClr val="hlink"/>
              </a:buClr>
              <a:buSzPts val="2400"/>
              <a:buNone/>
              <a:defRPr sz="2560">
                <a:solidFill>
                  <a:schemeClr val="hlink"/>
                </a:solidFill>
              </a:defRPr>
            </a:lvl7pPr>
            <a:lvl8pPr lvl="7" algn="ctr" rtl="0">
              <a:spcBef>
                <a:spcPts val="0"/>
              </a:spcBef>
              <a:spcAft>
                <a:spcPts val="0"/>
              </a:spcAft>
              <a:buClr>
                <a:schemeClr val="hlink"/>
              </a:buClr>
              <a:buSzPts val="2400"/>
              <a:buNone/>
              <a:defRPr sz="2560">
                <a:solidFill>
                  <a:schemeClr val="hlink"/>
                </a:solidFill>
              </a:defRPr>
            </a:lvl8pPr>
            <a:lvl9pPr lvl="8" algn="ctr" rtl="0">
              <a:spcBef>
                <a:spcPts val="0"/>
              </a:spcBef>
              <a:spcAft>
                <a:spcPts val="0"/>
              </a:spcAft>
              <a:buClr>
                <a:schemeClr val="hlink"/>
              </a:buClr>
              <a:buSzPts val="2400"/>
              <a:buNone/>
              <a:defRPr sz="2560">
                <a:solidFill>
                  <a:schemeClr val="hlink"/>
                </a:solidFill>
              </a:defRPr>
            </a:lvl9pPr>
          </a:lstStyle>
          <a:p>
            <a:endParaRPr/>
          </a:p>
        </p:txBody>
      </p:sp>
      <p:grpSp>
        <p:nvGrpSpPr>
          <p:cNvPr id="237" name="Google Shape;237;p32"/>
          <p:cNvGrpSpPr/>
          <p:nvPr/>
        </p:nvGrpSpPr>
        <p:grpSpPr>
          <a:xfrm flipH="1">
            <a:off x="6" y="-38914"/>
            <a:ext cx="2506247" cy="4052904"/>
            <a:chOff x="6794405" y="-27361"/>
            <a:chExt cx="2349607" cy="2849698"/>
          </a:xfrm>
        </p:grpSpPr>
        <p:pic>
          <p:nvPicPr>
            <p:cNvPr id="238" name="Google Shape;238;p32"/>
            <p:cNvPicPr preferRelativeResize="0"/>
            <p:nvPr/>
          </p:nvPicPr>
          <p:blipFill rotWithShape="1">
            <a:blip r:embed="rId2">
              <a:alphaModFix/>
            </a:blip>
            <a:srcRect l="68835" t="77608"/>
            <a:stretch/>
          </p:blipFill>
          <p:spPr>
            <a:xfrm rot="-5400000">
              <a:off x="7143300" y="821625"/>
              <a:ext cx="2849698" cy="1151726"/>
            </a:xfrm>
            <a:prstGeom prst="rect">
              <a:avLst/>
            </a:prstGeom>
            <a:noFill/>
            <a:ln>
              <a:noFill/>
            </a:ln>
          </p:spPr>
        </p:pic>
        <p:grpSp>
          <p:nvGrpSpPr>
            <p:cNvPr id="239" name="Google Shape;239;p32"/>
            <p:cNvGrpSpPr/>
            <p:nvPr/>
          </p:nvGrpSpPr>
          <p:grpSpPr>
            <a:xfrm>
              <a:off x="6794405" y="-23488"/>
              <a:ext cx="2349591" cy="1499535"/>
              <a:chOff x="6787967" y="-17050"/>
              <a:chExt cx="2349591" cy="1499535"/>
            </a:xfrm>
          </p:grpSpPr>
          <p:sp>
            <p:nvSpPr>
              <p:cNvPr id="240" name="Google Shape;240;p32"/>
              <p:cNvSpPr/>
              <p:nvPr/>
            </p:nvSpPr>
            <p:spPr>
              <a:xfrm rot="-5400000">
                <a:off x="7601158" y="-53916"/>
                <a:ext cx="1499535" cy="1573266"/>
              </a:xfrm>
              <a:custGeom>
                <a:avLst/>
                <a:gdLst/>
                <a:ahLst/>
                <a:cxnLst/>
                <a:rect l="l" t="t" r="r" b="b"/>
                <a:pathLst>
                  <a:path w="35042" h="36765" extrusionOk="0">
                    <a:moveTo>
                      <a:pt x="538" y="552"/>
                    </a:moveTo>
                    <a:lnTo>
                      <a:pt x="538" y="552"/>
                    </a:lnTo>
                    <a:cubicBezTo>
                      <a:pt x="2516" y="1227"/>
                      <a:pt x="4418" y="2097"/>
                      <a:pt x="6212" y="3126"/>
                    </a:cubicBezTo>
                    <a:cubicBezTo>
                      <a:pt x="8127" y="4192"/>
                      <a:pt x="9907" y="5454"/>
                      <a:pt x="11589" y="6810"/>
                    </a:cubicBezTo>
                    <a:cubicBezTo>
                      <a:pt x="12441" y="7474"/>
                      <a:pt x="13250" y="8192"/>
                      <a:pt x="14055" y="8902"/>
                    </a:cubicBezTo>
                    <a:cubicBezTo>
                      <a:pt x="14834" y="9642"/>
                      <a:pt x="15621" y="10375"/>
                      <a:pt x="16365" y="11143"/>
                    </a:cubicBezTo>
                    <a:cubicBezTo>
                      <a:pt x="17870" y="12666"/>
                      <a:pt x="19298" y="14254"/>
                      <a:pt x="20665" y="15882"/>
                    </a:cubicBezTo>
                    <a:cubicBezTo>
                      <a:pt x="23417" y="19124"/>
                      <a:pt x="25973" y="22511"/>
                      <a:pt x="28345" y="26002"/>
                    </a:cubicBezTo>
                    <a:cubicBezTo>
                      <a:pt x="30720" y="29483"/>
                      <a:pt x="32953" y="33109"/>
                      <a:pt x="34988" y="36721"/>
                    </a:cubicBezTo>
                    <a:lnTo>
                      <a:pt x="33403" y="36126"/>
                    </a:lnTo>
                    <a:cubicBezTo>
                      <a:pt x="32888" y="35930"/>
                      <a:pt x="32377" y="35749"/>
                      <a:pt x="31859" y="35517"/>
                    </a:cubicBezTo>
                    <a:lnTo>
                      <a:pt x="30303" y="34857"/>
                    </a:lnTo>
                    <a:cubicBezTo>
                      <a:pt x="29788" y="34632"/>
                      <a:pt x="29291" y="34381"/>
                      <a:pt x="28780" y="34142"/>
                    </a:cubicBezTo>
                    <a:cubicBezTo>
                      <a:pt x="26750" y="33193"/>
                      <a:pt x="24817" y="32075"/>
                      <a:pt x="22964" y="30865"/>
                    </a:cubicBezTo>
                    <a:cubicBezTo>
                      <a:pt x="19262" y="28428"/>
                      <a:pt x="15955" y="25520"/>
                      <a:pt x="13025" y="22325"/>
                    </a:cubicBezTo>
                    <a:cubicBezTo>
                      <a:pt x="10121" y="19113"/>
                      <a:pt x="7601" y="15603"/>
                      <a:pt x="5491" y="11894"/>
                    </a:cubicBezTo>
                    <a:cubicBezTo>
                      <a:pt x="3456" y="8276"/>
                      <a:pt x="1700" y="4487"/>
                      <a:pt x="538" y="552"/>
                    </a:cubicBezTo>
                    <a:close/>
                    <a:moveTo>
                      <a:pt x="1" y="1"/>
                    </a:moveTo>
                    <a:lnTo>
                      <a:pt x="81" y="317"/>
                    </a:lnTo>
                    <a:cubicBezTo>
                      <a:pt x="606" y="2383"/>
                      <a:pt x="1317" y="4392"/>
                      <a:pt x="2126" y="6372"/>
                    </a:cubicBezTo>
                    <a:cubicBezTo>
                      <a:pt x="2938" y="8348"/>
                      <a:pt x="3856" y="10288"/>
                      <a:pt x="4900" y="12173"/>
                    </a:cubicBezTo>
                    <a:cubicBezTo>
                      <a:pt x="6989" y="15937"/>
                      <a:pt x="9486" y="19527"/>
                      <a:pt x="12467" y="22757"/>
                    </a:cubicBezTo>
                    <a:cubicBezTo>
                      <a:pt x="13964" y="24363"/>
                      <a:pt x="15527" y="25926"/>
                      <a:pt x="17242" y="27340"/>
                    </a:cubicBezTo>
                    <a:cubicBezTo>
                      <a:pt x="18972" y="28736"/>
                      <a:pt x="20752" y="30085"/>
                      <a:pt x="22670" y="31253"/>
                    </a:cubicBezTo>
                    <a:cubicBezTo>
                      <a:pt x="26474" y="33646"/>
                      <a:pt x="30607" y="35502"/>
                      <a:pt x="35042" y="36764"/>
                    </a:cubicBezTo>
                    <a:cubicBezTo>
                      <a:pt x="33243" y="32910"/>
                      <a:pt x="31115" y="29305"/>
                      <a:pt x="28805" y="25744"/>
                    </a:cubicBezTo>
                    <a:cubicBezTo>
                      <a:pt x="26470" y="22210"/>
                      <a:pt x="23958" y="18765"/>
                      <a:pt x="21125" y="15545"/>
                    </a:cubicBezTo>
                    <a:cubicBezTo>
                      <a:pt x="18294" y="12326"/>
                      <a:pt x="15176" y="9316"/>
                      <a:pt x="11753" y="6636"/>
                    </a:cubicBezTo>
                    <a:cubicBezTo>
                      <a:pt x="8333" y="3957"/>
                      <a:pt x="4552" y="1617"/>
                      <a:pt x="327" y="116"/>
                    </a:cubicBezTo>
                    <a:lnTo>
                      <a:pt x="1" y="1"/>
                    </a:lnTo>
                    <a:close/>
                  </a:path>
                </a:pathLst>
              </a:custGeom>
              <a:solidFill>
                <a:schemeClr val="hlink"/>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920"/>
              </a:p>
            </p:txBody>
          </p:sp>
          <p:sp>
            <p:nvSpPr>
              <p:cNvPr id="241" name="Google Shape;241;p32"/>
              <p:cNvSpPr/>
              <p:nvPr/>
            </p:nvSpPr>
            <p:spPr>
              <a:xfrm rot="-5400000">
                <a:off x="7612884" y="-52633"/>
                <a:ext cx="1487082" cy="1560386"/>
              </a:xfrm>
              <a:custGeom>
                <a:avLst/>
                <a:gdLst/>
                <a:ahLst/>
                <a:cxnLst/>
                <a:rect l="l" t="t" r="r" b="b"/>
                <a:pathLst>
                  <a:path w="34751" h="36464" extrusionOk="0">
                    <a:moveTo>
                      <a:pt x="0" y="1"/>
                    </a:moveTo>
                    <a:lnTo>
                      <a:pt x="4286" y="4606"/>
                    </a:lnTo>
                    <a:lnTo>
                      <a:pt x="8611" y="9182"/>
                    </a:lnTo>
                    <a:lnTo>
                      <a:pt x="17303" y="18290"/>
                    </a:lnTo>
                    <a:lnTo>
                      <a:pt x="26041" y="27363"/>
                    </a:lnTo>
                    <a:lnTo>
                      <a:pt x="30403" y="31905"/>
                    </a:lnTo>
                    <a:lnTo>
                      <a:pt x="34751" y="36463"/>
                    </a:lnTo>
                    <a:cubicBezTo>
                      <a:pt x="32093" y="33240"/>
                      <a:pt x="29279" y="30129"/>
                      <a:pt x="26450" y="27036"/>
                    </a:cubicBezTo>
                    <a:cubicBezTo>
                      <a:pt x="23619" y="23943"/>
                      <a:pt x="20722" y="20905"/>
                      <a:pt x="17832" y="17859"/>
                    </a:cubicBezTo>
                    <a:cubicBezTo>
                      <a:pt x="14903" y="14849"/>
                      <a:pt x="11987" y="11825"/>
                      <a:pt x="9014" y="8849"/>
                    </a:cubicBezTo>
                    <a:cubicBezTo>
                      <a:pt x="6040" y="5871"/>
                      <a:pt x="3056" y="2905"/>
                      <a:pt x="0" y="1"/>
                    </a:cubicBezTo>
                    <a:close/>
                  </a:path>
                </a:pathLst>
              </a:custGeom>
              <a:solidFill>
                <a:schemeClr val="hlink"/>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920"/>
              </a:p>
            </p:txBody>
          </p:sp>
          <p:sp>
            <p:nvSpPr>
              <p:cNvPr id="242" name="Google Shape;242;p32"/>
              <p:cNvSpPr/>
              <p:nvPr/>
            </p:nvSpPr>
            <p:spPr>
              <a:xfrm rot="-5400000">
                <a:off x="8281265" y="779729"/>
                <a:ext cx="298093" cy="110833"/>
              </a:xfrm>
              <a:custGeom>
                <a:avLst/>
                <a:gdLst/>
                <a:ahLst/>
                <a:cxnLst/>
                <a:rect l="l" t="t" r="r" b="b"/>
                <a:pathLst>
                  <a:path w="6966" h="2590" extrusionOk="0">
                    <a:moveTo>
                      <a:pt x="6845" y="1"/>
                    </a:moveTo>
                    <a:lnTo>
                      <a:pt x="0" y="2282"/>
                    </a:lnTo>
                    <a:lnTo>
                      <a:pt x="119" y="2590"/>
                    </a:lnTo>
                    <a:lnTo>
                      <a:pt x="6965" y="309"/>
                    </a:lnTo>
                    <a:lnTo>
                      <a:pt x="6845" y="1"/>
                    </a:lnTo>
                    <a:close/>
                  </a:path>
                </a:pathLst>
              </a:custGeom>
              <a:solidFill>
                <a:schemeClr val="hlink"/>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920"/>
              </a:p>
            </p:txBody>
          </p:sp>
          <p:sp>
            <p:nvSpPr>
              <p:cNvPr id="243" name="Google Shape;243;p32"/>
              <p:cNvSpPr/>
              <p:nvPr/>
            </p:nvSpPr>
            <p:spPr>
              <a:xfrm rot="-5400000">
                <a:off x="8168311" y="888062"/>
                <a:ext cx="283201" cy="106168"/>
              </a:xfrm>
              <a:custGeom>
                <a:avLst/>
                <a:gdLst/>
                <a:ahLst/>
                <a:cxnLst/>
                <a:rect l="l" t="t" r="r" b="b"/>
                <a:pathLst>
                  <a:path w="6618" h="2481" extrusionOk="0">
                    <a:moveTo>
                      <a:pt x="6498" y="0"/>
                    </a:moveTo>
                    <a:lnTo>
                      <a:pt x="1" y="2172"/>
                    </a:lnTo>
                    <a:lnTo>
                      <a:pt x="120" y="2480"/>
                    </a:lnTo>
                    <a:lnTo>
                      <a:pt x="6618" y="308"/>
                    </a:lnTo>
                    <a:lnTo>
                      <a:pt x="6498" y="0"/>
                    </a:lnTo>
                    <a:close/>
                  </a:path>
                </a:pathLst>
              </a:custGeom>
              <a:solidFill>
                <a:schemeClr val="hlink"/>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920"/>
              </a:p>
            </p:txBody>
          </p:sp>
          <p:sp>
            <p:nvSpPr>
              <p:cNvPr id="244" name="Google Shape;244;p32"/>
              <p:cNvSpPr/>
              <p:nvPr/>
            </p:nvSpPr>
            <p:spPr>
              <a:xfrm rot="-5400000">
                <a:off x="8360151" y="464229"/>
                <a:ext cx="60723" cy="198472"/>
              </a:xfrm>
              <a:custGeom>
                <a:avLst/>
                <a:gdLst/>
                <a:ahLst/>
                <a:cxnLst/>
                <a:rect l="l" t="t" r="r" b="b"/>
                <a:pathLst>
                  <a:path w="1419" h="4638" extrusionOk="0">
                    <a:moveTo>
                      <a:pt x="1070" y="0"/>
                    </a:moveTo>
                    <a:lnTo>
                      <a:pt x="1" y="4569"/>
                    </a:lnTo>
                    <a:lnTo>
                      <a:pt x="345" y="4638"/>
                    </a:lnTo>
                    <a:lnTo>
                      <a:pt x="1418" y="69"/>
                    </a:lnTo>
                    <a:lnTo>
                      <a:pt x="1070" y="0"/>
                    </a:lnTo>
                    <a:close/>
                  </a:path>
                </a:pathLst>
              </a:custGeom>
              <a:solidFill>
                <a:schemeClr val="hlink"/>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920"/>
              </a:p>
            </p:txBody>
          </p:sp>
          <p:sp>
            <p:nvSpPr>
              <p:cNvPr id="245" name="Google Shape;245;p32"/>
              <p:cNvSpPr/>
              <p:nvPr/>
            </p:nvSpPr>
            <p:spPr>
              <a:xfrm rot="-5400000">
                <a:off x="7363419" y="-591923"/>
                <a:ext cx="908185" cy="2059090"/>
              </a:xfrm>
              <a:custGeom>
                <a:avLst/>
                <a:gdLst/>
                <a:ahLst/>
                <a:cxnLst/>
                <a:rect l="l" t="t" r="r" b="b"/>
                <a:pathLst>
                  <a:path w="21223" h="48118" extrusionOk="0">
                    <a:moveTo>
                      <a:pt x="846" y="705"/>
                    </a:moveTo>
                    <a:cubicBezTo>
                      <a:pt x="2577" y="2026"/>
                      <a:pt x="4195" y="3481"/>
                      <a:pt x="5653" y="5063"/>
                    </a:cubicBezTo>
                    <a:cubicBezTo>
                      <a:pt x="7186" y="6738"/>
                      <a:pt x="8553" y="8537"/>
                      <a:pt x="9779" y="10411"/>
                    </a:cubicBezTo>
                    <a:cubicBezTo>
                      <a:pt x="12227" y="14172"/>
                      <a:pt x="14054" y="18243"/>
                      <a:pt x="15555" y="22391"/>
                    </a:cubicBezTo>
                    <a:cubicBezTo>
                      <a:pt x="16335" y="24454"/>
                      <a:pt x="16966" y="26568"/>
                      <a:pt x="17585" y="28678"/>
                    </a:cubicBezTo>
                    <a:cubicBezTo>
                      <a:pt x="18195" y="30793"/>
                      <a:pt x="18728" y="32928"/>
                      <a:pt x="19185" y="35074"/>
                    </a:cubicBezTo>
                    <a:cubicBezTo>
                      <a:pt x="20106" y="39357"/>
                      <a:pt x="20784" y="43744"/>
                      <a:pt x="21197" y="48056"/>
                    </a:cubicBezTo>
                    <a:cubicBezTo>
                      <a:pt x="20395" y="47211"/>
                      <a:pt x="19620" y="46359"/>
                      <a:pt x="18866" y="45521"/>
                    </a:cubicBezTo>
                    <a:lnTo>
                      <a:pt x="17734" y="44281"/>
                    </a:lnTo>
                    <a:lnTo>
                      <a:pt x="17169" y="43668"/>
                    </a:lnTo>
                    <a:lnTo>
                      <a:pt x="16632" y="43012"/>
                    </a:lnTo>
                    <a:lnTo>
                      <a:pt x="14493" y="40369"/>
                    </a:lnTo>
                    <a:cubicBezTo>
                      <a:pt x="14145" y="39922"/>
                      <a:pt x="13768" y="39499"/>
                      <a:pt x="13445" y="39038"/>
                    </a:cubicBezTo>
                    <a:lnTo>
                      <a:pt x="12488" y="37646"/>
                    </a:lnTo>
                    <a:lnTo>
                      <a:pt x="10577" y="34865"/>
                    </a:lnTo>
                    <a:lnTo>
                      <a:pt x="8887" y="31968"/>
                    </a:lnTo>
                    <a:cubicBezTo>
                      <a:pt x="8608" y="31485"/>
                      <a:pt x="8314" y="31006"/>
                      <a:pt x="8053" y="30517"/>
                    </a:cubicBezTo>
                    <a:lnTo>
                      <a:pt x="7306" y="29023"/>
                    </a:lnTo>
                    <a:lnTo>
                      <a:pt x="6559" y="27533"/>
                    </a:lnTo>
                    <a:cubicBezTo>
                      <a:pt x="6309" y="27036"/>
                      <a:pt x="6048" y="26543"/>
                      <a:pt x="5852" y="26024"/>
                    </a:cubicBezTo>
                    <a:lnTo>
                      <a:pt x="4579" y="22953"/>
                    </a:lnTo>
                    <a:cubicBezTo>
                      <a:pt x="4192" y="21920"/>
                      <a:pt x="3869" y="20865"/>
                      <a:pt x="3496" y="19828"/>
                    </a:cubicBezTo>
                    <a:cubicBezTo>
                      <a:pt x="3104" y="18791"/>
                      <a:pt x="2872" y="17713"/>
                      <a:pt x="2564" y="16655"/>
                    </a:cubicBezTo>
                    <a:cubicBezTo>
                      <a:pt x="2248" y="15600"/>
                      <a:pt x="2042" y="14523"/>
                      <a:pt x="1816" y="13446"/>
                    </a:cubicBezTo>
                    <a:cubicBezTo>
                      <a:pt x="982" y="9257"/>
                      <a:pt x="503" y="4954"/>
                      <a:pt x="846" y="705"/>
                    </a:cubicBezTo>
                    <a:close/>
                    <a:moveTo>
                      <a:pt x="529" y="1"/>
                    </a:moveTo>
                    <a:lnTo>
                      <a:pt x="493" y="331"/>
                    </a:lnTo>
                    <a:cubicBezTo>
                      <a:pt x="0" y="4751"/>
                      <a:pt x="333" y="9197"/>
                      <a:pt x="1160" y="13555"/>
                    </a:cubicBezTo>
                    <a:cubicBezTo>
                      <a:pt x="2012" y="17906"/>
                      <a:pt x="3307" y="22199"/>
                      <a:pt x="5178" y="26278"/>
                    </a:cubicBezTo>
                    <a:cubicBezTo>
                      <a:pt x="5381" y="26800"/>
                      <a:pt x="5642" y="27297"/>
                      <a:pt x="5896" y="27801"/>
                    </a:cubicBezTo>
                    <a:lnTo>
                      <a:pt x="6657" y="29306"/>
                    </a:lnTo>
                    <a:lnTo>
                      <a:pt x="7419" y="30807"/>
                    </a:lnTo>
                    <a:cubicBezTo>
                      <a:pt x="7680" y="31307"/>
                      <a:pt x="8003" y="31775"/>
                      <a:pt x="8289" y="32261"/>
                    </a:cubicBezTo>
                    <a:lnTo>
                      <a:pt x="10066" y="35148"/>
                    </a:lnTo>
                    <a:lnTo>
                      <a:pt x="12060" y="37907"/>
                    </a:lnTo>
                    <a:lnTo>
                      <a:pt x="13057" y="39285"/>
                    </a:lnTo>
                    <a:cubicBezTo>
                      <a:pt x="13394" y="39741"/>
                      <a:pt x="13786" y="40162"/>
                      <a:pt x="14148" y="40600"/>
                    </a:cubicBezTo>
                    <a:lnTo>
                      <a:pt x="16360" y="43211"/>
                    </a:lnTo>
                    <a:lnTo>
                      <a:pt x="16915" y="43864"/>
                    </a:lnTo>
                    <a:lnTo>
                      <a:pt x="17538" y="44488"/>
                    </a:lnTo>
                    <a:lnTo>
                      <a:pt x="18790" y="45713"/>
                    </a:lnTo>
                    <a:cubicBezTo>
                      <a:pt x="19624" y="46526"/>
                      <a:pt x="20435" y="47316"/>
                      <a:pt x="21222" y="48117"/>
                    </a:cubicBezTo>
                    <a:cubicBezTo>
                      <a:pt x="21139" y="43661"/>
                      <a:pt x="20544" y="39328"/>
                      <a:pt x="19717" y="34984"/>
                    </a:cubicBezTo>
                    <a:cubicBezTo>
                      <a:pt x="18847" y="30658"/>
                      <a:pt x="17702" y="26369"/>
                      <a:pt x="16110" y="22213"/>
                    </a:cubicBezTo>
                    <a:cubicBezTo>
                      <a:pt x="15298" y="20143"/>
                      <a:pt x="14406" y="18095"/>
                      <a:pt x="13383" y="16108"/>
                    </a:cubicBezTo>
                    <a:cubicBezTo>
                      <a:pt x="12346" y="14124"/>
                      <a:pt x="11236" y="12174"/>
                      <a:pt x="9989" y="10295"/>
                    </a:cubicBezTo>
                    <a:cubicBezTo>
                      <a:pt x="8720" y="8432"/>
                      <a:pt x="7368" y="6615"/>
                      <a:pt x="5845" y="4914"/>
                    </a:cubicBezTo>
                    <a:cubicBezTo>
                      <a:pt x="4301" y="3236"/>
                      <a:pt x="2636" y="1644"/>
                      <a:pt x="805" y="215"/>
                    </a:cubicBezTo>
                    <a:lnTo>
                      <a:pt x="529" y="1"/>
                    </a:lnTo>
                    <a:close/>
                  </a:path>
                </a:pathLst>
              </a:custGeom>
              <a:solidFill>
                <a:schemeClr val="hlink"/>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920"/>
              </a:p>
            </p:txBody>
          </p:sp>
          <p:sp>
            <p:nvSpPr>
              <p:cNvPr id="246" name="Google Shape;246;p32"/>
              <p:cNvSpPr/>
              <p:nvPr/>
            </p:nvSpPr>
            <p:spPr>
              <a:xfrm rot="-5400000">
                <a:off x="7385201" y="-598172"/>
                <a:ext cx="878444" cy="2042786"/>
              </a:xfrm>
              <a:custGeom>
                <a:avLst/>
                <a:gdLst/>
                <a:ahLst/>
                <a:cxnLst/>
                <a:rect l="l" t="t" r="r" b="b"/>
                <a:pathLst>
                  <a:path w="20528" h="47737" extrusionOk="0">
                    <a:moveTo>
                      <a:pt x="1" y="0"/>
                    </a:moveTo>
                    <a:lnTo>
                      <a:pt x="5364" y="11862"/>
                    </a:lnTo>
                    <a:cubicBezTo>
                      <a:pt x="7151" y="15813"/>
                      <a:pt x="8979" y="19751"/>
                      <a:pt x="10726" y="23718"/>
                    </a:cubicBezTo>
                    <a:cubicBezTo>
                      <a:pt x="12522" y="27667"/>
                      <a:pt x="14273" y="31633"/>
                      <a:pt x="15966" y="35614"/>
                    </a:cubicBezTo>
                    <a:cubicBezTo>
                      <a:pt x="16811" y="37609"/>
                      <a:pt x="17659" y="39600"/>
                      <a:pt x="18424" y="41619"/>
                    </a:cubicBezTo>
                    <a:cubicBezTo>
                      <a:pt x="19244" y="43625"/>
                      <a:pt x="19944" y="45659"/>
                      <a:pt x="20528" y="47737"/>
                    </a:cubicBezTo>
                    <a:cubicBezTo>
                      <a:pt x="19643" y="43520"/>
                      <a:pt x="18033" y="39473"/>
                      <a:pt x="16478" y="35437"/>
                    </a:cubicBezTo>
                    <a:cubicBezTo>
                      <a:pt x="14882" y="31409"/>
                      <a:pt x="13124" y="27442"/>
                      <a:pt x="11379" y="23468"/>
                    </a:cubicBezTo>
                    <a:cubicBezTo>
                      <a:pt x="9573" y="19520"/>
                      <a:pt x="7757" y="15578"/>
                      <a:pt x="5861" y="11666"/>
                    </a:cubicBezTo>
                    <a:cubicBezTo>
                      <a:pt x="3968" y="7753"/>
                      <a:pt x="2032" y="3856"/>
                      <a:pt x="1" y="0"/>
                    </a:cubicBezTo>
                    <a:close/>
                  </a:path>
                </a:pathLst>
              </a:custGeom>
              <a:solidFill>
                <a:schemeClr val="hlink"/>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920"/>
              </a:p>
            </p:txBody>
          </p:sp>
          <p:sp>
            <p:nvSpPr>
              <p:cNvPr id="247" name="Google Shape;247;p32"/>
              <p:cNvSpPr/>
              <p:nvPr/>
            </p:nvSpPr>
            <p:spPr>
              <a:xfrm rot="-5400000">
                <a:off x="7669442" y="502767"/>
                <a:ext cx="330401" cy="60551"/>
              </a:xfrm>
              <a:custGeom>
                <a:avLst/>
                <a:gdLst/>
                <a:ahLst/>
                <a:cxnLst/>
                <a:rect l="l" t="t" r="r" b="b"/>
                <a:pathLst>
                  <a:path w="7721" h="1415" extrusionOk="0">
                    <a:moveTo>
                      <a:pt x="55" y="0"/>
                    </a:moveTo>
                    <a:lnTo>
                      <a:pt x="1" y="323"/>
                    </a:lnTo>
                    <a:lnTo>
                      <a:pt x="7669" y="1414"/>
                    </a:lnTo>
                    <a:lnTo>
                      <a:pt x="7720" y="1095"/>
                    </a:lnTo>
                    <a:lnTo>
                      <a:pt x="55" y="0"/>
                    </a:lnTo>
                    <a:close/>
                  </a:path>
                </a:pathLst>
              </a:custGeom>
              <a:solidFill>
                <a:schemeClr val="hlink"/>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920"/>
              </a:p>
            </p:txBody>
          </p:sp>
          <p:sp>
            <p:nvSpPr>
              <p:cNvPr id="248" name="Google Shape;248;p32"/>
              <p:cNvSpPr/>
              <p:nvPr/>
            </p:nvSpPr>
            <p:spPr>
              <a:xfrm rot="-5400000">
                <a:off x="7409676" y="333944"/>
                <a:ext cx="124954" cy="214476"/>
              </a:xfrm>
              <a:custGeom>
                <a:avLst/>
                <a:gdLst/>
                <a:ahLst/>
                <a:cxnLst/>
                <a:rect l="l" t="t" r="r" b="b"/>
                <a:pathLst>
                  <a:path w="2920" h="5012" extrusionOk="0">
                    <a:moveTo>
                      <a:pt x="2603" y="0"/>
                    </a:moveTo>
                    <a:lnTo>
                      <a:pt x="1" y="4867"/>
                    </a:lnTo>
                    <a:lnTo>
                      <a:pt x="319" y="5011"/>
                    </a:lnTo>
                    <a:lnTo>
                      <a:pt x="2919" y="141"/>
                    </a:lnTo>
                    <a:lnTo>
                      <a:pt x="2603" y="0"/>
                    </a:lnTo>
                    <a:close/>
                  </a:path>
                </a:pathLst>
              </a:custGeom>
              <a:solidFill>
                <a:schemeClr val="hlink"/>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920"/>
              </a:p>
            </p:txBody>
          </p:sp>
          <p:sp>
            <p:nvSpPr>
              <p:cNvPr id="249" name="Google Shape;249;p32"/>
              <p:cNvSpPr/>
              <p:nvPr/>
            </p:nvSpPr>
            <p:spPr>
              <a:xfrm rot="-5400000">
                <a:off x="7528773" y="285458"/>
                <a:ext cx="143569" cy="180199"/>
              </a:xfrm>
              <a:custGeom>
                <a:avLst/>
                <a:gdLst/>
                <a:ahLst/>
                <a:cxnLst/>
                <a:rect l="l" t="t" r="r" b="b"/>
                <a:pathLst>
                  <a:path w="3355" h="4211" extrusionOk="0">
                    <a:moveTo>
                      <a:pt x="3064" y="0"/>
                    </a:moveTo>
                    <a:lnTo>
                      <a:pt x="0" y="4025"/>
                    </a:lnTo>
                    <a:lnTo>
                      <a:pt x="291" y="4210"/>
                    </a:lnTo>
                    <a:lnTo>
                      <a:pt x="3354" y="189"/>
                    </a:lnTo>
                    <a:lnTo>
                      <a:pt x="3064" y="0"/>
                    </a:lnTo>
                    <a:close/>
                  </a:path>
                </a:pathLst>
              </a:custGeom>
              <a:solidFill>
                <a:schemeClr val="hlink"/>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920"/>
              </a:p>
            </p:txBody>
          </p:sp>
          <p:sp>
            <p:nvSpPr>
              <p:cNvPr id="250" name="Google Shape;250;p32"/>
              <p:cNvSpPr/>
              <p:nvPr/>
            </p:nvSpPr>
            <p:spPr>
              <a:xfrm rot="-5400000">
                <a:off x="7997094" y="366960"/>
                <a:ext cx="307379" cy="41423"/>
              </a:xfrm>
              <a:custGeom>
                <a:avLst/>
                <a:gdLst/>
                <a:ahLst/>
                <a:cxnLst/>
                <a:rect l="l" t="t" r="r" b="b"/>
                <a:pathLst>
                  <a:path w="7183" h="968" extrusionOk="0">
                    <a:moveTo>
                      <a:pt x="37" y="0"/>
                    </a:moveTo>
                    <a:lnTo>
                      <a:pt x="0" y="323"/>
                    </a:lnTo>
                    <a:lnTo>
                      <a:pt x="7147" y="968"/>
                    </a:lnTo>
                    <a:lnTo>
                      <a:pt x="7183" y="645"/>
                    </a:lnTo>
                    <a:lnTo>
                      <a:pt x="37" y="0"/>
                    </a:lnTo>
                    <a:close/>
                  </a:path>
                </a:pathLst>
              </a:custGeom>
              <a:solidFill>
                <a:schemeClr val="hlink"/>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920"/>
              </a:p>
            </p:txBody>
          </p:sp>
        </p:grpSp>
      </p:grpSp>
      <p:pic>
        <p:nvPicPr>
          <p:cNvPr id="251" name="Google Shape;251;p32"/>
          <p:cNvPicPr preferRelativeResize="0"/>
          <p:nvPr/>
        </p:nvPicPr>
        <p:blipFill rotWithShape="1">
          <a:blip r:embed="rId3">
            <a:alphaModFix/>
          </a:blip>
          <a:srcRect/>
          <a:stretch/>
        </p:blipFill>
        <p:spPr>
          <a:xfrm rot="10800000">
            <a:off x="0" y="0"/>
            <a:ext cx="9753600" cy="7315200"/>
          </a:xfrm>
          <a:prstGeom prst="rect">
            <a:avLst/>
          </a:prstGeom>
          <a:noFill/>
          <a:ln>
            <a:noFill/>
          </a:ln>
        </p:spPr>
      </p:pic>
    </p:spTree>
    <p:extLst>
      <p:ext uri="{BB962C8B-B14F-4D97-AF65-F5344CB8AC3E}">
        <p14:creationId xmlns:p14="http://schemas.microsoft.com/office/powerpoint/2010/main" val="349023060"/>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matchingName="One column text 2 ">
  <p:cSld name="One column text 2 ">
    <p:bg>
      <p:bgPr>
        <a:solidFill>
          <a:schemeClr val="dk2"/>
        </a:solidFill>
        <a:effectLst/>
      </p:bgPr>
    </p:bg>
    <p:spTree>
      <p:nvGrpSpPr>
        <p:cNvPr id="1" name="Shape 252"/>
        <p:cNvGrpSpPr/>
        <p:nvPr/>
      </p:nvGrpSpPr>
      <p:grpSpPr>
        <a:xfrm>
          <a:off x="0" y="0"/>
          <a:ext cx="0" cy="0"/>
          <a:chOff x="0" y="0"/>
          <a:chExt cx="0" cy="0"/>
        </a:xfrm>
      </p:grpSpPr>
      <p:sp>
        <p:nvSpPr>
          <p:cNvPr id="253" name="Google Shape;253;p33"/>
          <p:cNvSpPr txBox="1">
            <a:spLocks noGrp="1"/>
          </p:cNvSpPr>
          <p:nvPr>
            <p:ph type="title"/>
          </p:nvPr>
        </p:nvSpPr>
        <p:spPr>
          <a:xfrm>
            <a:off x="1325920" y="1987947"/>
            <a:ext cx="2776000" cy="10176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rgbClr val="41294A"/>
              </a:buClr>
              <a:buSzPts val="4800"/>
              <a:buNone/>
              <a:defRPr sz="3200">
                <a:solidFill>
                  <a:schemeClr val="accent5"/>
                </a:solidFill>
              </a:defRPr>
            </a:lvl1pPr>
            <a:lvl2pPr lvl="1" rtl="0">
              <a:spcBef>
                <a:spcPts val="0"/>
              </a:spcBef>
              <a:spcAft>
                <a:spcPts val="0"/>
              </a:spcAft>
              <a:buClr>
                <a:srgbClr val="41294A"/>
              </a:buClr>
              <a:buSzPts val="4200"/>
              <a:buNone/>
              <a:defRPr sz="4480">
                <a:solidFill>
                  <a:srgbClr val="41294A"/>
                </a:solidFill>
              </a:defRPr>
            </a:lvl2pPr>
            <a:lvl3pPr lvl="2" rtl="0">
              <a:spcBef>
                <a:spcPts val="0"/>
              </a:spcBef>
              <a:spcAft>
                <a:spcPts val="0"/>
              </a:spcAft>
              <a:buClr>
                <a:srgbClr val="41294A"/>
              </a:buClr>
              <a:buSzPts val="4200"/>
              <a:buNone/>
              <a:defRPr sz="4480">
                <a:solidFill>
                  <a:srgbClr val="41294A"/>
                </a:solidFill>
              </a:defRPr>
            </a:lvl3pPr>
            <a:lvl4pPr lvl="3" rtl="0">
              <a:spcBef>
                <a:spcPts val="0"/>
              </a:spcBef>
              <a:spcAft>
                <a:spcPts val="0"/>
              </a:spcAft>
              <a:buClr>
                <a:srgbClr val="41294A"/>
              </a:buClr>
              <a:buSzPts val="4200"/>
              <a:buNone/>
              <a:defRPr sz="4480">
                <a:solidFill>
                  <a:srgbClr val="41294A"/>
                </a:solidFill>
              </a:defRPr>
            </a:lvl4pPr>
            <a:lvl5pPr lvl="4" rtl="0">
              <a:spcBef>
                <a:spcPts val="0"/>
              </a:spcBef>
              <a:spcAft>
                <a:spcPts val="0"/>
              </a:spcAft>
              <a:buClr>
                <a:srgbClr val="41294A"/>
              </a:buClr>
              <a:buSzPts val="4200"/>
              <a:buNone/>
              <a:defRPr sz="4480">
                <a:solidFill>
                  <a:srgbClr val="41294A"/>
                </a:solidFill>
              </a:defRPr>
            </a:lvl5pPr>
            <a:lvl6pPr lvl="5" rtl="0">
              <a:spcBef>
                <a:spcPts val="0"/>
              </a:spcBef>
              <a:spcAft>
                <a:spcPts val="0"/>
              </a:spcAft>
              <a:buClr>
                <a:srgbClr val="41294A"/>
              </a:buClr>
              <a:buSzPts val="4200"/>
              <a:buNone/>
              <a:defRPr sz="4480">
                <a:solidFill>
                  <a:srgbClr val="41294A"/>
                </a:solidFill>
              </a:defRPr>
            </a:lvl6pPr>
            <a:lvl7pPr lvl="6" rtl="0">
              <a:spcBef>
                <a:spcPts val="0"/>
              </a:spcBef>
              <a:spcAft>
                <a:spcPts val="0"/>
              </a:spcAft>
              <a:buClr>
                <a:srgbClr val="41294A"/>
              </a:buClr>
              <a:buSzPts val="4200"/>
              <a:buNone/>
              <a:defRPr sz="4480">
                <a:solidFill>
                  <a:srgbClr val="41294A"/>
                </a:solidFill>
              </a:defRPr>
            </a:lvl7pPr>
            <a:lvl8pPr lvl="7" rtl="0">
              <a:spcBef>
                <a:spcPts val="0"/>
              </a:spcBef>
              <a:spcAft>
                <a:spcPts val="0"/>
              </a:spcAft>
              <a:buClr>
                <a:srgbClr val="41294A"/>
              </a:buClr>
              <a:buSzPts val="4200"/>
              <a:buNone/>
              <a:defRPr sz="4480">
                <a:solidFill>
                  <a:srgbClr val="41294A"/>
                </a:solidFill>
              </a:defRPr>
            </a:lvl8pPr>
            <a:lvl9pPr lvl="8" rtl="0">
              <a:spcBef>
                <a:spcPts val="0"/>
              </a:spcBef>
              <a:spcAft>
                <a:spcPts val="0"/>
              </a:spcAft>
              <a:buClr>
                <a:srgbClr val="41294A"/>
              </a:buClr>
              <a:buSzPts val="4200"/>
              <a:buNone/>
              <a:defRPr sz="4480">
                <a:solidFill>
                  <a:srgbClr val="41294A"/>
                </a:solidFill>
              </a:defRPr>
            </a:lvl9pPr>
          </a:lstStyle>
          <a:p>
            <a:endParaRPr/>
          </a:p>
        </p:txBody>
      </p:sp>
      <p:sp>
        <p:nvSpPr>
          <p:cNvPr id="254" name="Google Shape;254;p33"/>
          <p:cNvSpPr txBox="1">
            <a:spLocks noGrp="1"/>
          </p:cNvSpPr>
          <p:nvPr>
            <p:ph type="subTitle" idx="1"/>
          </p:nvPr>
        </p:nvSpPr>
        <p:spPr>
          <a:xfrm>
            <a:off x="1325920" y="3278685"/>
            <a:ext cx="2803200" cy="2149973"/>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rgbClr val="41294A"/>
              </a:buClr>
              <a:buSzPts val="1600"/>
              <a:buNone/>
              <a:defRPr>
                <a:solidFill>
                  <a:schemeClr val="accent5"/>
                </a:solidFill>
              </a:defRPr>
            </a:lvl1pPr>
            <a:lvl2pPr lvl="1" rtl="0">
              <a:lnSpc>
                <a:spcPct val="100000"/>
              </a:lnSpc>
              <a:spcBef>
                <a:spcPts val="0"/>
              </a:spcBef>
              <a:spcAft>
                <a:spcPts val="0"/>
              </a:spcAft>
              <a:buClr>
                <a:srgbClr val="41294A"/>
              </a:buClr>
              <a:buSzPts val="1600"/>
              <a:buNone/>
              <a:defRPr sz="1707">
                <a:solidFill>
                  <a:srgbClr val="41294A"/>
                </a:solidFill>
              </a:defRPr>
            </a:lvl2pPr>
            <a:lvl3pPr lvl="2" rtl="0">
              <a:lnSpc>
                <a:spcPct val="100000"/>
              </a:lnSpc>
              <a:spcBef>
                <a:spcPts val="0"/>
              </a:spcBef>
              <a:spcAft>
                <a:spcPts val="0"/>
              </a:spcAft>
              <a:buClr>
                <a:srgbClr val="41294A"/>
              </a:buClr>
              <a:buSzPts val="1600"/>
              <a:buNone/>
              <a:defRPr sz="1707">
                <a:solidFill>
                  <a:srgbClr val="41294A"/>
                </a:solidFill>
              </a:defRPr>
            </a:lvl3pPr>
            <a:lvl4pPr lvl="3" rtl="0">
              <a:lnSpc>
                <a:spcPct val="100000"/>
              </a:lnSpc>
              <a:spcBef>
                <a:spcPts val="0"/>
              </a:spcBef>
              <a:spcAft>
                <a:spcPts val="0"/>
              </a:spcAft>
              <a:buClr>
                <a:srgbClr val="41294A"/>
              </a:buClr>
              <a:buSzPts val="1600"/>
              <a:buNone/>
              <a:defRPr sz="1707">
                <a:solidFill>
                  <a:srgbClr val="41294A"/>
                </a:solidFill>
              </a:defRPr>
            </a:lvl4pPr>
            <a:lvl5pPr lvl="4" rtl="0">
              <a:lnSpc>
                <a:spcPct val="100000"/>
              </a:lnSpc>
              <a:spcBef>
                <a:spcPts val="0"/>
              </a:spcBef>
              <a:spcAft>
                <a:spcPts val="0"/>
              </a:spcAft>
              <a:buClr>
                <a:srgbClr val="41294A"/>
              </a:buClr>
              <a:buSzPts val="1600"/>
              <a:buNone/>
              <a:defRPr sz="1707">
                <a:solidFill>
                  <a:srgbClr val="41294A"/>
                </a:solidFill>
              </a:defRPr>
            </a:lvl5pPr>
            <a:lvl6pPr lvl="5" rtl="0">
              <a:lnSpc>
                <a:spcPct val="100000"/>
              </a:lnSpc>
              <a:spcBef>
                <a:spcPts val="0"/>
              </a:spcBef>
              <a:spcAft>
                <a:spcPts val="0"/>
              </a:spcAft>
              <a:buClr>
                <a:srgbClr val="41294A"/>
              </a:buClr>
              <a:buSzPts val="1600"/>
              <a:buNone/>
              <a:defRPr sz="1707">
                <a:solidFill>
                  <a:srgbClr val="41294A"/>
                </a:solidFill>
              </a:defRPr>
            </a:lvl6pPr>
            <a:lvl7pPr lvl="6" rtl="0">
              <a:lnSpc>
                <a:spcPct val="100000"/>
              </a:lnSpc>
              <a:spcBef>
                <a:spcPts val="0"/>
              </a:spcBef>
              <a:spcAft>
                <a:spcPts val="0"/>
              </a:spcAft>
              <a:buClr>
                <a:srgbClr val="41294A"/>
              </a:buClr>
              <a:buSzPts val="1600"/>
              <a:buNone/>
              <a:defRPr sz="1707">
                <a:solidFill>
                  <a:srgbClr val="41294A"/>
                </a:solidFill>
              </a:defRPr>
            </a:lvl7pPr>
            <a:lvl8pPr lvl="7" rtl="0">
              <a:lnSpc>
                <a:spcPct val="100000"/>
              </a:lnSpc>
              <a:spcBef>
                <a:spcPts val="0"/>
              </a:spcBef>
              <a:spcAft>
                <a:spcPts val="0"/>
              </a:spcAft>
              <a:buClr>
                <a:srgbClr val="41294A"/>
              </a:buClr>
              <a:buSzPts val="1600"/>
              <a:buNone/>
              <a:defRPr sz="1707">
                <a:solidFill>
                  <a:srgbClr val="41294A"/>
                </a:solidFill>
              </a:defRPr>
            </a:lvl8pPr>
            <a:lvl9pPr lvl="8" rtl="0">
              <a:lnSpc>
                <a:spcPct val="100000"/>
              </a:lnSpc>
              <a:spcBef>
                <a:spcPts val="0"/>
              </a:spcBef>
              <a:spcAft>
                <a:spcPts val="0"/>
              </a:spcAft>
              <a:buClr>
                <a:srgbClr val="41294A"/>
              </a:buClr>
              <a:buSzPts val="1600"/>
              <a:buNone/>
              <a:defRPr sz="1707">
                <a:solidFill>
                  <a:srgbClr val="41294A"/>
                </a:solidFill>
              </a:defRPr>
            </a:lvl9pPr>
          </a:lstStyle>
          <a:p>
            <a:endParaRPr/>
          </a:p>
        </p:txBody>
      </p:sp>
      <p:pic>
        <p:nvPicPr>
          <p:cNvPr id="255" name="Google Shape;255;p33"/>
          <p:cNvPicPr preferRelativeResize="0"/>
          <p:nvPr/>
        </p:nvPicPr>
        <p:blipFill rotWithShape="1">
          <a:blip r:embed="rId2">
            <a:alphaModFix/>
          </a:blip>
          <a:srcRect l="77708" t="77089"/>
          <a:stretch/>
        </p:blipFill>
        <p:spPr>
          <a:xfrm>
            <a:off x="8433452" y="6302153"/>
            <a:ext cx="1320151" cy="1017600"/>
          </a:xfrm>
          <a:prstGeom prst="rect">
            <a:avLst/>
          </a:prstGeom>
          <a:noFill/>
          <a:ln>
            <a:noFill/>
          </a:ln>
        </p:spPr>
      </p:pic>
      <p:pic>
        <p:nvPicPr>
          <p:cNvPr id="256" name="Google Shape;256;p33"/>
          <p:cNvPicPr preferRelativeResize="0"/>
          <p:nvPr/>
        </p:nvPicPr>
        <p:blipFill rotWithShape="1">
          <a:blip r:embed="rId3">
            <a:alphaModFix/>
          </a:blip>
          <a:srcRect r="75477" b="76558"/>
          <a:stretch/>
        </p:blipFill>
        <p:spPr>
          <a:xfrm>
            <a:off x="0" y="0"/>
            <a:ext cx="2391788" cy="1714810"/>
          </a:xfrm>
          <a:prstGeom prst="rect">
            <a:avLst/>
          </a:prstGeom>
          <a:noFill/>
          <a:ln>
            <a:noFill/>
          </a:ln>
        </p:spPr>
      </p:pic>
    </p:spTree>
    <p:extLst>
      <p:ext uri="{BB962C8B-B14F-4D97-AF65-F5344CB8AC3E}">
        <p14:creationId xmlns:p14="http://schemas.microsoft.com/office/powerpoint/2010/main" val="816932521"/>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matchingName="Title and text 4">
  <p:cSld name="Title and text 4">
    <p:bg>
      <p:bgPr>
        <a:solidFill>
          <a:schemeClr val="dk2"/>
        </a:solidFill>
        <a:effectLst/>
      </p:bgPr>
    </p:bg>
    <p:spTree>
      <p:nvGrpSpPr>
        <p:cNvPr id="1" name="Shape 257"/>
        <p:cNvGrpSpPr/>
        <p:nvPr/>
      </p:nvGrpSpPr>
      <p:grpSpPr>
        <a:xfrm>
          <a:off x="0" y="0"/>
          <a:ext cx="0" cy="0"/>
          <a:chOff x="0" y="0"/>
          <a:chExt cx="0" cy="0"/>
        </a:xfrm>
      </p:grpSpPr>
      <p:sp>
        <p:nvSpPr>
          <p:cNvPr id="258" name="Google Shape;258;p34"/>
          <p:cNvSpPr txBox="1">
            <a:spLocks noGrp="1"/>
          </p:cNvSpPr>
          <p:nvPr>
            <p:ph type="subTitle" idx="1"/>
          </p:nvPr>
        </p:nvSpPr>
        <p:spPr>
          <a:xfrm>
            <a:off x="3824640" y="3675271"/>
            <a:ext cx="3256960" cy="2408107"/>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None/>
              <a:defRPr sz="1493">
                <a:solidFill>
                  <a:schemeClr val="accent5"/>
                </a:solidFill>
              </a:defRPr>
            </a:lvl1pPr>
            <a:lvl2pPr lvl="1" rtl="0">
              <a:lnSpc>
                <a:spcPct val="100000"/>
              </a:lnSpc>
              <a:spcBef>
                <a:spcPts val="1707"/>
              </a:spcBef>
              <a:spcAft>
                <a:spcPts val="0"/>
              </a:spcAft>
              <a:buNone/>
              <a:defRPr sz="1493">
                <a:solidFill>
                  <a:schemeClr val="accent5"/>
                </a:solidFill>
              </a:defRPr>
            </a:lvl2pPr>
            <a:lvl3pPr lvl="2" rtl="0">
              <a:lnSpc>
                <a:spcPct val="100000"/>
              </a:lnSpc>
              <a:spcBef>
                <a:spcPts val="1707"/>
              </a:spcBef>
              <a:spcAft>
                <a:spcPts val="0"/>
              </a:spcAft>
              <a:buNone/>
              <a:defRPr sz="1493">
                <a:solidFill>
                  <a:schemeClr val="accent5"/>
                </a:solidFill>
              </a:defRPr>
            </a:lvl3pPr>
            <a:lvl4pPr lvl="3" rtl="0">
              <a:lnSpc>
                <a:spcPct val="100000"/>
              </a:lnSpc>
              <a:spcBef>
                <a:spcPts val="1707"/>
              </a:spcBef>
              <a:spcAft>
                <a:spcPts val="0"/>
              </a:spcAft>
              <a:buNone/>
              <a:defRPr sz="1493">
                <a:solidFill>
                  <a:schemeClr val="accent5"/>
                </a:solidFill>
              </a:defRPr>
            </a:lvl4pPr>
            <a:lvl5pPr lvl="4" rtl="0">
              <a:lnSpc>
                <a:spcPct val="100000"/>
              </a:lnSpc>
              <a:spcBef>
                <a:spcPts val="1707"/>
              </a:spcBef>
              <a:spcAft>
                <a:spcPts val="0"/>
              </a:spcAft>
              <a:buNone/>
              <a:defRPr sz="1493">
                <a:solidFill>
                  <a:schemeClr val="accent5"/>
                </a:solidFill>
              </a:defRPr>
            </a:lvl5pPr>
            <a:lvl6pPr lvl="5" rtl="0">
              <a:lnSpc>
                <a:spcPct val="100000"/>
              </a:lnSpc>
              <a:spcBef>
                <a:spcPts val="1707"/>
              </a:spcBef>
              <a:spcAft>
                <a:spcPts val="0"/>
              </a:spcAft>
              <a:buNone/>
              <a:defRPr sz="1493">
                <a:solidFill>
                  <a:schemeClr val="accent5"/>
                </a:solidFill>
              </a:defRPr>
            </a:lvl6pPr>
            <a:lvl7pPr lvl="6" rtl="0">
              <a:lnSpc>
                <a:spcPct val="100000"/>
              </a:lnSpc>
              <a:spcBef>
                <a:spcPts val="1707"/>
              </a:spcBef>
              <a:spcAft>
                <a:spcPts val="0"/>
              </a:spcAft>
              <a:buNone/>
              <a:defRPr sz="1493">
                <a:solidFill>
                  <a:schemeClr val="accent5"/>
                </a:solidFill>
              </a:defRPr>
            </a:lvl7pPr>
            <a:lvl8pPr lvl="7" rtl="0">
              <a:lnSpc>
                <a:spcPct val="100000"/>
              </a:lnSpc>
              <a:spcBef>
                <a:spcPts val="1707"/>
              </a:spcBef>
              <a:spcAft>
                <a:spcPts val="0"/>
              </a:spcAft>
              <a:buNone/>
              <a:defRPr sz="1493">
                <a:solidFill>
                  <a:schemeClr val="accent5"/>
                </a:solidFill>
              </a:defRPr>
            </a:lvl8pPr>
            <a:lvl9pPr lvl="8" rtl="0">
              <a:lnSpc>
                <a:spcPct val="100000"/>
              </a:lnSpc>
              <a:spcBef>
                <a:spcPts val="1707"/>
              </a:spcBef>
              <a:spcAft>
                <a:spcPts val="1707"/>
              </a:spcAft>
              <a:buNone/>
              <a:defRPr sz="1493">
                <a:solidFill>
                  <a:schemeClr val="accent5"/>
                </a:solidFill>
              </a:defRPr>
            </a:lvl9pPr>
          </a:lstStyle>
          <a:p>
            <a:endParaRPr/>
          </a:p>
        </p:txBody>
      </p:sp>
      <p:sp>
        <p:nvSpPr>
          <p:cNvPr id="259" name="Google Shape;259;p34"/>
          <p:cNvSpPr txBox="1">
            <a:spLocks noGrp="1"/>
          </p:cNvSpPr>
          <p:nvPr>
            <p:ph type="ctrTitle"/>
          </p:nvPr>
        </p:nvSpPr>
        <p:spPr>
          <a:xfrm>
            <a:off x="3824640" y="866877"/>
            <a:ext cx="2773440" cy="1187413"/>
          </a:xfrm>
          <a:prstGeom prst="rect">
            <a:avLst/>
          </a:prstGeom>
        </p:spPr>
        <p:txBody>
          <a:bodyPr spcFirstLastPara="1" wrap="square" lIns="91425" tIns="91425" rIns="91425" bIns="91425" anchor="t" anchorCtr="0">
            <a:noAutofit/>
          </a:bodyPr>
          <a:lstStyle>
            <a:lvl1pPr lvl="0" rtl="0">
              <a:spcBef>
                <a:spcPts val="0"/>
              </a:spcBef>
              <a:spcAft>
                <a:spcPts val="0"/>
              </a:spcAft>
              <a:buClr>
                <a:srgbClr val="F3F3F3"/>
              </a:buClr>
              <a:buSzPts val="2400"/>
              <a:buNone/>
              <a:defRPr sz="3840"/>
            </a:lvl1pPr>
            <a:lvl2pPr lvl="1" algn="r" rtl="0">
              <a:spcBef>
                <a:spcPts val="0"/>
              </a:spcBef>
              <a:spcAft>
                <a:spcPts val="0"/>
              </a:spcAft>
              <a:buClr>
                <a:schemeClr val="hlink"/>
              </a:buClr>
              <a:buSzPts val="2400"/>
              <a:buNone/>
              <a:defRPr sz="2560">
                <a:solidFill>
                  <a:schemeClr val="hlink"/>
                </a:solidFill>
              </a:defRPr>
            </a:lvl2pPr>
            <a:lvl3pPr lvl="2" algn="r" rtl="0">
              <a:spcBef>
                <a:spcPts val="0"/>
              </a:spcBef>
              <a:spcAft>
                <a:spcPts val="0"/>
              </a:spcAft>
              <a:buClr>
                <a:schemeClr val="hlink"/>
              </a:buClr>
              <a:buSzPts val="2400"/>
              <a:buNone/>
              <a:defRPr sz="2560">
                <a:solidFill>
                  <a:schemeClr val="hlink"/>
                </a:solidFill>
              </a:defRPr>
            </a:lvl3pPr>
            <a:lvl4pPr lvl="3" algn="r" rtl="0">
              <a:spcBef>
                <a:spcPts val="0"/>
              </a:spcBef>
              <a:spcAft>
                <a:spcPts val="0"/>
              </a:spcAft>
              <a:buClr>
                <a:schemeClr val="hlink"/>
              </a:buClr>
              <a:buSzPts val="2400"/>
              <a:buNone/>
              <a:defRPr sz="2560">
                <a:solidFill>
                  <a:schemeClr val="hlink"/>
                </a:solidFill>
              </a:defRPr>
            </a:lvl4pPr>
            <a:lvl5pPr lvl="4" algn="r" rtl="0">
              <a:spcBef>
                <a:spcPts val="0"/>
              </a:spcBef>
              <a:spcAft>
                <a:spcPts val="0"/>
              </a:spcAft>
              <a:buClr>
                <a:schemeClr val="hlink"/>
              </a:buClr>
              <a:buSzPts val="2400"/>
              <a:buNone/>
              <a:defRPr sz="2560">
                <a:solidFill>
                  <a:schemeClr val="hlink"/>
                </a:solidFill>
              </a:defRPr>
            </a:lvl5pPr>
            <a:lvl6pPr lvl="5" algn="r" rtl="0">
              <a:spcBef>
                <a:spcPts val="0"/>
              </a:spcBef>
              <a:spcAft>
                <a:spcPts val="0"/>
              </a:spcAft>
              <a:buClr>
                <a:schemeClr val="hlink"/>
              </a:buClr>
              <a:buSzPts val="2400"/>
              <a:buNone/>
              <a:defRPr sz="2560">
                <a:solidFill>
                  <a:schemeClr val="hlink"/>
                </a:solidFill>
              </a:defRPr>
            </a:lvl6pPr>
            <a:lvl7pPr lvl="6" algn="r" rtl="0">
              <a:spcBef>
                <a:spcPts val="0"/>
              </a:spcBef>
              <a:spcAft>
                <a:spcPts val="0"/>
              </a:spcAft>
              <a:buClr>
                <a:schemeClr val="hlink"/>
              </a:buClr>
              <a:buSzPts val="2400"/>
              <a:buNone/>
              <a:defRPr sz="2560">
                <a:solidFill>
                  <a:schemeClr val="hlink"/>
                </a:solidFill>
              </a:defRPr>
            </a:lvl7pPr>
            <a:lvl8pPr lvl="7" algn="r" rtl="0">
              <a:spcBef>
                <a:spcPts val="0"/>
              </a:spcBef>
              <a:spcAft>
                <a:spcPts val="0"/>
              </a:spcAft>
              <a:buClr>
                <a:schemeClr val="hlink"/>
              </a:buClr>
              <a:buSzPts val="2400"/>
              <a:buNone/>
              <a:defRPr sz="2560">
                <a:solidFill>
                  <a:schemeClr val="hlink"/>
                </a:solidFill>
              </a:defRPr>
            </a:lvl8pPr>
            <a:lvl9pPr lvl="8" algn="r" rtl="0">
              <a:spcBef>
                <a:spcPts val="0"/>
              </a:spcBef>
              <a:spcAft>
                <a:spcPts val="0"/>
              </a:spcAft>
              <a:buClr>
                <a:schemeClr val="hlink"/>
              </a:buClr>
              <a:buSzPts val="2400"/>
              <a:buNone/>
              <a:defRPr sz="2560">
                <a:solidFill>
                  <a:schemeClr val="hlink"/>
                </a:solidFill>
              </a:defRPr>
            </a:lvl9pPr>
          </a:lstStyle>
          <a:p>
            <a:endParaRPr/>
          </a:p>
        </p:txBody>
      </p:sp>
      <p:grpSp>
        <p:nvGrpSpPr>
          <p:cNvPr id="260" name="Google Shape;260;p34"/>
          <p:cNvGrpSpPr/>
          <p:nvPr/>
        </p:nvGrpSpPr>
        <p:grpSpPr>
          <a:xfrm>
            <a:off x="0" y="-23893"/>
            <a:ext cx="9753600" cy="7339093"/>
            <a:chOff x="0" y="-16800"/>
            <a:chExt cx="9144000" cy="5160300"/>
          </a:xfrm>
        </p:grpSpPr>
        <p:pic>
          <p:nvPicPr>
            <p:cNvPr id="261" name="Google Shape;261;p34"/>
            <p:cNvPicPr preferRelativeResize="0"/>
            <p:nvPr/>
          </p:nvPicPr>
          <p:blipFill rotWithShape="1">
            <a:blip r:embed="rId2">
              <a:alphaModFix/>
            </a:blip>
            <a:srcRect l="73451"/>
            <a:stretch/>
          </p:blipFill>
          <p:spPr>
            <a:xfrm rot="10800000">
              <a:off x="0" y="-16800"/>
              <a:ext cx="2427600" cy="5143500"/>
            </a:xfrm>
            <a:prstGeom prst="rect">
              <a:avLst/>
            </a:prstGeom>
            <a:noFill/>
            <a:ln>
              <a:noFill/>
            </a:ln>
          </p:spPr>
        </p:pic>
        <p:pic>
          <p:nvPicPr>
            <p:cNvPr id="262" name="Google Shape;262;p34"/>
            <p:cNvPicPr preferRelativeResize="0"/>
            <p:nvPr/>
          </p:nvPicPr>
          <p:blipFill rotWithShape="1">
            <a:blip r:embed="rId3">
              <a:alphaModFix/>
            </a:blip>
            <a:srcRect/>
            <a:stretch/>
          </p:blipFill>
          <p:spPr>
            <a:xfrm rot="10800000">
              <a:off x="0" y="0"/>
              <a:ext cx="9144000" cy="5143500"/>
            </a:xfrm>
            <a:prstGeom prst="rect">
              <a:avLst/>
            </a:prstGeom>
            <a:noFill/>
            <a:ln>
              <a:noFill/>
            </a:ln>
          </p:spPr>
        </p:pic>
      </p:grpSp>
    </p:spTree>
    <p:extLst>
      <p:ext uri="{BB962C8B-B14F-4D97-AF65-F5344CB8AC3E}">
        <p14:creationId xmlns:p14="http://schemas.microsoft.com/office/powerpoint/2010/main" val="2481455543"/>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matchingName="Title and two columns 2">
  <p:cSld name="Title and two columns 2">
    <p:bg>
      <p:bgPr>
        <a:solidFill>
          <a:schemeClr val="dk2"/>
        </a:solidFill>
        <a:effectLst/>
      </p:bgPr>
    </p:bg>
    <p:spTree>
      <p:nvGrpSpPr>
        <p:cNvPr id="1" name="Shape 263"/>
        <p:cNvGrpSpPr/>
        <p:nvPr/>
      </p:nvGrpSpPr>
      <p:grpSpPr>
        <a:xfrm>
          <a:off x="0" y="0"/>
          <a:ext cx="0" cy="0"/>
          <a:chOff x="0" y="0"/>
          <a:chExt cx="0" cy="0"/>
        </a:xfrm>
      </p:grpSpPr>
      <p:pic>
        <p:nvPicPr>
          <p:cNvPr id="264" name="Google Shape;264;p35"/>
          <p:cNvPicPr preferRelativeResize="0"/>
          <p:nvPr/>
        </p:nvPicPr>
        <p:blipFill rotWithShape="1">
          <a:blip r:embed="rId2">
            <a:alphaModFix/>
          </a:blip>
          <a:srcRect/>
          <a:stretch/>
        </p:blipFill>
        <p:spPr>
          <a:xfrm>
            <a:off x="0" y="0"/>
            <a:ext cx="9753600" cy="7315200"/>
          </a:xfrm>
          <a:prstGeom prst="rect">
            <a:avLst/>
          </a:prstGeom>
          <a:noFill/>
          <a:ln>
            <a:noFill/>
          </a:ln>
        </p:spPr>
      </p:pic>
      <p:pic>
        <p:nvPicPr>
          <p:cNvPr id="265" name="Google Shape;265;p35"/>
          <p:cNvPicPr preferRelativeResize="0"/>
          <p:nvPr/>
        </p:nvPicPr>
        <p:blipFill rotWithShape="1">
          <a:blip r:embed="rId3">
            <a:alphaModFix/>
          </a:blip>
          <a:srcRect l="49799"/>
          <a:stretch/>
        </p:blipFill>
        <p:spPr>
          <a:xfrm>
            <a:off x="4857173" y="-23893"/>
            <a:ext cx="4896425" cy="7315200"/>
          </a:xfrm>
          <a:prstGeom prst="rect">
            <a:avLst/>
          </a:prstGeom>
          <a:noFill/>
          <a:ln>
            <a:noFill/>
          </a:ln>
        </p:spPr>
      </p:pic>
      <p:sp>
        <p:nvSpPr>
          <p:cNvPr id="266" name="Google Shape;266;p35"/>
          <p:cNvSpPr txBox="1">
            <a:spLocks noGrp="1"/>
          </p:cNvSpPr>
          <p:nvPr>
            <p:ph type="subTitle" idx="1"/>
          </p:nvPr>
        </p:nvSpPr>
        <p:spPr>
          <a:xfrm>
            <a:off x="5346693" y="2489778"/>
            <a:ext cx="3447360" cy="937387"/>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None/>
              <a:defRPr sz="1493">
                <a:solidFill>
                  <a:schemeClr val="accent5"/>
                </a:solidFill>
              </a:defRPr>
            </a:lvl1pPr>
            <a:lvl2pPr lvl="1" algn="ctr" rtl="0">
              <a:lnSpc>
                <a:spcPct val="100000"/>
              </a:lnSpc>
              <a:spcBef>
                <a:spcPts val="0"/>
              </a:spcBef>
              <a:spcAft>
                <a:spcPts val="0"/>
              </a:spcAft>
              <a:buNone/>
              <a:defRPr sz="1493">
                <a:solidFill>
                  <a:schemeClr val="accent5"/>
                </a:solidFill>
              </a:defRPr>
            </a:lvl2pPr>
            <a:lvl3pPr lvl="2" algn="ctr" rtl="0">
              <a:lnSpc>
                <a:spcPct val="100000"/>
              </a:lnSpc>
              <a:spcBef>
                <a:spcPts val="0"/>
              </a:spcBef>
              <a:spcAft>
                <a:spcPts val="0"/>
              </a:spcAft>
              <a:buNone/>
              <a:defRPr sz="1493">
                <a:solidFill>
                  <a:schemeClr val="accent5"/>
                </a:solidFill>
              </a:defRPr>
            </a:lvl3pPr>
            <a:lvl4pPr lvl="3" algn="ctr" rtl="0">
              <a:lnSpc>
                <a:spcPct val="100000"/>
              </a:lnSpc>
              <a:spcBef>
                <a:spcPts val="0"/>
              </a:spcBef>
              <a:spcAft>
                <a:spcPts val="0"/>
              </a:spcAft>
              <a:buNone/>
              <a:defRPr sz="1493">
                <a:solidFill>
                  <a:schemeClr val="accent5"/>
                </a:solidFill>
              </a:defRPr>
            </a:lvl4pPr>
            <a:lvl5pPr lvl="4" algn="ctr" rtl="0">
              <a:lnSpc>
                <a:spcPct val="100000"/>
              </a:lnSpc>
              <a:spcBef>
                <a:spcPts val="0"/>
              </a:spcBef>
              <a:spcAft>
                <a:spcPts val="0"/>
              </a:spcAft>
              <a:buNone/>
              <a:defRPr sz="1493">
                <a:solidFill>
                  <a:schemeClr val="accent5"/>
                </a:solidFill>
              </a:defRPr>
            </a:lvl5pPr>
            <a:lvl6pPr lvl="5" algn="ctr" rtl="0">
              <a:lnSpc>
                <a:spcPct val="100000"/>
              </a:lnSpc>
              <a:spcBef>
                <a:spcPts val="0"/>
              </a:spcBef>
              <a:spcAft>
                <a:spcPts val="0"/>
              </a:spcAft>
              <a:buNone/>
              <a:defRPr sz="1493">
                <a:solidFill>
                  <a:schemeClr val="accent5"/>
                </a:solidFill>
              </a:defRPr>
            </a:lvl6pPr>
            <a:lvl7pPr lvl="6" algn="ctr" rtl="0">
              <a:lnSpc>
                <a:spcPct val="100000"/>
              </a:lnSpc>
              <a:spcBef>
                <a:spcPts val="0"/>
              </a:spcBef>
              <a:spcAft>
                <a:spcPts val="0"/>
              </a:spcAft>
              <a:buNone/>
              <a:defRPr sz="1493">
                <a:solidFill>
                  <a:schemeClr val="accent5"/>
                </a:solidFill>
              </a:defRPr>
            </a:lvl7pPr>
            <a:lvl8pPr lvl="7" algn="ctr" rtl="0">
              <a:lnSpc>
                <a:spcPct val="100000"/>
              </a:lnSpc>
              <a:spcBef>
                <a:spcPts val="0"/>
              </a:spcBef>
              <a:spcAft>
                <a:spcPts val="0"/>
              </a:spcAft>
              <a:buNone/>
              <a:defRPr sz="1493">
                <a:solidFill>
                  <a:schemeClr val="accent5"/>
                </a:solidFill>
              </a:defRPr>
            </a:lvl8pPr>
            <a:lvl9pPr lvl="8" algn="ctr" rtl="0">
              <a:lnSpc>
                <a:spcPct val="100000"/>
              </a:lnSpc>
              <a:spcBef>
                <a:spcPts val="0"/>
              </a:spcBef>
              <a:spcAft>
                <a:spcPts val="0"/>
              </a:spcAft>
              <a:buNone/>
              <a:defRPr sz="1493">
                <a:solidFill>
                  <a:schemeClr val="accent5"/>
                </a:solidFill>
              </a:defRPr>
            </a:lvl9pPr>
          </a:lstStyle>
          <a:p>
            <a:endParaRPr/>
          </a:p>
        </p:txBody>
      </p:sp>
      <p:sp>
        <p:nvSpPr>
          <p:cNvPr id="267" name="Google Shape;267;p35"/>
          <p:cNvSpPr txBox="1">
            <a:spLocks noGrp="1"/>
          </p:cNvSpPr>
          <p:nvPr>
            <p:ph type="subTitle" idx="2"/>
          </p:nvPr>
        </p:nvSpPr>
        <p:spPr>
          <a:xfrm>
            <a:off x="5360720" y="5225707"/>
            <a:ext cx="3447360" cy="937387"/>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None/>
              <a:defRPr sz="1493">
                <a:solidFill>
                  <a:schemeClr val="accent5"/>
                </a:solidFill>
              </a:defRPr>
            </a:lvl1pPr>
            <a:lvl2pPr lvl="1" algn="ctr" rtl="0">
              <a:lnSpc>
                <a:spcPct val="100000"/>
              </a:lnSpc>
              <a:spcBef>
                <a:spcPts val="0"/>
              </a:spcBef>
              <a:spcAft>
                <a:spcPts val="0"/>
              </a:spcAft>
              <a:buNone/>
              <a:defRPr sz="1493">
                <a:solidFill>
                  <a:schemeClr val="accent5"/>
                </a:solidFill>
              </a:defRPr>
            </a:lvl2pPr>
            <a:lvl3pPr lvl="2" algn="ctr" rtl="0">
              <a:lnSpc>
                <a:spcPct val="100000"/>
              </a:lnSpc>
              <a:spcBef>
                <a:spcPts val="0"/>
              </a:spcBef>
              <a:spcAft>
                <a:spcPts val="0"/>
              </a:spcAft>
              <a:buNone/>
              <a:defRPr sz="1493">
                <a:solidFill>
                  <a:schemeClr val="accent5"/>
                </a:solidFill>
              </a:defRPr>
            </a:lvl3pPr>
            <a:lvl4pPr lvl="3" algn="ctr" rtl="0">
              <a:lnSpc>
                <a:spcPct val="100000"/>
              </a:lnSpc>
              <a:spcBef>
                <a:spcPts val="0"/>
              </a:spcBef>
              <a:spcAft>
                <a:spcPts val="0"/>
              </a:spcAft>
              <a:buNone/>
              <a:defRPr sz="1493">
                <a:solidFill>
                  <a:schemeClr val="accent5"/>
                </a:solidFill>
              </a:defRPr>
            </a:lvl4pPr>
            <a:lvl5pPr lvl="4" algn="ctr" rtl="0">
              <a:lnSpc>
                <a:spcPct val="100000"/>
              </a:lnSpc>
              <a:spcBef>
                <a:spcPts val="0"/>
              </a:spcBef>
              <a:spcAft>
                <a:spcPts val="0"/>
              </a:spcAft>
              <a:buNone/>
              <a:defRPr sz="1493">
                <a:solidFill>
                  <a:schemeClr val="accent5"/>
                </a:solidFill>
              </a:defRPr>
            </a:lvl5pPr>
            <a:lvl6pPr lvl="5" algn="ctr" rtl="0">
              <a:lnSpc>
                <a:spcPct val="100000"/>
              </a:lnSpc>
              <a:spcBef>
                <a:spcPts val="0"/>
              </a:spcBef>
              <a:spcAft>
                <a:spcPts val="0"/>
              </a:spcAft>
              <a:buNone/>
              <a:defRPr sz="1493">
                <a:solidFill>
                  <a:schemeClr val="accent5"/>
                </a:solidFill>
              </a:defRPr>
            </a:lvl6pPr>
            <a:lvl7pPr lvl="6" algn="ctr" rtl="0">
              <a:lnSpc>
                <a:spcPct val="100000"/>
              </a:lnSpc>
              <a:spcBef>
                <a:spcPts val="0"/>
              </a:spcBef>
              <a:spcAft>
                <a:spcPts val="0"/>
              </a:spcAft>
              <a:buNone/>
              <a:defRPr sz="1493">
                <a:solidFill>
                  <a:schemeClr val="accent5"/>
                </a:solidFill>
              </a:defRPr>
            </a:lvl7pPr>
            <a:lvl8pPr lvl="7" algn="ctr" rtl="0">
              <a:lnSpc>
                <a:spcPct val="100000"/>
              </a:lnSpc>
              <a:spcBef>
                <a:spcPts val="0"/>
              </a:spcBef>
              <a:spcAft>
                <a:spcPts val="0"/>
              </a:spcAft>
              <a:buNone/>
              <a:defRPr sz="1493">
                <a:solidFill>
                  <a:schemeClr val="accent5"/>
                </a:solidFill>
              </a:defRPr>
            </a:lvl8pPr>
            <a:lvl9pPr lvl="8" algn="ctr" rtl="0">
              <a:lnSpc>
                <a:spcPct val="100000"/>
              </a:lnSpc>
              <a:spcBef>
                <a:spcPts val="0"/>
              </a:spcBef>
              <a:spcAft>
                <a:spcPts val="0"/>
              </a:spcAft>
              <a:buNone/>
              <a:defRPr sz="1493">
                <a:solidFill>
                  <a:schemeClr val="accent5"/>
                </a:solidFill>
              </a:defRPr>
            </a:lvl9pPr>
          </a:lstStyle>
          <a:p>
            <a:endParaRPr/>
          </a:p>
        </p:txBody>
      </p:sp>
      <p:sp>
        <p:nvSpPr>
          <p:cNvPr id="268" name="Google Shape;268;p35"/>
          <p:cNvSpPr txBox="1">
            <a:spLocks noGrp="1"/>
          </p:cNvSpPr>
          <p:nvPr>
            <p:ph type="subTitle" idx="3"/>
          </p:nvPr>
        </p:nvSpPr>
        <p:spPr>
          <a:xfrm>
            <a:off x="5346693" y="1772412"/>
            <a:ext cx="3447360" cy="703147"/>
          </a:xfrm>
          <a:prstGeom prst="rect">
            <a:avLst/>
          </a:prstGeom>
          <a:noFill/>
        </p:spPr>
        <p:txBody>
          <a:bodyPr spcFirstLastPara="1" wrap="square" lIns="91425" tIns="91425" rIns="91425" bIns="0" anchor="ctr" anchorCtr="0">
            <a:noAutofit/>
          </a:bodyPr>
          <a:lstStyle>
            <a:lvl1pPr lvl="0" algn="ctr" rtl="0">
              <a:lnSpc>
                <a:spcPct val="100000"/>
              </a:lnSpc>
              <a:spcBef>
                <a:spcPts val="0"/>
              </a:spcBef>
              <a:spcAft>
                <a:spcPts val="0"/>
              </a:spcAft>
              <a:buNone/>
              <a:defRPr sz="3200" b="1">
                <a:solidFill>
                  <a:schemeClr val="accent5"/>
                </a:solidFill>
                <a:latin typeface="Tulpen One"/>
                <a:ea typeface="Tulpen One"/>
                <a:cs typeface="Tulpen One"/>
                <a:sym typeface="Tulpen One"/>
              </a:defRPr>
            </a:lvl1pPr>
            <a:lvl2pPr lvl="1" algn="ctr" rtl="0">
              <a:lnSpc>
                <a:spcPct val="100000"/>
              </a:lnSpc>
              <a:spcBef>
                <a:spcPts val="0"/>
              </a:spcBef>
              <a:spcAft>
                <a:spcPts val="0"/>
              </a:spcAft>
              <a:buNone/>
              <a:defRPr sz="3200" b="1">
                <a:solidFill>
                  <a:schemeClr val="accent5"/>
                </a:solidFill>
                <a:latin typeface="Tulpen One"/>
                <a:ea typeface="Tulpen One"/>
                <a:cs typeface="Tulpen One"/>
                <a:sym typeface="Tulpen One"/>
              </a:defRPr>
            </a:lvl2pPr>
            <a:lvl3pPr lvl="2" algn="ctr" rtl="0">
              <a:lnSpc>
                <a:spcPct val="100000"/>
              </a:lnSpc>
              <a:spcBef>
                <a:spcPts val="0"/>
              </a:spcBef>
              <a:spcAft>
                <a:spcPts val="0"/>
              </a:spcAft>
              <a:buNone/>
              <a:defRPr sz="3200" b="1">
                <a:solidFill>
                  <a:schemeClr val="accent5"/>
                </a:solidFill>
                <a:latin typeface="Tulpen One"/>
                <a:ea typeface="Tulpen One"/>
                <a:cs typeface="Tulpen One"/>
                <a:sym typeface="Tulpen One"/>
              </a:defRPr>
            </a:lvl3pPr>
            <a:lvl4pPr lvl="3" algn="ctr" rtl="0">
              <a:lnSpc>
                <a:spcPct val="100000"/>
              </a:lnSpc>
              <a:spcBef>
                <a:spcPts val="0"/>
              </a:spcBef>
              <a:spcAft>
                <a:spcPts val="0"/>
              </a:spcAft>
              <a:buNone/>
              <a:defRPr sz="3200" b="1">
                <a:solidFill>
                  <a:schemeClr val="accent5"/>
                </a:solidFill>
                <a:latin typeface="Tulpen One"/>
                <a:ea typeface="Tulpen One"/>
                <a:cs typeface="Tulpen One"/>
                <a:sym typeface="Tulpen One"/>
              </a:defRPr>
            </a:lvl4pPr>
            <a:lvl5pPr lvl="4" algn="ctr" rtl="0">
              <a:lnSpc>
                <a:spcPct val="100000"/>
              </a:lnSpc>
              <a:spcBef>
                <a:spcPts val="0"/>
              </a:spcBef>
              <a:spcAft>
                <a:spcPts val="0"/>
              </a:spcAft>
              <a:buNone/>
              <a:defRPr sz="3200" b="1">
                <a:solidFill>
                  <a:schemeClr val="accent5"/>
                </a:solidFill>
                <a:latin typeface="Tulpen One"/>
                <a:ea typeface="Tulpen One"/>
                <a:cs typeface="Tulpen One"/>
                <a:sym typeface="Tulpen One"/>
              </a:defRPr>
            </a:lvl5pPr>
            <a:lvl6pPr lvl="5" algn="ctr" rtl="0">
              <a:lnSpc>
                <a:spcPct val="100000"/>
              </a:lnSpc>
              <a:spcBef>
                <a:spcPts val="0"/>
              </a:spcBef>
              <a:spcAft>
                <a:spcPts val="0"/>
              </a:spcAft>
              <a:buNone/>
              <a:defRPr sz="3200" b="1">
                <a:solidFill>
                  <a:schemeClr val="accent5"/>
                </a:solidFill>
                <a:latin typeface="Tulpen One"/>
                <a:ea typeface="Tulpen One"/>
                <a:cs typeface="Tulpen One"/>
                <a:sym typeface="Tulpen One"/>
              </a:defRPr>
            </a:lvl6pPr>
            <a:lvl7pPr lvl="6" algn="ctr" rtl="0">
              <a:lnSpc>
                <a:spcPct val="100000"/>
              </a:lnSpc>
              <a:spcBef>
                <a:spcPts val="0"/>
              </a:spcBef>
              <a:spcAft>
                <a:spcPts val="0"/>
              </a:spcAft>
              <a:buNone/>
              <a:defRPr sz="3200" b="1">
                <a:solidFill>
                  <a:schemeClr val="accent5"/>
                </a:solidFill>
                <a:latin typeface="Tulpen One"/>
                <a:ea typeface="Tulpen One"/>
                <a:cs typeface="Tulpen One"/>
                <a:sym typeface="Tulpen One"/>
              </a:defRPr>
            </a:lvl7pPr>
            <a:lvl8pPr lvl="7" algn="ctr" rtl="0">
              <a:lnSpc>
                <a:spcPct val="100000"/>
              </a:lnSpc>
              <a:spcBef>
                <a:spcPts val="0"/>
              </a:spcBef>
              <a:spcAft>
                <a:spcPts val="0"/>
              </a:spcAft>
              <a:buNone/>
              <a:defRPr sz="3200" b="1">
                <a:solidFill>
                  <a:schemeClr val="accent5"/>
                </a:solidFill>
                <a:latin typeface="Tulpen One"/>
                <a:ea typeface="Tulpen One"/>
                <a:cs typeface="Tulpen One"/>
                <a:sym typeface="Tulpen One"/>
              </a:defRPr>
            </a:lvl8pPr>
            <a:lvl9pPr lvl="8" algn="ctr" rtl="0">
              <a:lnSpc>
                <a:spcPct val="100000"/>
              </a:lnSpc>
              <a:spcBef>
                <a:spcPts val="0"/>
              </a:spcBef>
              <a:spcAft>
                <a:spcPts val="0"/>
              </a:spcAft>
              <a:buNone/>
              <a:defRPr sz="3200" b="1">
                <a:solidFill>
                  <a:schemeClr val="accent5"/>
                </a:solidFill>
                <a:latin typeface="Tulpen One"/>
                <a:ea typeface="Tulpen One"/>
                <a:cs typeface="Tulpen One"/>
                <a:sym typeface="Tulpen One"/>
              </a:defRPr>
            </a:lvl9pPr>
          </a:lstStyle>
          <a:p>
            <a:endParaRPr/>
          </a:p>
        </p:txBody>
      </p:sp>
      <p:sp>
        <p:nvSpPr>
          <p:cNvPr id="269" name="Google Shape;269;p35"/>
          <p:cNvSpPr txBox="1">
            <a:spLocks noGrp="1"/>
          </p:cNvSpPr>
          <p:nvPr>
            <p:ph type="subTitle" idx="4"/>
          </p:nvPr>
        </p:nvSpPr>
        <p:spPr>
          <a:xfrm>
            <a:off x="5360720" y="4509936"/>
            <a:ext cx="3447360" cy="703147"/>
          </a:xfrm>
          <a:prstGeom prst="rect">
            <a:avLst/>
          </a:prstGeom>
          <a:noFill/>
        </p:spPr>
        <p:txBody>
          <a:bodyPr spcFirstLastPara="1" wrap="square" lIns="91425" tIns="91425" rIns="91425" bIns="0" anchor="ctr" anchorCtr="0">
            <a:noAutofit/>
          </a:bodyPr>
          <a:lstStyle>
            <a:lvl1pPr lvl="0" algn="ctr" rtl="0">
              <a:lnSpc>
                <a:spcPct val="100000"/>
              </a:lnSpc>
              <a:spcBef>
                <a:spcPts val="0"/>
              </a:spcBef>
              <a:spcAft>
                <a:spcPts val="0"/>
              </a:spcAft>
              <a:buNone/>
              <a:defRPr sz="3200" b="1">
                <a:solidFill>
                  <a:schemeClr val="accent5"/>
                </a:solidFill>
                <a:latin typeface="Tulpen One"/>
                <a:ea typeface="Tulpen One"/>
                <a:cs typeface="Tulpen One"/>
                <a:sym typeface="Tulpen One"/>
              </a:defRPr>
            </a:lvl1pPr>
            <a:lvl2pPr lvl="1" algn="ctr" rtl="0">
              <a:lnSpc>
                <a:spcPct val="100000"/>
              </a:lnSpc>
              <a:spcBef>
                <a:spcPts val="0"/>
              </a:spcBef>
              <a:spcAft>
                <a:spcPts val="0"/>
              </a:spcAft>
              <a:buNone/>
              <a:defRPr sz="3200" b="1">
                <a:solidFill>
                  <a:schemeClr val="accent5"/>
                </a:solidFill>
                <a:latin typeface="Tulpen One"/>
                <a:ea typeface="Tulpen One"/>
                <a:cs typeface="Tulpen One"/>
                <a:sym typeface="Tulpen One"/>
              </a:defRPr>
            </a:lvl2pPr>
            <a:lvl3pPr lvl="2" algn="ctr" rtl="0">
              <a:lnSpc>
                <a:spcPct val="100000"/>
              </a:lnSpc>
              <a:spcBef>
                <a:spcPts val="0"/>
              </a:spcBef>
              <a:spcAft>
                <a:spcPts val="0"/>
              </a:spcAft>
              <a:buNone/>
              <a:defRPr sz="3200" b="1">
                <a:solidFill>
                  <a:schemeClr val="accent5"/>
                </a:solidFill>
                <a:latin typeface="Tulpen One"/>
                <a:ea typeface="Tulpen One"/>
                <a:cs typeface="Tulpen One"/>
                <a:sym typeface="Tulpen One"/>
              </a:defRPr>
            </a:lvl3pPr>
            <a:lvl4pPr lvl="3" algn="ctr" rtl="0">
              <a:lnSpc>
                <a:spcPct val="100000"/>
              </a:lnSpc>
              <a:spcBef>
                <a:spcPts val="0"/>
              </a:spcBef>
              <a:spcAft>
                <a:spcPts val="0"/>
              </a:spcAft>
              <a:buNone/>
              <a:defRPr sz="3200" b="1">
                <a:solidFill>
                  <a:schemeClr val="accent5"/>
                </a:solidFill>
                <a:latin typeface="Tulpen One"/>
                <a:ea typeface="Tulpen One"/>
                <a:cs typeface="Tulpen One"/>
                <a:sym typeface="Tulpen One"/>
              </a:defRPr>
            </a:lvl4pPr>
            <a:lvl5pPr lvl="4" algn="ctr" rtl="0">
              <a:lnSpc>
                <a:spcPct val="100000"/>
              </a:lnSpc>
              <a:spcBef>
                <a:spcPts val="0"/>
              </a:spcBef>
              <a:spcAft>
                <a:spcPts val="0"/>
              </a:spcAft>
              <a:buNone/>
              <a:defRPr sz="3200" b="1">
                <a:solidFill>
                  <a:schemeClr val="accent5"/>
                </a:solidFill>
                <a:latin typeface="Tulpen One"/>
                <a:ea typeface="Tulpen One"/>
                <a:cs typeface="Tulpen One"/>
                <a:sym typeface="Tulpen One"/>
              </a:defRPr>
            </a:lvl5pPr>
            <a:lvl6pPr lvl="5" algn="ctr" rtl="0">
              <a:lnSpc>
                <a:spcPct val="100000"/>
              </a:lnSpc>
              <a:spcBef>
                <a:spcPts val="0"/>
              </a:spcBef>
              <a:spcAft>
                <a:spcPts val="0"/>
              </a:spcAft>
              <a:buNone/>
              <a:defRPr sz="3200" b="1">
                <a:solidFill>
                  <a:schemeClr val="accent5"/>
                </a:solidFill>
                <a:latin typeface="Tulpen One"/>
                <a:ea typeface="Tulpen One"/>
                <a:cs typeface="Tulpen One"/>
                <a:sym typeface="Tulpen One"/>
              </a:defRPr>
            </a:lvl6pPr>
            <a:lvl7pPr lvl="6" algn="ctr" rtl="0">
              <a:lnSpc>
                <a:spcPct val="100000"/>
              </a:lnSpc>
              <a:spcBef>
                <a:spcPts val="0"/>
              </a:spcBef>
              <a:spcAft>
                <a:spcPts val="0"/>
              </a:spcAft>
              <a:buNone/>
              <a:defRPr sz="3200" b="1">
                <a:solidFill>
                  <a:schemeClr val="accent5"/>
                </a:solidFill>
                <a:latin typeface="Tulpen One"/>
                <a:ea typeface="Tulpen One"/>
                <a:cs typeface="Tulpen One"/>
                <a:sym typeface="Tulpen One"/>
              </a:defRPr>
            </a:lvl7pPr>
            <a:lvl8pPr lvl="7" algn="ctr" rtl="0">
              <a:lnSpc>
                <a:spcPct val="100000"/>
              </a:lnSpc>
              <a:spcBef>
                <a:spcPts val="0"/>
              </a:spcBef>
              <a:spcAft>
                <a:spcPts val="0"/>
              </a:spcAft>
              <a:buNone/>
              <a:defRPr sz="3200" b="1">
                <a:solidFill>
                  <a:schemeClr val="accent5"/>
                </a:solidFill>
                <a:latin typeface="Tulpen One"/>
                <a:ea typeface="Tulpen One"/>
                <a:cs typeface="Tulpen One"/>
                <a:sym typeface="Tulpen One"/>
              </a:defRPr>
            </a:lvl8pPr>
            <a:lvl9pPr lvl="8" algn="ctr" rtl="0">
              <a:lnSpc>
                <a:spcPct val="100000"/>
              </a:lnSpc>
              <a:spcBef>
                <a:spcPts val="0"/>
              </a:spcBef>
              <a:spcAft>
                <a:spcPts val="0"/>
              </a:spcAft>
              <a:buNone/>
              <a:defRPr sz="3200" b="1">
                <a:solidFill>
                  <a:schemeClr val="accent5"/>
                </a:solidFill>
                <a:latin typeface="Tulpen One"/>
                <a:ea typeface="Tulpen One"/>
                <a:cs typeface="Tulpen One"/>
                <a:sym typeface="Tulpen One"/>
              </a:defRPr>
            </a:lvl9pPr>
          </a:lstStyle>
          <a:p>
            <a:endParaRPr/>
          </a:p>
        </p:txBody>
      </p:sp>
      <p:sp>
        <p:nvSpPr>
          <p:cNvPr id="270" name="Google Shape;270;p35"/>
          <p:cNvSpPr txBox="1">
            <a:spLocks noGrp="1"/>
          </p:cNvSpPr>
          <p:nvPr>
            <p:ph type="ctrTitle"/>
          </p:nvPr>
        </p:nvSpPr>
        <p:spPr>
          <a:xfrm>
            <a:off x="768053" y="767289"/>
            <a:ext cx="4592640" cy="453547"/>
          </a:xfrm>
          <a:prstGeom prst="rect">
            <a:avLst/>
          </a:prstGeom>
        </p:spPr>
        <p:txBody>
          <a:bodyPr spcFirstLastPara="1" wrap="square" lIns="91425" tIns="91425" rIns="91425" bIns="91425" anchor="ctr" anchorCtr="0">
            <a:noAutofit/>
          </a:bodyPr>
          <a:lstStyle>
            <a:lvl1pPr lvl="0" rtl="0">
              <a:spcBef>
                <a:spcPts val="0"/>
              </a:spcBef>
              <a:spcAft>
                <a:spcPts val="0"/>
              </a:spcAft>
              <a:buClr>
                <a:srgbClr val="F3F3F3"/>
              </a:buClr>
              <a:buSzPts val="2400"/>
              <a:buNone/>
              <a:defRPr sz="3200"/>
            </a:lvl1pPr>
            <a:lvl2pPr lvl="1" rtl="0">
              <a:spcBef>
                <a:spcPts val="0"/>
              </a:spcBef>
              <a:spcAft>
                <a:spcPts val="0"/>
              </a:spcAft>
              <a:buClr>
                <a:schemeClr val="hlink"/>
              </a:buClr>
              <a:buSzPts val="2400"/>
              <a:buNone/>
              <a:defRPr sz="2560">
                <a:solidFill>
                  <a:schemeClr val="hlink"/>
                </a:solidFill>
              </a:defRPr>
            </a:lvl2pPr>
            <a:lvl3pPr lvl="2" rtl="0">
              <a:spcBef>
                <a:spcPts val="0"/>
              </a:spcBef>
              <a:spcAft>
                <a:spcPts val="0"/>
              </a:spcAft>
              <a:buClr>
                <a:schemeClr val="hlink"/>
              </a:buClr>
              <a:buSzPts val="2400"/>
              <a:buNone/>
              <a:defRPr sz="2560">
                <a:solidFill>
                  <a:schemeClr val="hlink"/>
                </a:solidFill>
              </a:defRPr>
            </a:lvl3pPr>
            <a:lvl4pPr lvl="3" rtl="0">
              <a:spcBef>
                <a:spcPts val="0"/>
              </a:spcBef>
              <a:spcAft>
                <a:spcPts val="0"/>
              </a:spcAft>
              <a:buClr>
                <a:schemeClr val="hlink"/>
              </a:buClr>
              <a:buSzPts val="2400"/>
              <a:buNone/>
              <a:defRPr sz="2560">
                <a:solidFill>
                  <a:schemeClr val="hlink"/>
                </a:solidFill>
              </a:defRPr>
            </a:lvl4pPr>
            <a:lvl5pPr lvl="4" rtl="0">
              <a:spcBef>
                <a:spcPts val="0"/>
              </a:spcBef>
              <a:spcAft>
                <a:spcPts val="0"/>
              </a:spcAft>
              <a:buClr>
                <a:schemeClr val="hlink"/>
              </a:buClr>
              <a:buSzPts val="2400"/>
              <a:buNone/>
              <a:defRPr sz="2560">
                <a:solidFill>
                  <a:schemeClr val="hlink"/>
                </a:solidFill>
              </a:defRPr>
            </a:lvl5pPr>
            <a:lvl6pPr lvl="5" rtl="0">
              <a:spcBef>
                <a:spcPts val="0"/>
              </a:spcBef>
              <a:spcAft>
                <a:spcPts val="0"/>
              </a:spcAft>
              <a:buClr>
                <a:schemeClr val="hlink"/>
              </a:buClr>
              <a:buSzPts val="2400"/>
              <a:buNone/>
              <a:defRPr sz="2560">
                <a:solidFill>
                  <a:schemeClr val="hlink"/>
                </a:solidFill>
              </a:defRPr>
            </a:lvl6pPr>
            <a:lvl7pPr lvl="6" rtl="0">
              <a:spcBef>
                <a:spcPts val="0"/>
              </a:spcBef>
              <a:spcAft>
                <a:spcPts val="0"/>
              </a:spcAft>
              <a:buClr>
                <a:schemeClr val="hlink"/>
              </a:buClr>
              <a:buSzPts val="2400"/>
              <a:buNone/>
              <a:defRPr sz="2560">
                <a:solidFill>
                  <a:schemeClr val="hlink"/>
                </a:solidFill>
              </a:defRPr>
            </a:lvl7pPr>
            <a:lvl8pPr lvl="7" rtl="0">
              <a:spcBef>
                <a:spcPts val="0"/>
              </a:spcBef>
              <a:spcAft>
                <a:spcPts val="0"/>
              </a:spcAft>
              <a:buClr>
                <a:schemeClr val="hlink"/>
              </a:buClr>
              <a:buSzPts val="2400"/>
              <a:buNone/>
              <a:defRPr sz="2560">
                <a:solidFill>
                  <a:schemeClr val="hlink"/>
                </a:solidFill>
              </a:defRPr>
            </a:lvl8pPr>
            <a:lvl9pPr lvl="8" rtl="0">
              <a:spcBef>
                <a:spcPts val="0"/>
              </a:spcBef>
              <a:spcAft>
                <a:spcPts val="0"/>
              </a:spcAft>
              <a:buClr>
                <a:schemeClr val="hlink"/>
              </a:buClr>
              <a:buSzPts val="2400"/>
              <a:buNone/>
              <a:defRPr sz="2560">
                <a:solidFill>
                  <a:schemeClr val="hlink"/>
                </a:solidFill>
              </a:defRPr>
            </a:lvl9pPr>
          </a:lstStyle>
          <a:p>
            <a:endParaRPr/>
          </a:p>
        </p:txBody>
      </p:sp>
    </p:spTree>
    <p:extLst>
      <p:ext uri="{BB962C8B-B14F-4D97-AF65-F5344CB8AC3E}">
        <p14:creationId xmlns:p14="http://schemas.microsoft.com/office/powerpoint/2010/main" val="2843835170"/>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matchingName="Title and two columns 3">
  <p:cSld name="Title and two columns 3">
    <p:bg>
      <p:bgPr>
        <a:solidFill>
          <a:schemeClr val="dk2"/>
        </a:solidFill>
        <a:effectLst/>
      </p:bgPr>
    </p:bg>
    <p:spTree>
      <p:nvGrpSpPr>
        <p:cNvPr id="1" name="Shape 271"/>
        <p:cNvGrpSpPr/>
        <p:nvPr/>
      </p:nvGrpSpPr>
      <p:grpSpPr>
        <a:xfrm>
          <a:off x="0" y="0"/>
          <a:ext cx="0" cy="0"/>
          <a:chOff x="0" y="0"/>
          <a:chExt cx="0" cy="0"/>
        </a:xfrm>
      </p:grpSpPr>
      <p:grpSp>
        <p:nvGrpSpPr>
          <p:cNvPr id="272" name="Google Shape;272;p36"/>
          <p:cNvGrpSpPr/>
          <p:nvPr/>
        </p:nvGrpSpPr>
        <p:grpSpPr>
          <a:xfrm>
            <a:off x="0" y="0"/>
            <a:ext cx="9753600" cy="7315200"/>
            <a:chOff x="0" y="0"/>
            <a:chExt cx="9144000" cy="5143500"/>
          </a:xfrm>
        </p:grpSpPr>
        <p:pic>
          <p:nvPicPr>
            <p:cNvPr id="273" name="Google Shape;273;p36"/>
            <p:cNvPicPr preferRelativeResize="0"/>
            <p:nvPr/>
          </p:nvPicPr>
          <p:blipFill rotWithShape="1">
            <a:blip r:embed="rId2">
              <a:alphaModFix/>
            </a:blip>
            <a:srcRect/>
            <a:stretch/>
          </p:blipFill>
          <p:spPr>
            <a:xfrm flipH="1">
              <a:off x="0" y="0"/>
              <a:ext cx="9144000" cy="5143500"/>
            </a:xfrm>
            <a:prstGeom prst="rect">
              <a:avLst/>
            </a:prstGeom>
            <a:noFill/>
            <a:ln>
              <a:noFill/>
            </a:ln>
          </p:spPr>
        </p:pic>
        <p:pic>
          <p:nvPicPr>
            <p:cNvPr id="274" name="Google Shape;274;p36"/>
            <p:cNvPicPr preferRelativeResize="0"/>
            <p:nvPr/>
          </p:nvPicPr>
          <p:blipFill rotWithShape="1">
            <a:blip r:embed="rId3">
              <a:alphaModFix/>
            </a:blip>
            <a:srcRect l="48617"/>
            <a:stretch/>
          </p:blipFill>
          <p:spPr>
            <a:xfrm flipH="1">
              <a:off x="1" y="0"/>
              <a:ext cx="4698499" cy="5143500"/>
            </a:xfrm>
            <a:prstGeom prst="rect">
              <a:avLst/>
            </a:prstGeom>
            <a:noFill/>
            <a:ln>
              <a:noFill/>
            </a:ln>
          </p:spPr>
        </p:pic>
      </p:grpSp>
      <p:sp>
        <p:nvSpPr>
          <p:cNvPr id="275" name="Google Shape;275;p36"/>
          <p:cNvSpPr txBox="1">
            <a:spLocks noGrp="1"/>
          </p:cNvSpPr>
          <p:nvPr>
            <p:ph type="subTitle" idx="1"/>
          </p:nvPr>
        </p:nvSpPr>
        <p:spPr>
          <a:xfrm>
            <a:off x="1914053" y="4537684"/>
            <a:ext cx="2283520" cy="880213"/>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None/>
              <a:defRPr sz="1493">
                <a:solidFill>
                  <a:schemeClr val="accent5"/>
                </a:solidFill>
              </a:defRPr>
            </a:lvl1pPr>
            <a:lvl2pPr lvl="1" algn="ctr" rtl="0">
              <a:lnSpc>
                <a:spcPct val="100000"/>
              </a:lnSpc>
              <a:spcBef>
                <a:spcPts val="0"/>
              </a:spcBef>
              <a:spcAft>
                <a:spcPts val="0"/>
              </a:spcAft>
              <a:buNone/>
              <a:defRPr sz="1493">
                <a:solidFill>
                  <a:schemeClr val="accent5"/>
                </a:solidFill>
              </a:defRPr>
            </a:lvl2pPr>
            <a:lvl3pPr lvl="2" algn="ctr" rtl="0">
              <a:lnSpc>
                <a:spcPct val="100000"/>
              </a:lnSpc>
              <a:spcBef>
                <a:spcPts val="0"/>
              </a:spcBef>
              <a:spcAft>
                <a:spcPts val="0"/>
              </a:spcAft>
              <a:buNone/>
              <a:defRPr sz="1493">
                <a:solidFill>
                  <a:schemeClr val="accent5"/>
                </a:solidFill>
              </a:defRPr>
            </a:lvl3pPr>
            <a:lvl4pPr lvl="3" algn="ctr" rtl="0">
              <a:lnSpc>
                <a:spcPct val="100000"/>
              </a:lnSpc>
              <a:spcBef>
                <a:spcPts val="0"/>
              </a:spcBef>
              <a:spcAft>
                <a:spcPts val="0"/>
              </a:spcAft>
              <a:buNone/>
              <a:defRPr sz="1493">
                <a:solidFill>
                  <a:schemeClr val="accent5"/>
                </a:solidFill>
              </a:defRPr>
            </a:lvl4pPr>
            <a:lvl5pPr lvl="4" algn="ctr" rtl="0">
              <a:lnSpc>
                <a:spcPct val="100000"/>
              </a:lnSpc>
              <a:spcBef>
                <a:spcPts val="0"/>
              </a:spcBef>
              <a:spcAft>
                <a:spcPts val="0"/>
              </a:spcAft>
              <a:buNone/>
              <a:defRPr sz="1493">
                <a:solidFill>
                  <a:schemeClr val="accent5"/>
                </a:solidFill>
              </a:defRPr>
            </a:lvl5pPr>
            <a:lvl6pPr lvl="5" algn="ctr" rtl="0">
              <a:lnSpc>
                <a:spcPct val="100000"/>
              </a:lnSpc>
              <a:spcBef>
                <a:spcPts val="0"/>
              </a:spcBef>
              <a:spcAft>
                <a:spcPts val="0"/>
              </a:spcAft>
              <a:buNone/>
              <a:defRPr sz="1493">
                <a:solidFill>
                  <a:schemeClr val="accent5"/>
                </a:solidFill>
              </a:defRPr>
            </a:lvl6pPr>
            <a:lvl7pPr lvl="6" algn="ctr" rtl="0">
              <a:lnSpc>
                <a:spcPct val="100000"/>
              </a:lnSpc>
              <a:spcBef>
                <a:spcPts val="0"/>
              </a:spcBef>
              <a:spcAft>
                <a:spcPts val="0"/>
              </a:spcAft>
              <a:buNone/>
              <a:defRPr sz="1493">
                <a:solidFill>
                  <a:schemeClr val="accent5"/>
                </a:solidFill>
              </a:defRPr>
            </a:lvl7pPr>
            <a:lvl8pPr lvl="7" algn="ctr" rtl="0">
              <a:lnSpc>
                <a:spcPct val="100000"/>
              </a:lnSpc>
              <a:spcBef>
                <a:spcPts val="0"/>
              </a:spcBef>
              <a:spcAft>
                <a:spcPts val="0"/>
              </a:spcAft>
              <a:buNone/>
              <a:defRPr sz="1493">
                <a:solidFill>
                  <a:schemeClr val="accent5"/>
                </a:solidFill>
              </a:defRPr>
            </a:lvl8pPr>
            <a:lvl9pPr lvl="8" algn="ctr" rtl="0">
              <a:lnSpc>
                <a:spcPct val="100000"/>
              </a:lnSpc>
              <a:spcBef>
                <a:spcPts val="0"/>
              </a:spcBef>
              <a:spcAft>
                <a:spcPts val="0"/>
              </a:spcAft>
              <a:buNone/>
              <a:defRPr sz="1493">
                <a:solidFill>
                  <a:schemeClr val="accent5"/>
                </a:solidFill>
              </a:defRPr>
            </a:lvl9pPr>
          </a:lstStyle>
          <a:p>
            <a:endParaRPr/>
          </a:p>
        </p:txBody>
      </p:sp>
      <p:sp>
        <p:nvSpPr>
          <p:cNvPr id="276" name="Google Shape;276;p36"/>
          <p:cNvSpPr txBox="1">
            <a:spLocks noGrp="1"/>
          </p:cNvSpPr>
          <p:nvPr>
            <p:ph type="subTitle" idx="2"/>
          </p:nvPr>
        </p:nvSpPr>
        <p:spPr>
          <a:xfrm>
            <a:off x="1914000" y="3712374"/>
            <a:ext cx="2283520" cy="584960"/>
          </a:xfrm>
          <a:prstGeom prst="rect">
            <a:avLst/>
          </a:prstGeom>
          <a:noFill/>
        </p:spPr>
        <p:txBody>
          <a:bodyPr spcFirstLastPara="1" wrap="square" lIns="91425" tIns="91425" rIns="91425" bIns="0" anchor="ctr" anchorCtr="0">
            <a:noAutofit/>
          </a:bodyPr>
          <a:lstStyle>
            <a:lvl1pPr lvl="0" algn="ctr" rtl="0">
              <a:lnSpc>
                <a:spcPct val="100000"/>
              </a:lnSpc>
              <a:spcBef>
                <a:spcPts val="0"/>
              </a:spcBef>
              <a:spcAft>
                <a:spcPts val="0"/>
              </a:spcAft>
              <a:buNone/>
              <a:defRPr sz="3200" b="1">
                <a:solidFill>
                  <a:schemeClr val="accent5"/>
                </a:solidFill>
                <a:latin typeface="Tulpen One"/>
                <a:ea typeface="Tulpen One"/>
                <a:cs typeface="Tulpen One"/>
                <a:sym typeface="Tulpen One"/>
              </a:defRPr>
            </a:lvl1pPr>
            <a:lvl2pPr lvl="1" algn="ctr" rtl="0">
              <a:lnSpc>
                <a:spcPct val="100000"/>
              </a:lnSpc>
              <a:spcBef>
                <a:spcPts val="0"/>
              </a:spcBef>
              <a:spcAft>
                <a:spcPts val="0"/>
              </a:spcAft>
              <a:buNone/>
              <a:defRPr sz="3200" b="1">
                <a:solidFill>
                  <a:schemeClr val="accent5"/>
                </a:solidFill>
                <a:latin typeface="Tulpen One"/>
                <a:ea typeface="Tulpen One"/>
                <a:cs typeface="Tulpen One"/>
                <a:sym typeface="Tulpen One"/>
              </a:defRPr>
            </a:lvl2pPr>
            <a:lvl3pPr lvl="2" algn="ctr" rtl="0">
              <a:lnSpc>
                <a:spcPct val="100000"/>
              </a:lnSpc>
              <a:spcBef>
                <a:spcPts val="0"/>
              </a:spcBef>
              <a:spcAft>
                <a:spcPts val="0"/>
              </a:spcAft>
              <a:buNone/>
              <a:defRPr sz="3200" b="1">
                <a:solidFill>
                  <a:schemeClr val="accent5"/>
                </a:solidFill>
                <a:latin typeface="Tulpen One"/>
                <a:ea typeface="Tulpen One"/>
                <a:cs typeface="Tulpen One"/>
                <a:sym typeface="Tulpen One"/>
              </a:defRPr>
            </a:lvl3pPr>
            <a:lvl4pPr lvl="3" algn="ctr" rtl="0">
              <a:lnSpc>
                <a:spcPct val="100000"/>
              </a:lnSpc>
              <a:spcBef>
                <a:spcPts val="0"/>
              </a:spcBef>
              <a:spcAft>
                <a:spcPts val="0"/>
              </a:spcAft>
              <a:buNone/>
              <a:defRPr sz="3200" b="1">
                <a:solidFill>
                  <a:schemeClr val="accent5"/>
                </a:solidFill>
                <a:latin typeface="Tulpen One"/>
                <a:ea typeface="Tulpen One"/>
                <a:cs typeface="Tulpen One"/>
                <a:sym typeface="Tulpen One"/>
              </a:defRPr>
            </a:lvl4pPr>
            <a:lvl5pPr lvl="4" algn="ctr" rtl="0">
              <a:lnSpc>
                <a:spcPct val="100000"/>
              </a:lnSpc>
              <a:spcBef>
                <a:spcPts val="0"/>
              </a:spcBef>
              <a:spcAft>
                <a:spcPts val="0"/>
              </a:spcAft>
              <a:buNone/>
              <a:defRPr sz="3200" b="1">
                <a:solidFill>
                  <a:schemeClr val="accent5"/>
                </a:solidFill>
                <a:latin typeface="Tulpen One"/>
                <a:ea typeface="Tulpen One"/>
                <a:cs typeface="Tulpen One"/>
                <a:sym typeface="Tulpen One"/>
              </a:defRPr>
            </a:lvl5pPr>
            <a:lvl6pPr lvl="5" algn="ctr" rtl="0">
              <a:lnSpc>
                <a:spcPct val="100000"/>
              </a:lnSpc>
              <a:spcBef>
                <a:spcPts val="0"/>
              </a:spcBef>
              <a:spcAft>
                <a:spcPts val="0"/>
              </a:spcAft>
              <a:buNone/>
              <a:defRPr sz="3200" b="1">
                <a:solidFill>
                  <a:schemeClr val="accent5"/>
                </a:solidFill>
                <a:latin typeface="Tulpen One"/>
                <a:ea typeface="Tulpen One"/>
                <a:cs typeface="Tulpen One"/>
                <a:sym typeface="Tulpen One"/>
              </a:defRPr>
            </a:lvl6pPr>
            <a:lvl7pPr lvl="6" algn="ctr" rtl="0">
              <a:lnSpc>
                <a:spcPct val="100000"/>
              </a:lnSpc>
              <a:spcBef>
                <a:spcPts val="0"/>
              </a:spcBef>
              <a:spcAft>
                <a:spcPts val="0"/>
              </a:spcAft>
              <a:buNone/>
              <a:defRPr sz="3200" b="1">
                <a:solidFill>
                  <a:schemeClr val="accent5"/>
                </a:solidFill>
                <a:latin typeface="Tulpen One"/>
                <a:ea typeface="Tulpen One"/>
                <a:cs typeface="Tulpen One"/>
                <a:sym typeface="Tulpen One"/>
              </a:defRPr>
            </a:lvl7pPr>
            <a:lvl8pPr lvl="7" algn="ctr" rtl="0">
              <a:lnSpc>
                <a:spcPct val="100000"/>
              </a:lnSpc>
              <a:spcBef>
                <a:spcPts val="0"/>
              </a:spcBef>
              <a:spcAft>
                <a:spcPts val="0"/>
              </a:spcAft>
              <a:buNone/>
              <a:defRPr sz="3200" b="1">
                <a:solidFill>
                  <a:schemeClr val="accent5"/>
                </a:solidFill>
                <a:latin typeface="Tulpen One"/>
                <a:ea typeface="Tulpen One"/>
                <a:cs typeface="Tulpen One"/>
                <a:sym typeface="Tulpen One"/>
              </a:defRPr>
            </a:lvl8pPr>
            <a:lvl9pPr lvl="8" algn="ctr" rtl="0">
              <a:lnSpc>
                <a:spcPct val="100000"/>
              </a:lnSpc>
              <a:spcBef>
                <a:spcPts val="0"/>
              </a:spcBef>
              <a:spcAft>
                <a:spcPts val="0"/>
              </a:spcAft>
              <a:buNone/>
              <a:defRPr sz="3200" b="1">
                <a:solidFill>
                  <a:schemeClr val="accent5"/>
                </a:solidFill>
                <a:latin typeface="Tulpen One"/>
                <a:ea typeface="Tulpen One"/>
                <a:cs typeface="Tulpen One"/>
                <a:sym typeface="Tulpen One"/>
              </a:defRPr>
            </a:lvl9pPr>
          </a:lstStyle>
          <a:p>
            <a:endParaRPr/>
          </a:p>
        </p:txBody>
      </p:sp>
      <p:sp>
        <p:nvSpPr>
          <p:cNvPr id="277" name="Google Shape;277;p36"/>
          <p:cNvSpPr txBox="1">
            <a:spLocks noGrp="1"/>
          </p:cNvSpPr>
          <p:nvPr>
            <p:ph type="ctrTitle"/>
          </p:nvPr>
        </p:nvSpPr>
        <p:spPr>
          <a:xfrm>
            <a:off x="768053" y="767289"/>
            <a:ext cx="8224640" cy="453547"/>
          </a:xfrm>
          <a:prstGeom prst="rect">
            <a:avLst/>
          </a:prstGeom>
        </p:spPr>
        <p:txBody>
          <a:bodyPr spcFirstLastPara="1" wrap="square" lIns="91425" tIns="91425" rIns="91425" bIns="91425" anchor="ctr" anchorCtr="0">
            <a:noAutofit/>
          </a:bodyPr>
          <a:lstStyle>
            <a:lvl1pPr lvl="0" algn="ctr" rtl="0">
              <a:spcBef>
                <a:spcPts val="0"/>
              </a:spcBef>
              <a:spcAft>
                <a:spcPts val="0"/>
              </a:spcAft>
              <a:buClr>
                <a:srgbClr val="F3F3F3"/>
              </a:buClr>
              <a:buSzPts val="2400"/>
              <a:buNone/>
              <a:defRPr sz="3200"/>
            </a:lvl1pPr>
            <a:lvl2pPr lvl="1" algn="ctr" rtl="0">
              <a:spcBef>
                <a:spcPts val="0"/>
              </a:spcBef>
              <a:spcAft>
                <a:spcPts val="0"/>
              </a:spcAft>
              <a:buClr>
                <a:schemeClr val="hlink"/>
              </a:buClr>
              <a:buSzPts val="2400"/>
              <a:buNone/>
              <a:defRPr sz="2560">
                <a:solidFill>
                  <a:schemeClr val="hlink"/>
                </a:solidFill>
              </a:defRPr>
            </a:lvl2pPr>
            <a:lvl3pPr lvl="2" algn="ctr" rtl="0">
              <a:spcBef>
                <a:spcPts val="0"/>
              </a:spcBef>
              <a:spcAft>
                <a:spcPts val="0"/>
              </a:spcAft>
              <a:buClr>
                <a:schemeClr val="hlink"/>
              </a:buClr>
              <a:buSzPts val="2400"/>
              <a:buNone/>
              <a:defRPr sz="2560">
                <a:solidFill>
                  <a:schemeClr val="hlink"/>
                </a:solidFill>
              </a:defRPr>
            </a:lvl3pPr>
            <a:lvl4pPr lvl="3" algn="ctr" rtl="0">
              <a:spcBef>
                <a:spcPts val="0"/>
              </a:spcBef>
              <a:spcAft>
                <a:spcPts val="0"/>
              </a:spcAft>
              <a:buClr>
                <a:schemeClr val="hlink"/>
              </a:buClr>
              <a:buSzPts val="2400"/>
              <a:buNone/>
              <a:defRPr sz="2560">
                <a:solidFill>
                  <a:schemeClr val="hlink"/>
                </a:solidFill>
              </a:defRPr>
            </a:lvl4pPr>
            <a:lvl5pPr lvl="4" algn="ctr" rtl="0">
              <a:spcBef>
                <a:spcPts val="0"/>
              </a:spcBef>
              <a:spcAft>
                <a:spcPts val="0"/>
              </a:spcAft>
              <a:buClr>
                <a:schemeClr val="hlink"/>
              </a:buClr>
              <a:buSzPts val="2400"/>
              <a:buNone/>
              <a:defRPr sz="2560">
                <a:solidFill>
                  <a:schemeClr val="hlink"/>
                </a:solidFill>
              </a:defRPr>
            </a:lvl5pPr>
            <a:lvl6pPr lvl="5" algn="ctr" rtl="0">
              <a:spcBef>
                <a:spcPts val="0"/>
              </a:spcBef>
              <a:spcAft>
                <a:spcPts val="0"/>
              </a:spcAft>
              <a:buClr>
                <a:schemeClr val="hlink"/>
              </a:buClr>
              <a:buSzPts val="2400"/>
              <a:buNone/>
              <a:defRPr sz="2560">
                <a:solidFill>
                  <a:schemeClr val="hlink"/>
                </a:solidFill>
              </a:defRPr>
            </a:lvl6pPr>
            <a:lvl7pPr lvl="6" algn="ctr" rtl="0">
              <a:spcBef>
                <a:spcPts val="0"/>
              </a:spcBef>
              <a:spcAft>
                <a:spcPts val="0"/>
              </a:spcAft>
              <a:buClr>
                <a:schemeClr val="hlink"/>
              </a:buClr>
              <a:buSzPts val="2400"/>
              <a:buNone/>
              <a:defRPr sz="2560">
                <a:solidFill>
                  <a:schemeClr val="hlink"/>
                </a:solidFill>
              </a:defRPr>
            </a:lvl7pPr>
            <a:lvl8pPr lvl="7" algn="ctr" rtl="0">
              <a:spcBef>
                <a:spcPts val="0"/>
              </a:spcBef>
              <a:spcAft>
                <a:spcPts val="0"/>
              </a:spcAft>
              <a:buClr>
                <a:schemeClr val="hlink"/>
              </a:buClr>
              <a:buSzPts val="2400"/>
              <a:buNone/>
              <a:defRPr sz="2560">
                <a:solidFill>
                  <a:schemeClr val="hlink"/>
                </a:solidFill>
              </a:defRPr>
            </a:lvl8pPr>
            <a:lvl9pPr lvl="8" algn="ctr" rtl="0">
              <a:spcBef>
                <a:spcPts val="0"/>
              </a:spcBef>
              <a:spcAft>
                <a:spcPts val="0"/>
              </a:spcAft>
              <a:buClr>
                <a:schemeClr val="hlink"/>
              </a:buClr>
              <a:buSzPts val="2400"/>
              <a:buNone/>
              <a:defRPr sz="2560">
                <a:solidFill>
                  <a:schemeClr val="hlink"/>
                </a:solidFill>
              </a:defRPr>
            </a:lvl9pPr>
          </a:lstStyle>
          <a:p>
            <a:endParaRPr/>
          </a:p>
        </p:txBody>
      </p:sp>
      <p:sp>
        <p:nvSpPr>
          <p:cNvPr id="278" name="Google Shape;278;p36"/>
          <p:cNvSpPr txBox="1">
            <a:spLocks noGrp="1"/>
          </p:cNvSpPr>
          <p:nvPr>
            <p:ph type="subTitle" idx="3"/>
          </p:nvPr>
        </p:nvSpPr>
        <p:spPr>
          <a:xfrm>
            <a:off x="5556080" y="4537684"/>
            <a:ext cx="2283520" cy="880213"/>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None/>
              <a:defRPr sz="1493">
                <a:solidFill>
                  <a:schemeClr val="accent5"/>
                </a:solidFill>
              </a:defRPr>
            </a:lvl1pPr>
            <a:lvl2pPr lvl="1" algn="ctr" rtl="0">
              <a:lnSpc>
                <a:spcPct val="100000"/>
              </a:lnSpc>
              <a:spcBef>
                <a:spcPts val="0"/>
              </a:spcBef>
              <a:spcAft>
                <a:spcPts val="0"/>
              </a:spcAft>
              <a:buNone/>
              <a:defRPr sz="1493">
                <a:solidFill>
                  <a:schemeClr val="accent5"/>
                </a:solidFill>
              </a:defRPr>
            </a:lvl2pPr>
            <a:lvl3pPr lvl="2" algn="ctr" rtl="0">
              <a:lnSpc>
                <a:spcPct val="100000"/>
              </a:lnSpc>
              <a:spcBef>
                <a:spcPts val="0"/>
              </a:spcBef>
              <a:spcAft>
                <a:spcPts val="0"/>
              </a:spcAft>
              <a:buNone/>
              <a:defRPr sz="1493">
                <a:solidFill>
                  <a:schemeClr val="accent5"/>
                </a:solidFill>
              </a:defRPr>
            </a:lvl3pPr>
            <a:lvl4pPr lvl="3" algn="ctr" rtl="0">
              <a:lnSpc>
                <a:spcPct val="100000"/>
              </a:lnSpc>
              <a:spcBef>
                <a:spcPts val="0"/>
              </a:spcBef>
              <a:spcAft>
                <a:spcPts val="0"/>
              </a:spcAft>
              <a:buNone/>
              <a:defRPr sz="1493">
                <a:solidFill>
                  <a:schemeClr val="accent5"/>
                </a:solidFill>
              </a:defRPr>
            </a:lvl4pPr>
            <a:lvl5pPr lvl="4" algn="ctr" rtl="0">
              <a:lnSpc>
                <a:spcPct val="100000"/>
              </a:lnSpc>
              <a:spcBef>
                <a:spcPts val="0"/>
              </a:spcBef>
              <a:spcAft>
                <a:spcPts val="0"/>
              </a:spcAft>
              <a:buNone/>
              <a:defRPr sz="1493">
                <a:solidFill>
                  <a:schemeClr val="accent5"/>
                </a:solidFill>
              </a:defRPr>
            </a:lvl5pPr>
            <a:lvl6pPr lvl="5" algn="ctr" rtl="0">
              <a:lnSpc>
                <a:spcPct val="100000"/>
              </a:lnSpc>
              <a:spcBef>
                <a:spcPts val="0"/>
              </a:spcBef>
              <a:spcAft>
                <a:spcPts val="0"/>
              </a:spcAft>
              <a:buNone/>
              <a:defRPr sz="1493">
                <a:solidFill>
                  <a:schemeClr val="accent5"/>
                </a:solidFill>
              </a:defRPr>
            </a:lvl6pPr>
            <a:lvl7pPr lvl="6" algn="ctr" rtl="0">
              <a:lnSpc>
                <a:spcPct val="100000"/>
              </a:lnSpc>
              <a:spcBef>
                <a:spcPts val="0"/>
              </a:spcBef>
              <a:spcAft>
                <a:spcPts val="0"/>
              </a:spcAft>
              <a:buNone/>
              <a:defRPr sz="1493">
                <a:solidFill>
                  <a:schemeClr val="accent5"/>
                </a:solidFill>
              </a:defRPr>
            </a:lvl7pPr>
            <a:lvl8pPr lvl="7" algn="ctr" rtl="0">
              <a:lnSpc>
                <a:spcPct val="100000"/>
              </a:lnSpc>
              <a:spcBef>
                <a:spcPts val="0"/>
              </a:spcBef>
              <a:spcAft>
                <a:spcPts val="0"/>
              </a:spcAft>
              <a:buNone/>
              <a:defRPr sz="1493">
                <a:solidFill>
                  <a:schemeClr val="accent5"/>
                </a:solidFill>
              </a:defRPr>
            </a:lvl8pPr>
            <a:lvl9pPr lvl="8" algn="ctr" rtl="0">
              <a:lnSpc>
                <a:spcPct val="100000"/>
              </a:lnSpc>
              <a:spcBef>
                <a:spcPts val="0"/>
              </a:spcBef>
              <a:spcAft>
                <a:spcPts val="0"/>
              </a:spcAft>
              <a:buNone/>
              <a:defRPr sz="1493">
                <a:solidFill>
                  <a:schemeClr val="accent5"/>
                </a:solidFill>
              </a:defRPr>
            </a:lvl9pPr>
          </a:lstStyle>
          <a:p>
            <a:endParaRPr/>
          </a:p>
        </p:txBody>
      </p:sp>
      <p:sp>
        <p:nvSpPr>
          <p:cNvPr id="279" name="Google Shape;279;p36"/>
          <p:cNvSpPr txBox="1">
            <a:spLocks noGrp="1"/>
          </p:cNvSpPr>
          <p:nvPr>
            <p:ph type="subTitle" idx="4"/>
          </p:nvPr>
        </p:nvSpPr>
        <p:spPr>
          <a:xfrm>
            <a:off x="5556080" y="3712374"/>
            <a:ext cx="2283520" cy="584960"/>
          </a:xfrm>
          <a:prstGeom prst="rect">
            <a:avLst/>
          </a:prstGeom>
          <a:noFill/>
        </p:spPr>
        <p:txBody>
          <a:bodyPr spcFirstLastPara="1" wrap="square" lIns="91425" tIns="91425" rIns="91425" bIns="0" anchor="ctr" anchorCtr="0">
            <a:noAutofit/>
          </a:bodyPr>
          <a:lstStyle>
            <a:lvl1pPr lvl="0" algn="ctr" rtl="0">
              <a:lnSpc>
                <a:spcPct val="100000"/>
              </a:lnSpc>
              <a:spcBef>
                <a:spcPts val="0"/>
              </a:spcBef>
              <a:spcAft>
                <a:spcPts val="0"/>
              </a:spcAft>
              <a:buNone/>
              <a:defRPr sz="3200" b="1">
                <a:solidFill>
                  <a:schemeClr val="accent5"/>
                </a:solidFill>
                <a:latin typeface="Tulpen One"/>
                <a:ea typeface="Tulpen One"/>
                <a:cs typeface="Tulpen One"/>
                <a:sym typeface="Tulpen One"/>
              </a:defRPr>
            </a:lvl1pPr>
            <a:lvl2pPr lvl="1" algn="ctr" rtl="0">
              <a:lnSpc>
                <a:spcPct val="100000"/>
              </a:lnSpc>
              <a:spcBef>
                <a:spcPts val="0"/>
              </a:spcBef>
              <a:spcAft>
                <a:spcPts val="0"/>
              </a:spcAft>
              <a:buNone/>
              <a:defRPr sz="3200" b="1">
                <a:solidFill>
                  <a:schemeClr val="accent5"/>
                </a:solidFill>
                <a:latin typeface="Tulpen One"/>
                <a:ea typeface="Tulpen One"/>
                <a:cs typeface="Tulpen One"/>
                <a:sym typeface="Tulpen One"/>
              </a:defRPr>
            </a:lvl2pPr>
            <a:lvl3pPr lvl="2" algn="ctr" rtl="0">
              <a:lnSpc>
                <a:spcPct val="100000"/>
              </a:lnSpc>
              <a:spcBef>
                <a:spcPts val="0"/>
              </a:spcBef>
              <a:spcAft>
                <a:spcPts val="0"/>
              </a:spcAft>
              <a:buNone/>
              <a:defRPr sz="3200" b="1">
                <a:solidFill>
                  <a:schemeClr val="accent5"/>
                </a:solidFill>
                <a:latin typeface="Tulpen One"/>
                <a:ea typeface="Tulpen One"/>
                <a:cs typeface="Tulpen One"/>
                <a:sym typeface="Tulpen One"/>
              </a:defRPr>
            </a:lvl3pPr>
            <a:lvl4pPr lvl="3" algn="ctr" rtl="0">
              <a:lnSpc>
                <a:spcPct val="100000"/>
              </a:lnSpc>
              <a:spcBef>
                <a:spcPts val="0"/>
              </a:spcBef>
              <a:spcAft>
                <a:spcPts val="0"/>
              </a:spcAft>
              <a:buNone/>
              <a:defRPr sz="3200" b="1">
                <a:solidFill>
                  <a:schemeClr val="accent5"/>
                </a:solidFill>
                <a:latin typeface="Tulpen One"/>
                <a:ea typeface="Tulpen One"/>
                <a:cs typeface="Tulpen One"/>
                <a:sym typeface="Tulpen One"/>
              </a:defRPr>
            </a:lvl4pPr>
            <a:lvl5pPr lvl="4" algn="ctr" rtl="0">
              <a:lnSpc>
                <a:spcPct val="100000"/>
              </a:lnSpc>
              <a:spcBef>
                <a:spcPts val="0"/>
              </a:spcBef>
              <a:spcAft>
                <a:spcPts val="0"/>
              </a:spcAft>
              <a:buNone/>
              <a:defRPr sz="3200" b="1">
                <a:solidFill>
                  <a:schemeClr val="accent5"/>
                </a:solidFill>
                <a:latin typeface="Tulpen One"/>
                <a:ea typeface="Tulpen One"/>
                <a:cs typeface="Tulpen One"/>
                <a:sym typeface="Tulpen One"/>
              </a:defRPr>
            </a:lvl5pPr>
            <a:lvl6pPr lvl="5" algn="ctr" rtl="0">
              <a:lnSpc>
                <a:spcPct val="100000"/>
              </a:lnSpc>
              <a:spcBef>
                <a:spcPts val="0"/>
              </a:spcBef>
              <a:spcAft>
                <a:spcPts val="0"/>
              </a:spcAft>
              <a:buNone/>
              <a:defRPr sz="3200" b="1">
                <a:solidFill>
                  <a:schemeClr val="accent5"/>
                </a:solidFill>
                <a:latin typeface="Tulpen One"/>
                <a:ea typeface="Tulpen One"/>
                <a:cs typeface="Tulpen One"/>
                <a:sym typeface="Tulpen One"/>
              </a:defRPr>
            </a:lvl6pPr>
            <a:lvl7pPr lvl="6" algn="ctr" rtl="0">
              <a:lnSpc>
                <a:spcPct val="100000"/>
              </a:lnSpc>
              <a:spcBef>
                <a:spcPts val="0"/>
              </a:spcBef>
              <a:spcAft>
                <a:spcPts val="0"/>
              </a:spcAft>
              <a:buNone/>
              <a:defRPr sz="3200" b="1">
                <a:solidFill>
                  <a:schemeClr val="accent5"/>
                </a:solidFill>
                <a:latin typeface="Tulpen One"/>
                <a:ea typeface="Tulpen One"/>
                <a:cs typeface="Tulpen One"/>
                <a:sym typeface="Tulpen One"/>
              </a:defRPr>
            </a:lvl7pPr>
            <a:lvl8pPr lvl="7" algn="ctr" rtl="0">
              <a:lnSpc>
                <a:spcPct val="100000"/>
              </a:lnSpc>
              <a:spcBef>
                <a:spcPts val="0"/>
              </a:spcBef>
              <a:spcAft>
                <a:spcPts val="0"/>
              </a:spcAft>
              <a:buNone/>
              <a:defRPr sz="3200" b="1">
                <a:solidFill>
                  <a:schemeClr val="accent5"/>
                </a:solidFill>
                <a:latin typeface="Tulpen One"/>
                <a:ea typeface="Tulpen One"/>
                <a:cs typeface="Tulpen One"/>
                <a:sym typeface="Tulpen One"/>
              </a:defRPr>
            </a:lvl8pPr>
            <a:lvl9pPr lvl="8" algn="ctr" rtl="0">
              <a:lnSpc>
                <a:spcPct val="100000"/>
              </a:lnSpc>
              <a:spcBef>
                <a:spcPts val="0"/>
              </a:spcBef>
              <a:spcAft>
                <a:spcPts val="0"/>
              </a:spcAft>
              <a:buNone/>
              <a:defRPr sz="3200" b="1">
                <a:solidFill>
                  <a:schemeClr val="accent5"/>
                </a:solidFill>
                <a:latin typeface="Tulpen One"/>
                <a:ea typeface="Tulpen One"/>
                <a:cs typeface="Tulpen One"/>
                <a:sym typeface="Tulpen One"/>
              </a:defRPr>
            </a:lvl9pPr>
          </a:lstStyle>
          <a:p>
            <a:endParaRPr/>
          </a:p>
        </p:txBody>
      </p:sp>
    </p:spTree>
    <p:extLst>
      <p:ext uri="{BB962C8B-B14F-4D97-AF65-F5344CB8AC3E}">
        <p14:creationId xmlns:p14="http://schemas.microsoft.com/office/powerpoint/2010/main" val="3918207163"/>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matchingName="Title and two columns 4">
  <p:cSld name="Title and two columns 4">
    <p:bg>
      <p:bgPr>
        <a:solidFill>
          <a:schemeClr val="dk2"/>
        </a:solidFill>
        <a:effectLst/>
      </p:bgPr>
    </p:bg>
    <p:spTree>
      <p:nvGrpSpPr>
        <p:cNvPr id="1" name="Shape 280"/>
        <p:cNvGrpSpPr/>
        <p:nvPr/>
      </p:nvGrpSpPr>
      <p:grpSpPr>
        <a:xfrm>
          <a:off x="0" y="0"/>
          <a:ext cx="0" cy="0"/>
          <a:chOff x="0" y="0"/>
          <a:chExt cx="0" cy="0"/>
        </a:xfrm>
      </p:grpSpPr>
      <p:pic>
        <p:nvPicPr>
          <p:cNvPr id="281" name="Google Shape;281;p37"/>
          <p:cNvPicPr preferRelativeResize="0"/>
          <p:nvPr/>
        </p:nvPicPr>
        <p:blipFill rotWithShape="1">
          <a:blip r:embed="rId2">
            <a:alphaModFix/>
          </a:blip>
          <a:srcRect/>
          <a:stretch/>
        </p:blipFill>
        <p:spPr>
          <a:xfrm>
            <a:off x="0" y="0"/>
            <a:ext cx="9753600" cy="7315200"/>
          </a:xfrm>
          <a:prstGeom prst="rect">
            <a:avLst/>
          </a:prstGeom>
          <a:noFill/>
          <a:ln>
            <a:noFill/>
          </a:ln>
        </p:spPr>
      </p:pic>
      <p:sp>
        <p:nvSpPr>
          <p:cNvPr id="282" name="Google Shape;282;p37"/>
          <p:cNvSpPr txBox="1">
            <a:spLocks noGrp="1"/>
          </p:cNvSpPr>
          <p:nvPr>
            <p:ph type="subTitle" idx="1"/>
          </p:nvPr>
        </p:nvSpPr>
        <p:spPr>
          <a:xfrm>
            <a:off x="1476427" y="2619644"/>
            <a:ext cx="2808320" cy="880213"/>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None/>
              <a:defRPr sz="1493">
                <a:solidFill>
                  <a:schemeClr val="accent5"/>
                </a:solidFill>
              </a:defRPr>
            </a:lvl1pPr>
            <a:lvl2pPr lvl="1" algn="ctr" rtl="0">
              <a:lnSpc>
                <a:spcPct val="100000"/>
              </a:lnSpc>
              <a:spcBef>
                <a:spcPts val="0"/>
              </a:spcBef>
              <a:spcAft>
                <a:spcPts val="0"/>
              </a:spcAft>
              <a:buNone/>
              <a:defRPr sz="1493">
                <a:solidFill>
                  <a:schemeClr val="accent5"/>
                </a:solidFill>
              </a:defRPr>
            </a:lvl2pPr>
            <a:lvl3pPr lvl="2" algn="ctr" rtl="0">
              <a:lnSpc>
                <a:spcPct val="100000"/>
              </a:lnSpc>
              <a:spcBef>
                <a:spcPts val="0"/>
              </a:spcBef>
              <a:spcAft>
                <a:spcPts val="0"/>
              </a:spcAft>
              <a:buNone/>
              <a:defRPr sz="1493">
                <a:solidFill>
                  <a:schemeClr val="accent5"/>
                </a:solidFill>
              </a:defRPr>
            </a:lvl3pPr>
            <a:lvl4pPr lvl="3" algn="ctr" rtl="0">
              <a:lnSpc>
                <a:spcPct val="100000"/>
              </a:lnSpc>
              <a:spcBef>
                <a:spcPts val="0"/>
              </a:spcBef>
              <a:spcAft>
                <a:spcPts val="0"/>
              </a:spcAft>
              <a:buNone/>
              <a:defRPr sz="1493">
                <a:solidFill>
                  <a:schemeClr val="accent5"/>
                </a:solidFill>
              </a:defRPr>
            </a:lvl4pPr>
            <a:lvl5pPr lvl="4" algn="ctr" rtl="0">
              <a:lnSpc>
                <a:spcPct val="100000"/>
              </a:lnSpc>
              <a:spcBef>
                <a:spcPts val="0"/>
              </a:spcBef>
              <a:spcAft>
                <a:spcPts val="0"/>
              </a:spcAft>
              <a:buNone/>
              <a:defRPr sz="1493">
                <a:solidFill>
                  <a:schemeClr val="accent5"/>
                </a:solidFill>
              </a:defRPr>
            </a:lvl5pPr>
            <a:lvl6pPr lvl="5" algn="ctr" rtl="0">
              <a:lnSpc>
                <a:spcPct val="100000"/>
              </a:lnSpc>
              <a:spcBef>
                <a:spcPts val="0"/>
              </a:spcBef>
              <a:spcAft>
                <a:spcPts val="0"/>
              </a:spcAft>
              <a:buNone/>
              <a:defRPr sz="1493">
                <a:solidFill>
                  <a:schemeClr val="accent5"/>
                </a:solidFill>
              </a:defRPr>
            </a:lvl6pPr>
            <a:lvl7pPr lvl="6" algn="ctr" rtl="0">
              <a:lnSpc>
                <a:spcPct val="100000"/>
              </a:lnSpc>
              <a:spcBef>
                <a:spcPts val="0"/>
              </a:spcBef>
              <a:spcAft>
                <a:spcPts val="0"/>
              </a:spcAft>
              <a:buNone/>
              <a:defRPr sz="1493">
                <a:solidFill>
                  <a:schemeClr val="accent5"/>
                </a:solidFill>
              </a:defRPr>
            </a:lvl7pPr>
            <a:lvl8pPr lvl="7" algn="ctr" rtl="0">
              <a:lnSpc>
                <a:spcPct val="100000"/>
              </a:lnSpc>
              <a:spcBef>
                <a:spcPts val="0"/>
              </a:spcBef>
              <a:spcAft>
                <a:spcPts val="0"/>
              </a:spcAft>
              <a:buNone/>
              <a:defRPr sz="1493">
                <a:solidFill>
                  <a:schemeClr val="accent5"/>
                </a:solidFill>
              </a:defRPr>
            </a:lvl8pPr>
            <a:lvl9pPr lvl="8" algn="ctr" rtl="0">
              <a:lnSpc>
                <a:spcPct val="100000"/>
              </a:lnSpc>
              <a:spcBef>
                <a:spcPts val="0"/>
              </a:spcBef>
              <a:spcAft>
                <a:spcPts val="0"/>
              </a:spcAft>
              <a:buNone/>
              <a:defRPr sz="1493">
                <a:solidFill>
                  <a:schemeClr val="accent5"/>
                </a:solidFill>
              </a:defRPr>
            </a:lvl9pPr>
          </a:lstStyle>
          <a:p>
            <a:endParaRPr/>
          </a:p>
        </p:txBody>
      </p:sp>
      <p:sp>
        <p:nvSpPr>
          <p:cNvPr id="283" name="Google Shape;283;p37"/>
          <p:cNvSpPr txBox="1">
            <a:spLocks noGrp="1"/>
          </p:cNvSpPr>
          <p:nvPr>
            <p:ph type="subTitle" idx="2"/>
          </p:nvPr>
        </p:nvSpPr>
        <p:spPr>
          <a:xfrm>
            <a:off x="1738827" y="1932545"/>
            <a:ext cx="2283520" cy="584960"/>
          </a:xfrm>
          <a:prstGeom prst="rect">
            <a:avLst/>
          </a:prstGeom>
          <a:noFill/>
        </p:spPr>
        <p:txBody>
          <a:bodyPr spcFirstLastPara="1" wrap="square" lIns="91425" tIns="91425" rIns="91425" bIns="0" anchor="ctr" anchorCtr="0">
            <a:noAutofit/>
          </a:bodyPr>
          <a:lstStyle>
            <a:lvl1pPr lvl="0" algn="ctr" rtl="0">
              <a:lnSpc>
                <a:spcPct val="100000"/>
              </a:lnSpc>
              <a:spcBef>
                <a:spcPts val="0"/>
              </a:spcBef>
              <a:spcAft>
                <a:spcPts val="0"/>
              </a:spcAft>
              <a:buNone/>
              <a:defRPr sz="3200" b="1">
                <a:solidFill>
                  <a:schemeClr val="accent5"/>
                </a:solidFill>
                <a:latin typeface="Tulpen One"/>
                <a:ea typeface="Tulpen One"/>
                <a:cs typeface="Tulpen One"/>
                <a:sym typeface="Tulpen One"/>
              </a:defRPr>
            </a:lvl1pPr>
            <a:lvl2pPr lvl="1" algn="ctr" rtl="0">
              <a:lnSpc>
                <a:spcPct val="100000"/>
              </a:lnSpc>
              <a:spcBef>
                <a:spcPts val="0"/>
              </a:spcBef>
              <a:spcAft>
                <a:spcPts val="0"/>
              </a:spcAft>
              <a:buNone/>
              <a:defRPr sz="3200" b="1">
                <a:solidFill>
                  <a:schemeClr val="accent5"/>
                </a:solidFill>
                <a:latin typeface="Tulpen One"/>
                <a:ea typeface="Tulpen One"/>
                <a:cs typeface="Tulpen One"/>
                <a:sym typeface="Tulpen One"/>
              </a:defRPr>
            </a:lvl2pPr>
            <a:lvl3pPr lvl="2" algn="ctr" rtl="0">
              <a:lnSpc>
                <a:spcPct val="100000"/>
              </a:lnSpc>
              <a:spcBef>
                <a:spcPts val="0"/>
              </a:spcBef>
              <a:spcAft>
                <a:spcPts val="0"/>
              </a:spcAft>
              <a:buNone/>
              <a:defRPr sz="3200" b="1">
                <a:solidFill>
                  <a:schemeClr val="accent5"/>
                </a:solidFill>
                <a:latin typeface="Tulpen One"/>
                <a:ea typeface="Tulpen One"/>
                <a:cs typeface="Tulpen One"/>
                <a:sym typeface="Tulpen One"/>
              </a:defRPr>
            </a:lvl3pPr>
            <a:lvl4pPr lvl="3" algn="ctr" rtl="0">
              <a:lnSpc>
                <a:spcPct val="100000"/>
              </a:lnSpc>
              <a:spcBef>
                <a:spcPts val="0"/>
              </a:spcBef>
              <a:spcAft>
                <a:spcPts val="0"/>
              </a:spcAft>
              <a:buNone/>
              <a:defRPr sz="3200" b="1">
                <a:solidFill>
                  <a:schemeClr val="accent5"/>
                </a:solidFill>
                <a:latin typeface="Tulpen One"/>
                <a:ea typeface="Tulpen One"/>
                <a:cs typeface="Tulpen One"/>
                <a:sym typeface="Tulpen One"/>
              </a:defRPr>
            </a:lvl4pPr>
            <a:lvl5pPr lvl="4" algn="ctr" rtl="0">
              <a:lnSpc>
                <a:spcPct val="100000"/>
              </a:lnSpc>
              <a:spcBef>
                <a:spcPts val="0"/>
              </a:spcBef>
              <a:spcAft>
                <a:spcPts val="0"/>
              </a:spcAft>
              <a:buNone/>
              <a:defRPr sz="3200" b="1">
                <a:solidFill>
                  <a:schemeClr val="accent5"/>
                </a:solidFill>
                <a:latin typeface="Tulpen One"/>
                <a:ea typeface="Tulpen One"/>
                <a:cs typeface="Tulpen One"/>
                <a:sym typeface="Tulpen One"/>
              </a:defRPr>
            </a:lvl5pPr>
            <a:lvl6pPr lvl="5" algn="ctr" rtl="0">
              <a:lnSpc>
                <a:spcPct val="100000"/>
              </a:lnSpc>
              <a:spcBef>
                <a:spcPts val="0"/>
              </a:spcBef>
              <a:spcAft>
                <a:spcPts val="0"/>
              </a:spcAft>
              <a:buNone/>
              <a:defRPr sz="3200" b="1">
                <a:solidFill>
                  <a:schemeClr val="accent5"/>
                </a:solidFill>
                <a:latin typeface="Tulpen One"/>
                <a:ea typeface="Tulpen One"/>
                <a:cs typeface="Tulpen One"/>
                <a:sym typeface="Tulpen One"/>
              </a:defRPr>
            </a:lvl6pPr>
            <a:lvl7pPr lvl="6" algn="ctr" rtl="0">
              <a:lnSpc>
                <a:spcPct val="100000"/>
              </a:lnSpc>
              <a:spcBef>
                <a:spcPts val="0"/>
              </a:spcBef>
              <a:spcAft>
                <a:spcPts val="0"/>
              </a:spcAft>
              <a:buNone/>
              <a:defRPr sz="3200" b="1">
                <a:solidFill>
                  <a:schemeClr val="accent5"/>
                </a:solidFill>
                <a:latin typeface="Tulpen One"/>
                <a:ea typeface="Tulpen One"/>
                <a:cs typeface="Tulpen One"/>
                <a:sym typeface="Tulpen One"/>
              </a:defRPr>
            </a:lvl7pPr>
            <a:lvl8pPr lvl="7" algn="ctr" rtl="0">
              <a:lnSpc>
                <a:spcPct val="100000"/>
              </a:lnSpc>
              <a:spcBef>
                <a:spcPts val="0"/>
              </a:spcBef>
              <a:spcAft>
                <a:spcPts val="0"/>
              </a:spcAft>
              <a:buNone/>
              <a:defRPr sz="3200" b="1">
                <a:solidFill>
                  <a:schemeClr val="accent5"/>
                </a:solidFill>
                <a:latin typeface="Tulpen One"/>
                <a:ea typeface="Tulpen One"/>
                <a:cs typeface="Tulpen One"/>
                <a:sym typeface="Tulpen One"/>
              </a:defRPr>
            </a:lvl8pPr>
            <a:lvl9pPr lvl="8" algn="ctr" rtl="0">
              <a:lnSpc>
                <a:spcPct val="100000"/>
              </a:lnSpc>
              <a:spcBef>
                <a:spcPts val="0"/>
              </a:spcBef>
              <a:spcAft>
                <a:spcPts val="0"/>
              </a:spcAft>
              <a:buNone/>
              <a:defRPr sz="3200" b="1">
                <a:solidFill>
                  <a:schemeClr val="accent5"/>
                </a:solidFill>
                <a:latin typeface="Tulpen One"/>
                <a:ea typeface="Tulpen One"/>
                <a:cs typeface="Tulpen One"/>
                <a:sym typeface="Tulpen One"/>
              </a:defRPr>
            </a:lvl9pPr>
          </a:lstStyle>
          <a:p>
            <a:endParaRPr/>
          </a:p>
        </p:txBody>
      </p:sp>
      <p:sp>
        <p:nvSpPr>
          <p:cNvPr id="284" name="Google Shape;284;p37"/>
          <p:cNvSpPr txBox="1">
            <a:spLocks noGrp="1"/>
          </p:cNvSpPr>
          <p:nvPr>
            <p:ph type="ctrTitle"/>
          </p:nvPr>
        </p:nvSpPr>
        <p:spPr>
          <a:xfrm>
            <a:off x="768053" y="767289"/>
            <a:ext cx="8224640" cy="453547"/>
          </a:xfrm>
          <a:prstGeom prst="rect">
            <a:avLst/>
          </a:prstGeom>
        </p:spPr>
        <p:txBody>
          <a:bodyPr spcFirstLastPara="1" wrap="square" lIns="91425" tIns="91425" rIns="91425" bIns="91425" anchor="ctr" anchorCtr="0">
            <a:noAutofit/>
          </a:bodyPr>
          <a:lstStyle>
            <a:lvl1pPr lvl="0" algn="ctr" rtl="0">
              <a:spcBef>
                <a:spcPts val="0"/>
              </a:spcBef>
              <a:spcAft>
                <a:spcPts val="0"/>
              </a:spcAft>
              <a:buClr>
                <a:srgbClr val="F3F3F3"/>
              </a:buClr>
              <a:buSzPts val="2400"/>
              <a:buNone/>
              <a:defRPr sz="3200"/>
            </a:lvl1pPr>
            <a:lvl2pPr lvl="1" algn="ctr" rtl="0">
              <a:spcBef>
                <a:spcPts val="0"/>
              </a:spcBef>
              <a:spcAft>
                <a:spcPts val="0"/>
              </a:spcAft>
              <a:buClr>
                <a:schemeClr val="hlink"/>
              </a:buClr>
              <a:buSzPts val="2400"/>
              <a:buNone/>
              <a:defRPr sz="2560">
                <a:solidFill>
                  <a:schemeClr val="hlink"/>
                </a:solidFill>
              </a:defRPr>
            </a:lvl2pPr>
            <a:lvl3pPr lvl="2" algn="ctr" rtl="0">
              <a:spcBef>
                <a:spcPts val="0"/>
              </a:spcBef>
              <a:spcAft>
                <a:spcPts val="0"/>
              </a:spcAft>
              <a:buClr>
                <a:schemeClr val="hlink"/>
              </a:buClr>
              <a:buSzPts val="2400"/>
              <a:buNone/>
              <a:defRPr sz="2560">
                <a:solidFill>
                  <a:schemeClr val="hlink"/>
                </a:solidFill>
              </a:defRPr>
            </a:lvl3pPr>
            <a:lvl4pPr lvl="3" algn="ctr" rtl="0">
              <a:spcBef>
                <a:spcPts val="0"/>
              </a:spcBef>
              <a:spcAft>
                <a:spcPts val="0"/>
              </a:spcAft>
              <a:buClr>
                <a:schemeClr val="hlink"/>
              </a:buClr>
              <a:buSzPts val="2400"/>
              <a:buNone/>
              <a:defRPr sz="2560">
                <a:solidFill>
                  <a:schemeClr val="hlink"/>
                </a:solidFill>
              </a:defRPr>
            </a:lvl4pPr>
            <a:lvl5pPr lvl="4" algn="ctr" rtl="0">
              <a:spcBef>
                <a:spcPts val="0"/>
              </a:spcBef>
              <a:spcAft>
                <a:spcPts val="0"/>
              </a:spcAft>
              <a:buClr>
                <a:schemeClr val="hlink"/>
              </a:buClr>
              <a:buSzPts val="2400"/>
              <a:buNone/>
              <a:defRPr sz="2560">
                <a:solidFill>
                  <a:schemeClr val="hlink"/>
                </a:solidFill>
              </a:defRPr>
            </a:lvl5pPr>
            <a:lvl6pPr lvl="5" algn="ctr" rtl="0">
              <a:spcBef>
                <a:spcPts val="0"/>
              </a:spcBef>
              <a:spcAft>
                <a:spcPts val="0"/>
              </a:spcAft>
              <a:buClr>
                <a:schemeClr val="hlink"/>
              </a:buClr>
              <a:buSzPts val="2400"/>
              <a:buNone/>
              <a:defRPr sz="2560">
                <a:solidFill>
                  <a:schemeClr val="hlink"/>
                </a:solidFill>
              </a:defRPr>
            </a:lvl6pPr>
            <a:lvl7pPr lvl="6" algn="ctr" rtl="0">
              <a:spcBef>
                <a:spcPts val="0"/>
              </a:spcBef>
              <a:spcAft>
                <a:spcPts val="0"/>
              </a:spcAft>
              <a:buClr>
                <a:schemeClr val="hlink"/>
              </a:buClr>
              <a:buSzPts val="2400"/>
              <a:buNone/>
              <a:defRPr sz="2560">
                <a:solidFill>
                  <a:schemeClr val="hlink"/>
                </a:solidFill>
              </a:defRPr>
            </a:lvl7pPr>
            <a:lvl8pPr lvl="7" algn="ctr" rtl="0">
              <a:spcBef>
                <a:spcPts val="0"/>
              </a:spcBef>
              <a:spcAft>
                <a:spcPts val="0"/>
              </a:spcAft>
              <a:buClr>
                <a:schemeClr val="hlink"/>
              </a:buClr>
              <a:buSzPts val="2400"/>
              <a:buNone/>
              <a:defRPr sz="2560">
                <a:solidFill>
                  <a:schemeClr val="hlink"/>
                </a:solidFill>
              </a:defRPr>
            </a:lvl8pPr>
            <a:lvl9pPr lvl="8" algn="ctr" rtl="0">
              <a:spcBef>
                <a:spcPts val="0"/>
              </a:spcBef>
              <a:spcAft>
                <a:spcPts val="0"/>
              </a:spcAft>
              <a:buClr>
                <a:schemeClr val="hlink"/>
              </a:buClr>
              <a:buSzPts val="2400"/>
              <a:buNone/>
              <a:defRPr sz="2560">
                <a:solidFill>
                  <a:schemeClr val="hlink"/>
                </a:solidFill>
              </a:defRPr>
            </a:lvl9pPr>
          </a:lstStyle>
          <a:p>
            <a:endParaRPr/>
          </a:p>
        </p:txBody>
      </p:sp>
      <p:sp>
        <p:nvSpPr>
          <p:cNvPr id="285" name="Google Shape;285;p37"/>
          <p:cNvSpPr txBox="1">
            <a:spLocks noGrp="1"/>
          </p:cNvSpPr>
          <p:nvPr>
            <p:ph type="subTitle" idx="3"/>
          </p:nvPr>
        </p:nvSpPr>
        <p:spPr>
          <a:xfrm>
            <a:off x="5680053" y="5233758"/>
            <a:ext cx="2808320" cy="880213"/>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None/>
              <a:defRPr sz="1493">
                <a:solidFill>
                  <a:schemeClr val="accent5"/>
                </a:solidFill>
              </a:defRPr>
            </a:lvl1pPr>
            <a:lvl2pPr lvl="1" algn="ctr" rtl="0">
              <a:lnSpc>
                <a:spcPct val="100000"/>
              </a:lnSpc>
              <a:spcBef>
                <a:spcPts val="0"/>
              </a:spcBef>
              <a:spcAft>
                <a:spcPts val="0"/>
              </a:spcAft>
              <a:buNone/>
              <a:defRPr sz="1493">
                <a:solidFill>
                  <a:schemeClr val="accent5"/>
                </a:solidFill>
              </a:defRPr>
            </a:lvl2pPr>
            <a:lvl3pPr lvl="2" algn="ctr" rtl="0">
              <a:lnSpc>
                <a:spcPct val="100000"/>
              </a:lnSpc>
              <a:spcBef>
                <a:spcPts val="0"/>
              </a:spcBef>
              <a:spcAft>
                <a:spcPts val="0"/>
              </a:spcAft>
              <a:buNone/>
              <a:defRPr sz="1493">
                <a:solidFill>
                  <a:schemeClr val="accent5"/>
                </a:solidFill>
              </a:defRPr>
            </a:lvl3pPr>
            <a:lvl4pPr lvl="3" algn="ctr" rtl="0">
              <a:lnSpc>
                <a:spcPct val="100000"/>
              </a:lnSpc>
              <a:spcBef>
                <a:spcPts val="0"/>
              </a:spcBef>
              <a:spcAft>
                <a:spcPts val="0"/>
              </a:spcAft>
              <a:buNone/>
              <a:defRPr sz="1493">
                <a:solidFill>
                  <a:schemeClr val="accent5"/>
                </a:solidFill>
              </a:defRPr>
            </a:lvl4pPr>
            <a:lvl5pPr lvl="4" algn="ctr" rtl="0">
              <a:lnSpc>
                <a:spcPct val="100000"/>
              </a:lnSpc>
              <a:spcBef>
                <a:spcPts val="0"/>
              </a:spcBef>
              <a:spcAft>
                <a:spcPts val="0"/>
              </a:spcAft>
              <a:buNone/>
              <a:defRPr sz="1493">
                <a:solidFill>
                  <a:schemeClr val="accent5"/>
                </a:solidFill>
              </a:defRPr>
            </a:lvl5pPr>
            <a:lvl6pPr lvl="5" algn="ctr" rtl="0">
              <a:lnSpc>
                <a:spcPct val="100000"/>
              </a:lnSpc>
              <a:spcBef>
                <a:spcPts val="0"/>
              </a:spcBef>
              <a:spcAft>
                <a:spcPts val="0"/>
              </a:spcAft>
              <a:buNone/>
              <a:defRPr sz="1493">
                <a:solidFill>
                  <a:schemeClr val="accent5"/>
                </a:solidFill>
              </a:defRPr>
            </a:lvl6pPr>
            <a:lvl7pPr lvl="6" algn="ctr" rtl="0">
              <a:lnSpc>
                <a:spcPct val="100000"/>
              </a:lnSpc>
              <a:spcBef>
                <a:spcPts val="0"/>
              </a:spcBef>
              <a:spcAft>
                <a:spcPts val="0"/>
              </a:spcAft>
              <a:buNone/>
              <a:defRPr sz="1493">
                <a:solidFill>
                  <a:schemeClr val="accent5"/>
                </a:solidFill>
              </a:defRPr>
            </a:lvl7pPr>
            <a:lvl8pPr lvl="7" algn="ctr" rtl="0">
              <a:lnSpc>
                <a:spcPct val="100000"/>
              </a:lnSpc>
              <a:spcBef>
                <a:spcPts val="0"/>
              </a:spcBef>
              <a:spcAft>
                <a:spcPts val="0"/>
              </a:spcAft>
              <a:buNone/>
              <a:defRPr sz="1493">
                <a:solidFill>
                  <a:schemeClr val="accent5"/>
                </a:solidFill>
              </a:defRPr>
            </a:lvl8pPr>
            <a:lvl9pPr lvl="8" algn="ctr" rtl="0">
              <a:lnSpc>
                <a:spcPct val="100000"/>
              </a:lnSpc>
              <a:spcBef>
                <a:spcPts val="0"/>
              </a:spcBef>
              <a:spcAft>
                <a:spcPts val="0"/>
              </a:spcAft>
              <a:buNone/>
              <a:defRPr sz="1493">
                <a:solidFill>
                  <a:schemeClr val="accent5"/>
                </a:solidFill>
              </a:defRPr>
            </a:lvl9pPr>
          </a:lstStyle>
          <a:p>
            <a:endParaRPr/>
          </a:p>
        </p:txBody>
      </p:sp>
      <p:sp>
        <p:nvSpPr>
          <p:cNvPr id="286" name="Google Shape;286;p37"/>
          <p:cNvSpPr txBox="1">
            <a:spLocks noGrp="1"/>
          </p:cNvSpPr>
          <p:nvPr>
            <p:ph type="subTitle" idx="4"/>
          </p:nvPr>
        </p:nvSpPr>
        <p:spPr>
          <a:xfrm>
            <a:off x="5942453" y="4559044"/>
            <a:ext cx="2283520" cy="584960"/>
          </a:xfrm>
          <a:prstGeom prst="rect">
            <a:avLst/>
          </a:prstGeom>
          <a:noFill/>
        </p:spPr>
        <p:txBody>
          <a:bodyPr spcFirstLastPara="1" wrap="square" lIns="91425" tIns="91425" rIns="91425" bIns="0" anchor="ctr" anchorCtr="0">
            <a:noAutofit/>
          </a:bodyPr>
          <a:lstStyle>
            <a:lvl1pPr lvl="0" algn="ctr" rtl="0">
              <a:lnSpc>
                <a:spcPct val="100000"/>
              </a:lnSpc>
              <a:spcBef>
                <a:spcPts val="0"/>
              </a:spcBef>
              <a:spcAft>
                <a:spcPts val="0"/>
              </a:spcAft>
              <a:buNone/>
              <a:defRPr sz="3200" b="1">
                <a:solidFill>
                  <a:schemeClr val="accent5"/>
                </a:solidFill>
                <a:latin typeface="Tulpen One"/>
                <a:ea typeface="Tulpen One"/>
                <a:cs typeface="Tulpen One"/>
                <a:sym typeface="Tulpen One"/>
              </a:defRPr>
            </a:lvl1pPr>
            <a:lvl2pPr lvl="1" algn="ctr" rtl="0">
              <a:lnSpc>
                <a:spcPct val="100000"/>
              </a:lnSpc>
              <a:spcBef>
                <a:spcPts val="0"/>
              </a:spcBef>
              <a:spcAft>
                <a:spcPts val="0"/>
              </a:spcAft>
              <a:buNone/>
              <a:defRPr sz="3200" b="1">
                <a:solidFill>
                  <a:schemeClr val="accent5"/>
                </a:solidFill>
                <a:latin typeface="Tulpen One"/>
                <a:ea typeface="Tulpen One"/>
                <a:cs typeface="Tulpen One"/>
                <a:sym typeface="Tulpen One"/>
              </a:defRPr>
            </a:lvl2pPr>
            <a:lvl3pPr lvl="2" algn="ctr" rtl="0">
              <a:lnSpc>
                <a:spcPct val="100000"/>
              </a:lnSpc>
              <a:spcBef>
                <a:spcPts val="0"/>
              </a:spcBef>
              <a:spcAft>
                <a:spcPts val="0"/>
              </a:spcAft>
              <a:buNone/>
              <a:defRPr sz="3200" b="1">
                <a:solidFill>
                  <a:schemeClr val="accent5"/>
                </a:solidFill>
                <a:latin typeface="Tulpen One"/>
                <a:ea typeface="Tulpen One"/>
                <a:cs typeface="Tulpen One"/>
                <a:sym typeface="Tulpen One"/>
              </a:defRPr>
            </a:lvl3pPr>
            <a:lvl4pPr lvl="3" algn="ctr" rtl="0">
              <a:lnSpc>
                <a:spcPct val="100000"/>
              </a:lnSpc>
              <a:spcBef>
                <a:spcPts val="0"/>
              </a:spcBef>
              <a:spcAft>
                <a:spcPts val="0"/>
              </a:spcAft>
              <a:buNone/>
              <a:defRPr sz="3200" b="1">
                <a:solidFill>
                  <a:schemeClr val="accent5"/>
                </a:solidFill>
                <a:latin typeface="Tulpen One"/>
                <a:ea typeface="Tulpen One"/>
                <a:cs typeface="Tulpen One"/>
                <a:sym typeface="Tulpen One"/>
              </a:defRPr>
            </a:lvl4pPr>
            <a:lvl5pPr lvl="4" algn="ctr" rtl="0">
              <a:lnSpc>
                <a:spcPct val="100000"/>
              </a:lnSpc>
              <a:spcBef>
                <a:spcPts val="0"/>
              </a:spcBef>
              <a:spcAft>
                <a:spcPts val="0"/>
              </a:spcAft>
              <a:buNone/>
              <a:defRPr sz="3200" b="1">
                <a:solidFill>
                  <a:schemeClr val="accent5"/>
                </a:solidFill>
                <a:latin typeface="Tulpen One"/>
                <a:ea typeface="Tulpen One"/>
                <a:cs typeface="Tulpen One"/>
                <a:sym typeface="Tulpen One"/>
              </a:defRPr>
            </a:lvl5pPr>
            <a:lvl6pPr lvl="5" algn="ctr" rtl="0">
              <a:lnSpc>
                <a:spcPct val="100000"/>
              </a:lnSpc>
              <a:spcBef>
                <a:spcPts val="0"/>
              </a:spcBef>
              <a:spcAft>
                <a:spcPts val="0"/>
              </a:spcAft>
              <a:buNone/>
              <a:defRPr sz="3200" b="1">
                <a:solidFill>
                  <a:schemeClr val="accent5"/>
                </a:solidFill>
                <a:latin typeface="Tulpen One"/>
                <a:ea typeface="Tulpen One"/>
                <a:cs typeface="Tulpen One"/>
                <a:sym typeface="Tulpen One"/>
              </a:defRPr>
            </a:lvl6pPr>
            <a:lvl7pPr lvl="6" algn="ctr" rtl="0">
              <a:lnSpc>
                <a:spcPct val="100000"/>
              </a:lnSpc>
              <a:spcBef>
                <a:spcPts val="0"/>
              </a:spcBef>
              <a:spcAft>
                <a:spcPts val="0"/>
              </a:spcAft>
              <a:buNone/>
              <a:defRPr sz="3200" b="1">
                <a:solidFill>
                  <a:schemeClr val="accent5"/>
                </a:solidFill>
                <a:latin typeface="Tulpen One"/>
                <a:ea typeface="Tulpen One"/>
                <a:cs typeface="Tulpen One"/>
                <a:sym typeface="Tulpen One"/>
              </a:defRPr>
            </a:lvl7pPr>
            <a:lvl8pPr lvl="7" algn="ctr" rtl="0">
              <a:lnSpc>
                <a:spcPct val="100000"/>
              </a:lnSpc>
              <a:spcBef>
                <a:spcPts val="0"/>
              </a:spcBef>
              <a:spcAft>
                <a:spcPts val="0"/>
              </a:spcAft>
              <a:buNone/>
              <a:defRPr sz="3200" b="1">
                <a:solidFill>
                  <a:schemeClr val="accent5"/>
                </a:solidFill>
                <a:latin typeface="Tulpen One"/>
                <a:ea typeface="Tulpen One"/>
                <a:cs typeface="Tulpen One"/>
                <a:sym typeface="Tulpen One"/>
              </a:defRPr>
            </a:lvl8pPr>
            <a:lvl9pPr lvl="8" algn="ctr" rtl="0">
              <a:lnSpc>
                <a:spcPct val="100000"/>
              </a:lnSpc>
              <a:spcBef>
                <a:spcPts val="0"/>
              </a:spcBef>
              <a:spcAft>
                <a:spcPts val="0"/>
              </a:spcAft>
              <a:buNone/>
              <a:defRPr sz="3200" b="1">
                <a:solidFill>
                  <a:schemeClr val="accent5"/>
                </a:solidFill>
                <a:latin typeface="Tulpen One"/>
                <a:ea typeface="Tulpen One"/>
                <a:cs typeface="Tulpen One"/>
                <a:sym typeface="Tulpen One"/>
              </a:defRPr>
            </a:lvl9pPr>
          </a:lstStyle>
          <a:p>
            <a:endParaRPr/>
          </a:p>
        </p:txBody>
      </p:sp>
    </p:spTree>
    <p:extLst>
      <p:ext uri="{BB962C8B-B14F-4D97-AF65-F5344CB8AC3E}">
        <p14:creationId xmlns:p14="http://schemas.microsoft.com/office/powerpoint/2010/main" val="469873696"/>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matchingName="Title and three columns  3">
  <p:cSld name="Title and three columns  3">
    <p:bg>
      <p:bgPr>
        <a:solidFill>
          <a:schemeClr val="dk2"/>
        </a:solidFill>
        <a:effectLst/>
      </p:bgPr>
    </p:bg>
    <p:spTree>
      <p:nvGrpSpPr>
        <p:cNvPr id="1" name="Shape 287"/>
        <p:cNvGrpSpPr/>
        <p:nvPr/>
      </p:nvGrpSpPr>
      <p:grpSpPr>
        <a:xfrm>
          <a:off x="0" y="0"/>
          <a:ext cx="0" cy="0"/>
          <a:chOff x="0" y="0"/>
          <a:chExt cx="0" cy="0"/>
        </a:xfrm>
      </p:grpSpPr>
      <p:pic>
        <p:nvPicPr>
          <p:cNvPr id="288" name="Google Shape;288;p38"/>
          <p:cNvPicPr preferRelativeResize="0"/>
          <p:nvPr/>
        </p:nvPicPr>
        <p:blipFill rotWithShape="1">
          <a:blip r:embed="rId2">
            <a:alphaModFix/>
          </a:blip>
          <a:srcRect/>
          <a:stretch/>
        </p:blipFill>
        <p:spPr>
          <a:xfrm>
            <a:off x="0" y="0"/>
            <a:ext cx="9753600" cy="7315200"/>
          </a:xfrm>
          <a:prstGeom prst="rect">
            <a:avLst/>
          </a:prstGeom>
          <a:noFill/>
          <a:ln>
            <a:noFill/>
          </a:ln>
        </p:spPr>
      </p:pic>
      <p:sp>
        <p:nvSpPr>
          <p:cNvPr id="289" name="Google Shape;289;p38"/>
          <p:cNvSpPr txBox="1">
            <a:spLocks noGrp="1"/>
          </p:cNvSpPr>
          <p:nvPr>
            <p:ph type="subTitle" idx="1"/>
          </p:nvPr>
        </p:nvSpPr>
        <p:spPr>
          <a:xfrm>
            <a:off x="768053" y="5139734"/>
            <a:ext cx="1010560" cy="679253"/>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None/>
              <a:defRPr sz="2560" b="1">
                <a:latin typeface="Tulpen One"/>
                <a:ea typeface="Tulpen One"/>
                <a:cs typeface="Tulpen One"/>
                <a:sym typeface="Tulpen One"/>
              </a:defRPr>
            </a:lvl1pPr>
            <a:lvl2pPr lvl="1" rtl="0">
              <a:lnSpc>
                <a:spcPct val="100000"/>
              </a:lnSpc>
              <a:spcBef>
                <a:spcPts val="0"/>
              </a:spcBef>
              <a:spcAft>
                <a:spcPts val="0"/>
              </a:spcAft>
              <a:buNone/>
              <a:defRPr sz="2560" b="1">
                <a:latin typeface="Tulpen One"/>
                <a:ea typeface="Tulpen One"/>
                <a:cs typeface="Tulpen One"/>
                <a:sym typeface="Tulpen One"/>
              </a:defRPr>
            </a:lvl2pPr>
            <a:lvl3pPr lvl="2" rtl="0">
              <a:lnSpc>
                <a:spcPct val="100000"/>
              </a:lnSpc>
              <a:spcBef>
                <a:spcPts val="1707"/>
              </a:spcBef>
              <a:spcAft>
                <a:spcPts val="0"/>
              </a:spcAft>
              <a:buNone/>
              <a:defRPr sz="2560" b="1">
                <a:latin typeface="Tulpen One"/>
                <a:ea typeface="Tulpen One"/>
                <a:cs typeface="Tulpen One"/>
                <a:sym typeface="Tulpen One"/>
              </a:defRPr>
            </a:lvl3pPr>
            <a:lvl4pPr lvl="3" rtl="0">
              <a:lnSpc>
                <a:spcPct val="100000"/>
              </a:lnSpc>
              <a:spcBef>
                <a:spcPts val="1707"/>
              </a:spcBef>
              <a:spcAft>
                <a:spcPts val="0"/>
              </a:spcAft>
              <a:buNone/>
              <a:defRPr sz="2560" b="1">
                <a:latin typeface="Tulpen One"/>
                <a:ea typeface="Tulpen One"/>
                <a:cs typeface="Tulpen One"/>
                <a:sym typeface="Tulpen One"/>
              </a:defRPr>
            </a:lvl4pPr>
            <a:lvl5pPr lvl="4" rtl="0">
              <a:lnSpc>
                <a:spcPct val="100000"/>
              </a:lnSpc>
              <a:spcBef>
                <a:spcPts val="1707"/>
              </a:spcBef>
              <a:spcAft>
                <a:spcPts val="0"/>
              </a:spcAft>
              <a:buNone/>
              <a:defRPr sz="2560" b="1">
                <a:latin typeface="Tulpen One"/>
                <a:ea typeface="Tulpen One"/>
                <a:cs typeface="Tulpen One"/>
                <a:sym typeface="Tulpen One"/>
              </a:defRPr>
            </a:lvl5pPr>
            <a:lvl6pPr lvl="5" rtl="0">
              <a:lnSpc>
                <a:spcPct val="100000"/>
              </a:lnSpc>
              <a:spcBef>
                <a:spcPts val="1707"/>
              </a:spcBef>
              <a:spcAft>
                <a:spcPts val="0"/>
              </a:spcAft>
              <a:buNone/>
              <a:defRPr sz="2560" b="1">
                <a:latin typeface="Tulpen One"/>
                <a:ea typeface="Tulpen One"/>
                <a:cs typeface="Tulpen One"/>
                <a:sym typeface="Tulpen One"/>
              </a:defRPr>
            </a:lvl6pPr>
            <a:lvl7pPr lvl="6" rtl="0">
              <a:lnSpc>
                <a:spcPct val="100000"/>
              </a:lnSpc>
              <a:spcBef>
                <a:spcPts val="1707"/>
              </a:spcBef>
              <a:spcAft>
                <a:spcPts val="0"/>
              </a:spcAft>
              <a:buNone/>
              <a:defRPr sz="2560" b="1">
                <a:latin typeface="Tulpen One"/>
                <a:ea typeface="Tulpen One"/>
                <a:cs typeface="Tulpen One"/>
                <a:sym typeface="Tulpen One"/>
              </a:defRPr>
            </a:lvl7pPr>
            <a:lvl8pPr lvl="7" rtl="0">
              <a:lnSpc>
                <a:spcPct val="100000"/>
              </a:lnSpc>
              <a:spcBef>
                <a:spcPts val="1707"/>
              </a:spcBef>
              <a:spcAft>
                <a:spcPts val="0"/>
              </a:spcAft>
              <a:buNone/>
              <a:defRPr sz="2560" b="1">
                <a:latin typeface="Tulpen One"/>
                <a:ea typeface="Tulpen One"/>
                <a:cs typeface="Tulpen One"/>
                <a:sym typeface="Tulpen One"/>
              </a:defRPr>
            </a:lvl8pPr>
            <a:lvl9pPr lvl="8" rtl="0">
              <a:lnSpc>
                <a:spcPct val="100000"/>
              </a:lnSpc>
              <a:spcBef>
                <a:spcPts val="1707"/>
              </a:spcBef>
              <a:spcAft>
                <a:spcPts val="1707"/>
              </a:spcAft>
              <a:buNone/>
              <a:defRPr sz="2560" b="1">
                <a:latin typeface="Tulpen One"/>
                <a:ea typeface="Tulpen One"/>
                <a:cs typeface="Tulpen One"/>
                <a:sym typeface="Tulpen One"/>
              </a:defRPr>
            </a:lvl9pPr>
          </a:lstStyle>
          <a:p>
            <a:endParaRPr/>
          </a:p>
        </p:txBody>
      </p:sp>
      <p:sp>
        <p:nvSpPr>
          <p:cNvPr id="290" name="Google Shape;290;p38"/>
          <p:cNvSpPr txBox="1">
            <a:spLocks noGrp="1"/>
          </p:cNvSpPr>
          <p:nvPr>
            <p:ph type="subTitle" idx="2"/>
          </p:nvPr>
        </p:nvSpPr>
        <p:spPr>
          <a:xfrm>
            <a:off x="1778613" y="1896676"/>
            <a:ext cx="2914240" cy="110336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None/>
              <a:defRPr sz="1493"/>
            </a:lvl1pPr>
            <a:lvl2pPr lvl="1" rtl="0">
              <a:lnSpc>
                <a:spcPct val="100000"/>
              </a:lnSpc>
              <a:spcBef>
                <a:spcPts val="0"/>
              </a:spcBef>
              <a:spcAft>
                <a:spcPts val="0"/>
              </a:spcAft>
              <a:buNone/>
              <a:defRPr sz="1493"/>
            </a:lvl2pPr>
            <a:lvl3pPr lvl="2" rtl="0">
              <a:lnSpc>
                <a:spcPct val="100000"/>
              </a:lnSpc>
              <a:spcBef>
                <a:spcPts val="0"/>
              </a:spcBef>
              <a:spcAft>
                <a:spcPts val="0"/>
              </a:spcAft>
              <a:buNone/>
              <a:defRPr sz="1493"/>
            </a:lvl3pPr>
            <a:lvl4pPr lvl="3" rtl="0">
              <a:lnSpc>
                <a:spcPct val="100000"/>
              </a:lnSpc>
              <a:spcBef>
                <a:spcPts val="0"/>
              </a:spcBef>
              <a:spcAft>
                <a:spcPts val="0"/>
              </a:spcAft>
              <a:buNone/>
              <a:defRPr sz="1493"/>
            </a:lvl4pPr>
            <a:lvl5pPr lvl="4" rtl="0">
              <a:lnSpc>
                <a:spcPct val="100000"/>
              </a:lnSpc>
              <a:spcBef>
                <a:spcPts val="0"/>
              </a:spcBef>
              <a:spcAft>
                <a:spcPts val="0"/>
              </a:spcAft>
              <a:buNone/>
              <a:defRPr sz="1493"/>
            </a:lvl5pPr>
            <a:lvl6pPr lvl="5" rtl="0">
              <a:lnSpc>
                <a:spcPct val="100000"/>
              </a:lnSpc>
              <a:spcBef>
                <a:spcPts val="0"/>
              </a:spcBef>
              <a:spcAft>
                <a:spcPts val="0"/>
              </a:spcAft>
              <a:buNone/>
              <a:defRPr sz="1493"/>
            </a:lvl6pPr>
            <a:lvl7pPr lvl="6" rtl="0">
              <a:lnSpc>
                <a:spcPct val="100000"/>
              </a:lnSpc>
              <a:spcBef>
                <a:spcPts val="0"/>
              </a:spcBef>
              <a:spcAft>
                <a:spcPts val="0"/>
              </a:spcAft>
              <a:buNone/>
              <a:defRPr sz="1493"/>
            </a:lvl7pPr>
            <a:lvl8pPr lvl="7" rtl="0">
              <a:lnSpc>
                <a:spcPct val="100000"/>
              </a:lnSpc>
              <a:spcBef>
                <a:spcPts val="0"/>
              </a:spcBef>
              <a:spcAft>
                <a:spcPts val="0"/>
              </a:spcAft>
              <a:buNone/>
              <a:defRPr sz="1493"/>
            </a:lvl8pPr>
            <a:lvl9pPr lvl="8" rtl="0">
              <a:lnSpc>
                <a:spcPct val="100000"/>
              </a:lnSpc>
              <a:spcBef>
                <a:spcPts val="0"/>
              </a:spcBef>
              <a:spcAft>
                <a:spcPts val="0"/>
              </a:spcAft>
              <a:buNone/>
              <a:defRPr sz="1493"/>
            </a:lvl9pPr>
          </a:lstStyle>
          <a:p>
            <a:endParaRPr/>
          </a:p>
        </p:txBody>
      </p:sp>
      <p:sp>
        <p:nvSpPr>
          <p:cNvPr id="291" name="Google Shape;291;p38"/>
          <p:cNvSpPr txBox="1">
            <a:spLocks noGrp="1"/>
          </p:cNvSpPr>
          <p:nvPr>
            <p:ph type="subTitle" idx="3"/>
          </p:nvPr>
        </p:nvSpPr>
        <p:spPr>
          <a:xfrm>
            <a:off x="1778613" y="3508800"/>
            <a:ext cx="2914240" cy="110336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None/>
              <a:defRPr sz="1493"/>
            </a:lvl1pPr>
            <a:lvl2pPr lvl="1" rtl="0">
              <a:lnSpc>
                <a:spcPct val="100000"/>
              </a:lnSpc>
              <a:spcBef>
                <a:spcPts val="0"/>
              </a:spcBef>
              <a:spcAft>
                <a:spcPts val="0"/>
              </a:spcAft>
              <a:buNone/>
              <a:defRPr sz="1493"/>
            </a:lvl2pPr>
            <a:lvl3pPr lvl="2" rtl="0">
              <a:lnSpc>
                <a:spcPct val="100000"/>
              </a:lnSpc>
              <a:spcBef>
                <a:spcPts val="0"/>
              </a:spcBef>
              <a:spcAft>
                <a:spcPts val="0"/>
              </a:spcAft>
              <a:buNone/>
              <a:defRPr sz="1493"/>
            </a:lvl3pPr>
            <a:lvl4pPr lvl="3" rtl="0">
              <a:lnSpc>
                <a:spcPct val="100000"/>
              </a:lnSpc>
              <a:spcBef>
                <a:spcPts val="0"/>
              </a:spcBef>
              <a:spcAft>
                <a:spcPts val="0"/>
              </a:spcAft>
              <a:buNone/>
              <a:defRPr sz="1493"/>
            </a:lvl4pPr>
            <a:lvl5pPr lvl="4" rtl="0">
              <a:lnSpc>
                <a:spcPct val="100000"/>
              </a:lnSpc>
              <a:spcBef>
                <a:spcPts val="0"/>
              </a:spcBef>
              <a:spcAft>
                <a:spcPts val="0"/>
              </a:spcAft>
              <a:buNone/>
              <a:defRPr sz="1493"/>
            </a:lvl5pPr>
            <a:lvl6pPr lvl="5" rtl="0">
              <a:lnSpc>
                <a:spcPct val="100000"/>
              </a:lnSpc>
              <a:spcBef>
                <a:spcPts val="0"/>
              </a:spcBef>
              <a:spcAft>
                <a:spcPts val="0"/>
              </a:spcAft>
              <a:buNone/>
              <a:defRPr sz="1493"/>
            </a:lvl6pPr>
            <a:lvl7pPr lvl="6" rtl="0">
              <a:lnSpc>
                <a:spcPct val="100000"/>
              </a:lnSpc>
              <a:spcBef>
                <a:spcPts val="0"/>
              </a:spcBef>
              <a:spcAft>
                <a:spcPts val="0"/>
              </a:spcAft>
              <a:buNone/>
              <a:defRPr sz="1493"/>
            </a:lvl7pPr>
            <a:lvl8pPr lvl="7" rtl="0">
              <a:lnSpc>
                <a:spcPct val="100000"/>
              </a:lnSpc>
              <a:spcBef>
                <a:spcPts val="0"/>
              </a:spcBef>
              <a:spcAft>
                <a:spcPts val="0"/>
              </a:spcAft>
              <a:buNone/>
              <a:defRPr sz="1493"/>
            </a:lvl8pPr>
            <a:lvl9pPr lvl="8" rtl="0">
              <a:lnSpc>
                <a:spcPct val="100000"/>
              </a:lnSpc>
              <a:spcBef>
                <a:spcPts val="0"/>
              </a:spcBef>
              <a:spcAft>
                <a:spcPts val="0"/>
              </a:spcAft>
              <a:buNone/>
              <a:defRPr sz="1493"/>
            </a:lvl9pPr>
          </a:lstStyle>
          <a:p>
            <a:endParaRPr/>
          </a:p>
        </p:txBody>
      </p:sp>
      <p:sp>
        <p:nvSpPr>
          <p:cNvPr id="292" name="Google Shape;292;p38"/>
          <p:cNvSpPr txBox="1">
            <a:spLocks noGrp="1"/>
          </p:cNvSpPr>
          <p:nvPr>
            <p:ph type="subTitle" idx="4"/>
          </p:nvPr>
        </p:nvSpPr>
        <p:spPr>
          <a:xfrm>
            <a:off x="1778613" y="5139733"/>
            <a:ext cx="2914240" cy="110336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None/>
              <a:defRPr sz="1493"/>
            </a:lvl1pPr>
            <a:lvl2pPr lvl="1" rtl="0">
              <a:lnSpc>
                <a:spcPct val="100000"/>
              </a:lnSpc>
              <a:spcBef>
                <a:spcPts val="0"/>
              </a:spcBef>
              <a:spcAft>
                <a:spcPts val="0"/>
              </a:spcAft>
              <a:buNone/>
              <a:defRPr sz="1493"/>
            </a:lvl2pPr>
            <a:lvl3pPr lvl="2" rtl="0">
              <a:lnSpc>
                <a:spcPct val="100000"/>
              </a:lnSpc>
              <a:spcBef>
                <a:spcPts val="0"/>
              </a:spcBef>
              <a:spcAft>
                <a:spcPts val="0"/>
              </a:spcAft>
              <a:buNone/>
              <a:defRPr sz="1493"/>
            </a:lvl3pPr>
            <a:lvl4pPr lvl="3" rtl="0">
              <a:lnSpc>
                <a:spcPct val="100000"/>
              </a:lnSpc>
              <a:spcBef>
                <a:spcPts val="0"/>
              </a:spcBef>
              <a:spcAft>
                <a:spcPts val="0"/>
              </a:spcAft>
              <a:buNone/>
              <a:defRPr sz="1493"/>
            </a:lvl4pPr>
            <a:lvl5pPr lvl="4" rtl="0">
              <a:lnSpc>
                <a:spcPct val="100000"/>
              </a:lnSpc>
              <a:spcBef>
                <a:spcPts val="0"/>
              </a:spcBef>
              <a:spcAft>
                <a:spcPts val="0"/>
              </a:spcAft>
              <a:buNone/>
              <a:defRPr sz="1493"/>
            </a:lvl5pPr>
            <a:lvl6pPr lvl="5" rtl="0">
              <a:lnSpc>
                <a:spcPct val="100000"/>
              </a:lnSpc>
              <a:spcBef>
                <a:spcPts val="0"/>
              </a:spcBef>
              <a:spcAft>
                <a:spcPts val="0"/>
              </a:spcAft>
              <a:buNone/>
              <a:defRPr sz="1493"/>
            </a:lvl6pPr>
            <a:lvl7pPr lvl="6" rtl="0">
              <a:lnSpc>
                <a:spcPct val="100000"/>
              </a:lnSpc>
              <a:spcBef>
                <a:spcPts val="0"/>
              </a:spcBef>
              <a:spcAft>
                <a:spcPts val="0"/>
              </a:spcAft>
              <a:buNone/>
              <a:defRPr sz="1493"/>
            </a:lvl7pPr>
            <a:lvl8pPr lvl="7" rtl="0">
              <a:lnSpc>
                <a:spcPct val="100000"/>
              </a:lnSpc>
              <a:spcBef>
                <a:spcPts val="0"/>
              </a:spcBef>
              <a:spcAft>
                <a:spcPts val="0"/>
              </a:spcAft>
              <a:buNone/>
              <a:defRPr sz="1493"/>
            </a:lvl8pPr>
            <a:lvl9pPr lvl="8" rtl="0">
              <a:lnSpc>
                <a:spcPct val="100000"/>
              </a:lnSpc>
              <a:spcBef>
                <a:spcPts val="0"/>
              </a:spcBef>
              <a:spcAft>
                <a:spcPts val="0"/>
              </a:spcAft>
              <a:buNone/>
              <a:defRPr sz="1493"/>
            </a:lvl9pPr>
          </a:lstStyle>
          <a:p>
            <a:endParaRPr/>
          </a:p>
        </p:txBody>
      </p:sp>
      <p:sp>
        <p:nvSpPr>
          <p:cNvPr id="293" name="Google Shape;293;p38"/>
          <p:cNvSpPr txBox="1">
            <a:spLocks noGrp="1"/>
          </p:cNvSpPr>
          <p:nvPr>
            <p:ph type="subTitle" idx="5"/>
          </p:nvPr>
        </p:nvSpPr>
        <p:spPr>
          <a:xfrm>
            <a:off x="768053" y="3508800"/>
            <a:ext cx="1010560" cy="679253"/>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None/>
              <a:defRPr sz="2560" b="1">
                <a:latin typeface="Tulpen One"/>
                <a:ea typeface="Tulpen One"/>
                <a:cs typeface="Tulpen One"/>
                <a:sym typeface="Tulpen One"/>
              </a:defRPr>
            </a:lvl1pPr>
            <a:lvl2pPr lvl="1" rtl="0">
              <a:lnSpc>
                <a:spcPct val="100000"/>
              </a:lnSpc>
              <a:spcBef>
                <a:spcPts val="0"/>
              </a:spcBef>
              <a:spcAft>
                <a:spcPts val="0"/>
              </a:spcAft>
              <a:buNone/>
              <a:defRPr sz="2560" b="1">
                <a:latin typeface="Tulpen One"/>
                <a:ea typeface="Tulpen One"/>
                <a:cs typeface="Tulpen One"/>
                <a:sym typeface="Tulpen One"/>
              </a:defRPr>
            </a:lvl2pPr>
            <a:lvl3pPr lvl="2" rtl="0">
              <a:lnSpc>
                <a:spcPct val="100000"/>
              </a:lnSpc>
              <a:spcBef>
                <a:spcPts val="1707"/>
              </a:spcBef>
              <a:spcAft>
                <a:spcPts val="0"/>
              </a:spcAft>
              <a:buNone/>
              <a:defRPr sz="2560" b="1">
                <a:latin typeface="Tulpen One"/>
                <a:ea typeface="Tulpen One"/>
                <a:cs typeface="Tulpen One"/>
                <a:sym typeface="Tulpen One"/>
              </a:defRPr>
            </a:lvl3pPr>
            <a:lvl4pPr lvl="3" rtl="0">
              <a:lnSpc>
                <a:spcPct val="100000"/>
              </a:lnSpc>
              <a:spcBef>
                <a:spcPts val="1707"/>
              </a:spcBef>
              <a:spcAft>
                <a:spcPts val="0"/>
              </a:spcAft>
              <a:buNone/>
              <a:defRPr sz="2560" b="1">
                <a:latin typeface="Tulpen One"/>
                <a:ea typeface="Tulpen One"/>
                <a:cs typeface="Tulpen One"/>
                <a:sym typeface="Tulpen One"/>
              </a:defRPr>
            </a:lvl4pPr>
            <a:lvl5pPr lvl="4" rtl="0">
              <a:lnSpc>
                <a:spcPct val="100000"/>
              </a:lnSpc>
              <a:spcBef>
                <a:spcPts val="1707"/>
              </a:spcBef>
              <a:spcAft>
                <a:spcPts val="0"/>
              </a:spcAft>
              <a:buNone/>
              <a:defRPr sz="2560" b="1">
                <a:latin typeface="Tulpen One"/>
                <a:ea typeface="Tulpen One"/>
                <a:cs typeface="Tulpen One"/>
                <a:sym typeface="Tulpen One"/>
              </a:defRPr>
            </a:lvl5pPr>
            <a:lvl6pPr lvl="5" rtl="0">
              <a:lnSpc>
                <a:spcPct val="100000"/>
              </a:lnSpc>
              <a:spcBef>
                <a:spcPts val="1707"/>
              </a:spcBef>
              <a:spcAft>
                <a:spcPts val="0"/>
              </a:spcAft>
              <a:buNone/>
              <a:defRPr sz="2560" b="1">
                <a:latin typeface="Tulpen One"/>
                <a:ea typeface="Tulpen One"/>
                <a:cs typeface="Tulpen One"/>
                <a:sym typeface="Tulpen One"/>
              </a:defRPr>
            </a:lvl6pPr>
            <a:lvl7pPr lvl="6" rtl="0">
              <a:lnSpc>
                <a:spcPct val="100000"/>
              </a:lnSpc>
              <a:spcBef>
                <a:spcPts val="1707"/>
              </a:spcBef>
              <a:spcAft>
                <a:spcPts val="0"/>
              </a:spcAft>
              <a:buNone/>
              <a:defRPr sz="2560" b="1">
                <a:latin typeface="Tulpen One"/>
                <a:ea typeface="Tulpen One"/>
                <a:cs typeface="Tulpen One"/>
                <a:sym typeface="Tulpen One"/>
              </a:defRPr>
            </a:lvl7pPr>
            <a:lvl8pPr lvl="7" rtl="0">
              <a:lnSpc>
                <a:spcPct val="100000"/>
              </a:lnSpc>
              <a:spcBef>
                <a:spcPts val="1707"/>
              </a:spcBef>
              <a:spcAft>
                <a:spcPts val="0"/>
              </a:spcAft>
              <a:buNone/>
              <a:defRPr sz="2560" b="1">
                <a:latin typeface="Tulpen One"/>
                <a:ea typeface="Tulpen One"/>
                <a:cs typeface="Tulpen One"/>
                <a:sym typeface="Tulpen One"/>
              </a:defRPr>
            </a:lvl8pPr>
            <a:lvl9pPr lvl="8" rtl="0">
              <a:lnSpc>
                <a:spcPct val="100000"/>
              </a:lnSpc>
              <a:spcBef>
                <a:spcPts val="1707"/>
              </a:spcBef>
              <a:spcAft>
                <a:spcPts val="1707"/>
              </a:spcAft>
              <a:buNone/>
              <a:defRPr sz="2560" b="1">
                <a:latin typeface="Tulpen One"/>
                <a:ea typeface="Tulpen One"/>
                <a:cs typeface="Tulpen One"/>
                <a:sym typeface="Tulpen One"/>
              </a:defRPr>
            </a:lvl9pPr>
          </a:lstStyle>
          <a:p>
            <a:endParaRPr/>
          </a:p>
        </p:txBody>
      </p:sp>
      <p:sp>
        <p:nvSpPr>
          <p:cNvPr id="294" name="Google Shape;294;p38"/>
          <p:cNvSpPr txBox="1">
            <a:spLocks noGrp="1"/>
          </p:cNvSpPr>
          <p:nvPr>
            <p:ph type="subTitle" idx="6"/>
          </p:nvPr>
        </p:nvSpPr>
        <p:spPr>
          <a:xfrm>
            <a:off x="768053" y="1896676"/>
            <a:ext cx="1010560" cy="679253"/>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None/>
              <a:defRPr sz="2560" b="1">
                <a:latin typeface="Tulpen One"/>
                <a:ea typeface="Tulpen One"/>
                <a:cs typeface="Tulpen One"/>
                <a:sym typeface="Tulpen One"/>
              </a:defRPr>
            </a:lvl1pPr>
            <a:lvl2pPr lvl="1" rtl="0">
              <a:lnSpc>
                <a:spcPct val="100000"/>
              </a:lnSpc>
              <a:spcBef>
                <a:spcPts val="0"/>
              </a:spcBef>
              <a:spcAft>
                <a:spcPts val="0"/>
              </a:spcAft>
              <a:buNone/>
              <a:defRPr sz="2560" b="1">
                <a:latin typeface="Tulpen One"/>
                <a:ea typeface="Tulpen One"/>
                <a:cs typeface="Tulpen One"/>
                <a:sym typeface="Tulpen One"/>
              </a:defRPr>
            </a:lvl2pPr>
            <a:lvl3pPr lvl="2" rtl="0">
              <a:lnSpc>
                <a:spcPct val="100000"/>
              </a:lnSpc>
              <a:spcBef>
                <a:spcPts val="1707"/>
              </a:spcBef>
              <a:spcAft>
                <a:spcPts val="0"/>
              </a:spcAft>
              <a:buNone/>
              <a:defRPr sz="2560" b="1">
                <a:latin typeface="Tulpen One"/>
                <a:ea typeface="Tulpen One"/>
                <a:cs typeface="Tulpen One"/>
                <a:sym typeface="Tulpen One"/>
              </a:defRPr>
            </a:lvl3pPr>
            <a:lvl4pPr lvl="3" rtl="0">
              <a:lnSpc>
                <a:spcPct val="100000"/>
              </a:lnSpc>
              <a:spcBef>
                <a:spcPts val="1707"/>
              </a:spcBef>
              <a:spcAft>
                <a:spcPts val="0"/>
              </a:spcAft>
              <a:buNone/>
              <a:defRPr sz="2560" b="1">
                <a:latin typeface="Tulpen One"/>
                <a:ea typeface="Tulpen One"/>
                <a:cs typeface="Tulpen One"/>
                <a:sym typeface="Tulpen One"/>
              </a:defRPr>
            </a:lvl4pPr>
            <a:lvl5pPr lvl="4" rtl="0">
              <a:lnSpc>
                <a:spcPct val="100000"/>
              </a:lnSpc>
              <a:spcBef>
                <a:spcPts val="1707"/>
              </a:spcBef>
              <a:spcAft>
                <a:spcPts val="0"/>
              </a:spcAft>
              <a:buNone/>
              <a:defRPr sz="2560" b="1">
                <a:latin typeface="Tulpen One"/>
                <a:ea typeface="Tulpen One"/>
                <a:cs typeface="Tulpen One"/>
                <a:sym typeface="Tulpen One"/>
              </a:defRPr>
            </a:lvl5pPr>
            <a:lvl6pPr lvl="5" rtl="0">
              <a:lnSpc>
                <a:spcPct val="100000"/>
              </a:lnSpc>
              <a:spcBef>
                <a:spcPts val="1707"/>
              </a:spcBef>
              <a:spcAft>
                <a:spcPts val="0"/>
              </a:spcAft>
              <a:buNone/>
              <a:defRPr sz="2560" b="1">
                <a:latin typeface="Tulpen One"/>
                <a:ea typeface="Tulpen One"/>
                <a:cs typeface="Tulpen One"/>
                <a:sym typeface="Tulpen One"/>
              </a:defRPr>
            </a:lvl6pPr>
            <a:lvl7pPr lvl="6" rtl="0">
              <a:lnSpc>
                <a:spcPct val="100000"/>
              </a:lnSpc>
              <a:spcBef>
                <a:spcPts val="1707"/>
              </a:spcBef>
              <a:spcAft>
                <a:spcPts val="0"/>
              </a:spcAft>
              <a:buNone/>
              <a:defRPr sz="2560" b="1">
                <a:latin typeface="Tulpen One"/>
                <a:ea typeface="Tulpen One"/>
                <a:cs typeface="Tulpen One"/>
                <a:sym typeface="Tulpen One"/>
              </a:defRPr>
            </a:lvl7pPr>
            <a:lvl8pPr lvl="7" rtl="0">
              <a:lnSpc>
                <a:spcPct val="100000"/>
              </a:lnSpc>
              <a:spcBef>
                <a:spcPts val="1707"/>
              </a:spcBef>
              <a:spcAft>
                <a:spcPts val="0"/>
              </a:spcAft>
              <a:buNone/>
              <a:defRPr sz="2560" b="1">
                <a:latin typeface="Tulpen One"/>
                <a:ea typeface="Tulpen One"/>
                <a:cs typeface="Tulpen One"/>
                <a:sym typeface="Tulpen One"/>
              </a:defRPr>
            </a:lvl8pPr>
            <a:lvl9pPr lvl="8" rtl="0">
              <a:lnSpc>
                <a:spcPct val="100000"/>
              </a:lnSpc>
              <a:spcBef>
                <a:spcPts val="1707"/>
              </a:spcBef>
              <a:spcAft>
                <a:spcPts val="1707"/>
              </a:spcAft>
              <a:buNone/>
              <a:defRPr sz="2560" b="1">
                <a:latin typeface="Tulpen One"/>
                <a:ea typeface="Tulpen One"/>
                <a:cs typeface="Tulpen One"/>
                <a:sym typeface="Tulpen One"/>
              </a:defRPr>
            </a:lvl9pPr>
          </a:lstStyle>
          <a:p>
            <a:endParaRPr/>
          </a:p>
        </p:txBody>
      </p:sp>
      <p:sp>
        <p:nvSpPr>
          <p:cNvPr id="295" name="Google Shape;295;p38"/>
          <p:cNvSpPr txBox="1">
            <a:spLocks noGrp="1"/>
          </p:cNvSpPr>
          <p:nvPr>
            <p:ph type="ctrTitle"/>
          </p:nvPr>
        </p:nvSpPr>
        <p:spPr>
          <a:xfrm>
            <a:off x="768053" y="767289"/>
            <a:ext cx="8224640" cy="453547"/>
          </a:xfrm>
          <a:prstGeom prst="rect">
            <a:avLst/>
          </a:prstGeom>
        </p:spPr>
        <p:txBody>
          <a:bodyPr spcFirstLastPara="1" wrap="square" lIns="91425" tIns="91425" rIns="91425" bIns="91425" anchor="ctr" anchorCtr="0">
            <a:noAutofit/>
          </a:bodyPr>
          <a:lstStyle>
            <a:lvl1pPr lvl="0" rtl="0">
              <a:spcBef>
                <a:spcPts val="0"/>
              </a:spcBef>
              <a:spcAft>
                <a:spcPts val="0"/>
              </a:spcAft>
              <a:buClr>
                <a:srgbClr val="F3F3F3"/>
              </a:buClr>
              <a:buSzPts val="2400"/>
              <a:buNone/>
              <a:defRPr sz="3200"/>
            </a:lvl1pPr>
            <a:lvl2pPr lvl="1" rtl="0">
              <a:spcBef>
                <a:spcPts val="0"/>
              </a:spcBef>
              <a:spcAft>
                <a:spcPts val="0"/>
              </a:spcAft>
              <a:buClr>
                <a:schemeClr val="hlink"/>
              </a:buClr>
              <a:buSzPts val="2400"/>
              <a:buNone/>
              <a:defRPr sz="2560">
                <a:solidFill>
                  <a:schemeClr val="hlink"/>
                </a:solidFill>
              </a:defRPr>
            </a:lvl2pPr>
            <a:lvl3pPr lvl="2" rtl="0">
              <a:spcBef>
                <a:spcPts val="0"/>
              </a:spcBef>
              <a:spcAft>
                <a:spcPts val="0"/>
              </a:spcAft>
              <a:buClr>
                <a:schemeClr val="hlink"/>
              </a:buClr>
              <a:buSzPts val="2400"/>
              <a:buNone/>
              <a:defRPr sz="2560">
                <a:solidFill>
                  <a:schemeClr val="hlink"/>
                </a:solidFill>
              </a:defRPr>
            </a:lvl3pPr>
            <a:lvl4pPr lvl="3" rtl="0">
              <a:spcBef>
                <a:spcPts val="0"/>
              </a:spcBef>
              <a:spcAft>
                <a:spcPts val="0"/>
              </a:spcAft>
              <a:buClr>
                <a:schemeClr val="hlink"/>
              </a:buClr>
              <a:buSzPts val="2400"/>
              <a:buNone/>
              <a:defRPr sz="2560">
                <a:solidFill>
                  <a:schemeClr val="hlink"/>
                </a:solidFill>
              </a:defRPr>
            </a:lvl4pPr>
            <a:lvl5pPr lvl="4" rtl="0">
              <a:spcBef>
                <a:spcPts val="0"/>
              </a:spcBef>
              <a:spcAft>
                <a:spcPts val="0"/>
              </a:spcAft>
              <a:buClr>
                <a:schemeClr val="hlink"/>
              </a:buClr>
              <a:buSzPts val="2400"/>
              <a:buNone/>
              <a:defRPr sz="2560">
                <a:solidFill>
                  <a:schemeClr val="hlink"/>
                </a:solidFill>
              </a:defRPr>
            </a:lvl5pPr>
            <a:lvl6pPr lvl="5" rtl="0">
              <a:spcBef>
                <a:spcPts val="0"/>
              </a:spcBef>
              <a:spcAft>
                <a:spcPts val="0"/>
              </a:spcAft>
              <a:buClr>
                <a:schemeClr val="hlink"/>
              </a:buClr>
              <a:buSzPts val="2400"/>
              <a:buNone/>
              <a:defRPr sz="2560">
                <a:solidFill>
                  <a:schemeClr val="hlink"/>
                </a:solidFill>
              </a:defRPr>
            </a:lvl6pPr>
            <a:lvl7pPr lvl="6" rtl="0">
              <a:spcBef>
                <a:spcPts val="0"/>
              </a:spcBef>
              <a:spcAft>
                <a:spcPts val="0"/>
              </a:spcAft>
              <a:buClr>
                <a:schemeClr val="hlink"/>
              </a:buClr>
              <a:buSzPts val="2400"/>
              <a:buNone/>
              <a:defRPr sz="2560">
                <a:solidFill>
                  <a:schemeClr val="hlink"/>
                </a:solidFill>
              </a:defRPr>
            </a:lvl7pPr>
            <a:lvl8pPr lvl="7" rtl="0">
              <a:spcBef>
                <a:spcPts val="0"/>
              </a:spcBef>
              <a:spcAft>
                <a:spcPts val="0"/>
              </a:spcAft>
              <a:buClr>
                <a:schemeClr val="hlink"/>
              </a:buClr>
              <a:buSzPts val="2400"/>
              <a:buNone/>
              <a:defRPr sz="2560">
                <a:solidFill>
                  <a:schemeClr val="hlink"/>
                </a:solidFill>
              </a:defRPr>
            </a:lvl8pPr>
            <a:lvl9pPr lvl="8" rtl="0">
              <a:spcBef>
                <a:spcPts val="0"/>
              </a:spcBef>
              <a:spcAft>
                <a:spcPts val="0"/>
              </a:spcAft>
              <a:buClr>
                <a:schemeClr val="hlink"/>
              </a:buClr>
              <a:buSzPts val="2400"/>
              <a:buNone/>
              <a:defRPr sz="2560">
                <a:solidFill>
                  <a:schemeClr val="hlink"/>
                </a:solidFill>
              </a:defRPr>
            </a:lvl9pPr>
          </a:lstStyle>
          <a:p>
            <a:endParaRPr/>
          </a:p>
        </p:txBody>
      </p:sp>
    </p:spTree>
    <p:extLst>
      <p:ext uri="{BB962C8B-B14F-4D97-AF65-F5344CB8AC3E}">
        <p14:creationId xmlns:p14="http://schemas.microsoft.com/office/powerpoint/2010/main" val="1151478580"/>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matchingName="Title and three columns  2">
  <p:cSld name="Title and three columns  2">
    <p:bg>
      <p:bgPr>
        <a:solidFill>
          <a:schemeClr val="dk2"/>
        </a:solidFill>
        <a:effectLst/>
      </p:bgPr>
    </p:bg>
    <p:spTree>
      <p:nvGrpSpPr>
        <p:cNvPr id="1" name="Shape 296"/>
        <p:cNvGrpSpPr/>
        <p:nvPr/>
      </p:nvGrpSpPr>
      <p:grpSpPr>
        <a:xfrm>
          <a:off x="0" y="0"/>
          <a:ext cx="0" cy="0"/>
          <a:chOff x="0" y="0"/>
          <a:chExt cx="0" cy="0"/>
        </a:xfrm>
      </p:grpSpPr>
      <p:pic>
        <p:nvPicPr>
          <p:cNvPr id="297" name="Google Shape;297;p39"/>
          <p:cNvPicPr preferRelativeResize="0"/>
          <p:nvPr/>
        </p:nvPicPr>
        <p:blipFill rotWithShape="1">
          <a:blip r:embed="rId2">
            <a:alphaModFix/>
          </a:blip>
          <a:srcRect/>
          <a:stretch/>
        </p:blipFill>
        <p:spPr>
          <a:xfrm rot="10800000">
            <a:off x="0" y="0"/>
            <a:ext cx="9753600" cy="7315200"/>
          </a:xfrm>
          <a:prstGeom prst="rect">
            <a:avLst/>
          </a:prstGeom>
          <a:noFill/>
          <a:ln>
            <a:noFill/>
          </a:ln>
        </p:spPr>
      </p:pic>
      <p:sp>
        <p:nvSpPr>
          <p:cNvPr id="298" name="Google Shape;298;p39"/>
          <p:cNvSpPr txBox="1">
            <a:spLocks noGrp="1"/>
          </p:cNvSpPr>
          <p:nvPr>
            <p:ph type="subTitle" idx="1"/>
          </p:nvPr>
        </p:nvSpPr>
        <p:spPr>
          <a:xfrm>
            <a:off x="6525973" y="4317700"/>
            <a:ext cx="2405440" cy="601173"/>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None/>
              <a:defRPr sz="3200" b="1">
                <a:latin typeface="Tulpen One"/>
                <a:ea typeface="Tulpen One"/>
                <a:cs typeface="Tulpen One"/>
                <a:sym typeface="Tulpen One"/>
              </a:defRPr>
            </a:lvl1pPr>
            <a:lvl2pPr lvl="1" algn="ctr" rtl="0">
              <a:lnSpc>
                <a:spcPct val="100000"/>
              </a:lnSpc>
              <a:spcBef>
                <a:spcPts val="0"/>
              </a:spcBef>
              <a:spcAft>
                <a:spcPts val="0"/>
              </a:spcAft>
              <a:buNone/>
              <a:defRPr sz="3200" b="1">
                <a:latin typeface="Tulpen One"/>
                <a:ea typeface="Tulpen One"/>
                <a:cs typeface="Tulpen One"/>
                <a:sym typeface="Tulpen One"/>
              </a:defRPr>
            </a:lvl2pPr>
            <a:lvl3pPr lvl="2" algn="ctr" rtl="0">
              <a:lnSpc>
                <a:spcPct val="100000"/>
              </a:lnSpc>
              <a:spcBef>
                <a:spcPts val="0"/>
              </a:spcBef>
              <a:spcAft>
                <a:spcPts val="0"/>
              </a:spcAft>
              <a:buNone/>
              <a:defRPr sz="3200" b="1">
                <a:latin typeface="Tulpen One"/>
                <a:ea typeface="Tulpen One"/>
                <a:cs typeface="Tulpen One"/>
                <a:sym typeface="Tulpen One"/>
              </a:defRPr>
            </a:lvl3pPr>
            <a:lvl4pPr lvl="3" algn="ctr" rtl="0">
              <a:lnSpc>
                <a:spcPct val="100000"/>
              </a:lnSpc>
              <a:spcBef>
                <a:spcPts val="0"/>
              </a:spcBef>
              <a:spcAft>
                <a:spcPts val="0"/>
              </a:spcAft>
              <a:buNone/>
              <a:defRPr sz="3200" b="1">
                <a:latin typeface="Tulpen One"/>
                <a:ea typeface="Tulpen One"/>
                <a:cs typeface="Tulpen One"/>
                <a:sym typeface="Tulpen One"/>
              </a:defRPr>
            </a:lvl4pPr>
            <a:lvl5pPr lvl="4" algn="ctr" rtl="0">
              <a:lnSpc>
                <a:spcPct val="100000"/>
              </a:lnSpc>
              <a:spcBef>
                <a:spcPts val="0"/>
              </a:spcBef>
              <a:spcAft>
                <a:spcPts val="0"/>
              </a:spcAft>
              <a:buNone/>
              <a:defRPr sz="3200" b="1">
                <a:latin typeface="Tulpen One"/>
                <a:ea typeface="Tulpen One"/>
                <a:cs typeface="Tulpen One"/>
                <a:sym typeface="Tulpen One"/>
              </a:defRPr>
            </a:lvl5pPr>
            <a:lvl6pPr lvl="5" algn="ctr" rtl="0">
              <a:lnSpc>
                <a:spcPct val="100000"/>
              </a:lnSpc>
              <a:spcBef>
                <a:spcPts val="0"/>
              </a:spcBef>
              <a:spcAft>
                <a:spcPts val="0"/>
              </a:spcAft>
              <a:buNone/>
              <a:defRPr sz="3200" b="1">
                <a:latin typeface="Tulpen One"/>
                <a:ea typeface="Tulpen One"/>
                <a:cs typeface="Tulpen One"/>
                <a:sym typeface="Tulpen One"/>
              </a:defRPr>
            </a:lvl6pPr>
            <a:lvl7pPr lvl="6" algn="ctr" rtl="0">
              <a:lnSpc>
                <a:spcPct val="100000"/>
              </a:lnSpc>
              <a:spcBef>
                <a:spcPts val="0"/>
              </a:spcBef>
              <a:spcAft>
                <a:spcPts val="0"/>
              </a:spcAft>
              <a:buNone/>
              <a:defRPr sz="3200" b="1">
                <a:latin typeface="Tulpen One"/>
                <a:ea typeface="Tulpen One"/>
                <a:cs typeface="Tulpen One"/>
                <a:sym typeface="Tulpen One"/>
              </a:defRPr>
            </a:lvl7pPr>
            <a:lvl8pPr lvl="7" algn="ctr" rtl="0">
              <a:lnSpc>
                <a:spcPct val="100000"/>
              </a:lnSpc>
              <a:spcBef>
                <a:spcPts val="0"/>
              </a:spcBef>
              <a:spcAft>
                <a:spcPts val="0"/>
              </a:spcAft>
              <a:buNone/>
              <a:defRPr sz="3200" b="1">
                <a:latin typeface="Tulpen One"/>
                <a:ea typeface="Tulpen One"/>
                <a:cs typeface="Tulpen One"/>
                <a:sym typeface="Tulpen One"/>
              </a:defRPr>
            </a:lvl8pPr>
            <a:lvl9pPr lvl="8" algn="ctr" rtl="0">
              <a:lnSpc>
                <a:spcPct val="100000"/>
              </a:lnSpc>
              <a:spcBef>
                <a:spcPts val="0"/>
              </a:spcBef>
              <a:spcAft>
                <a:spcPts val="0"/>
              </a:spcAft>
              <a:buNone/>
              <a:defRPr sz="3200" b="1">
                <a:latin typeface="Tulpen One"/>
                <a:ea typeface="Tulpen One"/>
                <a:cs typeface="Tulpen One"/>
                <a:sym typeface="Tulpen One"/>
              </a:defRPr>
            </a:lvl9pPr>
          </a:lstStyle>
          <a:p>
            <a:endParaRPr/>
          </a:p>
        </p:txBody>
      </p:sp>
      <p:sp>
        <p:nvSpPr>
          <p:cNvPr id="299" name="Google Shape;299;p39"/>
          <p:cNvSpPr txBox="1">
            <a:spLocks noGrp="1"/>
          </p:cNvSpPr>
          <p:nvPr>
            <p:ph type="subTitle" idx="2"/>
          </p:nvPr>
        </p:nvSpPr>
        <p:spPr>
          <a:xfrm>
            <a:off x="3674080" y="4317700"/>
            <a:ext cx="2405440" cy="601173"/>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None/>
              <a:defRPr sz="3200" b="1">
                <a:latin typeface="Tulpen One"/>
                <a:ea typeface="Tulpen One"/>
                <a:cs typeface="Tulpen One"/>
                <a:sym typeface="Tulpen One"/>
              </a:defRPr>
            </a:lvl1pPr>
            <a:lvl2pPr lvl="1" algn="ctr" rtl="0">
              <a:lnSpc>
                <a:spcPct val="100000"/>
              </a:lnSpc>
              <a:spcBef>
                <a:spcPts val="0"/>
              </a:spcBef>
              <a:spcAft>
                <a:spcPts val="0"/>
              </a:spcAft>
              <a:buNone/>
              <a:defRPr sz="3200" b="1">
                <a:latin typeface="Tulpen One"/>
                <a:ea typeface="Tulpen One"/>
                <a:cs typeface="Tulpen One"/>
                <a:sym typeface="Tulpen One"/>
              </a:defRPr>
            </a:lvl2pPr>
            <a:lvl3pPr lvl="2" algn="ctr" rtl="0">
              <a:lnSpc>
                <a:spcPct val="100000"/>
              </a:lnSpc>
              <a:spcBef>
                <a:spcPts val="0"/>
              </a:spcBef>
              <a:spcAft>
                <a:spcPts val="0"/>
              </a:spcAft>
              <a:buNone/>
              <a:defRPr sz="3200" b="1">
                <a:latin typeface="Tulpen One"/>
                <a:ea typeface="Tulpen One"/>
                <a:cs typeface="Tulpen One"/>
                <a:sym typeface="Tulpen One"/>
              </a:defRPr>
            </a:lvl3pPr>
            <a:lvl4pPr lvl="3" algn="ctr" rtl="0">
              <a:lnSpc>
                <a:spcPct val="100000"/>
              </a:lnSpc>
              <a:spcBef>
                <a:spcPts val="0"/>
              </a:spcBef>
              <a:spcAft>
                <a:spcPts val="0"/>
              </a:spcAft>
              <a:buNone/>
              <a:defRPr sz="3200" b="1">
                <a:latin typeface="Tulpen One"/>
                <a:ea typeface="Tulpen One"/>
                <a:cs typeface="Tulpen One"/>
                <a:sym typeface="Tulpen One"/>
              </a:defRPr>
            </a:lvl4pPr>
            <a:lvl5pPr lvl="4" algn="ctr" rtl="0">
              <a:lnSpc>
                <a:spcPct val="100000"/>
              </a:lnSpc>
              <a:spcBef>
                <a:spcPts val="0"/>
              </a:spcBef>
              <a:spcAft>
                <a:spcPts val="0"/>
              </a:spcAft>
              <a:buNone/>
              <a:defRPr sz="3200" b="1">
                <a:latin typeface="Tulpen One"/>
                <a:ea typeface="Tulpen One"/>
                <a:cs typeface="Tulpen One"/>
                <a:sym typeface="Tulpen One"/>
              </a:defRPr>
            </a:lvl5pPr>
            <a:lvl6pPr lvl="5" algn="ctr" rtl="0">
              <a:lnSpc>
                <a:spcPct val="100000"/>
              </a:lnSpc>
              <a:spcBef>
                <a:spcPts val="0"/>
              </a:spcBef>
              <a:spcAft>
                <a:spcPts val="0"/>
              </a:spcAft>
              <a:buNone/>
              <a:defRPr sz="3200" b="1">
                <a:latin typeface="Tulpen One"/>
                <a:ea typeface="Tulpen One"/>
                <a:cs typeface="Tulpen One"/>
                <a:sym typeface="Tulpen One"/>
              </a:defRPr>
            </a:lvl6pPr>
            <a:lvl7pPr lvl="6" algn="ctr" rtl="0">
              <a:lnSpc>
                <a:spcPct val="100000"/>
              </a:lnSpc>
              <a:spcBef>
                <a:spcPts val="0"/>
              </a:spcBef>
              <a:spcAft>
                <a:spcPts val="0"/>
              </a:spcAft>
              <a:buNone/>
              <a:defRPr sz="3200" b="1">
                <a:latin typeface="Tulpen One"/>
                <a:ea typeface="Tulpen One"/>
                <a:cs typeface="Tulpen One"/>
                <a:sym typeface="Tulpen One"/>
              </a:defRPr>
            </a:lvl7pPr>
            <a:lvl8pPr lvl="7" algn="ctr" rtl="0">
              <a:lnSpc>
                <a:spcPct val="100000"/>
              </a:lnSpc>
              <a:spcBef>
                <a:spcPts val="0"/>
              </a:spcBef>
              <a:spcAft>
                <a:spcPts val="0"/>
              </a:spcAft>
              <a:buNone/>
              <a:defRPr sz="3200" b="1">
                <a:latin typeface="Tulpen One"/>
                <a:ea typeface="Tulpen One"/>
                <a:cs typeface="Tulpen One"/>
                <a:sym typeface="Tulpen One"/>
              </a:defRPr>
            </a:lvl8pPr>
            <a:lvl9pPr lvl="8" algn="ctr" rtl="0">
              <a:lnSpc>
                <a:spcPct val="100000"/>
              </a:lnSpc>
              <a:spcBef>
                <a:spcPts val="0"/>
              </a:spcBef>
              <a:spcAft>
                <a:spcPts val="0"/>
              </a:spcAft>
              <a:buNone/>
              <a:defRPr sz="3200" b="1">
                <a:latin typeface="Tulpen One"/>
                <a:ea typeface="Tulpen One"/>
                <a:cs typeface="Tulpen One"/>
                <a:sym typeface="Tulpen One"/>
              </a:defRPr>
            </a:lvl9pPr>
          </a:lstStyle>
          <a:p>
            <a:endParaRPr/>
          </a:p>
        </p:txBody>
      </p:sp>
      <p:sp>
        <p:nvSpPr>
          <p:cNvPr id="300" name="Google Shape;300;p39"/>
          <p:cNvSpPr txBox="1">
            <a:spLocks noGrp="1"/>
          </p:cNvSpPr>
          <p:nvPr>
            <p:ph type="subTitle" idx="3"/>
          </p:nvPr>
        </p:nvSpPr>
        <p:spPr>
          <a:xfrm>
            <a:off x="822187" y="4317700"/>
            <a:ext cx="2405440" cy="601173"/>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None/>
              <a:defRPr sz="3200" b="1">
                <a:latin typeface="Tulpen One"/>
                <a:ea typeface="Tulpen One"/>
                <a:cs typeface="Tulpen One"/>
                <a:sym typeface="Tulpen One"/>
              </a:defRPr>
            </a:lvl1pPr>
            <a:lvl2pPr lvl="1" algn="ctr" rtl="0">
              <a:lnSpc>
                <a:spcPct val="100000"/>
              </a:lnSpc>
              <a:spcBef>
                <a:spcPts val="0"/>
              </a:spcBef>
              <a:spcAft>
                <a:spcPts val="0"/>
              </a:spcAft>
              <a:buNone/>
              <a:defRPr sz="3200" b="1">
                <a:latin typeface="Tulpen One"/>
                <a:ea typeface="Tulpen One"/>
                <a:cs typeface="Tulpen One"/>
                <a:sym typeface="Tulpen One"/>
              </a:defRPr>
            </a:lvl2pPr>
            <a:lvl3pPr lvl="2" algn="ctr" rtl="0">
              <a:lnSpc>
                <a:spcPct val="100000"/>
              </a:lnSpc>
              <a:spcBef>
                <a:spcPts val="0"/>
              </a:spcBef>
              <a:spcAft>
                <a:spcPts val="0"/>
              </a:spcAft>
              <a:buNone/>
              <a:defRPr sz="3200" b="1">
                <a:latin typeface="Tulpen One"/>
                <a:ea typeface="Tulpen One"/>
                <a:cs typeface="Tulpen One"/>
                <a:sym typeface="Tulpen One"/>
              </a:defRPr>
            </a:lvl3pPr>
            <a:lvl4pPr lvl="3" algn="ctr" rtl="0">
              <a:lnSpc>
                <a:spcPct val="100000"/>
              </a:lnSpc>
              <a:spcBef>
                <a:spcPts val="0"/>
              </a:spcBef>
              <a:spcAft>
                <a:spcPts val="0"/>
              </a:spcAft>
              <a:buNone/>
              <a:defRPr sz="3200" b="1">
                <a:latin typeface="Tulpen One"/>
                <a:ea typeface="Tulpen One"/>
                <a:cs typeface="Tulpen One"/>
                <a:sym typeface="Tulpen One"/>
              </a:defRPr>
            </a:lvl4pPr>
            <a:lvl5pPr lvl="4" algn="ctr" rtl="0">
              <a:lnSpc>
                <a:spcPct val="100000"/>
              </a:lnSpc>
              <a:spcBef>
                <a:spcPts val="0"/>
              </a:spcBef>
              <a:spcAft>
                <a:spcPts val="0"/>
              </a:spcAft>
              <a:buNone/>
              <a:defRPr sz="3200" b="1">
                <a:latin typeface="Tulpen One"/>
                <a:ea typeface="Tulpen One"/>
                <a:cs typeface="Tulpen One"/>
                <a:sym typeface="Tulpen One"/>
              </a:defRPr>
            </a:lvl5pPr>
            <a:lvl6pPr lvl="5" algn="ctr" rtl="0">
              <a:lnSpc>
                <a:spcPct val="100000"/>
              </a:lnSpc>
              <a:spcBef>
                <a:spcPts val="0"/>
              </a:spcBef>
              <a:spcAft>
                <a:spcPts val="0"/>
              </a:spcAft>
              <a:buNone/>
              <a:defRPr sz="3200" b="1">
                <a:latin typeface="Tulpen One"/>
                <a:ea typeface="Tulpen One"/>
                <a:cs typeface="Tulpen One"/>
                <a:sym typeface="Tulpen One"/>
              </a:defRPr>
            </a:lvl6pPr>
            <a:lvl7pPr lvl="6" algn="ctr" rtl="0">
              <a:lnSpc>
                <a:spcPct val="100000"/>
              </a:lnSpc>
              <a:spcBef>
                <a:spcPts val="0"/>
              </a:spcBef>
              <a:spcAft>
                <a:spcPts val="0"/>
              </a:spcAft>
              <a:buNone/>
              <a:defRPr sz="3200" b="1">
                <a:latin typeface="Tulpen One"/>
                <a:ea typeface="Tulpen One"/>
                <a:cs typeface="Tulpen One"/>
                <a:sym typeface="Tulpen One"/>
              </a:defRPr>
            </a:lvl7pPr>
            <a:lvl8pPr lvl="7" algn="ctr" rtl="0">
              <a:lnSpc>
                <a:spcPct val="100000"/>
              </a:lnSpc>
              <a:spcBef>
                <a:spcPts val="0"/>
              </a:spcBef>
              <a:spcAft>
                <a:spcPts val="0"/>
              </a:spcAft>
              <a:buNone/>
              <a:defRPr sz="3200" b="1">
                <a:latin typeface="Tulpen One"/>
                <a:ea typeface="Tulpen One"/>
                <a:cs typeface="Tulpen One"/>
                <a:sym typeface="Tulpen One"/>
              </a:defRPr>
            </a:lvl8pPr>
            <a:lvl9pPr lvl="8" algn="ctr" rtl="0">
              <a:lnSpc>
                <a:spcPct val="100000"/>
              </a:lnSpc>
              <a:spcBef>
                <a:spcPts val="0"/>
              </a:spcBef>
              <a:spcAft>
                <a:spcPts val="0"/>
              </a:spcAft>
              <a:buNone/>
              <a:defRPr sz="3200" b="1">
                <a:latin typeface="Tulpen One"/>
                <a:ea typeface="Tulpen One"/>
                <a:cs typeface="Tulpen One"/>
                <a:sym typeface="Tulpen One"/>
              </a:defRPr>
            </a:lvl9pPr>
          </a:lstStyle>
          <a:p>
            <a:endParaRPr/>
          </a:p>
        </p:txBody>
      </p:sp>
      <p:sp>
        <p:nvSpPr>
          <p:cNvPr id="301" name="Google Shape;301;p39"/>
          <p:cNvSpPr txBox="1">
            <a:spLocks noGrp="1"/>
          </p:cNvSpPr>
          <p:nvPr>
            <p:ph type="subTitle" idx="4"/>
          </p:nvPr>
        </p:nvSpPr>
        <p:spPr>
          <a:xfrm>
            <a:off x="6525973" y="4943927"/>
            <a:ext cx="2405440" cy="110336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None/>
              <a:defRPr sz="1493">
                <a:solidFill>
                  <a:schemeClr val="accent5"/>
                </a:solidFill>
              </a:defRPr>
            </a:lvl1pPr>
            <a:lvl2pPr lvl="1" algn="ctr" rtl="0">
              <a:lnSpc>
                <a:spcPct val="100000"/>
              </a:lnSpc>
              <a:spcBef>
                <a:spcPts val="0"/>
              </a:spcBef>
              <a:spcAft>
                <a:spcPts val="0"/>
              </a:spcAft>
              <a:buNone/>
              <a:defRPr sz="1493">
                <a:solidFill>
                  <a:schemeClr val="accent5"/>
                </a:solidFill>
              </a:defRPr>
            </a:lvl2pPr>
            <a:lvl3pPr lvl="2" algn="ctr" rtl="0">
              <a:lnSpc>
                <a:spcPct val="100000"/>
              </a:lnSpc>
              <a:spcBef>
                <a:spcPts val="0"/>
              </a:spcBef>
              <a:spcAft>
                <a:spcPts val="0"/>
              </a:spcAft>
              <a:buNone/>
              <a:defRPr sz="1493">
                <a:solidFill>
                  <a:schemeClr val="accent5"/>
                </a:solidFill>
              </a:defRPr>
            </a:lvl3pPr>
            <a:lvl4pPr lvl="3" algn="ctr" rtl="0">
              <a:lnSpc>
                <a:spcPct val="100000"/>
              </a:lnSpc>
              <a:spcBef>
                <a:spcPts val="0"/>
              </a:spcBef>
              <a:spcAft>
                <a:spcPts val="0"/>
              </a:spcAft>
              <a:buNone/>
              <a:defRPr sz="1493">
                <a:solidFill>
                  <a:schemeClr val="accent5"/>
                </a:solidFill>
              </a:defRPr>
            </a:lvl4pPr>
            <a:lvl5pPr lvl="4" algn="ctr" rtl="0">
              <a:lnSpc>
                <a:spcPct val="100000"/>
              </a:lnSpc>
              <a:spcBef>
                <a:spcPts val="0"/>
              </a:spcBef>
              <a:spcAft>
                <a:spcPts val="0"/>
              </a:spcAft>
              <a:buNone/>
              <a:defRPr sz="1493">
                <a:solidFill>
                  <a:schemeClr val="accent5"/>
                </a:solidFill>
              </a:defRPr>
            </a:lvl5pPr>
            <a:lvl6pPr lvl="5" algn="ctr" rtl="0">
              <a:lnSpc>
                <a:spcPct val="100000"/>
              </a:lnSpc>
              <a:spcBef>
                <a:spcPts val="0"/>
              </a:spcBef>
              <a:spcAft>
                <a:spcPts val="0"/>
              </a:spcAft>
              <a:buNone/>
              <a:defRPr sz="1493">
                <a:solidFill>
                  <a:schemeClr val="accent5"/>
                </a:solidFill>
              </a:defRPr>
            </a:lvl6pPr>
            <a:lvl7pPr lvl="6" algn="ctr" rtl="0">
              <a:lnSpc>
                <a:spcPct val="100000"/>
              </a:lnSpc>
              <a:spcBef>
                <a:spcPts val="0"/>
              </a:spcBef>
              <a:spcAft>
                <a:spcPts val="0"/>
              </a:spcAft>
              <a:buNone/>
              <a:defRPr sz="1493">
                <a:solidFill>
                  <a:schemeClr val="accent5"/>
                </a:solidFill>
              </a:defRPr>
            </a:lvl7pPr>
            <a:lvl8pPr lvl="7" algn="ctr" rtl="0">
              <a:lnSpc>
                <a:spcPct val="100000"/>
              </a:lnSpc>
              <a:spcBef>
                <a:spcPts val="0"/>
              </a:spcBef>
              <a:spcAft>
                <a:spcPts val="0"/>
              </a:spcAft>
              <a:buNone/>
              <a:defRPr sz="1493">
                <a:solidFill>
                  <a:schemeClr val="accent5"/>
                </a:solidFill>
              </a:defRPr>
            </a:lvl8pPr>
            <a:lvl9pPr lvl="8" algn="ctr" rtl="0">
              <a:lnSpc>
                <a:spcPct val="100000"/>
              </a:lnSpc>
              <a:spcBef>
                <a:spcPts val="0"/>
              </a:spcBef>
              <a:spcAft>
                <a:spcPts val="0"/>
              </a:spcAft>
              <a:buNone/>
              <a:defRPr sz="1493">
                <a:solidFill>
                  <a:schemeClr val="accent5"/>
                </a:solidFill>
              </a:defRPr>
            </a:lvl9pPr>
          </a:lstStyle>
          <a:p>
            <a:endParaRPr/>
          </a:p>
        </p:txBody>
      </p:sp>
      <p:sp>
        <p:nvSpPr>
          <p:cNvPr id="302" name="Google Shape;302;p39"/>
          <p:cNvSpPr txBox="1">
            <a:spLocks noGrp="1"/>
          </p:cNvSpPr>
          <p:nvPr>
            <p:ph type="subTitle" idx="5"/>
          </p:nvPr>
        </p:nvSpPr>
        <p:spPr>
          <a:xfrm>
            <a:off x="3674080" y="4943927"/>
            <a:ext cx="2405440" cy="110336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None/>
              <a:defRPr sz="1493">
                <a:solidFill>
                  <a:schemeClr val="accent5"/>
                </a:solidFill>
              </a:defRPr>
            </a:lvl1pPr>
            <a:lvl2pPr lvl="1" algn="ctr" rtl="0">
              <a:lnSpc>
                <a:spcPct val="100000"/>
              </a:lnSpc>
              <a:spcBef>
                <a:spcPts val="0"/>
              </a:spcBef>
              <a:spcAft>
                <a:spcPts val="0"/>
              </a:spcAft>
              <a:buNone/>
              <a:defRPr sz="1493">
                <a:solidFill>
                  <a:schemeClr val="accent5"/>
                </a:solidFill>
              </a:defRPr>
            </a:lvl2pPr>
            <a:lvl3pPr lvl="2" algn="ctr" rtl="0">
              <a:lnSpc>
                <a:spcPct val="100000"/>
              </a:lnSpc>
              <a:spcBef>
                <a:spcPts val="0"/>
              </a:spcBef>
              <a:spcAft>
                <a:spcPts val="0"/>
              </a:spcAft>
              <a:buNone/>
              <a:defRPr sz="1493">
                <a:solidFill>
                  <a:schemeClr val="accent5"/>
                </a:solidFill>
              </a:defRPr>
            </a:lvl3pPr>
            <a:lvl4pPr lvl="3" algn="ctr" rtl="0">
              <a:lnSpc>
                <a:spcPct val="100000"/>
              </a:lnSpc>
              <a:spcBef>
                <a:spcPts val="0"/>
              </a:spcBef>
              <a:spcAft>
                <a:spcPts val="0"/>
              </a:spcAft>
              <a:buNone/>
              <a:defRPr sz="1493">
                <a:solidFill>
                  <a:schemeClr val="accent5"/>
                </a:solidFill>
              </a:defRPr>
            </a:lvl4pPr>
            <a:lvl5pPr lvl="4" algn="ctr" rtl="0">
              <a:lnSpc>
                <a:spcPct val="100000"/>
              </a:lnSpc>
              <a:spcBef>
                <a:spcPts val="0"/>
              </a:spcBef>
              <a:spcAft>
                <a:spcPts val="0"/>
              </a:spcAft>
              <a:buNone/>
              <a:defRPr sz="1493">
                <a:solidFill>
                  <a:schemeClr val="accent5"/>
                </a:solidFill>
              </a:defRPr>
            </a:lvl5pPr>
            <a:lvl6pPr lvl="5" algn="ctr" rtl="0">
              <a:lnSpc>
                <a:spcPct val="100000"/>
              </a:lnSpc>
              <a:spcBef>
                <a:spcPts val="0"/>
              </a:spcBef>
              <a:spcAft>
                <a:spcPts val="0"/>
              </a:spcAft>
              <a:buNone/>
              <a:defRPr sz="1493">
                <a:solidFill>
                  <a:schemeClr val="accent5"/>
                </a:solidFill>
              </a:defRPr>
            </a:lvl6pPr>
            <a:lvl7pPr lvl="6" algn="ctr" rtl="0">
              <a:lnSpc>
                <a:spcPct val="100000"/>
              </a:lnSpc>
              <a:spcBef>
                <a:spcPts val="0"/>
              </a:spcBef>
              <a:spcAft>
                <a:spcPts val="0"/>
              </a:spcAft>
              <a:buNone/>
              <a:defRPr sz="1493">
                <a:solidFill>
                  <a:schemeClr val="accent5"/>
                </a:solidFill>
              </a:defRPr>
            </a:lvl7pPr>
            <a:lvl8pPr lvl="7" algn="ctr" rtl="0">
              <a:lnSpc>
                <a:spcPct val="100000"/>
              </a:lnSpc>
              <a:spcBef>
                <a:spcPts val="0"/>
              </a:spcBef>
              <a:spcAft>
                <a:spcPts val="0"/>
              </a:spcAft>
              <a:buNone/>
              <a:defRPr sz="1493">
                <a:solidFill>
                  <a:schemeClr val="accent5"/>
                </a:solidFill>
              </a:defRPr>
            </a:lvl8pPr>
            <a:lvl9pPr lvl="8" algn="ctr" rtl="0">
              <a:lnSpc>
                <a:spcPct val="100000"/>
              </a:lnSpc>
              <a:spcBef>
                <a:spcPts val="0"/>
              </a:spcBef>
              <a:spcAft>
                <a:spcPts val="0"/>
              </a:spcAft>
              <a:buNone/>
              <a:defRPr sz="1493">
                <a:solidFill>
                  <a:schemeClr val="accent5"/>
                </a:solidFill>
              </a:defRPr>
            </a:lvl9pPr>
          </a:lstStyle>
          <a:p>
            <a:endParaRPr/>
          </a:p>
        </p:txBody>
      </p:sp>
      <p:sp>
        <p:nvSpPr>
          <p:cNvPr id="303" name="Google Shape;303;p39"/>
          <p:cNvSpPr txBox="1">
            <a:spLocks noGrp="1"/>
          </p:cNvSpPr>
          <p:nvPr>
            <p:ph type="subTitle" idx="6"/>
          </p:nvPr>
        </p:nvSpPr>
        <p:spPr>
          <a:xfrm>
            <a:off x="822187" y="4943927"/>
            <a:ext cx="2405440" cy="110336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None/>
              <a:defRPr sz="1493">
                <a:solidFill>
                  <a:schemeClr val="accent5"/>
                </a:solidFill>
              </a:defRPr>
            </a:lvl1pPr>
            <a:lvl2pPr lvl="1" algn="ctr" rtl="0">
              <a:lnSpc>
                <a:spcPct val="100000"/>
              </a:lnSpc>
              <a:spcBef>
                <a:spcPts val="0"/>
              </a:spcBef>
              <a:spcAft>
                <a:spcPts val="0"/>
              </a:spcAft>
              <a:buNone/>
              <a:defRPr sz="1493">
                <a:solidFill>
                  <a:schemeClr val="accent5"/>
                </a:solidFill>
              </a:defRPr>
            </a:lvl2pPr>
            <a:lvl3pPr lvl="2" algn="ctr" rtl="0">
              <a:lnSpc>
                <a:spcPct val="100000"/>
              </a:lnSpc>
              <a:spcBef>
                <a:spcPts val="0"/>
              </a:spcBef>
              <a:spcAft>
                <a:spcPts val="0"/>
              </a:spcAft>
              <a:buNone/>
              <a:defRPr sz="1493">
                <a:solidFill>
                  <a:schemeClr val="accent5"/>
                </a:solidFill>
              </a:defRPr>
            </a:lvl3pPr>
            <a:lvl4pPr lvl="3" algn="ctr" rtl="0">
              <a:lnSpc>
                <a:spcPct val="100000"/>
              </a:lnSpc>
              <a:spcBef>
                <a:spcPts val="0"/>
              </a:spcBef>
              <a:spcAft>
                <a:spcPts val="0"/>
              </a:spcAft>
              <a:buNone/>
              <a:defRPr sz="1493">
                <a:solidFill>
                  <a:schemeClr val="accent5"/>
                </a:solidFill>
              </a:defRPr>
            </a:lvl4pPr>
            <a:lvl5pPr lvl="4" algn="ctr" rtl="0">
              <a:lnSpc>
                <a:spcPct val="100000"/>
              </a:lnSpc>
              <a:spcBef>
                <a:spcPts val="0"/>
              </a:spcBef>
              <a:spcAft>
                <a:spcPts val="0"/>
              </a:spcAft>
              <a:buNone/>
              <a:defRPr sz="1493">
                <a:solidFill>
                  <a:schemeClr val="accent5"/>
                </a:solidFill>
              </a:defRPr>
            </a:lvl5pPr>
            <a:lvl6pPr lvl="5" algn="ctr" rtl="0">
              <a:lnSpc>
                <a:spcPct val="100000"/>
              </a:lnSpc>
              <a:spcBef>
                <a:spcPts val="0"/>
              </a:spcBef>
              <a:spcAft>
                <a:spcPts val="0"/>
              </a:spcAft>
              <a:buNone/>
              <a:defRPr sz="1493">
                <a:solidFill>
                  <a:schemeClr val="accent5"/>
                </a:solidFill>
              </a:defRPr>
            </a:lvl6pPr>
            <a:lvl7pPr lvl="6" algn="ctr" rtl="0">
              <a:lnSpc>
                <a:spcPct val="100000"/>
              </a:lnSpc>
              <a:spcBef>
                <a:spcPts val="0"/>
              </a:spcBef>
              <a:spcAft>
                <a:spcPts val="0"/>
              </a:spcAft>
              <a:buNone/>
              <a:defRPr sz="1493">
                <a:solidFill>
                  <a:schemeClr val="accent5"/>
                </a:solidFill>
              </a:defRPr>
            </a:lvl7pPr>
            <a:lvl8pPr lvl="7" algn="ctr" rtl="0">
              <a:lnSpc>
                <a:spcPct val="100000"/>
              </a:lnSpc>
              <a:spcBef>
                <a:spcPts val="0"/>
              </a:spcBef>
              <a:spcAft>
                <a:spcPts val="0"/>
              </a:spcAft>
              <a:buNone/>
              <a:defRPr sz="1493">
                <a:solidFill>
                  <a:schemeClr val="accent5"/>
                </a:solidFill>
              </a:defRPr>
            </a:lvl8pPr>
            <a:lvl9pPr lvl="8" algn="ctr" rtl="0">
              <a:lnSpc>
                <a:spcPct val="100000"/>
              </a:lnSpc>
              <a:spcBef>
                <a:spcPts val="0"/>
              </a:spcBef>
              <a:spcAft>
                <a:spcPts val="0"/>
              </a:spcAft>
              <a:buNone/>
              <a:defRPr sz="1493">
                <a:solidFill>
                  <a:schemeClr val="accent5"/>
                </a:solidFill>
              </a:defRPr>
            </a:lvl9pPr>
          </a:lstStyle>
          <a:p>
            <a:endParaRPr/>
          </a:p>
        </p:txBody>
      </p:sp>
      <p:sp>
        <p:nvSpPr>
          <p:cNvPr id="304" name="Google Shape;304;p39"/>
          <p:cNvSpPr txBox="1">
            <a:spLocks noGrp="1"/>
          </p:cNvSpPr>
          <p:nvPr>
            <p:ph type="ctrTitle"/>
          </p:nvPr>
        </p:nvSpPr>
        <p:spPr>
          <a:xfrm>
            <a:off x="768053" y="767289"/>
            <a:ext cx="8224640" cy="453547"/>
          </a:xfrm>
          <a:prstGeom prst="rect">
            <a:avLst/>
          </a:prstGeom>
        </p:spPr>
        <p:txBody>
          <a:bodyPr spcFirstLastPara="1" wrap="square" lIns="91425" tIns="91425" rIns="91425" bIns="91425" anchor="ctr" anchorCtr="0">
            <a:noAutofit/>
          </a:bodyPr>
          <a:lstStyle>
            <a:lvl1pPr lvl="0" algn="ctr" rtl="0">
              <a:spcBef>
                <a:spcPts val="0"/>
              </a:spcBef>
              <a:spcAft>
                <a:spcPts val="0"/>
              </a:spcAft>
              <a:buClr>
                <a:srgbClr val="F3F3F3"/>
              </a:buClr>
              <a:buSzPts val="2400"/>
              <a:buNone/>
              <a:defRPr sz="3200"/>
            </a:lvl1pPr>
            <a:lvl2pPr lvl="1" rtl="0">
              <a:spcBef>
                <a:spcPts val="0"/>
              </a:spcBef>
              <a:spcAft>
                <a:spcPts val="0"/>
              </a:spcAft>
              <a:buClr>
                <a:schemeClr val="hlink"/>
              </a:buClr>
              <a:buSzPts val="2400"/>
              <a:buNone/>
              <a:defRPr sz="2560">
                <a:solidFill>
                  <a:schemeClr val="hlink"/>
                </a:solidFill>
              </a:defRPr>
            </a:lvl2pPr>
            <a:lvl3pPr lvl="2" rtl="0">
              <a:spcBef>
                <a:spcPts val="0"/>
              </a:spcBef>
              <a:spcAft>
                <a:spcPts val="0"/>
              </a:spcAft>
              <a:buClr>
                <a:schemeClr val="hlink"/>
              </a:buClr>
              <a:buSzPts val="2400"/>
              <a:buNone/>
              <a:defRPr sz="2560">
                <a:solidFill>
                  <a:schemeClr val="hlink"/>
                </a:solidFill>
              </a:defRPr>
            </a:lvl3pPr>
            <a:lvl4pPr lvl="3" rtl="0">
              <a:spcBef>
                <a:spcPts val="0"/>
              </a:spcBef>
              <a:spcAft>
                <a:spcPts val="0"/>
              </a:spcAft>
              <a:buClr>
                <a:schemeClr val="hlink"/>
              </a:buClr>
              <a:buSzPts val="2400"/>
              <a:buNone/>
              <a:defRPr sz="2560">
                <a:solidFill>
                  <a:schemeClr val="hlink"/>
                </a:solidFill>
              </a:defRPr>
            </a:lvl4pPr>
            <a:lvl5pPr lvl="4" rtl="0">
              <a:spcBef>
                <a:spcPts val="0"/>
              </a:spcBef>
              <a:spcAft>
                <a:spcPts val="0"/>
              </a:spcAft>
              <a:buClr>
                <a:schemeClr val="hlink"/>
              </a:buClr>
              <a:buSzPts val="2400"/>
              <a:buNone/>
              <a:defRPr sz="2560">
                <a:solidFill>
                  <a:schemeClr val="hlink"/>
                </a:solidFill>
              </a:defRPr>
            </a:lvl5pPr>
            <a:lvl6pPr lvl="5" rtl="0">
              <a:spcBef>
                <a:spcPts val="0"/>
              </a:spcBef>
              <a:spcAft>
                <a:spcPts val="0"/>
              </a:spcAft>
              <a:buClr>
                <a:schemeClr val="hlink"/>
              </a:buClr>
              <a:buSzPts val="2400"/>
              <a:buNone/>
              <a:defRPr sz="2560">
                <a:solidFill>
                  <a:schemeClr val="hlink"/>
                </a:solidFill>
              </a:defRPr>
            </a:lvl6pPr>
            <a:lvl7pPr lvl="6" rtl="0">
              <a:spcBef>
                <a:spcPts val="0"/>
              </a:spcBef>
              <a:spcAft>
                <a:spcPts val="0"/>
              </a:spcAft>
              <a:buClr>
                <a:schemeClr val="hlink"/>
              </a:buClr>
              <a:buSzPts val="2400"/>
              <a:buNone/>
              <a:defRPr sz="2560">
                <a:solidFill>
                  <a:schemeClr val="hlink"/>
                </a:solidFill>
              </a:defRPr>
            </a:lvl7pPr>
            <a:lvl8pPr lvl="7" rtl="0">
              <a:spcBef>
                <a:spcPts val="0"/>
              </a:spcBef>
              <a:spcAft>
                <a:spcPts val="0"/>
              </a:spcAft>
              <a:buClr>
                <a:schemeClr val="hlink"/>
              </a:buClr>
              <a:buSzPts val="2400"/>
              <a:buNone/>
              <a:defRPr sz="2560">
                <a:solidFill>
                  <a:schemeClr val="hlink"/>
                </a:solidFill>
              </a:defRPr>
            </a:lvl8pPr>
            <a:lvl9pPr lvl="8" rtl="0">
              <a:spcBef>
                <a:spcPts val="0"/>
              </a:spcBef>
              <a:spcAft>
                <a:spcPts val="0"/>
              </a:spcAft>
              <a:buClr>
                <a:schemeClr val="hlink"/>
              </a:buClr>
              <a:buSzPts val="2400"/>
              <a:buNone/>
              <a:defRPr sz="2560">
                <a:solidFill>
                  <a:schemeClr val="hlink"/>
                </a:solidFill>
              </a:defRPr>
            </a:lvl9pPr>
          </a:lstStyle>
          <a:p>
            <a:endParaRPr/>
          </a:p>
        </p:txBody>
      </p:sp>
    </p:spTree>
    <p:extLst>
      <p:ext uri="{BB962C8B-B14F-4D97-AF65-F5344CB8AC3E}">
        <p14:creationId xmlns:p14="http://schemas.microsoft.com/office/powerpoint/2010/main" val="35549446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4/27/2023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matchingName="Title and four columns  2">
  <p:cSld name="Title and four columns  2">
    <p:spTree>
      <p:nvGrpSpPr>
        <p:cNvPr id="1" name="Shape 305"/>
        <p:cNvGrpSpPr/>
        <p:nvPr/>
      </p:nvGrpSpPr>
      <p:grpSpPr>
        <a:xfrm>
          <a:off x="0" y="0"/>
          <a:ext cx="0" cy="0"/>
          <a:chOff x="0" y="0"/>
          <a:chExt cx="0" cy="0"/>
        </a:xfrm>
      </p:grpSpPr>
      <p:pic>
        <p:nvPicPr>
          <p:cNvPr id="306" name="Google Shape;306;p40"/>
          <p:cNvPicPr preferRelativeResize="0"/>
          <p:nvPr/>
        </p:nvPicPr>
        <p:blipFill rotWithShape="1">
          <a:blip r:embed="rId2">
            <a:alphaModFix/>
          </a:blip>
          <a:srcRect l="68835" t="77608"/>
          <a:stretch/>
        </p:blipFill>
        <p:spPr>
          <a:xfrm>
            <a:off x="6713920" y="5677191"/>
            <a:ext cx="3039678" cy="1638010"/>
          </a:xfrm>
          <a:prstGeom prst="rect">
            <a:avLst/>
          </a:prstGeom>
          <a:noFill/>
          <a:ln>
            <a:noFill/>
          </a:ln>
        </p:spPr>
      </p:pic>
      <p:pic>
        <p:nvPicPr>
          <p:cNvPr id="307" name="Google Shape;307;p40"/>
          <p:cNvPicPr preferRelativeResize="0"/>
          <p:nvPr/>
        </p:nvPicPr>
        <p:blipFill rotWithShape="1">
          <a:blip r:embed="rId3">
            <a:alphaModFix/>
          </a:blip>
          <a:srcRect/>
          <a:stretch/>
        </p:blipFill>
        <p:spPr>
          <a:xfrm>
            <a:off x="0" y="0"/>
            <a:ext cx="9753600" cy="7315200"/>
          </a:xfrm>
          <a:prstGeom prst="rect">
            <a:avLst/>
          </a:prstGeom>
          <a:noFill/>
          <a:ln>
            <a:noFill/>
          </a:ln>
        </p:spPr>
      </p:pic>
      <p:sp>
        <p:nvSpPr>
          <p:cNvPr id="308" name="Google Shape;308;p40"/>
          <p:cNvSpPr txBox="1">
            <a:spLocks noGrp="1"/>
          </p:cNvSpPr>
          <p:nvPr>
            <p:ph type="subTitle" idx="1"/>
          </p:nvPr>
        </p:nvSpPr>
        <p:spPr>
          <a:xfrm>
            <a:off x="2852427" y="3968388"/>
            <a:ext cx="1954880" cy="601173"/>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None/>
              <a:defRPr sz="2560" b="1">
                <a:latin typeface="Tulpen One"/>
                <a:ea typeface="Tulpen One"/>
                <a:cs typeface="Tulpen One"/>
                <a:sym typeface="Tulpen One"/>
              </a:defRPr>
            </a:lvl1pPr>
            <a:lvl2pPr lvl="1" algn="ctr" rtl="0">
              <a:lnSpc>
                <a:spcPct val="100000"/>
              </a:lnSpc>
              <a:spcBef>
                <a:spcPts val="0"/>
              </a:spcBef>
              <a:spcAft>
                <a:spcPts val="0"/>
              </a:spcAft>
              <a:buNone/>
              <a:defRPr sz="2560" b="1">
                <a:latin typeface="Tulpen One"/>
                <a:ea typeface="Tulpen One"/>
                <a:cs typeface="Tulpen One"/>
                <a:sym typeface="Tulpen One"/>
              </a:defRPr>
            </a:lvl2pPr>
            <a:lvl3pPr lvl="2" algn="ctr" rtl="0">
              <a:lnSpc>
                <a:spcPct val="100000"/>
              </a:lnSpc>
              <a:spcBef>
                <a:spcPts val="0"/>
              </a:spcBef>
              <a:spcAft>
                <a:spcPts val="0"/>
              </a:spcAft>
              <a:buNone/>
              <a:defRPr sz="2560" b="1">
                <a:latin typeface="Tulpen One"/>
                <a:ea typeface="Tulpen One"/>
                <a:cs typeface="Tulpen One"/>
                <a:sym typeface="Tulpen One"/>
              </a:defRPr>
            </a:lvl3pPr>
            <a:lvl4pPr lvl="3" algn="ctr" rtl="0">
              <a:lnSpc>
                <a:spcPct val="100000"/>
              </a:lnSpc>
              <a:spcBef>
                <a:spcPts val="0"/>
              </a:spcBef>
              <a:spcAft>
                <a:spcPts val="0"/>
              </a:spcAft>
              <a:buNone/>
              <a:defRPr sz="2560" b="1">
                <a:latin typeface="Tulpen One"/>
                <a:ea typeface="Tulpen One"/>
                <a:cs typeface="Tulpen One"/>
                <a:sym typeface="Tulpen One"/>
              </a:defRPr>
            </a:lvl4pPr>
            <a:lvl5pPr lvl="4" algn="ctr" rtl="0">
              <a:lnSpc>
                <a:spcPct val="100000"/>
              </a:lnSpc>
              <a:spcBef>
                <a:spcPts val="0"/>
              </a:spcBef>
              <a:spcAft>
                <a:spcPts val="0"/>
              </a:spcAft>
              <a:buNone/>
              <a:defRPr sz="2560" b="1">
                <a:latin typeface="Tulpen One"/>
                <a:ea typeface="Tulpen One"/>
                <a:cs typeface="Tulpen One"/>
                <a:sym typeface="Tulpen One"/>
              </a:defRPr>
            </a:lvl5pPr>
            <a:lvl6pPr lvl="5" algn="ctr" rtl="0">
              <a:lnSpc>
                <a:spcPct val="100000"/>
              </a:lnSpc>
              <a:spcBef>
                <a:spcPts val="0"/>
              </a:spcBef>
              <a:spcAft>
                <a:spcPts val="0"/>
              </a:spcAft>
              <a:buNone/>
              <a:defRPr sz="2560" b="1">
                <a:latin typeface="Tulpen One"/>
                <a:ea typeface="Tulpen One"/>
                <a:cs typeface="Tulpen One"/>
                <a:sym typeface="Tulpen One"/>
              </a:defRPr>
            </a:lvl6pPr>
            <a:lvl7pPr lvl="6" algn="ctr" rtl="0">
              <a:lnSpc>
                <a:spcPct val="100000"/>
              </a:lnSpc>
              <a:spcBef>
                <a:spcPts val="0"/>
              </a:spcBef>
              <a:spcAft>
                <a:spcPts val="0"/>
              </a:spcAft>
              <a:buNone/>
              <a:defRPr sz="2560" b="1">
                <a:latin typeface="Tulpen One"/>
                <a:ea typeface="Tulpen One"/>
                <a:cs typeface="Tulpen One"/>
                <a:sym typeface="Tulpen One"/>
              </a:defRPr>
            </a:lvl7pPr>
            <a:lvl8pPr lvl="7" algn="ctr" rtl="0">
              <a:lnSpc>
                <a:spcPct val="100000"/>
              </a:lnSpc>
              <a:spcBef>
                <a:spcPts val="0"/>
              </a:spcBef>
              <a:spcAft>
                <a:spcPts val="0"/>
              </a:spcAft>
              <a:buNone/>
              <a:defRPr sz="2560" b="1">
                <a:latin typeface="Tulpen One"/>
                <a:ea typeface="Tulpen One"/>
                <a:cs typeface="Tulpen One"/>
                <a:sym typeface="Tulpen One"/>
              </a:defRPr>
            </a:lvl8pPr>
            <a:lvl9pPr lvl="8" algn="ctr" rtl="0">
              <a:lnSpc>
                <a:spcPct val="100000"/>
              </a:lnSpc>
              <a:spcBef>
                <a:spcPts val="0"/>
              </a:spcBef>
              <a:spcAft>
                <a:spcPts val="0"/>
              </a:spcAft>
              <a:buNone/>
              <a:defRPr sz="2560" b="1">
                <a:latin typeface="Tulpen One"/>
                <a:ea typeface="Tulpen One"/>
                <a:cs typeface="Tulpen One"/>
                <a:sym typeface="Tulpen One"/>
              </a:defRPr>
            </a:lvl9pPr>
          </a:lstStyle>
          <a:p>
            <a:endParaRPr/>
          </a:p>
        </p:txBody>
      </p:sp>
      <p:sp>
        <p:nvSpPr>
          <p:cNvPr id="309" name="Google Shape;309;p40"/>
          <p:cNvSpPr txBox="1">
            <a:spLocks noGrp="1"/>
          </p:cNvSpPr>
          <p:nvPr>
            <p:ph type="subTitle" idx="2"/>
          </p:nvPr>
        </p:nvSpPr>
        <p:spPr>
          <a:xfrm>
            <a:off x="768053" y="3968388"/>
            <a:ext cx="1938240" cy="601173"/>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None/>
              <a:defRPr sz="2560" b="1">
                <a:latin typeface="Tulpen One"/>
                <a:ea typeface="Tulpen One"/>
                <a:cs typeface="Tulpen One"/>
                <a:sym typeface="Tulpen One"/>
              </a:defRPr>
            </a:lvl1pPr>
            <a:lvl2pPr lvl="1" algn="ctr" rtl="0">
              <a:lnSpc>
                <a:spcPct val="100000"/>
              </a:lnSpc>
              <a:spcBef>
                <a:spcPts val="0"/>
              </a:spcBef>
              <a:spcAft>
                <a:spcPts val="0"/>
              </a:spcAft>
              <a:buNone/>
              <a:defRPr sz="2560" b="1">
                <a:latin typeface="Tulpen One"/>
                <a:ea typeface="Tulpen One"/>
                <a:cs typeface="Tulpen One"/>
                <a:sym typeface="Tulpen One"/>
              </a:defRPr>
            </a:lvl2pPr>
            <a:lvl3pPr lvl="2" algn="ctr" rtl="0">
              <a:lnSpc>
                <a:spcPct val="100000"/>
              </a:lnSpc>
              <a:spcBef>
                <a:spcPts val="0"/>
              </a:spcBef>
              <a:spcAft>
                <a:spcPts val="0"/>
              </a:spcAft>
              <a:buNone/>
              <a:defRPr sz="2560" b="1">
                <a:latin typeface="Tulpen One"/>
                <a:ea typeface="Tulpen One"/>
                <a:cs typeface="Tulpen One"/>
                <a:sym typeface="Tulpen One"/>
              </a:defRPr>
            </a:lvl3pPr>
            <a:lvl4pPr lvl="3" algn="ctr" rtl="0">
              <a:lnSpc>
                <a:spcPct val="100000"/>
              </a:lnSpc>
              <a:spcBef>
                <a:spcPts val="0"/>
              </a:spcBef>
              <a:spcAft>
                <a:spcPts val="0"/>
              </a:spcAft>
              <a:buNone/>
              <a:defRPr sz="2560" b="1">
                <a:latin typeface="Tulpen One"/>
                <a:ea typeface="Tulpen One"/>
                <a:cs typeface="Tulpen One"/>
                <a:sym typeface="Tulpen One"/>
              </a:defRPr>
            </a:lvl4pPr>
            <a:lvl5pPr lvl="4" algn="ctr" rtl="0">
              <a:lnSpc>
                <a:spcPct val="100000"/>
              </a:lnSpc>
              <a:spcBef>
                <a:spcPts val="0"/>
              </a:spcBef>
              <a:spcAft>
                <a:spcPts val="0"/>
              </a:spcAft>
              <a:buNone/>
              <a:defRPr sz="2560" b="1">
                <a:latin typeface="Tulpen One"/>
                <a:ea typeface="Tulpen One"/>
                <a:cs typeface="Tulpen One"/>
                <a:sym typeface="Tulpen One"/>
              </a:defRPr>
            </a:lvl5pPr>
            <a:lvl6pPr lvl="5" algn="ctr" rtl="0">
              <a:lnSpc>
                <a:spcPct val="100000"/>
              </a:lnSpc>
              <a:spcBef>
                <a:spcPts val="0"/>
              </a:spcBef>
              <a:spcAft>
                <a:spcPts val="0"/>
              </a:spcAft>
              <a:buNone/>
              <a:defRPr sz="2560" b="1">
                <a:latin typeface="Tulpen One"/>
                <a:ea typeface="Tulpen One"/>
                <a:cs typeface="Tulpen One"/>
                <a:sym typeface="Tulpen One"/>
              </a:defRPr>
            </a:lvl6pPr>
            <a:lvl7pPr lvl="6" algn="ctr" rtl="0">
              <a:lnSpc>
                <a:spcPct val="100000"/>
              </a:lnSpc>
              <a:spcBef>
                <a:spcPts val="0"/>
              </a:spcBef>
              <a:spcAft>
                <a:spcPts val="0"/>
              </a:spcAft>
              <a:buNone/>
              <a:defRPr sz="2560" b="1">
                <a:latin typeface="Tulpen One"/>
                <a:ea typeface="Tulpen One"/>
                <a:cs typeface="Tulpen One"/>
                <a:sym typeface="Tulpen One"/>
              </a:defRPr>
            </a:lvl7pPr>
            <a:lvl8pPr lvl="7" algn="ctr" rtl="0">
              <a:lnSpc>
                <a:spcPct val="100000"/>
              </a:lnSpc>
              <a:spcBef>
                <a:spcPts val="0"/>
              </a:spcBef>
              <a:spcAft>
                <a:spcPts val="0"/>
              </a:spcAft>
              <a:buNone/>
              <a:defRPr sz="2560" b="1">
                <a:latin typeface="Tulpen One"/>
                <a:ea typeface="Tulpen One"/>
                <a:cs typeface="Tulpen One"/>
                <a:sym typeface="Tulpen One"/>
              </a:defRPr>
            </a:lvl8pPr>
            <a:lvl9pPr lvl="8" algn="ctr" rtl="0">
              <a:lnSpc>
                <a:spcPct val="100000"/>
              </a:lnSpc>
              <a:spcBef>
                <a:spcPts val="0"/>
              </a:spcBef>
              <a:spcAft>
                <a:spcPts val="0"/>
              </a:spcAft>
              <a:buNone/>
              <a:defRPr sz="2560" b="1">
                <a:latin typeface="Tulpen One"/>
                <a:ea typeface="Tulpen One"/>
                <a:cs typeface="Tulpen One"/>
                <a:sym typeface="Tulpen One"/>
              </a:defRPr>
            </a:lvl9pPr>
          </a:lstStyle>
          <a:p>
            <a:endParaRPr/>
          </a:p>
        </p:txBody>
      </p:sp>
      <p:sp>
        <p:nvSpPr>
          <p:cNvPr id="310" name="Google Shape;310;p40"/>
          <p:cNvSpPr txBox="1">
            <a:spLocks noGrp="1"/>
          </p:cNvSpPr>
          <p:nvPr>
            <p:ph type="subTitle" idx="3"/>
          </p:nvPr>
        </p:nvSpPr>
        <p:spPr>
          <a:xfrm>
            <a:off x="2852427" y="4580584"/>
            <a:ext cx="1954880" cy="110336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None/>
              <a:defRPr sz="1493"/>
            </a:lvl1pPr>
            <a:lvl2pPr lvl="1" algn="ctr" rtl="0">
              <a:lnSpc>
                <a:spcPct val="100000"/>
              </a:lnSpc>
              <a:spcBef>
                <a:spcPts val="0"/>
              </a:spcBef>
              <a:spcAft>
                <a:spcPts val="0"/>
              </a:spcAft>
              <a:buNone/>
              <a:defRPr sz="1493"/>
            </a:lvl2pPr>
            <a:lvl3pPr lvl="2" algn="ctr" rtl="0">
              <a:lnSpc>
                <a:spcPct val="100000"/>
              </a:lnSpc>
              <a:spcBef>
                <a:spcPts val="0"/>
              </a:spcBef>
              <a:spcAft>
                <a:spcPts val="0"/>
              </a:spcAft>
              <a:buNone/>
              <a:defRPr sz="1493"/>
            </a:lvl3pPr>
            <a:lvl4pPr lvl="3" algn="ctr" rtl="0">
              <a:lnSpc>
                <a:spcPct val="100000"/>
              </a:lnSpc>
              <a:spcBef>
                <a:spcPts val="0"/>
              </a:spcBef>
              <a:spcAft>
                <a:spcPts val="0"/>
              </a:spcAft>
              <a:buNone/>
              <a:defRPr sz="1493"/>
            </a:lvl4pPr>
            <a:lvl5pPr lvl="4" algn="ctr" rtl="0">
              <a:lnSpc>
                <a:spcPct val="100000"/>
              </a:lnSpc>
              <a:spcBef>
                <a:spcPts val="0"/>
              </a:spcBef>
              <a:spcAft>
                <a:spcPts val="0"/>
              </a:spcAft>
              <a:buNone/>
              <a:defRPr sz="1493"/>
            </a:lvl5pPr>
            <a:lvl6pPr lvl="5" algn="ctr" rtl="0">
              <a:lnSpc>
                <a:spcPct val="100000"/>
              </a:lnSpc>
              <a:spcBef>
                <a:spcPts val="0"/>
              </a:spcBef>
              <a:spcAft>
                <a:spcPts val="0"/>
              </a:spcAft>
              <a:buNone/>
              <a:defRPr sz="1493"/>
            </a:lvl6pPr>
            <a:lvl7pPr lvl="6" algn="ctr" rtl="0">
              <a:lnSpc>
                <a:spcPct val="100000"/>
              </a:lnSpc>
              <a:spcBef>
                <a:spcPts val="0"/>
              </a:spcBef>
              <a:spcAft>
                <a:spcPts val="0"/>
              </a:spcAft>
              <a:buNone/>
              <a:defRPr sz="1493"/>
            </a:lvl7pPr>
            <a:lvl8pPr lvl="7" algn="ctr" rtl="0">
              <a:lnSpc>
                <a:spcPct val="100000"/>
              </a:lnSpc>
              <a:spcBef>
                <a:spcPts val="0"/>
              </a:spcBef>
              <a:spcAft>
                <a:spcPts val="0"/>
              </a:spcAft>
              <a:buNone/>
              <a:defRPr sz="1493"/>
            </a:lvl8pPr>
            <a:lvl9pPr lvl="8" algn="ctr" rtl="0">
              <a:lnSpc>
                <a:spcPct val="100000"/>
              </a:lnSpc>
              <a:spcBef>
                <a:spcPts val="0"/>
              </a:spcBef>
              <a:spcAft>
                <a:spcPts val="0"/>
              </a:spcAft>
              <a:buNone/>
              <a:defRPr sz="1493"/>
            </a:lvl9pPr>
          </a:lstStyle>
          <a:p>
            <a:endParaRPr/>
          </a:p>
        </p:txBody>
      </p:sp>
      <p:sp>
        <p:nvSpPr>
          <p:cNvPr id="311" name="Google Shape;311;p40"/>
          <p:cNvSpPr txBox="1">
            <a:spLocks noGrp="1"/>
          </p:cNvSpPr>
          <p:nvPr>
            <p:ph type="subTitle" idx="4"/>
          </p:nvPr>
        </p:nvSpPr>
        <p:spPr>
          <a:xfrm>
            <a:off x="768053" y="4580584"/>
            <a:ext cx="1938240" cy="110336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None/>
              <a:defRPr sz="1493"/>
            </a:lvl1pPr>
            <a:lvl2pPr lvl="1" algn="ctr" rtl="0">
              <a:lnSpc>
                <a:spcPct val="100000"/>
              </a:lnSpc>
              <a:spcBef>
                <a:spcPts val="0"/>
              </a:spcBef>
              <a:spcAft>
                <a:spcPts val="0"/>
              </a:spcAft>
              <a:buNone/>
              <a:defRPr sz="1493"/>
            </a:lvl2pPr>
            <a:lvl3pPr lvl="2" algn="ctr" rtl="0">
              <a:lnSpc>
                <a:spcPct val="100000"/>
              </a:lnSpc>
              <a:spcBef>
                <a:spcPts val="0"/>
              </a:spcBef>
              <a:spcAft>
                <a:spcPts val="0"/>
              </a:spcAft>
              <a:buNone/>
              <a:defRPr sz="1493"/>
            </a:lvl3pPr>
            <a:lvl4pPr lvl="3" algn="ctr" rtl="0">
              <a:lnSpc>
                <a:spcPct val="100000"/>
              </a:lnSpc>
              <a:spcBef>
                <a:spcPts val="0"/>
              </a:spcBef>
              <a:spcAft>
                <a:spcPts val="0"/>
              </a:spcAft>
              <a:buNone/>
              <a:defRPr sz="1493"/>
            </a:lvl4pPr>
            <a:lvl5pPr lvl="4" algn="ctr" rtl="0">
              <a:lnSpc>
                <a:spcPct val="100000"/>
              </a:lnSpc>
              <a:spcBef>
                <a:spcPts val="0"/>
              </a:spcBef>
              <a:spcAft>
                <a:spcPts val="0"/>
              </a:spcAft>
              <a:buNone/>
              <a:defRPr sz="1493"/>
            </a:lvl5pPr>
            <a:lvl6pPr lvl="5" algn="ctr" rtl="0">
              <a:lnSpc>
                <a:spcPct val="100000"/>
              </a:lnSpc>
              <a:spcBef>
                <a:spcPts val="0"/>
              </a:spcBef>
              <a:spcAft>
                <a:spcPts val="0"/>
              </a:spcAft>
              <a:buNone/>
              <a:defRPr sz="1493"/>
            </a:lvl6pPr>
            <a:lvl7pPr lvl="6" algn="ctr" rtl="0">
              <a:lnSpc>
                <a:spcPct val="100000"/>
              </a:lnSpc>
              <a:spcBef>
                <a:spcPts val="0"/>
              </a:spcBef>
              <a:spcAft>
                <a:spcPts val="0"/>
              </a:spcAft>
              <a:buNone/>
              <a:defRPr sz="1493"/>
            </a:lvl7pPr>
            <a:lvl8pPr lvl="7" algn="ctr" rtl="0">
              <a:lnSpc>
                <a:spcPct val="100000"/>
              </a:lnSpc>
              <a:spcBef>
                <a:spcPts val="0"/>
              </a:spcBef>
              <a:spcAft>
                <a:spcPts val="0"/>
              </a:spcAft>
              <a:buNone/>
              <a:defRPr sz="1493"/>
            </a:lvl8pPr>
            <a:lvl9pPr lvl="8" algn="ctr" rtl="0">
              <a:lnSpc>
                <a:spcPct val="100000"/>
              </a:lnSpc>
              <a:spcBef>
                <a:spcPts val="0"/>
              </a:spcBef>
              <a:spcAft>
                <a:spcPts val="0"/>
              </a:spcAft>
              <a:buNone/>
              <a:defRPr sz="1493"/>
            </a:lvl9pPr>
          </a:lstStyle>
          <a:p>
            <a:endParaRPr/>
          </a:p>
        </p:txBody>
      </p:sp>
      <p:sp>
        <p:nvSpPr>
          <p:cNvPr id="312" name="Google Shape;312;p40"/>
          <p:cNvSpPr txBox="1">
            <a:spLocks noGrp="1"/>
          </p:cNvSpPr>
          <p:nvPr>
            <p:ph type="ctrTitle"/>
          </p:nvPr>
        </p:nvSpPr>
        <p:spPr>
          <a:xfrm>
            <a:off x="768053" y="767289"/>
            <a:ext cx="8224640" cy="453547"/>
          </a:xfrm>
          <a:prstGeom prst="rect">
            <a:avLst/>
          </a:prstGeom>
        </p:spPr>
        <p:txBody>
          <a:bodyPr spcFirstLastPara="1" wrap="square" lIns="91425" tIns="91425" rIns="91425" bIns="91425" anchor="ctr" anchorCtr="0">
            <a:noAutofit/>
          </a:bodyPr>
          <a:lstStyle>
            <a:lvl1pPr lvl="0" algn="ctr" rtl="0">
              <a:spcBef>
                <a:spcPts val="0"/>
              </a:spcBef>
              <a:spcAft>
                <a:spcPts val="0"/>
              </a:spcAft>
              <a:buClr>
                <a:srgbClr val="F3F3F3"/>
              </a:buClr>
              <a:buSzPts val="2400"/>
              <a:buNone/>
              <a:defRPr sz="3200"/>
            </a:lvl1pPr>
            <a:lvl2pPr lvl="1" rtl="0">
              <a:spcBef>
                <a:spcPts val="0"/>
              </a:spcBef>
              <a:spcAft>
                <a:spcPts val="0"/>
              </a:spcAft>
              <a:buClr>
                <a:schemeClr val="hlink"/>
              </a:buClr>
              <a:buSzPts val="2400"/>
              <a:buNone/>
              <a:defRPr sz="2560">
                <a:solidFill>
                  <a:schemeClr val="hlink"/>
                </a:solidFill>
              </a:defRPr>
            </a:lvl2pPr>
            <a:lvl3pPr lvl="2" rtl="0">
              <a:spcBef>
                <a:spcPts val="0"/>
              </a:spcBef>
              <a:spcAft>
                <a:spcPts val="0"/>
              </a:spcAft>
              <a:buClr>
                <a:schemeClr val="hlink"/>
              </a:buClr>
              <a:buSzPts val="2400"/>
              <a:buNone/>
              <a:defRPr sz="2560">
                <a:solidFill>
                  <a:schemeClr val="hlink"/>
                </a:solidFill>
              </a:defRPr>
            </a:lvl3pPr>
            <a:lvl4pPr lvl="3" rtl="0">
              <a:spcBef>
                <a:spcPts val="0"/>
              </a:spcBef>
              <a:spcAft>
                <a:spcPts val="0"/>
              </a:spcAft>
              <a:buClr>
                <a:schemeClr val="hlink"/>
              </a:buClr>
              <a:buSzPts val="2400"/>
              <a:buNone/>
              <a:defRPr sz="2560">
                <a:solidFill>
                  <a:schemeClr val="hlink"/>
                </a:solidFill>
              </a:defRPr>
            </a:lvl4pPr>
            <a:lvl5pPr lvl="4" rtl="0">
              <a:spcBef>
                <a:spcPts val="0"/>
              </a:spcBef>
              <a:spcAft>
                <a:spcPts val="0"/>
              </a:spcAft>
              <a:buClr>
                <a:schemeClr val="hlink"/>
              </a:buClr>
              <a:buSzPts val="2400"/>
              <a:buNone/>
              <a:defRPr sz="2560">
                <a:solidFill>
                  <a:schemeClr val="hlink"/>
                </a:solidFill>
              </a:defRPr>
            </a:lvl5pPr>
            <a:lvl6pPr lvl="5" rtl="0">
              <a:spcBef>
                <a:spcPts val="0"/>
              </a:spcBef>
              <a:spcAft>
                <a:spcPts val="0"/>
              </a:spcAft>
              <a:buClr>
                <a:schemeClr val="hlink"/>
              </a:buClr>
              <a:buSzPts val="2400"/>
              <a:buNone/>
              <a:defRPr sz="2560">
                <a:solidFill>
                  <a:schemeClr val="hlink"/>
                </a:solidFill>
              </a:defRPr>
            </a:lvl6pPr>
            <a:lvl7pPr lvl="6" rtl="0">
              <a:spcBef>
                <a:spcPts val="0"/>
              </a:spcBef>
              <a:spcAft>
                <a:spcPts val="0"/>
              </a:spcAft>
              <a:buClr>
                <a:schemeClr val="hlink"/>
              </a:buClr>
              <a:buSzPts val="2400"/>
              <a:buNone/>
              <a:defRPr sz="2560">
                <a:solidFill>
                  <a:schemeClr val="hlink"/>
                </a:solidFill>
              </a:defRPr>
            </a:lvl7pPr>
            <a:lvl8pPr lvl="7" rtl="0">
              <a:spcBef>
                <a:spcPts val="0"/>
              </a:spcBef>
              <a:spcAft>
                <a:spcPts val="0"/>
              </a:spcAft>
              <a:buClr>
                <a:schemeClr val="hlink"/>
              </a:buClr>
              <a:buSzPts val="2400"/>
              <a:buNone/>
              <a:defRPr sz="2560">
                <a:solidFill>
                  <a:schemeClr val="hlink"/>
                </a:solidFill>
              </a:defRPr>
            </a:lvl8pPr>
            <a:lvl9pPr lvl="8" rtl="0">
              <a:spcBef>
                <a:spcPts val="0"/>
              </a:spcBef>
              <a:spcAft>
                <a:spcPts val="0"/>
              </a:spcAft>
              <a:buClr>
                <a:schemeClr val="hlink"/>
              </a:buClr>
              <a:buSzPts val="2400"/>
              <a:buNone/>
              <a:defRPr sz="2560">
                <a:solidFill>
                  <a:schemeClr val="hlink"/>
                </a:solidFill>
              </a:defRPr>
            </a:lvl9pPr>
          </a:lstStyle>
          <a:p>
            <a:endParaRPr/>
          </a:p>
        </p:txBody>
      </p:sp>
      <p:sp>
        <p:nvSpPr>
          <p:cNvPr id="313" name="Google Shape;313;p40"/>
          <p:cNvSpPr txBox="1">
            <a:spLocks noGrp="1"/>
          </p:cNvSpPr>
          <p:nvPr>
            <p:ph type="subTitle" idx="5"/>
          </p:nvPr>
        </p:nvSpPr>
        <p:spPr>
          <a:xfrm>
            <a:off x="7037813" y="3968388"/>
            <a:ext cx="1954880" cy="601173"/>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None/>
              <a:defRPr sz="2560" b="1">
                <a:latin typeface="Tulpen One"/>
                <a:ea typeface="Tulpen One"/>
                <a:cs typeface="Tulpen One"/>
                <a:sym typeface="Tulpen One"/>
              </a:defRPr>
            </a:lvl1pPr>
            <a:lvl2pPr lvl="1" algn="ctr" rtl="0">
              <a:lnSpc>
                <a:spcPct val="100000"/>
              </a:lnSpc>
              <a:spcBef>
                <a:spcPts val="0"/>
              </a:spcBef>
              <a:spcAft>
                <a:spcPts val="0"/>
              </a:spcAft>
              <a:buNone/>
              <a:defRPr sz="2560" b="1">
                <a:latin typeface="Tulpen One"/>
                <a:ea typeface="Tulpen One"/>
                <a:cs typeface="Tulpen One"/>
                <a:sym typeface="Tulpen One"/>
              </a:defRPr>
            </a:lvl2pPr>
            <a:lvl3pPr lvl="2" algn="ctr" rtl="0">
              <a:lnSpc>
                <a:spcPct val="100000"/>
              </a:lnSpc>
              <a:spcBef>
                <a:spcPts val="0"/>
              </a:spcBef>
              <a:spcAft>
                <a:spcPts val="0"/>
              </a:spcAft>
              <a:buNone/>
              <a:defRPr sz="2560" b="1">
                <a:latin typeface="Tulpen One"/>
                <a:ea typeface="Tulpen One"/>
                <a:cs typeface="Tulpen One"/>
                <a:sym typeface="Tulpen One"/>
              </a:defRPr>
            </a:lvl3pPr>
            <a:lvl4pPr lvl="3" algn="ctr" rtl="0">
              <a:lnSpc>
                <a:spcPct val="100000"/>
              </a:lnSpc>
              <a:spcBef>
                <a:spcPts val="0"/>
              </a:spcBef>
              <a:spcAft>
                <a:spcPts val="0"/>
              </a:spcAft>
              <a:buNone/>
              <a:defRPr sz="2560" b="1">
                <a:latin typeface="Tulpen One"/>
                <a:ea typeface="Tulpen One"/>
                <a:cs typeface="Tulpen One"/>
                <a:sym typeface="Tulpen One"/>
              </a:defRPr>
            </a:lvl4pPr>
            <a:lvl5pPr lvl="4" algn="ctr" rtl="0">
              <a:lnSpc>
                <a:spcPct val="100000"/>
              </a:lnSpc>
              <a:spcBef>
                <a:spcPts val="0"/>
              </a:spcBef>
              <a:spcAft>
                <a:spcPts val="0"/>
              </a:spcAft>
              <a:buNone/>
              <a:defRPr sz="2560" b="1">
                <a:latin typeface="Tulpen One"/>
                <a:ea typeface="Tulpen One"/>
                <a:cs typeface="Tulpen One"/>
                <a:sym typeface="Tulpen One"/>
              </a:defRPr>
            </a:lvl5pPr>
            <a:lvl6pPr lvl="5" algn="ctr" rtl="0">
              <a:lnSpc>
                <a:spcPct val="100000"/>
              </a:lnSpc>
              <a:spcBef>
                <a:spcPts val="0"/>
              </a:spcBef>
              <a:spcAft>
                <a:spcPts val="0"/>
              </a:spcAft>
              <a:buNone/>
              <a:defRPr sz="2560" b="1">
                <a:latin typeface="Tulpen One"/>
                <a:ea typeface="Tulpen One"/>
                <a:cs typeface="Tulpen One"/>
                <a:sym typeface="Tulpen One"/>
              </a:defRPr>
            </a:lvl6pPr>
            <a:lvl7pPr lvl="6" algn="ctr" rtl="0">
              <a:lnSpc>
                <a:spcPct val="100000"/>
              </a:lnSpc>
              <a:spcBef>
                <a:spcPts val="0"/>
              </a:spcBef>
              <a:spcAft>
                <a:spcPts val="0"/>
              </a:spcAft>
              <a:buNone/>
              <a:defRPr sz="2560" b="1">
                <a:latin typeface="Tulpen One"/>
                <a:ea typeface="Tulpen One"/>
                <a:cs typeface="Tulpen One"/>
                <a:sym typeface="Tulpen One"/>
              </a:defRPr>
            </a:lvl7pPr>
            <a:lvl8pPr lvl="7" algn="ctr" rtl="0">
              <a:lnSpc>
                <a:spcPct val="100000"/>
              </a:lnSpc>
              <a:spcBef>
                <a:spcPts val="0"/>
              </a:spcBef>
              <a:spcAft>
                <a:spcPts val="0"/>
              </a:spcAft>
              <a:buNone/>
              <a:defRPr sz="2560" b="1">
                <a:latin typeface="Tulpen One"/>
                <a:ea typeface="Tulpen One"/>
                <a:cs typeface="Tulpen One"/>
                <a:sym typeface="Tulpen One"/>
              </a:defRPr>
            </a:lvl8pPr>
            <a:lvl9pPr lvl="8" algn="ctr" rtl="0">
              <a:lnSpc>
                <a:spcPct val="100000"/>
              </a:lnSpc>
              <a:spcBef>
                <a:spcPts val="0"/>
              </a:spcBef>
              <a:spcAft>
                <a:spcPts val="0"/>
              </a:spcAft>
              <a:buNone/>
              <a:defRPr sz="2560" b="1">
                <a:latin typeface="Tulpen One"/>
                <a:ea typeface="Tulpen One"/>
                <a:cs typeface="Tulpen One"/>
                <a:sym typeface="Tulpen One"/>
              </a:defRPr>
            </a:lvl9pPr>
          </a:lstStyle>
          <a:p>
            <a:endParaRPr/>
          </a:p>
        </p:txBody>
      </p:sp>
      <p:sp>
        <p:nvSpPr>
          <p:cNvPr id="314" name="Google Shape;314;p40"/>
          <p:cNvSpPr txBox="1">
            <a:spLocks noGrp="1"/>
          </p:cNvSpPr>
          <p:nvPr>
            <p:ph type="subTitle" idx="6"/>
          </p:nvPr>
        </p:nvSpPr>
        <p:spPr>
          <a:xfrm>
            <a:off x="4953440" y="3968388"/>
            <a:ext cx="1938240" cy="601173"/>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None/>
              <a:defRPr sz="2560" b="1">
                <a:latin typeface="Tulpen One"/>
                <a:ea typeface="Tulpen One"/>
                <a:cs typeface="Tulpen One"/>
                <a:sym typeface="Tulpen One"/>
              </a:defRPr>
            </a:lvl1pPr>
            <a:lvl2pPr lvl="1" algn="ctr" rtl="0">
              <a:lnSpc>
                <a:spcPct val="100000"/>
              </a:lnSpc>
              <a:spcBef>
                <a:spcPts val="0"/>
              </a:spcBef>
              <a:spcAft>
                <a:spcPts val="0"/>
              </a:spcAft>
              <a:buNone/>
              <a:defRPr sz="2560" b="1">
                <a:latin typeface="Tulpen One"/>
                <a:ea typeface="Tulpen One"/>
                <a:cs typeface="Tulpen One"/>
                <a:sym typeface="Tulpen One"/>
              </a:defRPr>
            </a:lvl2pPr>
            <a:lvl3pPr lvl="2" algn="ctr" rtl="0">
              <a:lnSpc>
                <a:spcPct val="100000"/>
              </a:lnSpc>
              <a:spcBef>
                <a:spcPts val="0"/>
              </a:spcBef>
              <a:spcAft>
                <a:spcPts val="0"/>
              </a:spcAft>
              <a:buNone/>
              <a:defRPr sz="2560" b="1">
                <a:latin typeface="Tulpen One"/>
                <a:ea typeface="Tulpen One"/>
                <a:cs typeface="Tulpen One"/>
                <a:sym typeface="Tulpen One"/>
              </a:defRPr>
            </a:lvl3pPr>
            <a:lvl4pPr lvl="3" algn="ctr" rtl="0">
              <a:lnSpc>
                <a:spcPct val="100000"/>
              </a:lnSpc>
              <a:spcBef>
                <a:spcPts val="0"/>
              </a:spcBef>
              <a:spcAft>
                <a:spcPts val="0"/>
              </a:spcAft>
              <a:buNone/>
              <a:defRPr sz="2560" b="1">
                <a:latin typeface="Tulpen One"/>
                <a:ea typeface="Tulpen One"/>
                <a:cs typeface="Tulpen One"/>
                <a:sym typeface="Tulpen One"/>
              </a:defRPr>
            </a:lvl4pPr>
            <a:lvl5pPr lvl="4" algn="ctr" rtl="0">
              <a:lnSpc>
                <a:spcPct val="100000"/>
              </a:lnSpc>
              <a:spcBef>
                <a:spcPts val="0"/>
              </a:spcBef>
              <a:spcAft>
                <a:spcPts val="0"/>
              </a:spcAft>
              <a:buNone/>
              <a:defRPr sz="2560" b="1">
                <a:latin typeface="Tulpen One"/>
                <a:ea typeface="Tulpen One"/>
                <a:cs typeface="Tulpen One"/>
                <a:sym typeface="Tulpen One"/>
              </a:defRPr>
            </a:lvl5pPr>
            <a:lvl6pPr lvl="5" algn="ctr" rtl="0">
              <a:lnSpc>
                <a:spcPct val="100000"/>
              </a:lnSpc>
              <a:spcBef>
                <a:spcPts val="0"/>
              </a:spcBef>
              <a:spcAft>
                <a:spcPts val="0"/>
              </a:spcAft>
              <a:buNone/>
              <a:defRPr sz="2560" b="1">
                <a:latin typeface="Tulpen One"/>
                <a:ea typeface="Tulpen One"/>
                <a:cs typeface="Tulpen One"/>
                <a:sym typeface="Tulpen One"/>
              </a:defRPr>
            </a:lvl6pPr>
            <a:lvl7pPr lvl="6" algn="ctr" rtl="0">
              <a:lnSpc>
                <a:spcPct val="100000"/>
              </a:lnSpc>
              <a:spcBef>
                <a:spcPts val="0"/>
              </a:spcBef>
              <a:spcAft>
                <a:spcPts val="0"/>
              </a:spcAft>
              <a:buNone/>
              <a:defRPr sz="2560" b="1">
                <a:latin typeface="Tulpen One"/>
                <a:ea typeface="Tulpen One"/>
                <a:cs typeface="Tulpen One"/>
                <a:sym typeface="Tulpen One"/>
              </a:defRPr>
            </a:lvl7pPr>
            <a:lvl8pPr lvl="7" algn="ctr" rtl="0">
              <a:lnSpc>
                <a:spcPct val="100000"/>
              </a:lnSpc>
              <a:spcBef>
                <a:spcPts val="0"/>
              </a:spcBef>
              <a:spcAft>
                <a:spcPts val="0"/>
              </a:spcAft>
              <a:buNone/>
              <a:defRPr sz="2560" b="1">
                <a:latin typeface="Tulpen One"/>
                <a:ea typeface="Tulpen One"/>
                <a:cs typeface="Tulpen One"/>
                <a:sym typeface="Tulpen One"/>
              </a:defRPr>
            </a:lvl8pPr>
            <a:lvl9pPr lvl="8" algn="ctr" rtl="0">
              <a:lnSpc>
                <a:spcPct val="100000"/>
              </a:lnSpc>
              <a:spcBef>
                <a:spcPts val="0"/>
              </a:spcBef>
              <a:spcAft>
                <a:spcPts val="0"/>
              </a:spcAft>
              <a:buNone/>
              <a:defRPr sz="2560" b="1">
                <a:latin typeface="Tulpen One"/>
                <a:ea typeface="Tulpen One"/>
                <a:cs typeface="Tulpen One"/>
                <a:sym typeface="Tulpen One"/>
              </a:defRPr>
            </a:lvl9pPr>
          </a:lstStyle>
          <a:p>
            <a:endParaRPr/>
          </a:p>
        </p:txBody>
      </p:sp>
      <p:sp>
        <p:nvSpPr>
          <p:cNvPr id="315" name="Google Shape;315;p40"/>
          <p:cNvSpPr txBox="1">
            <a:spLocks noGrp="1"/>
          </p:cNvSpPr>
          <p:nvPr>
            <p:ph type="subTitle" idx="7"/>
          </p:nvPr>
        </p:nvSpPr>
        <p:spPr>
          <a:xfrm>
            <a:off x="7037813" y="4580584"/>
            <a:ext cx="1954880" cy="110336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None/>
              <a:defRPr sz="1493"/>
            </a:lvl1pPr>
            <a:lvl2pPr lvl="1" algn="ctr" rtl="0">
              <a:lnSpc>
                <a:spcPct val="100000"/>
              </a:lnSpc>
              <a:spcBef>
                <a:spcPts val="0"/>
              </a:spcBef>
              <a:spcAft>
                <a:spcPts val="0"/>
              </a:spcAft>
              <a:buNone/>
              <a:defRPr sz="1493"/>
            </a:lvl2pPr>
            <a:lvl3pPr lvl="2" algn="ctr" rtl="0">
              <a:lnSpc>
                <a:spcPct val="100000"/>
              </a:lnSpc>
              <a:spcBef>
                <a:spcPts val="0"/>
              </a:spcBef>
              <a:spcAft>
                <a:spcPts val="0"/>
              </a:spcAft>
              <a:buNone/>
              <a:defRPr sz="1493"/>
            </a:lvl3pPr>
            <a:lvl4pPr lvl="3" algn="ctr" rtl="0">
              <a:lnSpc>
                <a:spcPct val="100000"/>
              </a:lnSpc>
              <a:spcBef>
                <a:spcPts val="0"/>
              </a:spcBef>
              <a:spcAft>
                <a:spcPts val="0"/>
              </a:spcAft>
              <a:buNone/>
              <a:defRPr sz="1493"/>
            </a:lvl4pPr>
            <a:lvl5pPr lvl="4" algn="ctr" rtl="0">
              <a:lnSpc>
                <a:spcPct val="100000"/>
              </a:lnSpc>
              <a:spcBef>
                <a:spcPts val="0"/>
              </a:spcBef>
              <a:spcAft>
                <a:spcPts val="0"/>
              </a:spcAft>
              <a:buNone/>
              <a:defRPr sz="1493"/>
            </a:lvl5pPr>
            <a:lvl6pPr lvl="5" algn="ctr" rtl="0">
              <a:lnSpc>
                <a:spcPct val="100000"/>
              </a:lnSpc>
              <a:spcBef>
                <a:spcPts val="0"/>
              </a:spcBef>
              <a:spcAft>
                <a:spcPts val="0"/>
              </a:spcAft>
              <a:buNone/>
              <a:defRPr sz="1493"/>
            </a:lvl6pPr>
            <a:lvl7pPr lvl="6" algn="ctr" rtl="0">
              <a:lnSpc>
                <a:spcPct val="100000"/>
              </a:lnSpc>
              <a:spcBef>
                <a:spcPts val="0"/>
              </a:spcBef>
              <a:spcAft>
                <a:spcPts val="0"/>
              </a:spcAft>
              <a:buNone/>
              <a:defRPr sz="1493"/>
            </a:lvl7pPr>
            <a:lvl8pPr lvl="7" algn="ctr" rtl="0">
              <a:lnSpc>
                <a:spcPct val="100000"/>
              </a:lnSpc>
              <a:spcBef>
                <a:spcPts val="0"/>
              </a:spcBef>
              <a:spcAft>
                <a:spcPts val="0"/>
              </a:spcAft>
              <a:buNone/>
              <a:defRPr sz="1493"/>
            </a:lvl8pPr>
            <a:lvl9pPr lvl="8" algn="ctr" rtl="0">
              <a:lnSpc>
                <a:spcPct val="100000"/>
              </a:lnSpc>
              <a:spcBef>
                <a:spcPts val="0"/>
              </a:spcBef>
              <a:spcAft>
                <a:spcPts val="0"/>
              </a:spcAft>
              <a:buNone/>
              <a:defRPr sz="1493"/>
            </a:lvl9pPr>
          </a:lstStyle>
          <a:p>
            <a:endParaRPr/>
          </a:p>
        </p:txBody>
      </p:sp>
      <p:sp>
        <p:nvSpPr>
          <p:cNvPr id="316" name="Google Shape;316;p40"/>
          <p:cNvSpPr txBox="1">
            <a:spLocks noGrp="1"/>
          </p:cNvSpPr>
          <p:nvPr>
            <p:ph type="subTitle" idx="8"/>
          </p:nvPr>
        </p:nvSpPr>
        <p:spPr>
          <a:xfrm>
            <a:off x="4953440" y="4580584"/>
            <a:ext cx="1938240" cy="110336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None/>
              <a:defRPr sz="1493"/>
            </a:lvl1pPr>
            <a:lvl2pPr lvl="1" algn="ctr" rtl="0">
              <a:lnSpc>
                <a:spcPct val="100000"/>
              </a:lnSpc>
              <a:spcBef>
                <a:spcPts val="0"/>
              </a:spcBef>
              <a:spcAft>
                <a:spcPts val="0"/>
              </a:spcAft>
              <a:buNone/>
              <a:defRPr sz="1493"/>
            </a:lvl2pPr>
            <a:lvl3pPr lvl="2" algn="ctr" rtl="0">
              <a:lnSpc>
                <a:spcPct val="100000"/>
              </a:lnSpc>
              <a:spcBef>
                <a:spcPts val="0"/>
              </a:spcBef>
              <a:spcAft>
                <a:spcPts val="0"/>
              </a:spcAft>
              <a:buNone/>
              <a:defRPr sz="1493"/>
            </a:lvl3pPr>
            <a:lvl4pPr lvl="3" algn="ctr" rtl="0">
              <a:lnSpc>
                <a:spcPct val="100000"/>
              </a:lnSpc>
              <a:spcBef>
                <a:spcPts val="0"/>
              </a:spcBef>
              <a:spcAft>
                <a:spcPts val="0"/>
              </a:spcAft>
              <a:buNone/>
              <a:defRPr sz="1493"/>
            </a:lvl4pPr>
            <a:lvl5pPr lvl="4" algn="ctr" rtl="0">
              <a:lnSpc>
                <a:spcPct val="100000"/>
              </a:lnSpc>
              <a:spcBef>
                <a:spcPts val="0"/>
              </a:spcBef>
              <a:spcAft>
                <a:spcPts val="0"/>
              </a:spcAft>
              <a:buNone/>
              <a:defRPr sz="1493"/>
            </a:lvl5pPr>
            <a:lvl6pPr lvl="5" algn="ctr" rtl="0">
              <a:lnSpc>
                <a:spcPct val="100000"/>
              </a:lnSpc>
              <a:spcBef>
                <a:spcPts val="0"/>
              </a:spcBef>
              <a:spcAft>
                <a:spcPts val="0"/>
              </a:spcAft>
              <a:buNone/>
              <a:defRPr sz="1493"/>
            </a:lvl6pPr>
            <a:lvl7pPr lvl="6" algn="ctr" rtl="0">
              <a:lnSpc>
                <a:spcPct val="100000"/>
              </a:lnSpc>
              <a:spcBef>
                <a:spcPts val="0"/>
              </a:spcBef>
              <a:spcAft>
                <a:spcPts val="0"/>
              </a:spcAft>
              <a:buNone/>
              <a:defRPr sz="1493"/>
            </a:lvl7pPr>
            <a:lvl8pPr lvl="7" algn="ctr" rtl="0">
              <a:lnSpc>
                <a:spcPct val="100000"/>
              </a:lnSpc>
              <a:spcBef>
                <a:spcPts val="0"/>
              </a:spcBef>
              <a:spcAft>
                <a:spcPts val="0"/>
              </a:spcAft>
              <a:buNone/>
              <a:defRPr sz="1493"/>
            </a:lvl8pPr>
            <a:lvl9pPr lvl="8" algn="ctr" rtl="0">
              <a:lnSpc>
                <a:spcPct val="100000"/>
              </a:lnSpc>
              <a:spcBef>
                <a:spcPts val="0"/>
              </a:spcBef>
              <a:spcAft>
                <a:spcPts val="0"/>
              </a:spcAft>
              <a:buNone/>
              <a:defRPr sz="1493"/>
            </a:lvl9pPr>
          </a:lstStyle>
          <a:p>
            <a:endParaRPr/>
          </a:p>
        </p:txBody>
      </p:sp>
    </p:spTree>
    <p:extLst>
      <p:ext uri="{BB962C8B-B14F-4D97-AF65-F5344CB8AC3E}">
        <p14:creationId xmlns:p14="http://schemas.microsoft.com/office/powerpoint/2010/main" val="3581895792"/>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matchingName="Title and four columns 3">
  <p:cSld name="Title and four columns 3">
    <p:spTree>
      <p:nvGrpSpPr>
        <p:cNvPr id="1" name="Shape 317"/>
        <p:cNvGrpSpPr/>
        <p:nvPr/>
      </p:nvGrpSpPr>
      <p:grpSpPr>
        <a:xfrm>
          <a:off x="0" y="0"/>
          <a:ext cx="0" cy="0"/>
          <a:chOff x="0" y="0"/>
          <a:chExt cx="0" cy="0"/>
        </a:xfrm>
      </p:grpSpPr>
      <p:pic>
        <p:nvPicPr>
          <p:cNvPr id="318" name="Google Shape;318;p41"/>
          <p:cNvPicPr preferRelativeResize="0"/>
          <p:nvPr/>
        </p:nvPicPr>
        <p:blipFill rotWithShape="1">
          <a:blip r:embed="rId2">
            <a:alphaModFix/>
          </a:blip>
          <a:srcRect/>
          <a:stretch/>
        </p:blipFill>
        <p:spPr>
          <a:xfrm>
            <a:off x="0" y="0"/>
            <a:ext cx="9753600" cy="7315200"/>
          </a:xfrm>
          <a:prstGeom prst="rect">
            <a:avLst/>
          </a:prstGeom>
          <a:noFill/>
          <a:ln>
            <a:noFill/>
          </a:ln>
        </p:spPr>
      </p:pic>
      <p:sp>
        <p:nvSpPr>
          <p:cNvPr id="319" name="Google Shape;319;p41"/>
          <p:cNvSpPr txBox="1">
            <a:spLocks noGrp="1"/>
          </p:cNvSpPr>
          <p:nvPr>
            <p:ph type="subTitle" idx="1"/>
          </p:nvPr>
        </p:nvSpPr>
        <p:spPr>
          <a:xfrm>
            <a:off x="2550567" y="4663864"/>
            <a:ext cx="1954880" cy="601173"/>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None/>
              <a:defRPr sz="2560" b="1">
                <a:latin typeface="Tulpen One"/>
                <a:ea typeface="Tulpen One"/>
                <a:cs typeface="Tulpen One"/>
                <a:sym typeface="Tulpen One"/>
              </a:defRPr>
            </a:lvl1pPr>
            <a:lvl2pPr lvl="1" algn="ctr" rtl="0">
              <a:lnSpc>
                <a:spcPct val="100000"/>
              </a:lnSpc>
              <a:spcBef>
                <a:spcPts val="0"/>
              </a:spcBef>
              <a:spcAft>
                <a:spcPts val="0"/>
              </a:spcAft>
              <a:buNone/>
              <a:defRPr sz="2560" b="1">
                <a:latin typeface="Tulpen One"/>
                <a:ea typeface="Tulpen One"/>
                <a:cs typeface="Tulpen One"/>
                <a:sym typeface="Tulpen One"/>
              </a:defRPr>
            </a:lvl2pPr>
            <a:lvl3pPr lvl="2" algn="ctr" rtl="0">
              <a:lnSpc>
                <a:spcPct val="100000"/>
              </a:lnSpc>
              <a:spcBef>
                <a:spcPts val="0"/>
              </a:spcBef>
              <a:spcAft>
                <a:spcPts val="0"/>
              </a:spcAft>
              <a:buNone/>
              <a:defRPr sz="2560" b="1">
                <a:latin typeface="Tulpen One"/>
                <a:ea typeface="Tulpen One"/>
                <a:cs typeface="Tulpen One"/>
                <a:sym typeface="Tulpen One"/>
              </a:defRPr>
            </a:lvl3pPr>
            <a:lvl4pPr lvl="3" algn="ctr" rtl="0">
              <a:lnSpc>
                <a:spcPct val="100000"/>
              </a:lnSpc>
              <a:spcBef>
                <a:spcPts val="0"/>
              </a:spcBef>
              <a:spcAft>
                <a:spcPts val="0"/>
              </a:spcAft>
              <a:buNone/>
              <a:defRPr sz="2560" b="1">
                <a:latin typeface="Tulpen One"/>
                <a:ea typeface="Tulpen One"/>
                <a:cs typeface="Tulpen One"/>
                <a:sym typeface="Tulpen One"/>
              </a:defRPr>
            </a:lvl4pPr>
            <a:lvl5pPr lvl="4" algn="ctr" rtl="0">
              <a:lnSpc>
                <a:spcPct val="100000"/>
              </a:lnSpc>
              <a:spcBef>
                <a:spcPts val="0"/>
              </a:spcBef>
              <a:spcAft>
                <a:spcPts val="0"/>
              </a:spcAft>
              <a:buNone/>
              <a:defRPr sz="2560" b="1">
                <a:latin typeface="Tulpen One"/>
                <a:ea typeface="Tulpen One"/>
                <a:cs typeface="Tulpen One"/>
                <a:sym typeface="Tulpen One"/>
              </a:defRPr>
            </a:lvl5pPr>
            <a:lvl6pPr lvl="5" algn="ctr" rtl="0">
              <a:lnSpc>
                <a:spcPct val="100000"/>
              </a:lnSpc>
              <a:spcBef>
                <a:spcPts val="0"/>
              </a:spcBef>
              <a:spcAft>
                <a:spcPts val="0"/>
              </a:spcAft>
              <a:buNone/>
              <a:defRPr sz="2560" b="1">
                <a:latin typeface="Tulpen One"/>
                <a:ea typeface="Tulpen One"/>
                <a:cs typeface="Tulpen One"/>
                <a:sym typeface="Tulpen One"/>
              </a:defRPr>
            </a:lvl6pPr>
            <a:lvl7pPr lvl="6" algn="ctr" rtl="0">
              <a:lnSpc>
                <a:spcPct val="100000"/>
              </a:lnSpc>
              <a:spcBef>
                <a:spcPts val="0"/>
              </a:spcBef>
              <a:spcAft>
                <a:spcPts val="0"/>
              </a:spcAft>
              <a:buNone/>
              <a:defRPr sz="2560" b="1">
                <a:latin typeface="Tulpen One"/>
                <a:ea typeface="Tulpen One"/>
                <a:cs typeface="Tulpen One"/>
                <a:sym typeface="Tulpen One"/>
              </a:defRPr>
            </a:lvl7pPr>
            <a:lvl8pPr lvl="7" algn="ctr" rtl="0">
              <a:lnSpc>
                <a:spcPct val="100000"/>
              </a:lnSpc>
              <a:spcBef>
                <a:spcPts val="0"/>
              </a:spcBef>
              <a:spcAft>
                <a:spcPts val="0"/>
              </a:spcAft>
              <a:buNone/>
              <a:defRPr sz="2560" b="1">
                <a:latin typeface="Tulpen One"/>
                <a:ea typeface="Tulpen One"/>
                <a:cs typeface="Tulpen One"/>
                <a:sym typeface="Tulpen One"/>
              </a:defRPr>
            </a:lvl8pPr>
            <a:lvl9pPr lvl="8" algn="ctr" rtl="0">
              <a:lnSpc>
                <a:spcPct val="100000"/>
              </a:lnSpc>
              <a:spcBef>
                <a:spcPts val="0"/>
              </a:spcBef>
              <a:spcAft>
                <a:spcPts val="0"/>
              </a:spcAft>
              <a:buNone/>
              <a:defRPr sz="2560" b="1">
                <a:latin typeface="Tulpen One"/>
                <a:ea typeface="Tulpen One"/>
                <a:cs typeface="Tulpen One"/>
                <a:sym typeface="Tulpen One"/>
              </a:defRPr>
            </a:lvl9pPr>
          </a:lstStyle>
          <a:p>
            <a:endParaRPr/>
          </a:p>
        </p:txBody>
      </p:sp>
      <p:sp>
        <p:nvSpPr>
          <p:cNvPr id="320" name="Google Shape;320;p41"/>
          <p:cNvSpPr txBox="1">
            <a:spLocks noGrp="1"/>
          </p:cNvSpPr>
          <p:nvPr>
            <p:ph type="subTitle" idx="2"/>
          </p:nvPr>
        </p:nvSpPr>
        <p:spPr>
          <a:xfrm>
            <a:off x="2558886" y="2003994"/>
            <a:ext cx="1938240" cy="601173"/>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None/>
              <a:defRPr sz="2560" b="1">
                <a:latin typeface="Tulpen One"/>
                <a:ea typeface="Tulpen One"/>
                <a:cs typeface="Tulpen One"/>
                <a:sym typeface="Tulpen One"/>
              </a:defRPr>
            </a:lvl1pPr>
            <a:lvl2pPr lvl="1" algn="ctr" rtl="0">
              <a:lnSpc>
                <a:spcPct val="100000"/>
              </a:lnSpc>
              <a:spcBef>
                <a:spcPts val="0"/>
              </a:spcBef>
              <a:spcAft>
                <a:spcPts val="0"/>
              </a:spcAft>
              <a:buNone/>
              <a:defRPr sz="2560" b="1">
                <a:latin typeface="Tulpen One"/>
                <a:ea typeface="Tulpen One"/>
                <a:cs typeface="Tulpen One"/>
                <a:sym typeface="Tulpen One"/>
              </a:defRPr>
            </a:lvl2pPr>
            <a:lvl3pPr lvl="2" algn="ctr" rtl="0">
              <a:lnSpc>
                <a:spcPct val="100000"/>
              </a:lnSpc>
              <a:spcBef>
                <a:spcPts val="0"/>
              </a:spcBef>
              <a:spcAft>
                <a:spcPts val="0"/>
              </a:spcAft>
              <a:buNone/>
              <a:defRPr sz="2560" b="1">
                <a:latin typeface="Tulpen One"/>
                <a:ea typeface="Tulpen One"/>
                <a:cs typeface="Tulpen One"/>
                <a:sym typeface="Tulpen One"/>
              </a:defRPr>
            </a:lvl3pPr>
            <a:lvl4pPr lvl="3" algn="ctr" rtl="0">
              <a:lnSpc>
                <a:spcPct val="100000"/>
              </a:lnSpc>
              <a:spcBef>
                <a:spcPts val="0"/>
              </a:spcBef>
              <a:spcAft>
                <a:spcPts val="0"/>
              </a:spcAft>
              <a:buNone/>
              <a:defRPr sz="2560" b="1">
                <a:latin typeface="Tulpen One"/>
                <a:ea typeface="Tulpen One"/>
                <a:cs typeface="Tulpen One"/>
                <a:sym typeface="Tulpen One"/>
              </a:defRPr>
            </a:lvl4pPr>
            <a:lvl5pPr lvl="4" algn="ctr" rtl="0">
              <a:lnSpc>
                <a:spcPct val="100000"/>
              </a:lnSpc>
              <a:spcBef>
                <a:spcPts val="0"/>
              </a:spcBef>
              <a:spcAft>
                <a:spcPts val="0"/>
              </a:spcAft>
              <a:buNone/>
              <a:defRPr sz="2560" b="1">
                <a:latin typeface="Tulpen One"/>
                <a:ea typeface="Tulpen One"/>
                <a:cs typeface="Tulpen One"/>
                <a:sym typeface="Tulpen One"/>
              </a:defRPr>
            </a:lvl5pPr>
            <a:lvl6pPr lvl="5" algn="ctr" rtl="0">
              <a:lnSpc>
                <a:spcPct val="100000"/>
              </a:lnSpc>
              <a:spcBef>
                <a:spcPts val="0"/>
              </a:spcBef>
              <a:spcAft>
                <a:spcPts val="0"/>
              </a:spcAft>
              <a:buNone/>
              <a:defRPr sz="2560" b="1">
                <a:latin typeface="Tulpen One"/>
                <a:ea typeface="Tulpen One"/>
                <a:cs typeface="Tulpen One"/>
                <a:sym typeface="Tulpen One"/>
              </a:defRPr>
            </a:lvl6pPr>
            <a:lvl7pPr lvl="6" algn="ctr" rtl="0">
              <a:lnSpc>
                <a:spcPct val="100000"/>
              </a:lnSpc>
              <a:spcBef>
                <a:spcPts val="0"/>
              </a:spcBef>
              <a:spcAft>
                <a:spcPts val="0"/>
              </a:spcAft>
              <a:buNone/>
              <a:defRPr sz="2560" b="1">
                <a:latin typeface="Tulpen One"/>
                <a:ea typeface="Tulpen One"/>
                <a:cs typeface="Tulpen One"/>
                <a:sym typeface="Tulpen One"/>
              </a:defRPr>
            </a:lvl7pPr>
            <a:lvl8pPr lvl="7" algn="ctr" rtl="0">
              <a:lnSpc>
                <a:spcPct val="100000"/>
              </a:lnSpc>
              <a:spcBef>
                <a:spcPts val="0"/>
              </a:spcBef>
              <a:spcAft>
                <a:spcPts val="0"/>
              </a:spcAft>
              <a:buNone/>
              <a:defRPr sz="2560" b="1">
                <a:latin typeface="Tulpen One"/>
                <a:ea typeface="Tulpen One"/>
                <a:cs typeface="Tulpen One"/>
                <a:sym typeface="Tulpen One"/>
              </a:defRPr>
            </a:lvl8pPr>
            <a:lvl9pPr lvl="8" algn="ctr" rtl="0">
              <a:lnSpc>
                <a:spcPct val="100000"/>
              </a:lnSpc>
              <a:spcBef>
                <a:spcPts val="0"/>
              </a:spcBef>
              <a:spcAft>
                <a:spcPts val="0"/>
              </a:spcAft>
              <a:buNone/>
              <a:defRPr sz="2560" b="1">
                <a:latin typeface="Tulpen One"/>
                <a:ea typeface="Tulpen One"/>
                <a:cs typeface="Tulpen One"/>
                <a:sym typeface="Tulpen One"/>
              </a:defRPr>
            </a:lvl9pPr>
          </a:lstStyle>
          <a:p>
            <a:endParaRPr/>
          </a:p>
        </p:txBody>
      </p:sp>
      <p:sp>
        <p:nvSpPr>
          <p:cNvPr id="321" name="Google Shape;321;p41"/>
          <p:cNvSpPr txBox="1">
            <a:spLocks noGrp="1"/>
          </p:cNvSpPr>
          <p:nvPr>
            <p:ph type="subTitle" idx="3"/>
          </p:nvPr>
        </p:nvSpPr>
        <p:spPr>
          <a:xfrm>
            <a:off x="2488813" y="5265885"/>
            <a:ext cx="2078400" cy="867413"/>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None/>
              <a:defRPr sz="1493"/>
            </a:lvl1pPr>
            <a:lvl2pPr lvl="1" algn="ctr" rtl="0">
              <a:lnSpc>
                <a:spcPct val="100000"/>
              </a:lnSpc>
              <a:spcBef>
                <a:spcPts val="0"/>
              </a:spcBef>
              <a:spcAft>
                <a:spcPts val="0"/>
              </a:spcAft>
              <a:buNone/>
              <a:defRPr sz="1493"/>
            </a:lvl2pPr>
            <a:lvl3pPr lvl="2" algn="ctr" rtl="0">
              <a:lnSpc>
                <a:spcPct val="100000"/>
              </a:lnSpc>
              <a:spcBef>
                <a:spcPts val="0"/>
              </a:spcBef>
              <a:spcAft>
                <a:spcPts val="0"/>
              </a:spcAft>
              <a:buNone/>
              <a:defRPr sz="1493"/>
            </a:lvl3pPr>
            <a:lvl4pPr lvl="3" algn="ctr" rtl="0">
              <a:lnSpc>
                <a:spcPct val="100000"/>
              </a:lnSpc>
              <a:spcBef>
                <a:spcPts val="0"/>
              </a:spcBef>
              <a:spcAft>
                <a:spcPts val="0"/>
              </a:spcAft>
              <a:buNone/>
              <a:defRPr sz="1493"/>
            </a:lvl4pPr>
            <a:lvl5pPr lvl="4" algn="ctr" rtl="0">
              <a:lnSpc>
                <a:spcPct val="100000"/>
              </a:lnSpc>
              <a:spcBef>
                <a:spcPts val="0"/>
              </a:spcBef>
              <a:spcAft>
                <a:spcPts val="0"/>
              </a:spcAft>
              <a:buNone/>
              <a:defRPr sz="1493"/>
            </a:lvl5pPr>
            <a:lvl6pPr lvl="5" algn="ctr" rtl="0">
              <a:lnSpc>
                <a:spcPct val="100000"/>
              </a:lnSpc>
              <a:spcBef>
                <a:spcPts val="0"/>
              </a:spcBef>
              <a:spcAft>
                <a:spcPts val="0"/>
              </a:spcAft>
              <a:buNone/>
              <a:defRPr sz="1493"/>
            </a:lvl6pPr>
            <a:lvl7pPr lvl="6" algn="ctr" rtl="0">
              <a:lnSpc>
                <a:spcPct val="100000"/>
              </a:lnSpc>
              <a:spcBef>
                <a:spcPts val="0"/>
              </a:spcBef>
              <a:spcAft>
                <a:spcPts val="0"/>
              </a:spcAft>
              <a:buNone/>
              <a:defRPr sz="1493"/>
            </a:lvl7pPr>
            <a:lvl8pPr lvl="7" algn="ctr" rtl="0">
              <a:lnSpc>
                <a:spcPct val="100000"/>
              </a:lnSpc>
              <a:spcBef>
                <a:spcPts val="0"/>
              </a:spcBef>
              <a:spcAft>
                <a:spcPts val="0"/>
              </a:spcAft>
              <a:buNone/>
              <a:defRPr sz="1493"/>
            </a:lvl8pPr>
            <a:lvl9pPr lvl="8" algn="ctr" rtl="0">
              <a:lnSpc>
                <a:spcPct val="100000"/>
              </a:lnSpc>
              <a:spcBef>
                <a:spcPts val="0"/>
              </a:spcBef>
              <a:spcAft>
                <a:spcPts val="0"/>
              </a:spcAft>
              <a:buNone/>
              <a:defRPr sz="1493"/>
            </a:lvl9pPr>
          </a:lstStyle>
          <a:p>
            <a:endParaRPr/>
          </a:p>
        </p:txBody>
      </p:sp>
      <p:sp>
        <p:nvSpPr>
          <p:cNvPr id="322" name="Google Shape;322;p41"/>
          <p:cNvSpPr txBox="1">
            <a:spLocks noGrp="1"/>
          </p:cNvSpPr>
          <p:nvPr>
            <p:ph type="subTitle" idx="4"/>
          </p:nvPr>
        </p:nvSpPr>
        <p:spPr>
          <a:xfrm>
            <a:off x="2472326" y="2605174"/>
            <a:ext cx="2111360" cy="867413"/>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None/>
              <a:defRPr sz="1493"/>
            </a:lvl1pPr>
            <a:lvl2pPr lvl="1" algn="ctr" rtl="0">
              <a:lnSpc>
                <a:spcPct val="100000"/>
              </a:lnSpc>
              <a:spcBef>
                <a:spcPts val="0"/>
              </a:spcBef>
              <a:spcAft>
                <a:spcPts val="0"/>
              </a:spcAft>
              <a:buNone/>
              <a:defRPr sz="1493"/>
            </a:lvl2pPr>
            <a:lvl3pPr lvl="2" algn="ctr" rtl="0">
              <a:lnSpc>
                <a:spcPct val="100000"/>
              </a:lnSpc>
              <a:spcBef>
                <a:spcPts val="0"/>
              </a:spcBef>
              <a:spcAft>
                <a:spcPts val="0"/>
              </a:spcAft>
              <a:buNone/>
              <a:defRPr sz="1493"/>
            </a:lvl3pPr>
            <a:lvl4pPr lvl="3" algn="ctr" rtl="0">
              <a:lnSpc>
                <a:spcPct val="100000"/>
              </a:lnSpc>
              <a:spcBef>
                <a:spcPts val="0"/>
              </a:spcBef>
              <a:spcAft>
                <a:spcPts val="0"/>
              </a:spcAft>
              <a:buNone/>
              <a:defRPr sz="1493"/>
            </a:lvl4pPr>
            <a:lvl5pPr lvl="4" algn="ctr" rtl="0">
              <a:lnSpc>
                <a:spcPct val="100000"/>
              </a:lnSpc>
              <a:spcBef>
                <a:spcPts val="0"/>
              </a:spcBef>
              <a:spcAft>
                <a:spcPts val="0"/>
              </a:spcAft>
              <a:buNone/>
              <a:defRPr sz="1493"/>
            </a:lvl5pPr>
            <a:lvl6pPr lvl="5" algn="ctr" rtl="0">
              <a:lnSpc>
                <a:spcPct val="100000"/>
              </a:lnSpc>
              <a:spcBef>
                <a:spcPts val="0"/>
              </a:spcBef>
              <a:spcAft>
                <a:spcPts val="0"/>
              </a:spcAft>
              <a:buNone/>
              <a:defRPr sz="1493"/>
            </a:lvl6pPr>
            <a:lvl7pPr lvl="6" algn="ctr" rtl="0">
              <a:lnSpc>
                <a:spcPct val="100000"/>
              </a:lnSpc>
              <a:spcBef>
                <a:spcPts val="0"/>
              </a:spcBef>
              <a:spcAft>
                <a:spcPts val="0"/>
              </a:spcAft>
              <a:buNone/>
              <a:defRPr sz="1493"/>
            </a:lvl7pPr>
            <a:lvl8pPr lvl="7" algn="ctr" rtl="0">
              <a:lnSpc>
                <a:spcPct val="100000"/>
              </a:lnSpc>
              <a:spcBef>
                <a:spcPts val="0"/>
              </a:spcBef>
              <a:spcAft>
                <a:spcPts val="0"/>
              </a:spcAft>
              <a:buNone/>
              <a:defRPr sz="1493"/>
            </a:lvl8pPr>
            <a:lvl9pPr lvl="8" algn="ctr" rtl="0">
              <a:lnSpc>
                <a:spcPct val="100000"/>
              </a:lnSpc>
              <a:spcBef>
                <a:spcPts val="0"/>
              </a:spcBef>
              <a:spcAft>
                <a:spcPts val="0"/>
              </a:spcAft>
              <a:buNone/>
              <a:defRPr sz="1493"/>
            </a:lvl9pPr>
          </a:lstStyle>
          <a:p>
            <a:endParaRPr/>
          </a:p>
        </p:txBody>
      </p:sp>
      <p:sp>
        <p:nvSpPr>
          <p:cNvPr id="323" name="Google Shape;323;p41"/>
          <p:cNvSpPr txBox="1">
            <a:spLocks noGrp="1"/>
          </p:cNvSpPr>
          <p:nvPr>
            <p:ph type="ctrTitle"/>
          </p:nvPr>
        </p:nvSpPr>
        <p:spPr>
          <a:xfrm>
            <a:off x="768053" y="767289"/>
            <a:ext cx="8224640" cy="453547"/>
          </a:xfrm>
          <a:prstGeom prst="rect">
            <a:avLst/>
          </a:prstGeom>
        </p:spPr>
        <p:txBody>
          <a:bodyPr spcFirstLastPara="1" wrap="square" lIns="91425" tIns="91425" rIns="91425" bIns="91425" anchor="ctr" anchorCtr="0">
            <a:noAutofit/>
          </a:bodyPr>
          <a:lstStyle>
            <a:lvl1pPr lvl="0" algn="ctr" rtl="0">
              <a:spcBef>
                <a:spcPts val="0"/>
              </a:spcBef>
              <a:spcAft>
                <a:spcPts val="0"/>
              </a:spcAft>
              <a:buClr>
                <a:srgbClr val="F3F3F3"/>
              </a:buClr>
              <a:buSzPts val="2400"/>
              <a:buNone/>
              <a:defRPr sz="3200"/>
            </a:lvl1pPr>
            <a:lvl2pPr lvl="1" rtl="0">
              <a:spcBef>
                <a:spcPts val="0"/>
              </a:spcBef>
              <a:spcAft>
                <a:spcPts val="0"/>
              </a:spcAft>
              <a:buClr>
                <a:schemeClr val="hlink"/>
              </a:buClr>
              <a:buSzPts val="2400"/>
              <a:buNone/>
              <a:defRPr sz="2560">
                <a:solidFill>
                  <a:schemeClr val="hlink"/>
                </a:solidFill>
              </a:defRPr>
            </a:lvl2pPr>
            <a:lvl3pPr lvl="2" rtl="0">
              <a:spcBef>
                <a:spcPts val="0"/>
              </a:spcBef>
              <a:spcAft>
                <a:spcPts val="0"/>
              </a:spcAft>
              <a:buClr>
                <a:schemeClr val="hlink"/>
              </a:buClr>
              <a:buSzPts val="2400"/>
              <a:buNone/>
              <a:defRPr sz="2560">
                <a:solidFill>
                  <a:schemeClr val="hlink"/>
                </a:solidFill>
              </a:defRPr>
            </a:lvl3pPr>
            <a:lvl4pPr lvl="3" rtl="0">
              <a:spcBef>
                <a:spcPts val="0"/>
              </a:spcBef>
              <a:spcAft>
                <a:spcPts val="0"/>
              </a:spcAft>
              <a:buClr>
                <a:schemeClr val="hlink"/>
              </a:buClr>
              <a:buSzPts val="2400"/>
              <a:buNone/>
              <a:defRPr sz="2560">
                <a:solidFill>
                  <a:schemeClr val="hlink"/>
                </a:solidFill>
              </a:defRPr>
            </a:lvl4pPr>
            <a:lvl5pPr lvl="4" rtl="0">
              <a:spcBef>
                <a:spcPts val="0"/>
              </a:spcBef>
              <a:spcAft>
                <a:spcPts val="0"/>
              </a:spcAft>
              <a:buClr>
                <a:schemeClr val="hlink"/>
              </a:buClr>
              <a:buSzPts val="2400"/>
              <a:buNone/>
              <a:defRPr sz="2560">
                <a:solidFill>
                  <a:schemeClr val="hlink"/>
                </a:solidFill>
              </a:defRPr>
            </a:lvl5pPr>
            <a:lvl6pPr lvl="5" rtl="0">
              <a:spcBef>
                <a:spcPts val="0"/>
              </a:spcBef>
              <a:spcAft>
                <a:spcPts val="0"/>
              </a:spcAft>
              <a:buClr>
                <a:schemeClr val="hlink"/>
              </a:buClr>
              <a:buSzPts val="2400"/>
              <a:buNone/>
              <a:defRPr sz="2560">
                <a:solidFill>
                  <a:schemeClr val="hlink"/>
                </a:solidFill>
              </a:defRPr>
            </a:lvl6pPr>
            <a:lvl7pPr lvl="6" rtl="0">
              <a:spcBef>
                <a:spcPts val="0"/>
              </a:spcBef>
              <a:spcAft>
                <a:spcPts val="0"/>
              </a:spcAft>
              <a:buClr>
                <a:schemeClr val="hlink"/>
              </a:buClr>
              <a:buSzPts val="2400"/>
              <a:buNone/>
              <a:defRPr sz="2560">
                <a:solidFill>
                  <a:schemeClr val="hlink"/>
                </a:solidFill>
              </a:defRPr>
            </a:lvl7pPr>
            <a:lvl8pPr lvl="7" rtl="0">
              <a:spcBef>
                <a:spcPts val="0"/>
              </a:spcBef>
              <a:spcAft>
                <a:spcPts val="0"/>
              </a:spcAft>
              <a:buClr>
                <a:schemeClr val="hlink"/>
              </a:buClr>
              <a:buSzPts val="2400"/>
              <a:buNone/>
              <a:defRPr sz="2560">
                <a:solidFill>
                  <a:schemeClr val="hlink"/>
                </a:solidFill>
              </a:defRPr>
            </a:lvl8pPr>
            <a:lvl9pPr lvl="8" rtl="0">
              <a:spcBef>
                <a:spcPts val="0"/>
              </a:spcBef>
              <a:spcAft>
                <a:spcPts val="0"/>
              </a:spcAft>
              <a:buClr>
                <a:schemeClr val="hlink"/>
              </a:buClr>
              <a:buSzPts val="2400"/>
              <a:buNone/>
              <a:defRPr sz="2560">
                <a:solidFill>
                  <a:schemeClr val="hlink"/>
                </a:solidFill>
              </a:defRPr>
            </a:lvl9pPr>
          </a:lstStyle>
          <a:p>
            <a:endParaRPr/>
          </a:p>
        </p:txBody>
      </p:sp>
      <p:sp>
        <p:nvSpPr>
          <p:cNvPr id="324" name="Google Shape;324;p41"/>
          <p:cNvSpPr txBox="1">
            <a:spLocks noGrp="1"/>
          </p:cNvSpPr>
          <p:nvPr>
            <p:ph type="subTitle" idx="5"/>
          </p:nvPr>
        </p:nvSpPr>
        <p:spPr>
          <a:xfrm>
            <a:off x="5248154" y="2003994"/>
            <a:ext cx="1954880" cy="601173"/>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None/>
              <a:defRPr sz="2560" b="1">
                <a:latin typeface="Tulpen One"/>
                <a:ea typeface="Tulpen One"/>
                <a:cs typeface="Tulpen One"/>
                <a:sym typeface="Tulpen One"/>
              </a:defRPr>
            </a:lvl1pPr>
            <a:lvl2pPr lvl="1" algn="ctr" rtl="0">
              <a:lnSpc>
                <a:spcPct val="100000"/>
              </a:lnSpc>
              <a:spcBef>
                <a:spcPts val="0"/>
              </a:spcBef>
              <a:spcAft>
                <a:spcPts val="0"/>
              </a:spcAft>
              <a:buNone/>
              <a:defRPr sz="2560" b="1">
                <a:latin typeface="Tulpen One"/>
                <a:ea typeface="Tulpen One"/>
                <a:cs typeface="Tulpen One"/>
                <a:sym typeface="Tulpen One"/>
              </a:defRPr>
            </a:lvl2pPr>
            <a:lvl3pPr lvl="2" algn="ctr" rtl="0">
              <a:lnSpc>
                <a:spcPct val="100000"/>
              </a:lnSpc>
              <a:spcBef>
                <a:spcPts val="0"/>
              </a:spcBef>
              <a:spcAft>
                <a:spcPts val="0"/>
              </a:spcAft>
              <a:buNone/>
              <a:defRPr sz="2560" b="1">
                <a:latin typeface="Tulpen One"/>
                <a:ea typeface="Tulpen One"/>
                <a:cs typeface="Tulpen One"/>
                <a:sym typeface="Tulpen One"/>
              </a:defRPr>
            </a:lvl3pPr>
            <a:lvl4pPr lvl="3" algn="ctr" rtl="0">
              <a:lnSpc>
                <a:spcPct val="100000"/>
              </a:lnSpc>
              <a:spcBef>
                <a:spcPts val="0"/>
              </a:spcBef>
              <a:spcAft>
                <a:spcPts val="0"/>
              </a:spcAft>
              <a:buNone/>
              <a:defRPr sz="2560" b="1">
                <a:latin typeface="Tulpen One"/>
                <a:ea typeface="Tulpen One"/>
                <a:cs typeface="Tulpen One"/>
                <a:sym typeface="Tulpen One"/>
              </a:defRPr>
            </a:lvl4pPr>
            <a:lvl5pPr lvl="4" algn="ctr" rtl="0">
              <a:lnSpc>
                <a:spcPct val="100000"/>
              </a:lnSpc>
              <a:spcBef>
                <a:spcPts val="0"/>
              </a:spcBef>
              <a:spcAft>
                <a:spcPts val="0"/>
              </a:spcAft>
              <a:buNone/>
              <a:defRPr sz="2560" b="1">
                <a:latin typeface="Tulpen One"/>
                <a:ea typeface="Tulpen One"/>
                <a:cs typeface="Tulpen One"/>
                <a:sym typeface="Tulpen One"/>
              </a:defRPr>
            </a:lvl5pPr>
            <a:lvl6pPr lvl="5" algn="ctr" rtl="0">
              <a:lnSpc>
                <a:spcPct val="100000"/>
              </a:lnSpc>
              <a:spcBef>
                <a:spcPts val="0"/>
              </a:spcBef>
              <a:spcAft>
                <a:spcPts val="0"/>
              </a:spcAft>
              <a:buNone/>
              <a:defRPr sz="2560" b="1">
                <a:latin typeface="Tulpen One"/>
                <a:ea typeface="Tulpen One"/>
                <a:cs typeface="Tulpen One"/>
                <a:sym typeface="Tulpen One"/>
              </a:defRPr>
            </a:lvl6pPr>
            <a:lvl7pPr lvl="6" algn="ctr" rtl="0">
              <a:lnSpc>
                <a:spcPct val="100000"/>
              </a:lnSpc>
              <a:spcBef>
                <a:spcPts val="0"/>
              </a:spcBef>
              <a:spcAft>
                <a:spcPts val="0"/>
              </a:spcAft>
              <a:buNone/>
              <a:defRPr sz="2560" b="1">
                <a:latin typeface="Tulpen One"/>
                <a:ea typeface="Tulpen One"/>
                <a:cs typeface="Tulpen One"/>
                <a:sym typeface="Tulpen One"/>
              </a:defRPr>
            </a:lvl7pPr>
            <a:lvl8pPr lvl="7" algn="ctr" rtl="0">
              <a:lnSpc>
                <a:spcPct val="100000"/>
              </a:lnSpc>
              <a:spcBef>
                <a:spcPts val="0"/>
              </a:spcBef>
              <a:spcAft>
                <a:spcPts val="0"/>
              </a:spcAft>
              <a:buNone/>
              <a:defRPr sz="2560" b="1">
                <a:latin typeface="Tulpen One"/>
                <a:ea typeface="Tulpen One"/>
                <a:cs typeface="Tulpen One"/>
                <a:sym typeface="Tulpen One"/>
              </a:defRPr>
            </a:lvl8pPr>
            <a:lvl9pPr lvl="8" algn="ctr" rtl="0">
              <a:lnSpc>
                <a:spcPct val="100000"/>
              </a:lnSpc>
              <a:spcBef>
                <a:spcPts val="0"/>
              </a:spcBef>
              <a:spcAft>
                <a:spcPts val="0"/>
              </a:spcAft>
              <a:buNone/>
              <a:defRPr sz="2560" b="1">
                <a:latin typeface="Tulpen One"/>
                <a:ea typeface="Tulpen One"/>
                <a:cs typeface="Tulpen One"/>
                <a:sym typeface="Tulpen One"/>
              </a:defRPr>
            </a:lvl9pPr>
          </a:lstStyle>
          <a:p>
            <a:endParaRPr/>
          </a:p>
        </p:txBody>
      </p:sp>
      <p:sp>
        <p:nvSpPr>
          <p:cNvPr id="325" name="Google Shape;325;p41"/>
          <p:cNvSpPr txBox="1">
            <a:spLocks noGrp="1"/>
          </p:cNvSpPr>
          <p:nvPr>
            <p:ph type="subTitle" idx="6"/>
          </p:nvPr>
        </p:nvSpPr>
        <p:spPr>
          <a:xfrm>
            <a:off x="5256527" y="4663864"/>
            <a:ext cx="1938240" cy="601173"/>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None/>
              <a:defRPr sz="2560" b="1">
                <a:latin typeface="Tulpen One"/>
                <a:ea typeface="Tulpen One"/>
                <a:cs typeface="Tulpen One"/>
                <a:sym typeface="Tulpen One"/>
              </a:defRPr>
            </a:lvl1pPr>
            <a:lvl2pPr lvl="1" algn="ctr" rtl="0">
              <a:lnSpc>
                <a:spcPct val="100000"/>
              </a:lnSpc>
              <a:spcBef>
                <a:spcPts val="0"/>
              </a:spcBef>
              <a:spcAft>
                <a:spcPts val="0"/>
              </a:spcAft>
              <a:buNone/>
              <a:defRPr sz="2560" b="1">
                <a:latin typeface="Tulpen One"/>
                <a:ea typeface="Tulpen One"/>
                <a:cs typeface="Tulpen One"/>
                <a:sym typeface="Tulpen One"/>
              </a:defRPr>
            </a:lvl2pPr>
            <a:lvl3pPr lvl="2" algn="ctr" rtl="0">
              <a:lnSpc>
                <a:spcPct val="100000"/>
              </a:lnSpc>
              <a:spcBef>
                <a:spcPts val="0"/>
              </a:spcBef>
              <a:spcAft>
                <a:spcPts val="0"/>
              </a:spcAft>
              <a:buNone/>
              <a:defRPr sz="2560" b="1">
                <a:latin typeface="Tulpen One"/>
                <a:ea typeface="Tulpen One"/>
                <a:cs typeface="Tulpen One"/>
                <a:sym typeface="Tulpen One"/>
              </a:defRPr>
            </a:lvl3pPr>
            <a:lvl4pPr lvl="3" algn="ctr" rtl="0">
              <a:lnSpc>
                <a:spcPct val="100000"/>
              </a:lnSpc>
              <a:spcBef>
                <a:spcPts val="0"/>
              </a:spcBef>
              <a:spcAft>
                <a:spcPts val="0"/>
              </a:spcAft>
              <a:buNone/>
              <a:defRPr sz="2560" b="1">
                <a:latin typeface="Tulpen One"/>
                <a:ea typeface="Tulpen One"/>
                <a:cs typeface="Tulpen One"/>
                <a:sym typeface="Tulpen One"/>
              </a:defRPr>
            </a:lvl4pPr>
            <a:lvl5pPr lvl="4" algn="ctr" rtl="0">
              <a:lnSpc>
                <a:spcPct val="100000"/>
              </a:lnSpc>
              <a:spcBef>
                <a:spcPts val="0"/>
              </a:spcBef>
              <a:spcAft>
                <a:spcPts val="0"/>
              </a:spcAft>
              <a:buNone/>
              <a:defRPr sz="2560" b="1">
                <a:latin typeface="Tulpen One"/>
                <a:ea typeface="Tulpen One"/>
                <a:cs typeface="Tulpen One"/>
                <a:sym typeface="Tulpen One"/>
              </a:defRPr>
            </a:lvl5pPr>
            <a:lvl6pPr lvl="5" algn="ctr" rtl="0">
              <a:lnSpc>
                <a:spcPct val="100000"/>
              </a:lnSpc>
              <a:spcBef>
                <a:spcPts val="0"/>
              </a:spcBef>
              <a:spcAft>
                <a:spcPts val="0"/>
              </a:spcAft>
              <a:buNone/>
              <a:defRPr sz="2560" b="1">
                <a:latin typeface="Tulpen One"/>
                <a:ea typeface="Tulpen One"/>
                <a:cs typeface="Tulpen One"/>
                <a:sym typeface="Tulpen One"/>
              </a:defRPr>
            </a:lvl6pPr>
            <a:lvl7pPr lvl="6" algn="ctr" rtl="0">
              <a:lnSpc>
                <a:spcPct val="100000"/>
              </a:lnSpc>
              <a:spcBef>
                <a:spcPts val="0"/>
              </a:spcBef>
              <a:spcAft>
                <a:spcPts val="0"/>
              </a:spcAft>
              <a:buNone/>
              <a:defRPr sz="2560" b="1">
                <a:latin typeface="Tulpen One"/>
                <a:ea typeface="Tulpen One"/>
                <a:cs typeface="Tulpen One"/>
                <a:sym typeface="Tulpen One"/>
              </a:defRPr>
            </a:lvl7pPr>
            <a:lvl8pPr lvl="7" algn="ctr" rtl="0">
              <a:lnSpc>
                <a:spcPct val="100000"/>
              </a:lnSpc>
              <a:spcBef>
                <a:spcPts val="0"/>
              </a:spcBef>
              <a:spcAft>
                <a:spcPts val="0"/>
              </a:spcAft>
              <a:buNone/>
              <a:defRPr sz="2560" b="1">
                <a:latin typeface="Tulpen One"/>
                <a:ea typeface="Tulpen One"/>
                <a:cs typeface="Tulpen One"/>
                <a:sym typeface="Tulpen One"/>
              </a:defRPr>
            </a:lvl8pPr>
            <a:lvl9pPr lvl="8" algn="ctr" rtl="0">
              <a:lnSpc>
                <a:spcPct val="100000"/>
              </a:lnSpc>
              <a:spcBef>
                <a:spcPts val="0"/>
              </a:spcBef>
              <a:spcAft>
                <a:spcPts val="0"/>
              </a:spcAft>
              <a:buNone/>
              <a:defRPr sz="2560" b="1">
                <a:latin typeface="Tulpen One"/>
                <a:ea typeface="Tulpen One"/>
                <a:cs typeface="Tulpen One"/>
                <a:sym typeface="Tulpen One"/>
              </a:defRPr>
            </a:lvl9pPr>
          </a:lstStyle>
          <a:p>
            <a:endParaRPr/>
          </a:p>
        </p:txBody>
      </p:sp>
      <p:sp>
        <p:nvSpPr>
          <p:cNvPr id="326" name="Google Shape;326;p41"/>
          <p:cNvSpPr txBox="1">
            <a:spLocks noGrp="1"/>
          </p:cNvSpPr>
          <p:nvPr>
            <p:ph type="subTitle" idx="7"/>
          </p:nvPr>
        </p:nvSpPr>
        <p:spPr>
          <a:xfrm>
            <a:off x="5186394" y="2605174"/>
            <a:ext cx="2078400" cy="867413"/>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None/>
              <a:defRPr sz="1493"/>
            </a:lvl1pPr>
            <a:lvl2pPr lvl="1" algn="ctr" rtl="0">
              <a:lnSpc>
                <a:spcPct val="100000"/>
              </a:lnSpc>
              <a:spcBef>
                <a:spcPts val="0"/>
              </a:spcBef>
              <a:spcAft>
                <a:spcPts val="0"/>
              </a:spcAft>
              <a:buNone/>
              <a:defRPr sz="1493"/>
            </a:lvl2pPr>
            <a:lvl3pPr lvl="2" algn="ctr" rtl="0">
              <a:lnSpc>
                <a:spcPct val="100000"/>
              </a:lnSpc>
              <a:spcBef>
                <a:spcPts val="0"/>
              </a:spcBef>
              <a:spcAft>
                <a:spcPts val="0"/>
              </a:spcAft>
              <a:buNone/>
              <a:defRPr sz="1493"/>
            </a:lvl3pPr>
            <a:lvl4pPr lvl="3" algn="ctr" rtl="0">
              <a:lnSpc>
                <a:spcPct val="100000"/>
              </a:lnSpc>
              <a:spcBef>
                <a:spcPts val="0"/>
              </a:spcBef>
              <a:spcAft>
                <a:spcPts val="0"/>
              </a:spcAft>
              <a:buNone/>
              <a:defRPr sz="1493"/>
            </a:lvl4pPr>
            <a:lvl5pPr lvl="4" algn="ctr" rtl="0">
              <a:lnSpc>
                <a:spcPct val="100000"/>
              </a:lnSpc>
              <a:spcBef>
                <a:spcPts val="0"/>
              </a:spcBef>
              <a:spcAft>
                <a:spcPts val="0"/>
              </a:spcAft>
              <a:buNone/>
              <a:defRPr sz="1493"/>
            </a:lvl5pPr>
            <a:lvl6pPr lvl="5" algn="ctr" rtl="0">
              <a:lnSpc>
                <a:spcPct val="100000"/>
              </a:lnSpc>
              <a:spcBef>
                <a:spcPts val="0"/>
              </a:spcBef>
              <a:spcAft>
                <a:spcPts val="0"/>
              </a:spcAft>
              <a:buNone/>
              <a:defRPr sz="1493"/>
            </a:lvl6pPr>
            <a:lvl7pPr lvl="6" algn="ctr" rtl="0">
              <a:lnSpc>
                <a:spcPct val="100000"/>
              </a:lnSpc>
              <a:spcBef>
                <a:spcPts val="0"/>
              </a:spcBef>
              <a:spcAft>
                <a:spcPts val="0"/>
              </a:spcAft>
              <a:buNone/>
              <a:defRPr sz="1493"/>
            </a:lvl7pPr>
            <a:lvl8pPr lvl="7" algn="ctr" rtl="0">
              <a:lnSpc>
                <a:spcPct val="100000"/>
              </a:lnSpc>
              <a:spcBef>
                <a:spcPts val="0"/>
              </a:spcBef>
              <a:spcAft>
                <a:spcPts val="0"/>
              </a:spcAft>
              <a:buNone/>
              <a:defRPr sz="1493"/>
            </a:lvl8pPr>
            <a:lvl9pPr lvl="8" algn="ctr" rtl="0">
              <a:lnSpc>
                <a:spcPct val="100000"/>
              </a:lnSpc>
              <a:spcBef>
                <a:spcPts val="0"/>
              </a:spcBef>
              <a:spcAft>
                <a:spcPts val="0"/>
              </a:spcAft>
              <a:buNone/>
              <a:defRPr sz="1493"/>
            </a:lvl9pPr>
          </a:lstStyle>
          <a:p>
            <a:endParaRPr/>
          </a:p>
        </p:txBody>
      </p:sp>
      <p:sp>
        <p:nvSpPr>
          <p:cNvPr id="327" name="Google Shape;327;p41"/>
          <p:cNvSpPr txBox="1">
            <a:spLocks noGrp="1"/>
          </p:cNvSpPr>
          <p:nvPr>
            <p:ph type="subTitle" idx="8"/>
          </p:nvPr>
        </p:nvSpPr>
        <p:spPr>
          <a:xfrm>
            <a:off x="5186447" y="5265885"/>
            <a:ext cx="2078400" cy="867413"/>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None/>
              <a:defRPr sz="1493"/>
            </a:lvl1pPr>
            <a:lvl2pPr lvl="1" algn="ctr" rtl="0">
              <a:lnSpc>
                <a:spcPct val="100000"/>
              </a:lnSpc>
              <a:spcBef>
                <a:spcPts val="0"/>
              </a:spcBef>
              <a:spcAft>
                <a:spcPts val="0"/>
              </a:spcAft>
              <a:buNone/>
              <a:defRPr sz="1493"/>
            </a:lvl2pPr>
            <a:lvl3pPr lvl="2" algn="ctr" rtl="0">
              <a:lnSpc>
                <a:spcPct val="100000"/>
              </a:lnSpc>
              <a:spcBef>
                <a:spcPts val="0"/>
              </a:spcBef>
              <a:spcAft>
                <a:spcPts val="0"/>
              </a:spcAft>
              <a:buNone/>
              <a:defRPr sz="1493"/>
            </a:lvl3pPr>
            <a:lvl4pPr lvl="3" algn="ctr" rtl="0">
              <a:lnSpc>
                <a:spcPct val="100000"/>
              </a:lnSpc>
              <a:spcBef>
                <a:spcPts val="0"/>
              </a:spcBef>
              <a:spcAft>
                <a:spcPts val="0"/>
              </a:spcAft>
              <a:buNone/>
              <a:defRPr sz="1493"/>
            </a:lvl4pPr>
            <a:lvl5pPr lvl="4" algn="ctr" rtl="0">
              <a:lnSpc>
                <a:spcPct val="100000"/>
              </a:lnSpc>
              <a:spcBef>
                <a:spcPts val="0"/>
              </a:spcBef>
              <a:spcAft>
                <a:spcPts val="0"/>
              </a:spcAft>
              <a:buNone/>
              <a:defRPr sz="1493"/>
            </a:lvl5pPr>
            <a:lvl6pPr lvl="5" algn="ctr" rtl="0">
              <a:lnSpc>
                <a:spcPct val="100000"/>
              </a:lnSpc>
              <a:spcBef>
                <a:spcPts val="0"/>
              </a:spcBef>
              <a:spcAft>
                <a:spcPts val="0"/>
              </a:spcAft>
              <a:buNone/>
              <a:defRPr sz="1493"/>
            </a:lvl6pPr>
            <a:lvl7pPr lvl="6" algn="ctr" rtl="0">
              <a:lnSpc>
                <a:spcPct val="100000"/>
              </a:lnSpc>
              <a:spcBef>
                <a:spcPts val="0"/>
              </a:spcBef>
              <a:spcAft>
                <a:spcPts val="0"/>
              </a:spcAft>
              <a:buNone/>
              <a:defRPr sz="1493"/>
            </a:lvl7pPr>
            <a:lvl8pPr lvl="7" algn="ctr" rtl="0">
              <a:lnSpc>
                <a:spcPct val="100000"/>
              </a:lnSpc>
              <a:spcBef>
                <a:spcPts val="0"/>
              </a:spcBef>
              <a:spcAft>
                <a:spcPts val="0"/>
              </a:spcAft>
              <a:buNone/>
              <a:defRPr sz="1493"/>
            </a:lvl8pPr>
            <a:lvl9pPr lvl="8" algn="ctr" rtl="0">
              <a:lnSpc>
                <a:spcPct val="100000"/>
              </a:lnSpc>
              <a:spcBef>
                <a:spcPts val="0"/>
              </a:spcBef>
              <a:spcAft>
                <a:spcPts val="0"/>
              </a:spcAft>
              <a:buNone/>
              <a:defRPr sz="1493"/>
            </a:lvl9pPr>
          </a:lstStyle>
          <a:p>
            <a:endParaRPr/>
          </a:p>
        </p:txBody>
      </p:sp>
    </p:spTree>
    <p:extLst>
      <p:ext uri="{BB962C8B-B14F-4D97-AF65-F5344CB8AC3E}">
        <p14:creationId xmlns:p14="http://schemas.microsoft.com/office/powerpoint/2010/main" val="623900317"/>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matchingName="Title and four columns 4">
  <p:cSld name="Title and four columns 4">
    <p:spTree>
      <p:nvGrpSpPr>
        <p:cNvPr id="1" name="Shape 328"/>
        <p:cNvGrpSpPr/>
        <p:nvPr/>
      </p:nvGrpSpPr>
      <p:grpSpPr>
        <a:xfrm>
          <a:off x="0" y="0"/>
          <a:ext cx="0" cy="0"/>
          <a:chOff x="0" y="0"/>
          <a:chExt cx="0" cy="0"/>
        </a:xfrm>
      </p:grpSpPr>
      <p:sp>
        <p:nvSpPr>
          <p:cNvPr id="329" name="Google Shape;329;p42"/>
          <p:cNvSpPr txBox="1">
            <a:spLocks noGrp="1"/>
          </p:cNvSpPr>
          <p:nvPr>
            <p:ph type="subTitle" idx="1"/>
          </p:nvPr>
        </p:nvSpPr>
        <p:spPr>
          <a:xfrm>
            <a:off x="2707043" y="4296196"/>
            <a:ext cx="1954880" cy="601173"/>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None/>
              <a:defRPr sz="2560" b="1">
                <a:latin typeface="Tulpen One"/>
                <a:ea typeface="Tulpen One"/>
                <a:cs typeface="Tulpen One"/>
                <a:sym typeface="Tulpen One"/>
              </a:defRPr>
            </a:lvl1pPr>
            <a:lvl2pPr lvl="1" rtl="0">
              <a:lnSpc>
                <a:spcPct val="100000"/>
              </a:lnSpc>
              <a:spcBef>
                <a:spcPts val="0"/>
              </a:spcBef>
              <a:spcAft>
                <a:spcPts val="0"/>
              </a:spcAft>
              <a:buNone/>
              <a:defRPr sz="2560" b="1">
                <a:latin typeface="Tulpen One"/>
                <a:ea typeface="Tulpen One"/>
                <a:cs typeface="Tulpen One"/>
                <a:sym typeface="Tulpen One"/>
              </a:defRPr>
            </a:lvl2pPr>
            <a:lvl3pPr lvl="2" rtl="0">
              <a:lnSpc>
                <a:spcPct val="100000"/>
              </a:lnSpc>
              <a:spcBef>
                <a:spcPts val="0"/>
              </a:spcBef>
              <a:spcAft>
                <a:spcPts val="0"/>
              </a:spcAft>
              <a:buNone/>
              <a:defRPr sz="2560" b="1">
                <a:latin typeface="Tulpen One"/>
                <a:ea typeface="Tulpen One"/>
                <a:cs typeface="Tulpen One"/>
                <a:sym typeface="Tulpen One"/>
              </a:defRPr>
            </a:lvl3pPr>
            <a:lvl4pPr lvl="3" rtl="0">
              <a:lnSpc>
                <a:spcPct val="100000"/>
              </a:lnSpc>
              <a:spcBef>
                <a:spcPts val="0"/>
              </a:spcBef>
              <a:spcAft>
                <a:spcPts val="0"/>
              </a:spcAft>
              <a:buNone/>
              <a:defRPr sz="2560" b="1">
                <a:latin typeface="Tulpen One"/>
                <a:ea typeface="Tulpen One"/>
                <a:cs typeface="Tulpen One"/>
                <a:sym typeface="Tulpen One"/>
              </a:defRPr>
            </a:lvl4pPr>
            <a:lvl5pPr lvl="4" rtl="0">
              <a:lnSpc>
                <a:spcPct val="100000"/>
              </a:lnSpc>
              <a:spcBef>
                <a:spcPts val="0"/>
              </a:spcBef>
              <a:spcAft>
                <a:spcPts val="0"/>
              </a:spcAft>
              <a:buNone/>
              <a:defRPr sz="2560" b="1">
                <a:latin typeface="Tulpen One"/>
                <a:ea typeface="Tulpen One"/>
                <a:cs typeface="Tulpen One"/>
                <a:sym typeface="Tulpen One"/>
              </a:defRPr>
            </a:lvl5pPr>
            <a:lvl6pPr lvl="5" rtl="0">
              <a:lnSpc>
                <a:spcPct val="100000"/>
              </a:lnSpc>
              <a:spcBef>
                <a:spcPts val="0"/>
              </a:spcBef>
              <a:spcAft>
                <a:spcPts val="0"/>
              </a:spcAft>
              <a:buNone/>
              <a:defRPr sz="2560" b="1">
                <a:latin typeface="Tulpen One"/>
                <a:ea typeface="Tulpen One"/>
                <a:cs typeface="Tulpen One"/>
                <a:sym typeface="Tulpen One"/>
              </a:defRPr>
            </a:lvl6pPr>
            <a:lvl7pPr lvl="6" rtl="0">
              <a:lnSpc>
                <a:spcPct val="100000"/>
              </a:lnSpc>
              <a:spcBef>
                <a:spcPts val="0"/>
              </a:spcBef>
              <a:spcAft>
                <a:spcPts val="0"/>
              </a:spcAft>
              <a:buNone/>
              <a:defRPr sz="2560" b="1">
                <a:latin typeface="Tulpen One"/>
                <a:ea typeface="Tulpen One"/>
                <a:cs typeface="Tulpen One"/>
                <a:sym typeface="Tulpen One"/>
              </a:defRPr>
            </a:lvl7pPr>
            <a:lvl8pPr lvl="7" rtl="0">
              <a:lnSpc>
                <a:spcPct val="100000"/>
              </a:lnSpc>
              <a:spcBef>
                <a:spcPts val="0"/>
              </a:spcBef>
              <a:spcAft>
                <a:spcPts val="0"/>
              </a:spcAft>
              <a:buNone/>
              <a:defRPr sz="2560" b="1">
                <a:latin typeface="Tulpen One"/>
                <a:ea typeface="Tulpen One"/>
                <a:cs typeface="Tulpen One"/>
                <a:sym typeface="Tulpen One"/>
              </a:defRPr>
            </a:lvl8pPr>
            <a:lvl9pPr lvl="8" rtl="0">
              <a:lnSpc>
                <a:spcPct val="100000"/>
              </a:lnSpc>
              <a:spcBef>
                <a:spcPts val="0"/>
              </a:spcBef>
              <a:spcAft>
                <a:spcPts val="0"/>
              </a:spcAft>
              <a:buNone/>
              <a:defRPr sz="2560" b="1">
                <a:latin typeface="Tulpen One"/>
                <a:ea typeface="Tulpen One"/>
                <a:cs typeface="Tulpen One"/>
                <a:sym typeface="Tulpen One"/>
              </a:defRPr>
            </a:lvl9pPr>
          </a:lstStyle>
          <a:p>
            <a:endParaRPr/>
          </a:p>
        </p:txBody>
      </p:sp>
      <p:sp>
        <p:nvSpPr>
          <p:cNvPr id="330" name="Google Shape;330;p42"/>
          <p:cNvSpPr txBox="1">
            <a:spLocks noGrp="1"/>
          </p:cNvSpPr>
          <p:nvPr>
            <p:ph type="subTitle" idx="2"/>
          </p:nvPr>
        </p:nvSpPr>
        <p:spPr>
          <a:xfrm>
            <a:off x="2702403" y="1808711"/>
            <a:ext cx="1938240" cy="601173"/>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None/>
              <a:defRPr sz="2560" b="1">
                <a:latin typeface="Tulpen One"/>
                <a:ea typeface="Tulpen One"/>
                <a:cs typeface="Tulpen One"/>
                <a:sym typeface="Tulpen One"/>
              </a:defRPr>
            </a:lvl1pPr>
            <a:lvl2pPr lvl="1" rtl="0">
              <a:lnSpc>
                <a:spcPct val="100000"/>
              </a:lnSpc>
              <a:spcBef>
                <a:spcPts val="0"/>
              </a:spcBef>
              <a:spcAft>
                <a:spcPts val="0"/>
              </a:spcAft>
              <a:buNone/>
              <a:defRPr sz="2560" b="1">
                <a:latin typeface="Tulpen One"/>
                <a:ea typeface="Tulpen One"/>
                <a:cs typeface="Tulpen One"/>
                <a:sym typeface="Tulpen One"/>
              </a:defRPr>
            </a:lvl2pPr>
            <a:lvl3pPr lvl="2" rtl="0">
              <a:lnSpc>
                <a:spcPct val="100000"/>
              </a:lnSpc>
              <a:spcBef>
                <a:spcPts val="0"/>
              </a:spcBef>
              <a:spcAft>
                <a:spcPts val="0"/>
              </a:spcAft>
              <a:buNone/>
              <a:defRPr sz="2560" b="1">
                <a:latin typeface="Tulpen One"/>
                <a:ea typeface="Tulpen One"/>
                <a:cs typeface="Tulpen One"/>
                <a:sym typeface="Tulpen One"/>
              </a:defRPr>
            </a:lvl3pPr>
            <a:lvl4pPr lvl="3" rtl="0">
              <a:lnSpc>
                <a:spcPct val="100000"/>
              </a:lnSpc>
              <a:spcBef>
                <a:spcPts val="0"/>
              </a:spcBef>
              <a:spcAft>
                <a:spcPts val="0"/>
              </a:spcAft>
              <a:buNone/>
              <a:defRPr sz="2560" b="1">
                <a:latin typeface="Tulpen One"/>
                <a:ea typeface="Tulpen One"/>
                <a:cs typeface="Tulpen One"/>
                <a:sym typeface="Tulpen One"/>
              </a:defRPr>
            </a:lvl4pPr>
            <a:lvl5pPr lvl="4" rtl="0">
              <a:lnSpc>
                <a:spcPct val="100000"/>
              </a:lnSpc>
              <a:spcBef>
                <a:spcPts val="0"/>
              </a:spcBef>
              <a:spcAft>
                <a:spcPts val="0"/>
              </a:spcAft>
              <a:buNone/>
              <a:defRPr sz="2560" b="1">
                <a:latin typeface="Tulpen One"/>
                <a:ea typeface="Tulpen One"/>
                <a:cs typeface="Tulpen One"/>
                <a:sym typeface="Tulpen One"/>
              </a:defRPr>
            </a:lvl5pPr>
            <a:lvl6pPr lvl="5" rtl="0">
              <a:lnSpc>
                <a:spcPct val="100000"/>
              </a:lnSpc>
              <a:spcBef>
                <a:spcPts val="0"/>
              </a:spcBef>
              <a:spcAft>
                <a:spcPts val="0"/>
              </a:spcAft>
              <a:buNone/>
              <a:defRPr sz="2560" b="1">
                <a:latin typeface="Tulpen One"/>
                <a:ea typeface="Tulpen One"/>
                <a:cs typeface="Tulpen One"/>
                <a:sym typeface="Tulpen One"/>
              </a:defRPr>
            </a:lvl6pPr>
            <a:lvl7pPr lvl="6" rtl="0">
              <a:lnSpc>
                <a:spcPct val="100000"/>
              </a:lnSpc>
              <a:spcBef>
                <a:spcPts val="0"/>
              </a:spcBef>
              <a:spcAft>
                <a:spcPts val="0"/>
              </a:spcAft>
              <a:buNone/>
              <a:defRPr sz="2560" b="1">
                <a:latin typeface="Tulpen One"/>
                <a:ea typeface="Tulpen One"/>
                <a:cs typeface="Tulpen One"/>
                <a:sym typeface="Tulpen One"/>
              </a:defRPr>
            </a:lvl7pPr>
            <a:lvl8pPr lvl="7" rtl="0">
              <a:lnSpc>
                <a:spcPct val="100000"/>
              </a:lnSpc>
              <a:spcBef>
                <a:spcPts val="0"/>
              </a:spcBef>
              <a:spcAft>
                <a:spcPts val="0"/>
              </a:spcAft>
              <a:buNone/>
              <a:defRPr sz="2560" b="1">
                <a:latin typeface="Tulpen One"/>
                <a:ea typeface="Tulpen One"/>
                <a:cs typeface="Tulpen One"/>
                <a:sym typeface="Tulpen One"/>
              </a:defRPr>
            </a:lvl8pPr>
            <a:lvl9pPr lvl="8" rtl="0">
              <a:lnSpc>
                <a:spcPct val="100000"/>
              </a:lnSpc>
              <a:spcBef>
                <a:spcPts val="0"/>
              </a:spcBef>
              <a:spcAft>
                <a:spcPts val="0"/>
              </a:spcAft>
              <a:buNone/>
              <a:defRPr sz="2560" b="1">
                <a:latin typeface="Tulpen One"/>
                <a:ea typeface="Tulpen One"/>
                <a:cs typeface="Tulpen One"/>
                <a:sym typeface="Tulpen One"/>
              </a:defRPr>
            </a:lvl9pPr>
          </a:lstStyle>
          <a:p>
            <a:endParaRPr/>
          </a:p>
        </p:txBody>
      </p:sp>
      <p:sp>
        <p:nvSpPr>
          <p:cNvPr id="331" name="Google Shape;331;p42"/>
          <p:cNvSpPr txBox="1">
            <a:spLocks noGrp="1"/>
          </p:cNvSpPr>
          <p:nvPr>
            <p:ph type="subTitle" idx="3"/>
          </p:nvPr>
        </p:nvSpPr>
        <p:spPr>
          <a:xfrm>
            <a:off x="2707043" y="4938223"/>
            <a:ext cx="1954880" cy="110336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None/>
              <a:defRPr sz="1493"/>
            </a:lvl1pPr>
            <a:lvl2pPr lvl="1" rtl="0">
              <a:lnSpc>
                <a:spcPct val="100000"/>
              </a:lnSpc>
              <a:spcBef>
                <a:spcPts val="0"/>
              </a:spcBef>
              <a:spcAft>
                <a:spcPts val="0"/>
              </a:spcAft>
              <a:buNone/>
              <a:defRPr sz="1493"/>
            </a:lvl2pPr>
            <a:lvl3pPr lvl="2" rtl="0">
              <a:lnSpc>
                <a:spcPct val="100000"/>
              </a:lnSpc>
              <a:spcBef>
                <a:spcPts val="0"/>
              </a:spcBef>
              <a:spcAft>
                <a:spcPts val="0"/>
              </a:spcAft>
              <a:buNone/>
              <a:defRPr sz="1493"/>
            </a:lvl3pPr>
            <a:lvl4pPr lvl="3" rtl="0">
              <a:lnSpc>
                <a:spcPct val="100000"/>
              </a:lnSpc>
              <a:spcBef>
                <a:spcPts val="0"/>
              </a:spcBef>
              <a:spcAft>
                <a:spcPts val="0"/>
              </a:spcAft>
              <a:buNone/>
              <a:defRPr sz="1493"/>
            </a:lvl4pPr>
            <a:lvl5pPr lvl="4" rtl="0">
              <a:lnSpc>
                <a:spcPct val="100000"/>
              </a:lnSpc>
              <a:spcBef>
                <a:spcPts val="0"/>
              </a:spcBef>
              <a:spcAft>
                <a:spcPts val="0"/>
              </a:spcAft>
              <a:buNone/>
              <a:defRPr sz="1493"/>
            </a:lvl5pPr>
            <a:lvl6pPr lvl="5" rtl="0">
              <a:lnSpc>
                <a:spcPct val="100000"/>
              </a:lnSpc>
              <a:spcBef>
                <a:spcPts val="0"/>
              </a:spcBef>
              <a:spcAft>
                <a:spcPts val="0"/>
              </a:spcAft>
              <a:buNone/>
              <a:defRPr sz="1493"/>
            </a:lvl6pPr>
            <a:lvl7pPr lvl="6" rtl="0">
              <a:lnSpc>
                <a:spcPct val="100000"/>
              </a:lnSpc>
              <a:spcBef>
                <a:spcPts val="0"/>
              </a:spcBef>
              <a:spcAft>
                <a:spcPts val="0"/>
              </a:spcAft>
              <a:buNone/>
              <a:defRPr sz="1493"/>
            </a:lvl7pPr>
            <a:lvl8pPr lvl="7" rtl="0">
              <a:lnSpc>
                <a:spcPct val="100000"/>
              </a:lnSpc>
              <a:spcBef>
                <a:spcPts val="0"/>
              </a:spcBef>
              <a:spcAft>
                <a:spcPts val="0"/>
              </a:spcAft>
              <a:buNone/>
              <a:defRPr sz="1493"/>
            </a:lvl8pPr>
            <a:lvl9pPr lvl="8" rtl="0">
              <a:lnSpc>
                <a:spcPct val="100000"/>
              </a:lnSpc>
              <a:spcBef>
                <a:spcPts val="0"/>
              </a:spcBef>
              <a:spcAft>
                <a:spcPts val="0"/>
              </a:spcAft>
              <a:buNone/>
              <a:defRPr sz="1493"/>
            </a:lvl9pPr>
          </a:lstStyle>
          <a:p>
            <a:endParaRPr/>
          </a:p>
        </p:txBody>
      </p:sp>
      <p:sp>
        <p:nvSpPr>
          <p:cNvPr id="332" name="Google Shape;332;p42"/>
          <p:cNvSpPr txBox="1">
            <a:spLocks noGrp="1"/>
          </p:cNvSpPr>
          <p:nvPr>
            <p:ph type="subTitle" idx="4"/>
          </p:nvPr>
        </p:nvSpPr>
        <p:spPr>
          <a:xfrm>
            <a:off x="2698830" y="2450738"/>
            <a:ext cx="1938240" cy="110336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None/>
              <a:defRPr sz="1493"/>
            </a:lvl1pPr>
            <a:lvl2pPr lvl="1" rtl="0">
              <a:lnSpc>
                <a:spcPct val="100000"/>
              </a:lnSpc>
              <a:spcBef>
                <a:spcPts val="0"/>
              </a:spcBef>
              <a:spcAft>
                <a:spcPts val="0"/>
              </a:spcAft>
              <a:buNone/>
              <a:defRPr sz="1493"/>
            </a:lvl2pPr>
            <a:lvl3pPr lvl="2" rtl="0">
              <a:lnSpc>
                <a:spcPct val="100000"/>
              </a:lnSpc>
              <a:spcBef>
                <a:spcPts val="0"/>
              </a:spcBef>
              <a:spcAft>
                <a:spcPts val="0"/>
              </a:spcAft>
              <a:buNone/>
              <a:defRPr sz="1493"/>
            </a:lvl3pPr>
            <a:lvl4pPr lvl="3" rtl="0">
              <a:lnSpc>
                <a:spcPct val="100000"/>
              </a:lnSpc>
              <a:spcBef>
                <a:spcPts val="0"/>
              </a:spcBef>
              <a:spcAft>
                <a:spcPts val="0"/>
              </a:spcAft>
              <a:buNone/>
              <a:defRPr sz="1493"/>
            </a:lvl4pPr>
            <a:lvl5pPr lvl="4" rtl="0">
              <a:lnSpc>
                <a:spcPct val="100000"/>
              </a:lnSpc>
              <a:spcBef>
                <a:spcPts val="0"/>
              </a:spcBef>
              <a:spcAft>
                <a:spcPts val="0"/>
              </a:spcAft>
              <a:buNone/>
              <a:defRPr sz="1493"/>
            </a:lvl5pPr>
            <a:lvl6pPr lvl="5" rtl="0">
              <a:lnSpc>
                <a:spcPct val="100000"/>
              </a:lnSpc>
              <a:spcBef>
                <a:spcPts val="0"/>
              </a:spcBef>
              <a:spcAft>
                <a:spcPts val="0"/>
              </a:spcAft>
              <a:buNone/>
              <a:defRPr sz="1493"/>
            </a:lvl6pPr>
            <a:lvl7pPr lvl="6" rtl="0">
              <a:lnSpc>
                <a:spcPct val="100000"/>
              </a:lnSpc>
              <a:spcBef>
                <a:spcPts val="0"/>
              </a:spcBef>
              <a:spcAft>
                <a:spcPts val="0"/>
              </a:spcAft>
              <a:buNone/>
              <a:defRPr sz="1493"/>
            </a:lvl7pPr>
            <a:lvl8pPr lvl="7" rtl="0">
              <a:lnSpc>
                <a:spcPct val="100000"/>
              </a:lnSpc>
              <a:spcBef>
                <a:spcPts val="0"/>
              </a:spcBef>
              <a:spcAft>
                <a:spcPts val="0"/>
              </a:spcAft>
              <a:buNone/>
              <a:defRPr sz="1493"/>
            </a:lvl8pPr>
            <a:lvl9pPr lvl="8" rtl="0">
              <a:lnSpc>
                <a:spcPct val="100000"/>
              </a:lnSpc>
              <a:spcBef>
                <a:spcPts val="0"/>
              </a:spcBef>
              <a:spcAft>
                <a:spcPts val="0"/>
              </a:spcAft>
              <a:buNone/>
              <a:defRPr sz="1493"/>
            </a:lvl9pPr>
          </a:lstStyle>
          <a:p>
            <a:endParaRPr/>
          </a:p>
        </p:txBody>
      </p:sp>
      <p:sp>
        <p:nvSpPr>
          <p:cNvPr id="333" name="Google Shape;333;p42"/>
          <p:cNvSpPr txBox="1">
            <a:spLocks noGrp="1"/>
          </p:cNvSpPr>
          <p:nvPr>
            <p:ph type="ctrTitle"/>
          </p:nvPr>
        </p:nvSpPr>
        <p:spPr>
          <a:xfrm>
            <a:off x="768053" y="767289"/>
            <a:ext cx="8224640" cy="453547"/>
          </a:xfrm>
          <a:prstGeom prst="rect">
            <a:avLst/>
          </a:prstGeom>
        </p:spPr>
        <p:txBody>
          <a:bodyPr spcFirstLastPara="1" wrap="square" lIns="91425" tIns="91425" rIns="91425" bIns="91425" anchor="ctr" anchorCtr="0">
            <a:noAutofit/>
          </a:bodyPr>
          <a:lstStyle>
            <a:lvl1pPr lvl="0" algn="ctr" rtl="0">
              <a:spcBef>
                <a:spcPts val="0"/>
              </a:spcBef>
              <a:spcAft>
                <a:spcPts val="0"/>
              </a:spcAft>
              <a:buClr>
                <a:srgbClr val="F3F3F3"/>
              </a:buClr>
              <a:buSzPts val="2400"/>
              <a:buNone/>
              <a:defRPr sz="3200"/>
            </a:lvl1pPr>
            <a:lvl2pPr lvl="1" rtl="0">
              <a:spcBef>
                <a:spcPts val="0"/>
              </a:spcBef>
              <a:spcAft>
                <a:spcPts val="0"/>
              </a:spcAft>
              <a:buClr>
                <a:schemeClr val="hlink"/>
              </a:buClr>
              <a:buSzPts val="2400"/>
              <a:buNone/>
              <a:defRPr sz="2560">
                <a:solidFill>
                  <a:schemeClr val="hlink"/>
                </a:solidFill>
              </a:defRPr>
            </a:lvl2pPr>
            <a:lvl3pPr lvl="2" rtl="0">
              <a:spcBef>
                <a:spcPts val="0"/>
              </a:spcBef>
              <a:spcAft>
                <a:spcPts val="0"/>
              </a:spcAft>
              <a:buClr>
                <a:schemeClr val="hlink"/>
              </a:buClr>
              <a:buSzPts val="2400"/>
              <a:buNone/>
              <a:defRPr sz="2560">
                <a:solidFill>
                  <a:schemeClr val="hlink"/>
                </a:solidFill>
              </a:defRPr>
            </a:lvl3pPr>
            <a:lvl4pPr lvl="3" rtl="0">
              <a:spcBef>
                <a:spcPts val="0"/>
              </a:spcBef>
              <a:spcAft>
                <a:spcPts val="0"/>
              </a:spcAft>
              <a:buClr>
                <a:schemeClr val="hlink"/>
              </a:buClr>
              <a:buSzPts val="2400"/>
              <a:buNone/>
              <a:defRPr sz="2560">
                <a:solidFill>
                  <a:schemeClr val="hlink"/>
                </a:solidFill>
              </a:defRPr>
            </a:lvl4pPr>
            <a:lvl5pPr lvl="4" rtl="0">
              <a:spcBef>
                <a:spcPts val="0"/>
              </a:spcBef>
              <a:spcAft>
                <a:spcPts val="0"/>
              </a:spcAft>
              <a:buClr>
                <a:schemeClr val="hlink"/>
              </a:buClr>
              <a:buSzPts val="2400"/>
              <a:buNone/>
              <a:defRPr sz="2560">
                <a:solidFill>
                  <a:schemeClr val="hlink"/>
                </a:solidFill>
              </a:defRPr>
            </a:lvl5pPr>
            <a:lvl6pPr lvl="5" rtl="0">
              <a:spcBef>
                <a:spcPts val="0"/>
              </a:spcBef>
              <a:spcAft>
                <a:spcPts val="0"/>
              </a:spcAft>
              <a:buClr>
                <a:schemeClr val="hlink"/>
              </a:buClr>
              <a:buSzPts val="2400"/>
              <a:buNone/>
              <a:defRPr sz="2560">
                <a:solidFill>
                  <a:schemeClr val="hlink"/>
                </a:solidFill>
              </a:defRPr>
            </a:lvl6pPr>
            <a:lvl7pPr lvl="6" rtl="0">
              <a:spcBef>
                <a:spcPts val="0"/>
              </a:spcBef>
              <a:spcAft>
                <a:spcPts val="0"/>
              </a:spcAft>
              <a:buClr>
                <a:schemeClr val="hlink"/>
              </a:buClr>
              <a:buSzPts val="2400"/>
              <a:buNone/>
              <a:defRPr sz="2560">
                <a:solidFill>
                  <a:schemeClr val="hlink"/>
                </a:solidFill>
              </a:defRPr>
            </a:lvl7pPr>
            <a:lvl8pPr lvl="7" rtl="0">
              <a:spcBef>
                <a:spcPts val="0"/>
              </a:spcBef>
              <a:spcAft>
                <a:spcPts val="0"/>
              </a:spcAft>
              <a:buClr>
                <a:schemeClr val="hlink"/>
              </a:buClr>
              <a:buSzPts val="2400"/>
              <a:buNone/>
              <a:defRPr sz="2560">
                <a:solidFill>
                  <a:schemeClr val="hlink"/>
                </a:solidFill>
              </a:defRPr>
            </a:lvl8pPr>
            <a:lvl9pPr lvl="8" rtl="0">
              <a:spcBef>
                <a:spcPts val="0"/>
              </a:spcBef>
              <a:spcAft>
                <a:spcPts val="0"/>
              </a:spcAft>
              <a:buClr>
                <a:schemeClr val="hlink"/>
              </a:buClr>
              <a:buSzPts val="2400"/>
              <a:buNone/>
              <a:defRPr sz="2560">
                <a:solidFill>
                  <a:schemeClr val="hlink"/>
                </a:solidFill>
              </a:defRPr>
            </a:lvl9pPr>
          </a:lstStyle>
          <a:p>
            <a:endParaRPr/>
          </a:p>
        </p:txBody>
      </p:sp>
      <p:sp>
        <p:nvSpPr>
          <p:cNvPr id="334" name="Google Shape;334;p42"/>
          <p:cNvSpPr txBox="1">
            <a:spLocks noGrp="1"/>
          </p:cNvSpPr>
          <p:nvPr>
            <p:ph type="subTitle" idx="5"/>
          </p:nvPr>
        </p:nvSpPr>
        <p:spPr>
          <a:xfrm>
            <a:off x="6471337" y="1808711"/>
            <a:ext cx="1954880" cy="601173"/>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None/>
              <a:defRPr sz="2560" b="1">
                <a:latin typeface="Tulpen One"/>
                <a:ea typeface="Tulpen One"/>
                <a:cs typeface="Tulpen One"/>
                <a:sym typeface="Tulpen One"/>
              </a:defRPr>
            </a:lvl1pPr>
            <a:lvl2pPr lvl="1" rtl="0">
              <a:lnSpc>
                <a:spcPct val="100000"/>
              </a:lnSpc>
              <a:spcBef>
                <a:spcPts val="0"/>
              </a:spcBef>
              <a:spcAft>
                <a:spcPts val="0"/>
              </a:spcAft>
              <a:buNone/>
              <a:defRPr sz="2560" b="1">
                <a:latin typeface="Tulpen One"/>
                <a:ea typeface="Tulpen One"/>
                <a:cs typeface="Tulpen One"/>
                <a:sym typeface="Tulpen One"/>
              </a:defRPr>
            </a:lvl2pPr>
            <a:lvl3pPr lvl="2" rtl="0">
              <a:lnSpc>
                <a:spcPct val="100000"/>
              </a:lnSpc>
              <a:spcBef>
                <a:spcPts val="0"/>
              </a:spcBef>
              <a:spcAft>
                <a:spcPts val="0"/>
              </a:spcAft>
              <a:buNone/>
              <a:defRPr sz="2560" b="1">
                <a:latin typeface="Tulpen One"/>
                <a:ea typeface="Tulpen One"/>
                <a:cs typeface="Tulpen One"/>
                <a:sym typeface="Tulpen One"/>
              </a:defRPr>
            </a:lvl3pPr>
            <a:lvl4pPr lvl="3" rtl="0">
              <a:lnSpc>
                <a:spcPct val="100000"/>
              </a:lnSpc>
              <a:spcBef>
                <a:spcPts val="0"/>
              </a:spcBef>
              <a:spcAft>
                <a:spcPts val="0"/>
              </a:spcAft>
              <a:buNone/>
              <a:defRPr sz="2560" b="1">
                <a:latin typeface="Tulpen One"/>
                <a:ea typeface="Tulpen One"/>
                <a:cs typeface="Tulpen One"/>
                <a:sym typeface="Tulpen One"/>
              </a:defRPr>
            </a:lvl4pPr>
            <a:lvl5pPr lvl="4" rtl="0">
              <a:lnSpc>
                <a:spcPct val="100000"/>
              </a:lnSpc>
              <a:spcBef>
                <a:spcPts val="0"/>
              </a:spcBef>
              <a:spcAft>
                <a:spcPts val="0"/>
              </a:spcAft>
              <a:buNone/>
              <a:defRPr sz="2560" b="1">
                <a:latin typeface="Tulpen One"/>
                <a:ea typeface="Tulpen One"/>
                <a:cs typeface="Tulpen One"/>
                <a:sym typeface="Tulpen One"/>
              </a:defRPr>
            </a:lvl5pPr>
            <a:lvl6pPr lvl="5" rtl="0">
              <a:lnSpc>
                <a:spcPct val="100000"/>
              </a:lnSpc>
              <a:spcBef>
                <a:spcPts val="0"/>
              </a:spcBef>
              <a:spcAft>
                <a:spcPts val="0"/>
              </a:spcAft>
              <a:buNone/>
              <a:defRPr sz="2560" b="1">
                <a:latin typeface="Tulpen One"/>
                <a:ea typeface="Tulpen One"/>
                <a:cs typeface="Tulpen One"/>
                <a:sym typeface="Tulpen One"/>
              </a:defRPr>
            </a:lvl6pPr>
            <a:lvl7pPr lvl="6" rtl="0">
              <a:lnSpc>
                <a:spcPct val="100000"/>
              </a:lnSpc>
              <a:spcBef>
                <a:spcPts val="0"/>
              </a:spcBef>
              <a:spcAft>
                <a:spcPts val="0"/>
              </a:spcAft>
              <a:buNone/>
              <a:defRPr sz="2560" b="1">
                <a:latin typeface="Tulpen One"/>
                <a:ea typeface="Tulpen One"/>
                <a:cs typeface="Tulpen One"/>
                <a:sym typeface="Tulpen One"/>
              </a:defRPr>
            </a:lvl7pPr>
            <a:lvl8pPr lvl="7" rtl="0">
              <a:lnSpc>
                <a:spcPct val="100000"/>
              </a:lnSpc>
              <a:spcBef>
                <a:spcPts val="0"/>
              </a:spcBef>
              <a:spcAft>
                <a:spcPts val="0"/>
              </a:spcAft>
              <a:buNone/>
              <a:defRPr sz="2560" b="1">
                <a:latin typeface="Tulpen One"/>
                <a:ea typeface="Tulpen One"/>
                <a:cs typeface="Tulpen One"/>
                <a:sym typeface="Tulpen One"/>
              </a:defRPr>
            </a:lvl8pPr>
            <a:lvl9pPr lvl="8" rtl="0">
              <a:lnSpc>
                <a:spcPct val="100000"/>
              </a:lnSpc>
              <a:spcBef>
                <a:spcPts val="0"/>
              </a:spcBef>
              <a:spcAft>
                <a:spcPts val="0"/>
              </a:spcAft>
              <a:buNone/>
              <a:defRPr sz="2560" b="1">
                <a:latin typeface="Tulpen One"/>
                <a:ea typeface="Tulpen One"/>
                <a:cs typeface="Tulpen One"/>
                <a:sym typeface="Tulpen One"/>
              </a:defRPr>
            </a:lvl9pPr>
          </a:lstStyle>
          <a:p>
            <a:endParaRPr/>
          </a:p>
        </p:txBody>
      </p:sp>
      <p:sp>
        <p:nvSpPr>
          <p:cNvPr id="335" name="Google Shape;335;p42"/>
          <p:cNvSpPr txBox="1">
            <a:spLocks noGrp="1"/>
          </p:cNvSpPr>
          <p:nvPr>
            <p:ph type="subTitle" idx="6"/>
          </p:nvPr>
        </p:nvSpPr>
        <p:spPr>
          <a:xfrm>
            <a:off x="6479657" y="4296196"/>
            <a:ext cx="1938240" cy="601173"/>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None/>
              <a:defRPr sz="2560" b="1">
                <a:latin typeface="Tulpen One"/>
                <a:ea typeface="Tulpen One"/>
                <a:cs typeface="Tulpen One"/>
                <a:sym typeface="Tulpen One"/>
              </a:defRPr>
            </a:lvl1pPr>
            <a:lvl2pPr lvl="1" rtl="0">
              <a:lnSpc>
                <a:spcPct val="100000"/>
              </a:lnSpc>
              <a:spcBef>
                <a:spcPts val="0"/>
              </a:spcBef>
              <a:spcAft>
                <a:spcPts val="0"/>
              </a:spcAft>
              <a:buNone/>
              <a:defRPr sz="2560" b="1">
                <a:latin typeface="Tulpen One"/>
                <a:ea typeface="Tulpen One"/>
                <a:cs typeface="Tulpen One"/>
                <a:sym typeface="Tulpen One"/>
              </a:defRPr>
            </a:lvl2pPr>
            <a:lvl3pPr lvl="2" rtl="0">
              <a:lnSpc>
                <a:spcPct val="100000"/>
              </a:lnSpc>
              <a:spcBef>
                <a:spcPts val="0"/>
              </a:spcBef>
              <a:spcAft>
                <a:spcPts val="0"/>
              </a:spcAft>
              <a:buNone/>
              <a:defRPr sz="2560" b="1">
                <a:latin typeface="Tulpen One"/>
                <a:ea typeface="Tulpen One"/>
                <a:cs typeface="Tulpen One"/>
                <a:sym typeface="Tulpen One"/>
              </a:defRPr>
            </a:lvl3pPr>
            <a:lvl4pPr lvl="3" rtl="0">
              <a:lnSpc>
                <a:spcPct val="100000"/>
              </a:lnSpc>
              <a:spcBef>
                <a:spcPts val="0"/>
              </a:spcBef>
              <a:spcAft>
                <a:spcPts val="0"/>
              </a:spcAft>
              <a:buNone/>
              <a:defRPr sz="2560" b="1">
                <a:latin typeface="Tulpen One"/>
                <a:ea typeface="Tulpen One"/>
                <a:cs typeface="Tulpen One"/>
                <a:sym typeface="Tulpen One"/>
              </a:defRPr>
            </a:lvl4pPr>
            <a:lvl5pPr lvl="4" rtl="0">
              <a:lnSpc>
                <a:spcPct val="100000"/>
              </a:lnSpc>
              <a:spcBef>
                <a:spcPts val="0"/>
              </a:spcBef>
              <a:spcAft>
                <a:spcPts val="0"/>
              </a:spcAft>
              <a:buNone/>
              <a:defRPr sz="2560" b="1">
                <a:latin typeface="Tulpen One"/>
                <a:ea typeface="Tulpen One"/>
                <a:cs typeface="Tulpen One"/>
                <a:sym typeface="Tulpen One"/>
              </a:defRPr>
            </a:lvl5pPr>
            <a:lvl6pPr lvl="5" rtl="0">
              <a:lnSpc>
                <a:spcPct val="100000"/>
              </a:lnSpc>
              <a:spcBef>
                <a:spcPts val="0"/>
              </a:spcBef>
              <a:spcAft>
                <a:spcPts val="0"/>
              </a:spcAft>
              <a:buNone/>
              <a:defRPr sz="2560" b="1">
                <a:latin typeface="Tulpen One"/>
                <a:ea typeface="Tulpen One"/>
                <a:cs typeface="Tulpen One"/>
                <a:sym typeface="Tulpen One"/>
              </a:defRPr>
            </a:lvl6pPr>
            <a:lvl7pPr lvl="6" rtl="0">
              <a:lnSpc>
                <a:spcPct val="100000"/>
              </a:lnSpc>
              <a:spcBef>
                <a:spcPts val="0"/>
              </a:spcBef>
              <a:spcAft>
                <a:spcPts val="0"/>
              </a:spcAft>
              <a:buNone/>
              <a:defRPr sz="2560" b="1">
                <a:latin typeface="Tulpen One"/>
                <a:ea typeface="Tulpen One"/>
                <a:cs typeface="Tulpen One"/>
                <a:sym typeface="Tulpen One"/>
              </a:defRPr>
            </a:lvl7pPr>
            <a:lvl8pPr lvl="7" rtl="0">
              <a:lnSpc>
                <a:spcPct val="100000"/>
              </a:lnSpc>
              <a:spcBef>
                <a:spcPts val="0"/>
              </a:spcBef>
              <a:spcAft>
                <a:spcPts val="0"/>
              </a:spcAft>
              <a:buNone/>
              <a:defRPr sz="2560" b="1">
                <a:latin typeface="Tulpen One"/>
                <a:ea typeface="Tulpen One"/>
                <a:cs typeface="Tulpen One"/>
                <a:sym typeface="Tulpen One"/>
              </a:defRPr>
            </a:lvl8pPr>
            <a:lvl9pPr lvl="8" rtl="0">
              <a:lnSpc>
                <a:spcPct val="100000"/>
              </a:lnSpc>
              <a:spcBef>
                <a:spcPts val="0"/>
              </a:spcBef>
              <a:spcAft>
                <a:spcPts val="0"/>
              </a:spcAft>
              <a:buNone/>
              <a:defRPr sz="2560" b="1">
                <a:latin typeface="Tulpen One"/>
                <a:ea typeface="Tulpen One"/>
                <a:cs typeface="Tulpen One"/>
                <a:sym typeface="Tulpen One"/>
              </a:defRPr>
            </a:lvl9pPr>
          </a:lstStyle>
          <a:p>
            <a:endParaRPr/>
          </a:p>
        </p:txBody>
      </p:sp>
      <p:sp>
        <p:nvSpPr>
          <p:cNvPr id="336" name="Google Shape;336;p42"/>
          <p:cNvSpPr txBox="1">
            <a:spLocks noGrp="1"/>
          </p:cNvSpPr>
          <p:nvPr>
            <p:ph type="subTitle" idx="7"/>
          </p:nvPr>
        </p:nvSpPr>
        <p:spPr>
          <a:xfrm>
            <a:off x="6467763" y="2450738"/>
            <a:ext cx="1954880" cy="110336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None/>
              <a:defRPr sz="1493"/>
            </a:lvl1pPr>
            <a:lvl2pPr lvl="1" rtl="0">
              <a:lnSpc>
                <a:spcPct val="100000"/>
              </a:lnSpc>
              <a:spcBef>
                <a:spcPts val="0"/>
              </a:spcBef>
              <a:spcAft>
                <a:spcPts val="0"/>
              </a:spcAft>
              <a:buNone/>
              <a:defRPr sz="1493"/>
            </a:lvl2pPr>
            <a:lvl3pPr lvl="2" rtl="0">
              <a:lnSpc>
                <a:spcPct val="100000"/>
              </a:lnSpc>
              <a:spcBef>
                <a:spcPts val="0"/>
              </a:spcBef>
              <a:spcAft>
                <a:spcPts val="0"/>
              </a:spcAft>
              <a:buNone/>
              <a:defRPr sz="1493"/>
            </a:lvl3pPr>
            <a:lvl4pPr lvl="3" rtl="0">
              <a:lnSpc>
                <a:spcPct val="100000"/>
              </a:lnSpc>
              <a:spcBef>
                <a:spcPts val="0"/>
              </a:spcBef>
              <a:spcAft>
                <a:spcPts val="0"/>
              </a:spcAft>
              <a:buNone/>
              <a:defRPr sz="1493"/>
            </a:lvl4pPr>
            <a:lvl5pPr lvl="4" rtl="0">
              <a:lnSpc>
                <a:spcPct val="100000"/>
              </a:lnSpc>
              <a:spcBef>
                <a:spcPts val="0"/>
              </a:spcBef>
              <a:spcAft>
                <a:spcPts val="0"/>
              </a:spcAft>
              <a:buNone/>
              <a:defRPr sz="1493"/>
            </a:lvl5pPr>
            <a:lvl6pPr lvl="5" rtl="0">
              <a:lnSpc>
                <a:spcPct val="100000"/>
              </a:lnSpc>
              <a:spcBef>
                <a:spcPts val="0"/>
              </a:spcBef>
              <a:spcAft>
                <a:spcPts val="0"/>
              </a:spcAft>
              <a:buNone/>
              <a:defRPr sz="1493"/>
            </a:lvl6pPr>
            <a:lvl7pPr lvl="6" rtl="0">
              <a:lnSpc>
                <a:spcPct val="100000"/>
              </a:lnSpc>
              <a:spcBef>
                <a:spcPts val="0"/>
              </a:spcBef>
              <a:spcAft>
                <a:spcPts val="0"/>
              </a:spcAft>
              <a:buNone/>
              <a:defRPr sz="1493"/>
            </a:lvl7pPr>
            <a:lvl8pPr lvl="7" rtl="0">
              <a:lnSpc>
                <a:spcPct val="100000"/>
              </a:lnSpc>
              <a:spcBef>
                <a:spcPts val="0"/>
              </a:spcBef>
              <a:spcAft>
                <a:spcPts val="0"/>
              </a:spcAft>
              <a:buNone/>
              <a:defRPr sz="1493"/>
            </a:lvl8pPr>
            <a:lvl9pPr lvl="8" rtl="0">
              <a:lnSpc>
                <a:spcPct val="100000"/>
              </a:lnSpc>
              <a:spcBef>
                <a:spcPts val="0"/>
              </a:spcBef>
              <a:spcAft>
                <a:spcPts val="0"/>
              </a:spcAft>
              <a:buNone/>
              <a:defRPr sz="1493"/>
            </a:lvl9pPr>
          </a:lstStyle>
          <a:p>
            <a:endParaRPr/>
          </a:p>
        </p:txBody>
      </p:sp>
      <p:sp>
        <p:nvSpPr>
          <p:cNvPr id="337" name="Google Shape;337;p42"/>
          <p:cNvSpPr txBox="1">
            <a:spLocks noGrp="1"/>
          </p:cNvSpPr>
          <p:nvPr>
            <p:ph type="subTitle" idx="8"/>
          </p:nvPr>
        </p:nvSpPr>
        <p:spPr>
          <a:xfrm>
            <a:off x="6479657" y="4938223"/>
            <a:ext cx="1938240" cy="110336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None/>
              <a:defRPr sz="1493"/>
            </a:lvl1pPr>
            <a:lvl2pPr lvl="1" rtl="0">
              <a:lnSpc>
                <a:spcPct val="100000"/>
              </a:lnSpc>
              <a:spcBef>
                <a:spcPts val="0"/>
              </a:spcBef>
              <a:spcAft>
                <a:spcPts val="0"/>
              </a:spcAft>
              <a:buNone/>
              <a:defRPr sz="1493"/>
            </a:lvl2pPr>
            <a:lvl3pPr lvl="2" rtl="0">
              <a:lnSpc>
                <a:spcPct val="100000"/>
              </a:lnSpc>
              <a:spcBef>
                <a:spcPts val="0"/>
              </a:spcBef>
              <a:spcAft>
                <a:spcPts val="0"/>
              </a:spcAft>
              <a:buNone/>
              <a:defRPr sz="1493"/>
            </a:lvl3pPr>
            <a:lvl4pPr lvl="3" rtl="0">
              <a:lnSpc>
                <a:spcPct val="100000"/>
              </a:lnSpc>
              <a:spcBef>
                <a:spcPts val="0"/>
              </a:spcBef>
              <a:spcAft>
                <a:spcPts val="0"/>
              </a:spcAft>
              <a:buNone/>
              <a:defRPr sz="1493"/>
            </a:lvl4pPr>
            <a:lvl5pPr lvl="4" rtl="0">
              <a:lnSpc>
                <a:spcPct val="100000"/>
              </a:lnSpc>
              <a:spcBef>
                <a:spcPts val="0"/>
              </a:spcBef>
              <a:spcAft>
                <a:spcPts val="0"/>
              </a:spcAft>
              <a:buNone/>
              <a:defRPr sz="1493"/>
            </a:lvl5pPr>
            <a:lvl6pPr lvl="5" rtl="0">
              <a:lnSpc>
                <a:spcPct val="100000"/>
              </a:lnSpc>
              <a:spcBef>
                <a:spcPts val="0"/>
              </a:spcBef>
              <a:spcAft>
                <a:spcPts val="0"/>
              </a:spcAft>
              <a:buNone/>
              <a:defRPr sz="1493"/>
            </a:lvl6pPr>
            <a:lvl7pPr lvl="6" rtl="0">
              <a:lnSpc>
                <a:spcPct val="100000"/>
              </a:lnSpc>
              <a:spcBef>
                <a:spcPts val="0"/>
              </a:spcBef>
              <a:spcAft>
                <a:spcPts val="0"/>
              </a:spcAft>
              <a:buNone/>
              <a:defRPr sz="1493"/>
            </a:lvl7pPr>
            <a:lvl8pPr lvl="7" rtl="0">
              <a:lnSpc>
                <a:spcPct val="100000"/>
              </a:lnSpc>
              <a:spcBef>
                <a:spcPts val="0"/>
              </a:spcBef>
              <a:spcAft>
                <a:spcPts val="0"/>
              </a:spcAft>
              <a:buNone/>
              <a:defRPr sz="1493"/>
            </a:lvl8pPr>
            <a:lvl9pPr lvl="8" rtl="0">
              <a:lnSpc>
                <a:spcPct val="100000"/>
              </a:lnSpc>
              <a:spcBef>
                <a:spcPts val="0"/>
              </a:spcBef>
              <a:spcAft>
                <a:spcPts val="0"/>
              </a:spcAft>
              <a:buNone/>
              <a:defRPr sz="1493"/>
            </a:lvl9pPr>
          </a:lstStyle>
          <a:p>
            <a:endParaRPr/>
          </a:p>
        </p:txBody>
      </p:sp>
      <p:grpSp>
        <p:nvGrpSpPr>
          <p:cNvPr id="338" name="Google Shape;338;p42"/>
          <p:cNvGrpSpPr/>
          <p:nvPr/>
        </p:nvGrpSpPr>
        <p:grpSpPr>
          <a:xfrm>
            <a:off x="7247366" y="-38914"/>
            <a:ext cx="2506247" cy="4052904"/>
            <a:chOff x="6794405" y="-27361"/>
            <a:chExt cx="2349607" cy="2849698"/>
          </a:xfrm>
        </p:grpSpPr>
        <p:pic>
          <p:nvPicPr>
            <p:cNvPr id="339" name="Google Shape;339;p42"/>
            <p:cNvPicPr preferRelativeResize="0"/>
            <p:nvPr/>
          </p:nvPicPr>
          <p:blipFill rotWithShape="1">
            <a:blip r:embed="rId2">
              <a:alphaModFix/>
            </a:blip>
            <a:srcRect l="68835" t="77608"/>
            <a:stretch/>
          </p:blipFill>
          <p:spPr>
            <a:xfrm rot="-5400000">
              <a:off x="7143300" y="821625"/>
              <a:ext cx="2849698" cy="1151726"/>
            </a:xfrm>
            <a:prstGeom prst="rect">
              <a:avLst/>
            </a:prstGeom>
            <a:noFill/>
            <a:ln>
              <a:noFill/>
            </a:ln>
          </p:spPr>
        </p:pic>
        <p:grpSp>
          <p:nvGrpSpPr>
            <p:cNvPr id="340" name="Google Shape;340;p42"/>
            <p:cNvGrpSpPr/>
            <p:nvPr/>
          </p:nvGrpSpPr>
          <p:grpSpPr>
            <a:xfrm>
              <a:off x="6794405" y="-23488"/>
              <a:ext cx="2349591" cy="1499535"/>
              <a:chOff x="6787967" y="-17050"/>
              <a:chExt cx="2349591" cy="1499535"/>
            </a:xfrm>
          </p:grpSpPr>
          <p:sp>
            <p:nvSpPr>
              <p:cNvPr id="341" name="Google Shape;341;p42"/>
              <p:cNvSpPr/>
              <p:nvPr/>
            </p:nvSpPr>
            <p:spPr>
              <a:xfrm rot="-5400000">
                <a:off x="7601158" y="-53916"/>
                <a:ext cx="1499535" cy="1573266"/>
              </a:xfrm>
              <a:custGeom>
                <a:avLst/>
                <a:gdLst/>
                <a:ahLst/>
                <a:cxnLst/>
                <a:rect l="l" t="t" r="r" b="b"/>
                <a:pathLst>
                  <a:path w="35042" h="36765" extrusionOk="0">
                    <a:moveTo>
                      <a:pt x="538" y="552"/>
                    </a:moveTo>
                    <a:lnTo>
                      <a:pt x="538" y="552"/>
                    </a:lnTo>
                    <a:cubicBezTo>
                      <a:pt x="2516" y="1227"/>
                      <a:pt x="4418" y="2097"/>
                      <a:pt x="6212" y="3126"/>
                    </a:cubicBezTo>
                    <a:cubicBezTo>
                      <a:pt x="8127" y="4192"/>
                      <a:pt x="9907" y="5454"/>
                      <a:pt x="11589" y="6810"/>
                    </a:cubicBezTo>
                    <a:cubicBezTo>
                      <a:pt x="12441" y="7474"/>
                      <a:pt x="13250" y="8192"/>
                      <a:pt x="14055" y="8902"/>
                    </a:cubicBezTo>
                    <a:cubicBezTo>
                      <a:pt x="14834" y="9642"/>
                      <a:pt x="15621" y="10375"/>
                      <a:pt x="16365" y="11143"/>
                    </a:cubicBezTo>
                    <a:cubicBezTo>
                      <a:pt x="17870" y="12666"/>
                      <a:pt x="19298" y="14254"/>
                      <a:pt x="20665" y="15882"/>
                    </a:cubicBezTo>
                    <a:cubicBezTo>
                      <a:pt x="23417" y="19124"/>
                      <a:pt x="25973" y="22511"/>
                      <a:pt x="28345" y="26002"/>
                    </a:cubicBezTo>
                    <a:cubicBezTo>
                      <a:pt x="30720" y="29483"/>
                      <a:pt x="32953" y="33109"/>
                      <a:pt x="34988" y="36721"/>
                    </a:cubicBezTo>
                    <a:lnTo>
                      <a:pt x="33403" y="36126"/>
                    </a:lnTo>
                    <a:cubicBezTo>
                      <a:pt x="32888" y="35930"/>
                      <a:pt x="32377" y="35749"/>
                      <a:pt x="31859" y="35517"/>
                    </a:cubicBezTo>
                    <a:lnTo>
                      <a:pt x="30303" y="34857"/>
                    </a:lnTo>
                    <a:cubicBezTo>
                      <a:pt x="29788" y="34632"/>
                      <a:pt x="29291" y="34381"/>
                      <a:pt x="28780" y="34142"/>
                    </a:cubicBezTo>
                    <a:cubicBezTo>
                      <a:pt x="26750" y="33193"/>
                      <a:pt x="24817" y="32075"/>
                      <a:pt x="22964" y="30865"/>
                    </a:cubicBezTo>
                    <a:cubicBezTo>
                      <a:pt x="19262" y="28428"/>
                      <a:pt x="15955" y="25520"/>
                      <a:pt x="13025" y="22325"/>
                    </a:cubicBezTo>
                    <a:cubicBezTo>
                      <a:pt x="10121" y="19113"/>
                      <a:pt x="7601" y="15603"/>
                      <a:pt x="5491" y="11894"/>
                    </a:cubicBezTo>
                    <a:cubicBezTo>
                      <a:pt x="3456" y="8276"/>
                      <a:pt x="1700" y="4487"/>
                      <a:pt x="538" y="552"/>
                    </a:cubicBezTo>
                    <a:close/>
                    <a:moveTo>
                      <a:pt x="1" y="1"/>
                    </a:moveTo>
                    <a:lnTo>
                      <a:pt x="81" y="317"/>
                    </a:lnTo>
                    <a:cubicBezTo>
                      <a:pt x="606" y="2383"/>
                      <a:pt x="1317" y="4392"/>
                      <a:pt x="2126" y="6372"/>
                    </a:cubicBezTo>
                    <a:cubicBezTo>
                      <a:pt x="2938" y="8348"/>
                      <a:pt x="3856" y="10288"/>
                      <a:pt x="4900" y="12173"/>
                    </a:cubicBezTo>
                    <a:cubicBezTo>
                      <a:pt x="6989" y="15937"/>
                      <a:pt x="9486" y="19527"/>
                      <a:pt x="12467" y="22757"/>
                    </a:cubicBezTo>
                    <a:cubicBezTo>
                      <a:pt x="13964" y="24363"/>
                      <a:pt x="15527" y="25926"/>
                      <a:pt x="17242" y="27340"/>
                    </a:cubicBezTo>
                    <a:cubicBezTo>
                      <a:pt x="18972" y="28736"/>
                      <a:pt x="20752" y="30085"/>
                      <a:pt x="22670" y="31253"/>
                    </a:cubicBezTo>
                    <a:cubicBezTo>
                      <a:pt x="26474" y="33646"/>
                      <a:pt x="30607" y="35502"/>
                      <a:pt x="35042" y="36764"/>
                    </a:cubicBezTo>
                    <a:cubicBezTo>
                      <a:pt x="33243" y="32910"/>
                      <a:pt x="31115" y="29305"/>
                      <a:pt x="28805" y="25744"/>
                    </a:cubicBezTo>
                    <a:cubicBezTo>
                      <a:pt x="26470" y="22210"/>
                      <a:pt x="23958" y="18765"/>
                      <a:pt x="21125" y="15545"/>
                    </a:cubicBezTo>
                    <a:cubicBezTo>
                      <a:pt x="18294" y="12326"/>
                      <a:pt x="15176" y="9316"/>
                      <a:pt x="11753" y="6636"/>
                    </a:cubicBezTo>
                    <a:cubicBezTo>
                      <a:pt x="8333" y="3957"/>
                      <a:pt x="4552" y="1617"/>
                      <a:pt x="327" y="116"/>
                    </a:cubicBezTo>
                    <a:lnTo>
                      <a:pt x="1" y="1"/>
                    </a:lnTo>
                    <a:close/>
                  </a:path>
                </a:pathLst>
              </a:custGeom>
              <a:solidFill>
                <a:schemeClr val="hlink"/>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920"/>
              </a:p>
            </p:txBody>
          </p:sp>
          <p:sp>
            <p:nvSpPr>
              <p:cNvPr id="342" name="Google Shape;342;p42"/>
              <p:cNvSpPr/>
              <p:nvPr/>
            </p:nvSpPr>
            <p:spPr>
              <a:xfrm rot="-5400000">
                <a:off x="7612884" y="-52633"/>
                <a:ext cx="1487082" cy="1560386"/>
              </a:xfrm>
              <a:custGeom>
                <a:avLst/>
                <a:gdLst/>
                <a:ahLst/>
                <a:cxnLst/>
                <a:rect l="l" t="t" r="r" b="b"/>
                <a:pathLst>
                  <a:path w="34751" h="36464" extrusionOk="0">
                    <a:moveTo>
                      <a:pt x="0" y="1"/>
                    </a:moveTo>
                    <a:lnTo>
                      <a:pt x="4286" y="4606"/>
                    </a:lnTo>
                    <a:lnTo>
                      <a:pt x="8611" y="9182"/>
                    </a:lnTo>
                    <a:lnTo>
                      <a:pt x="17303" y="18290"/>
                    </a:lnTo>
                    <a:lnTo>
                      <a:pt x="26041" y="27363"/>
                    </a:lnTo>
                    <a:lnTo>
                      <a:pt x="30403" y="31905"/>
                    </a:lnTo>
                    <a:lnTo>
                      <a:pt x="34751" y="36463"/>
                    </a:lnTo>
                    <a:cubicBezTo>
                      <a:pt x="32093" y="33240"/>
                      <a:pt x="29279" y="30129"/>
                      <a:pt x="26450" y="27036"/>
                    </a:cubicBezTo>
                    <a:cubicBezTo>
                      <a:pt x="23619" y="23943"/>
                      <a:pt x="20722" y="20905"/>
                      <a:pt x="17832" y="17859"/>
                    </a:cubicBezTo>
                    <a:cubicBezTo>
                      <a:pt x="14903" y="14849"/>
                      <a:pt x="11987" y="11825"/>
                      <a:pt x="9014" y="8849"/>
                    </a:cubicBezTo>
                    <a:cubicBezTo>
                      <a:pt x="6040" y="5871"/>
                      <a:pt x="3056" y="2905"/>
                      <a:pt x="0" y="1"/>
                    </a:cubicBezTo>
                    <a:close/>
                  </a:path>
                </a:pathLst>
              </a:custGeom>
              <a:solidFill>
                <a:schemeClr val="hlink"/>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920"/>
              </a:p>
            </p:txBody>
          </p:sp>
          <p:sp>
            <p:nvSpPr>
              <p:cNvPr id="343" name="Google Shape;343;p42"/>
              <p:cNvSpPr/>
              <p:nvPr/>
            </p:nvSpPr>
            <p:spPr>
              <a:xfrm rot="-5400000">
                <a:off x="8281265" y="779729"/>
                <a:ext cx="298093" cy="110833"/>
              </a:xfrm>
              <a:custGeom>
                <a:avLst/>
                <a:gdLst/>
                <a:ahLst/>
                <a:cxnLst/>
                <a:rect l="l" t="t" r="r" b="b"/>
                <a:pathLst>
                  <a:path w="6966" h="2590" extrusionOk="0">
                    <a:moveTo>
                      <a:pt x="6845" y="1"/>
                    </a:moveTo>
                    <a:lnTo>
                      <a:pt x="0" y="2282"/>
                    </a:lnTo>
                    <a:lnTo>
                      <a:pt x="119" y="2590"/>
                    </a:lnTo>
                    <a:lnTo>
                      <a:pt x="6965" y="309"/>
                    </a:lnTo>
                    <a:lnTo>
                      <a:pt x="6845" y="1"/>
                    </a:lnTo>
                    <a:close/>
                  </a:path>
                </a:pathLst>
              </a:custGeom>
              <a:solidFill>
                <a:schemeClr val="hlink"/>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920"/>
              </a:p>
            </p:txBody>
          </p:sp>
          <p:sp>
            <p:nvSpPr>
              <p:cNvPr id="344" name="Google Shape;344;p42"/>
              <p:cNvSpPr/>
              <p:nvPr/>
            </p:nvSpPr>
            <p:spPr>
              <a:xfrm rot="-5400000">
                <a:off x="8168311" y="888062"/>
                <a:ext cx="283201" cy="106168"/>
              </a:xfrm>
              <a:custGeom>
                <a:avLst/>
                <a:gdLst/>
                <a:ahLst/>
                <a:cxnLst/>
                <a:rect l="l" t="t" r="r" b="b"/>
                <a:pathLst>
                  <a:path w="6618" h="2481" extrusionOk="0">
                    <a:moveTo>
                      <a:pt x="6498" y="0"/>
                    </a:moveTo>
                    <a:lnTo>
                      <a:pt x="1" y="2172"/>
                    </a:lnTo>
                    <a:lnTo>
                      <a:pt x="120" y="2480"/>
                    </a:lnTo>
                    <a:lnTo>
                      <a:pt x="6618" y="308"/>
                    </a:lnTo>
                    <a:lnTo>
                      <a:pt x="6498" y="0"/>
                    </a:lnTo>
                    <a:close/>
                  </a:path>
                </a:pathLst>
              </a:custGeom>
              <a:solidFill>
                <a:schemeClr val="hlink"/>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920"/>
              </a:p>
            </p:txBody>
          </p:sp>
          <p:sp>
            <p:nvSpPr>
              <p:cNvPr id="345" name="Google Shape;345;p42"/>
              <p:cNvSpPr/>
              <p:nvPr/>
            </p:nvSpPr>
            <p:spPr>
              <a:xfrm rot="-5400000">
                <a:off x="8360151" y="464229"/>
                <a:ext cx="60723" cy="198472"/>
              </a:xfrm>
              <a:custGeom>
                <a:avLst/>
                <a:gdLst/>
                <a:ahLst/>
                <a:cxnLst/>
                <a:rect l="l" t="t" r="r" b="b"/>
                <a:pathLst>
                  <a:path w="1419" h="4638" extrusionOk="0">
                    <a:moveTo>
                      <a:pt x="1070" y="0"/>
                    </a:moveTo>
                    <a:lnTo>
                      <a:pt x="1" y="4569"/>
                    </a:lnTo>
                    <a:lnTo>
                      <a:pt x="345" y="4638"/>
                    </a:lnTo>
                    <a:lnTo>
                      <a:pt x="1418" y="69"/>
                    </a:lnTo>
                    <a:lnTo>
                      <a:pt x="1070" y="0"/>
                    </a:lnTo>
                    <a:close/>
                  </a:path>
                </a:pathLst>
              </a:custGeom>
              <a:solidFill>
                <a:schemeClr val="hlink"/>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920"/>
              </a:p>
            </p:txBody>
          </p:sp>
          <p:sp>
            <p:nvSpPr>
              <p:cNvPr id="346" name="Google Shape;346;p42"/>
              <p:cNvSpPr/>
              <p:nvPr/>
            </p:nvSpPr>
            <p:spPr>
              <a:xfrm rot="-5400000">
                <a:off x="7363419" y="-591923"/>
                <a:ext cx="908185" cy="2059090"/>
              </a:xfrm>
              <a:custGeom>
                <a:avLst/>
                <a:gdLst/>
                <a:ahLst/>
                <a:cxnLst/>
                <a:rect l="l" t="t" r="r" b="b"/>
                <a:pathLst>
                  <a:path w="21223" h="48118" extrusionOk="0">
                    <a:moveTo>
                      <a:pt x="846" y="705"/>
                    </a:moveTo>
                    <a:cubicBezTo>
                      <a:pt x="2577" y="2026"/>
                      <a:pt x="4195" y="3481"/>
                      <a:pt x="5653" y="5063"/>
                    </a:cubicBezTo>
                    <a:cubicBezTo>
                      <a:pt x="7186" y="6738"/>
                      <a:pt x="8553" y="8537"/>
                      <a:pt x="9779" y="10411"/>
                    </a:cubicBezTo>
                    <a:cubicBezTo>
                      <a:pt x="12227" y="14172"/>
                      <a:pt x="14054" y="18243"/>
                      <a:pt x="15555" y="22391"/>
                    </a:cubicBezTo>
                    <a:cubicBezTo>
                      <a:pt x="16335" y="24454"/>
                      <a:pt x="16966" y="26568"/>
                      <a:pt x="17585" y="28678"/>
                    </a:cubicBezTo>
                    <a:cubicBezTo>
                      <a:pt x="18195" y="30793"/>
                      <a:pt x="18728" y="32928"/>
                      <a:pt x="19185" y="35074"/>
                    </a:cubicBezTo>
                    <a:cubicBezTo>
                      <a:pt x="20106" y="39357"/>
                      <a:pt x="20784" y="43744"/>
                      <a:pt x="21197" y="48056"/>
                    </a:cubicBezTo>
                    <a:cubicBezTo>
                      <a:pt x="20395" y="47211"/>
                      <a:pt x="19620" y="46359"/>
                      <a:pt x="18866" y="45521"/>
                    </a:cubicBezTo>
                    <a:lnTo>
                      <a:pt x="17734" y="44281"/>
                    </a:lnTo>
                    <a:lnTo>
                      <a:pt x="17169" y="43668"/>
                    </a:lnTo>
                    <a:lnTo>
                      <a:pt x="16632" y="43012"/>
                    </a:lnTo>
                    <a:lnTo>
                      <a:pt x="14493" y="40369"/>
                    </a:lnTo>
                    <a:cubicBezTo>
                      <a:pt x="14145" y="39922"/>
                      <a:pt x="13768" y="39499"/>
                      <a:pt x="13445" y="39038"/>
                    </a:cubicBezTo>
                    <a:lnTo>
                      <a:pt x="12488" y="37646"/>
                    </a:lnTo>
                    <a:lnTo>
                      <a:pt x="10577" y="34865"/>
                    </a:lnTo>
                    <a:lnTo>
                      <a:pt x="8887" y="31968"/>
                    </a:lnTo>
                    <a:cubicBezTo>
                      <a:pt x="8608" y="31485"/>
                      <a:pt x="8314" y="31006"/>
                      <a:pt x="8053" y="30517"/>
                    </a:cubicBezTo>
                    <a:lnTo>
                      <a:pt x="7306" y="29023"/>
                    </a:lnTo>
                    <a:lnTo>
                      <a:pt x="6559" y="27533"/>
                    </a:lnTo>
                    <a:cubicBezTo>
                      <a:pt x="6309" y="27036"/>
                      <a:pt x="6048" y="26543"/>
                      <a:pt x="5852" y="26024"/>
                    </a:cubicBezTo>
                    <a:lnTo>
                      <a:pt x="4579" y="22953"/>
                    </a:lnTo>
                    <a:cubicBezTo>
                      <a:pt x="4192" y="21920"/>
                      <a:pt x="3869" y="20865"/>
                      <a:pt x="3496" y="19828"/>
                    </a:cubicBezTo>
                    <a:cubicBezTo>
                      <a:pt x="3104" y="18791"/>
                      <a:pt x="2872" y="17713"/>
                      <a:pt x="2564" y="16655"/>
                    </a:cubicBezTo>
                    <a:cubicBezTo>
                      <a:pt x="2248" y="15600"/>
                      <a:pt x="2042" y="14523"/>
                      <a:pt x="1816" y="13446"/>
                    </a:cubicBezTo>
                    <a:cubicBezTo>
                      <a:pt x="982" y="9257"/>
                      <a:pt x="503" y="4954"/>
                      <a:pt x="846" y="705"/>
                    </a:cubicBezTo>
                    <a:close/>
                    <a:moveTo>
                      <a:pt x="529" y="1"/>
                    </a:moveTo>
                    <a:lnTo>
                      <a:pt x="493" y="331"/>
                    </a:lnTo>
                    <a:cubicBezTo>
                      <a:pt x="0" y="4751"/>
                      <a:pt x="333" y="9197"/>
                      <a:pt x="1160" y="13555"/>
                    </a:cubicBezTo>
                    <a:cubicBezTo>
                      <a:pt x="2012" y="17906"/>
                      <a:pt x="3307" y="22199"/>
                      <a:pt x="5178" y="26278"/>
                    </a:cubicBezTo>
                    <a:cubicBezTo>
                      <a:pt x="5381" y="26800"/>
                      <a:pt x="5642" y="27297"/>
                      <a:pt x="5896" y="27801"/>
                    </a:cubicBezTo>
                    <a:lnTo>
                      <a:pt x="6657" y="29306"/>
                    </a:lnTo>
                    <a:lnTo>
                      <a:pt x="7419" y="30807"/>
                    </a:lnTo>
                    <a:cubicBezTo>
                      <a:pt x="7680" y="31307"/>
                      <a:pt x="8003" y="31775"/>
                      <a:pt x="8289" y="32261"/>
                    </a:cubicBezTo>
                    <a:lnTo>
                      <a:pt x="10066" y="35148"/>
                    </a:lnTo>
                    <a:lnTo>
                      <a:pt x="12060" y="37907"/>
                    </a:lnTo>
                    <a:lnTo>
                      <a:pt x="13057" y="39285"/>
                    </a:lnTo>
                    <a:cubicBezTo>
                      <a:pt x="13394" y="39741"/>
                      <a:pt x="13786" y="40162"/>
                      <a:pt x="14148" y="40600"/>
                    </a:cubicBezTo>
                    <a:lnTo>
                      <a:pt x="16360" y="43211"/>
                    </a:lnTo>
                    <a:lnTo>
                      <a:pt x="16915" y="43864"/>
                    </a:lnTo>
                    <a:lnTo>
                      <a:pt x="17538" y="44488"/>
                    </a:lnTo>
                    <a:lnTo>
                      <a:pt x="18790" y="45713"/>
                    </a:lnTo>
                    <a:cubicBezTo>
                      <a:pt x="19624" y="46526"/>
                      <a:pt x="20435" y="47316"/>
                      <a:pt x="21222" y="48117"/>
                    </a:cubicBezTo>
                    <a:cubicBezTo>
                      <a:pt x="21139" y="43661"/>
                      <a:pt x="20544" y="39328"/>
                      <a:pt x="19717" y="34984"/>
                    </a:cubicBezTo>
                    <a:cubicBezTo>
                      <a:pt x="18847" y="30658"/>
                      <a:pt x="17702" y="26369"/>
                      <a:pt x="16110" y="22213"/>
                    </a:cubicBezTo>
                    <a:cubicBezTo>
                      <a:pt x="15298" y="20143"/>
                      <a:pt x="14406" y="18095"/>
                      <a:pt x="13383" y="16108"/>
                    </a:cubicBezTo>
                    <a:cubicBezTo>
                      <a:pt x="12346" y="14124"/>
                      <a:pt x="11236" y="12174"/>
                      <a:pt x="9989" y="10295"/>
                    </a:cubicBezTo>
                    <a:cubicBezTo>
                      <a:pt x="8720" y="8432"/>
                      <a:pt x="7368" y="6615"/>
                      <a:pt x="5845" y="4914"/>
                    </a:cubicBezTo>
                    <a:cubicBezTo>
                      <a:pt x="4301" y="3236"/>
                      <a:pt x="2636" y="1644"/>
                      <a:pt x="805" y="215"/>
                    </a:cubicBezTo>
                    <a:lnTo>
                      <a:pt x="529" y="1"/>
                    </a:lnTo>
                    <a:close/>
                  </a:path>
                </a:pathLst>
              </a:custGeom>
              <a:solidFill>
                <a:schemeClr val="hlink"/>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920"/>
              </a:p>
            </p:txBody>
          </p:sp>
          <p:sp>
            <p:nvSpPr>
              <p:cNvPr id="347" name="Google Shape;347;p42"/>
              <p:cNvSpPr/>
              <p:nvPr/>
            </p:nvSpPr>
            <p:spPr>
              <a:xfrm rot="-5400000">
                <a:off x="7385201" y="-598172"/>
                <a:ext cx="878444" cy="2042786"/>
              </a:xfrm>
              <a:custGeom>
                <a:avLst/>
                <a:gdLst/>
                <a:ahLst/>
                <a:cxnLst/>
                <a:rect l="l" t="t" r="r" b="b"/>
                <a:pathLst>
                  <a:path w="20528" h="47737" extrusionOk="0">
                    <a:moveTo>
                      <a:pt x="1" y="0"/>
                    </a:moveTo>
                    <a:lnTo>
                      <a:pt x="5364" y="11862"/>
                    </a:lnTo>
                    <a:cubicBezTo>
                      <a:pt x="7151" y="15813"/>
                      <a:pt x="8979" y="19751"/>
                      <a:pt x="10726" y="23718"/>
                    </a:cubicBezTo>
                    <a:cubicBezTo>
                      <a:pt x="12522" y="27667"/>
                      <a:pt x="14273" y="31633"/>
                      <a:pt x="15966" y="35614"/>
                    </a:cubicBezTo>
                    <a:cubicBezTo>
                      <a:pt x="16811" y="37609"/>
                      <a:pt x="17659" y="39600"/>
                      <a:pt x="18424" y="41619"/>
                    </a:cubicBezTo>
                    <a:cubicBezTo>
                      <a:pt x="19244" y="43625"/>
                      <a:pt x="19944" y="45659"/>
                      <a:pt x="20528" y="47737"/>
                    </a:cubicBezTo>
                    <a:cubicBezTo>
                      <a:pt x="19643" y="43520"/>
                      <a:pt x="18033" y="39473"/>
                      <a:pt x="16478" y="35437"/>
                    </a:cubicBezTo>
                    <a:cubicBezTo>
                      <a:pt x="14882" y="31409"/>
                      <a:pt x="13124" y="27442"/>
                      <a:pt x="11379" y="23468"/>
                    </a:cubicBezTo>
                    <a:cubicBezTo>
                      <a:pt x="9573" y="19520"/>
                      <a:pt x="7757" y="15578"/>
                      <a:pt x="5861" y="11666"/>
                    </a:cubicBezTo>
                    <a:cubicBezTo>
                      <a:pt x="3968" y="7753"/>
                      <a:pt x="2032" y="3856"/>
                      <a:pt x="1" y="0"/>
                    </a:cubicBezTo>
                    <a:close/>
                  </a:path>
                </a:pathLst>
              </a:custGeom>
              <a:solidFill>
                <a:schemeClr val="hlink"/>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920"/>
              </a:p>
            </p:txBody>
          </p:sp>
          <p:sp>
            <p:nvSpPr>
              <p:cNvPr id="348" name="Google Shape;348;p42"/>
              <p:cNvSpPr/>
              <p:nvPr/>
            </p:nvSpPr>
            <p:spPr>
              <a:xfrm rot="-5400000">
                <a:off x="7669442" y="502767"/>
                <a:ext cx="330401" cy="60551"/>
              </a:xfrm>
              <a:custGeom>
                <a:avLst/>
                <a:gdLst/>
                <a:ahLst/>
                <a:cxnLst/>
                <a:rect l="l" t="t" r="r" b="b"/>
                <a:pathLst>
                  <a:path w="7721" h="1415" extrusionOk="0">
                    <a:moveTo>
                      <a:pt x="55" y="0"/>
                    </a:moveTo>
                    <a:lnTo>
                      <a:pt x="1" y="323"/>
                    </a:lnTo>
                    <a:lnTo>
                      <a:pt x="7669" y="1414"/>
                    </a:lnTo>
                    <a:lnTo>
                      <a:pt x="7720" y="1095"/>
                    </a:lnTo>
                    <a:lnTo>
                      <a:pt x="55" y="0"/>
                    </a:lnTo>
                    <a:close/>
                  </a:path>
                </a:pathLst>
              </a:custGeom>
              <a:solidFill>
                <a:schemeClr val="hlink"/>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920"/>
              </a:p>
            </p:txBody>
          </p:sp>
          <p:sp>
            <p:nvSpPr>
              <p:cNvPr id="349" name="Google Shape;349;p42"/>
              <p:cNvSpPr/>
              <p:nvPr/>
            </p:nvSpPr>
            <p:spPr>
              <a:xfrm rot="-5400000">
                <a:off x="7409676" y="333944"/>
                <a:ext cx="124954" cy="214476"/>
              </a:xfrm>
              <a:custGeom>
                <a:avLst/>
                <a:gdLst/>
                <a:ahLst/>
                <a:cxnLst/>
                <a:rect l="l" t="t" r="r" b="b"/>
                <a:pathLst>
                  <a:path w="2920" h="5012" extrusionOk="0">
                    <a:moveTo>
                      <a:pt x="2603" y="0"/>
                    </a:moveTo>
                    <a:lnTo>
                      <a:pt x="1" y="4867"/>
                    </a:lnTo>
                    <a:lnTo>
                      <a:pt x="319" y="5011"/>
                    </a:lnTo>
                    <a:lnTo>
                      <a:pt x="2919" y="141"/>
                    </a:lnTo>
                    <a:lnTo>
                      <a:pt x="2603" y="0"/>
                    </a:lnTo>
                    <a:close/>
                  </a:path>
                </a:pathLst>
              </a:custGeom>
              <a:solidFill>
                <a:schemeClr val="hlink"/>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920"/>
              </a:p>
            </p:txBody>
          </p:sp>
          <p:sp>
            <p:nvSpPr>
              <p:cNvPr id="350" name="Google Shape;350;p42"/>
              <p:cNvSpPr/>
              <p:nvPr/>
            </p:nvSpPr>
            <p:spPr>
              <a:xfrm rot="-5400000">
                <a:off x="7528773" y="285458"/>
                <a:ext cx="143569" cy="180199"/>
              </a:xfrm>
              <a:custGeom>
                <a:avLst/>
                <a:gdLst/>
                <a:ahLst/>
                <a:cxnLst/>
                <a:rect l="l" t="t" r="r" b="b"/>
                <a:pathLst>
                  <a:path w="3355" h="4211" extrusionOk="0">
                    <a:moveTo>
                      <a:pt x="3064" y="0"/>
                    </a:moveTo>
                    <a:lnTo>
                      <a:pt x="0" y="4025"/>
                    </a:lnTo>
                    <a:lnTo>
                      <a:pt x="291" y="4210"/>
                    </a:lnTo>
                    <a:lnTo>
                      <a:pt x="3354" y="189"/>
                    </a:lnTo>
                    <a:lnTo>
                      <a:pt x="3064" y="0"/>
                    </a:lnTo>
                    <a:close/>
                  </a:path>
                </a:pathLst>
              </a:custGeom>
              <a:solidFill>
                <a:schemeClr val="hlink"/>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920"/>
              </a:p>
            </p:txBody>
          </p:sp>
          <p:sp>
            <p:nvSpPr>
              <p:cNvPr id="351" name="Google Shape;351;p42"/>
              <p:cNvSpPr/>
              <p:nvPr/>
            </p:nvSpPr>
            <p:spPr>
              <a:xfrm rot="-5400000">
                <a:off x="7997094" y="366960"/>
                <a:ext cx="307379" cy="41423"/>
              </a:xfrm>
              <a:custGeom>
                <a:avLst/>
                <a:gdLst/>
                <a:ahLst/>
                <a:cxnLst/>
                <a:rect l="l" t="t" r="r" b="b"/>
                <a:pathLst>
                  <a:path w="7183" h="968" extrusionOk="0">
                    <a:moveTo>
                      <a:pt x="37" y="0"/>
                    </a:moveTo>
                    <a:lnTo>
                      <a:pt x="0" y="323"/>
                    </a:lnTo>
                    <a:lnTo>
                      <a:pt x="7147" y="968"/>
                    </a:lnTo>
                    <a:lnTo>
                      <a:pt x="7183" y="645"/>
                    </a:lnTo>
                    <a:lnTo>
                      <a:pt x="37" y="0"/>
                    </a:lnTo>
                    <a:close/>
                  </a:path>
                </a:pathLst>
              </a:custGeom>
              <a:solidFill>
                <a:schemeClr val="hlink"/>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920"/>
              </a:p>
            </p:txBody>
          </p:sp>
        </p:grpSp>
      </p:grpSp>
      <p:pic>
        <p:nvPicPr>
          <p:cNvPr id="352" name="Google Shape;352;p42"/>
          <p:cNvPicPr preferRelativeResize="0"/>
          <p:nvPr/>
        </p:nvPicPr>
        <p:blipFill rotWithShape="1">
          <a:blip r:embed="rId2">
            <a:alphaModFix/>
          </a:blip>
          <a:srcRect l="77708" t="77089"/>
          <a:stretch/>
        </p:blipFill>
        <p:spPr>
          <a:xfrm flipH="1">
            <a:off x="0" y="5639290"/>
            <a:ext cx="2174188" cy="1675911"/>
          </a:xfrm>
          <a:prstGeom prst="rect">
            <a:avLst/>
          </a:prstGeom>
          <a:noFill/>
          <a:ln>
            <a:noFill/>
          </a:ln>
        </p:spPr>
      </p:pic>
    </p:spTree>
    <p:extLst>
      <p:ext uri="{BB962C8B-B14F-4D97-AF65-F5344CB8AC3E}">
        <p14:creationId xmlns:p14="http://schemas.microsoft.com/office/powerpoint/2010/main" val="1976992038"/>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matchingName="Title and six columns  2">
  <p:cSld name="Title and six columns  2">
    <p:bg>
      <p:bgPr>
        <a:solidFill>
          <a:schemeClr val="dk2"/>
        </a:solidFill>
        <a:effectLst/>
      </p:bgPr>
    </p:bg>
    <p:spTree>
      <p:nvGrpSpPr>
        <p:cNvPr id="1" name="Shape 353"/>
        <p:cNvGrpSpPr/>
        <p:nvPr/>
      </p:nvGrpSpPr>
      <p:grpSpPr>
        <a:xfrm>
          <a:off x="0" y="0"/>
          <a:ext cx="0" cy="0"/>
          <a:chOff x="0" y="0"/>
          <a:chExt cx="0" cy="0"/>
        </a:xfrm>
      </p:grpSpPr>
      <p:pic>
        <p:nvPicPr>
          <p:cNvPr id="354" name="Google Shape;354;p43"/>
          <p:cNvPicPr preferRelativeResize="0"/>
          <p:nvPr/>
        </p:nvPicPr>
        <p:blipFill rotWithShape="1">
          <a:blip r:embed="rId2">
            <a:alphaModFix/>
          </a:blip>
          <a:srcRect/>
          <a:stretch/>
        </p:blipFill>
        <p:spPr>
          <a:xfrm>
            <a:off x="0" y="0"/>
            <a:ext cx="9753600" cy="7315200"/>
          </a:xfrm>
          <a:prstGeom prst="rect">
            <a:avLst/>
          </a:prstGeom>
          <a:noFill/>
          <a:ln>
            <a:noFill/>
          </a:ln>
        </p:spPr>
      </p:pic>
      <p:pic>
        <p:nvPicPr>
          <p:cNvPr id="355" name="Google Shape;355;p43"/>
          <p:cNvPicPr preferRelativeResize="0"/>
          <p:nvPr/>
        </p:nvPicPr>
        <p:blipFill rotWithShape="1">
          <a:blip r:embed="rId3">
            <a:alphaModFix/>
          </a:blip>
          <a:srcRect t="47081"/>
          <a:stretch/>
        </p:blipFill>
        <p:spPr>
          <a:xfrm>
            <a:off x="0" y="3444196"/>
            <a:ext cx="9753600" cy="3871004"/>
          </a:xfrm>
          <a:prstGeom prst="rect">
            <a:avLst/>
          </a:prstGeom>
          <a:noFill/>
          <a:ln>
            <a:noFill/>
          </a:ln>
        </p:spPr>
      </p:pic>
      <p:sp>
        <p:nvSpPr>
          <p:cNvPr id="356" name="Google Shape;356;p43"/>
          <p:cNvSpPr txBox="1">
            <a:spLocks noGrp="1"/>
          </p:cNvSpPr>
          <p:nvPr>
            <p:ph type="subTitle" idx="1"/>
          </p:nvPr>
        </p:nvSpPr>
        <p:spPr>
          <a:xfrm>
            <a:off x="1031653" y="5078019"/>
            <a:ext cx="2297600" cy="1073493"/>
          </a:xfrm>
          <a:prstGeom prst="rect">
            <a:avLst/>
          </a:prstGeom>
          <a:noFill/>
        </p:spPr>
        <p:txBody>
          <a:bodyPr spcFirstLastPara="1" wrap="square" lIns="91425" tIns="91425" rIns="91425" bIns="91425" anchor="t" anchorCtr="0">
            <a:noAutofit/>
          </a:bodyPr>
          <a:lstStyle>
            <a:lvl1pPr lvl="0" algn="ctr" rtl="0">
              <a:lnSpc>
                <a:spcPct val="100000"/>
              </a:lnSpc>
              <a:spcBef>
                <a:spcPts val="0"/>
              </a:spcBef>
              <a:spcAft>
                <a:spcPts val="0"/>
              </a:spcAft>
              <a:buNone/>
              <a:defRPr/>
            </a:lvl1pPr>
            <a:lvl2pPr lvl="1" algn="ctr" rtl="0">
              <a:lnSpc>
                <a:spcPct val="100000"/>
              </a:lnSpc>
              <a:spcBef>
                <a:spcPts val="1707"/>
              </a:spcBef>
              <a:spcAft>
                <a:spcPts val="0"/>
              </a:spcAft>
              <a:buNone/>
              <a:defRPr/>
            </a:lvl2pPr>
            <a:lvl3pPr lvl="2" algn="ctr" rtl="0">
              <a:lnSpc>
                <a:spcPct val="100000"/>
              </a:lnSpc>
              <a:spcBef>
                <a:spcPts val="1707"/>
              </a:spcBef>
              <a:spcAft>
                <a:spcPts val="0"/>
              </a:spcAft>
              <a:buNone/>
              <a:defRPr/>
            </a:lvl3pPr>
            <a:lvl4pPr lvl="3" algn="ctr" rtl="0">
              <a:lnSpc>
                <a:spcPct val="100000"/>
              </a:lnSpc>
              <a:spcBef>
                <a:spcPts val="1707"/>
              </a:spcBef>
              <a:spcAft>
                <a:spcPts val="0"/>
              </a:spcAft>
              <a:buNone/>
              <a:defRPr/>
            </a:lvl4pPr>
            <a:lvl5pPr lvl="4" algn="ctr" rtl="0">
              <a:lnSpc>
                <a:spcPct val="100000"/>
              </a:lnSpc>
              <a:spcBef>
                <a:spcPts val="1707"/>
              </a:spcBef>
              <a:spcAft>
                <a:spcPts val="0"/>
              </a:spcAft>
              <a:buNone/>
              <a:defRPr/>
            </a:lvl5pPr>
            <a:lvl6pPr lvl="5" algn="ctr" rtl="0">
              <a:lnSpc>
                <a:spcPct val="100000"/>
              </a:lnSpc>
              <a:spcBef>
                <a:spcPts val="1707"/>
              </a:spcBef>
              <a:spcAft>
                <a:spcPts val="0"/>
              </a:spcAft>
              <a:buNone/>
              <a:defRPr/>
            </a:lvl6pPr>
            <a:lvl7pPr lvl="6" algn="ctr" rtl="0">
              <a:lnSpc>
                <a:spcPct val="100000"/>
              </a:lnSpc>
              <a:spcBef>
                <a:spcPts val="1707"/>
              </a:spcBef>
              <a:spcAft>
                <a:spcPts val="0"/>
              </a:spcAft>
              <a:buNone/>
              <a:defRPr/>
            </a:lvl7pPr>
            <a:lvl8pPr lvl="7" algn="ctr" rtl="0">
              <a:lnSpc>
                <a:spcPct val="100000"/>
              </a:lnSpc>
              <a:spcBef>
                <a:spcPts val="1707"/>
              </a:spcBef>
              <a:spcAft>
                <a:spcPts val="0"/>
              </a:spcAft>
              <a:buNone/>
              <a:defRPr/>
            </a:lvl8pPr>
            <a:lvl9pPr lvl="8" algn="ctr" rtl="0">
              <a:lnSpc>
                <a:spcPct val="100000"/>
              </a:lnSpc>
              <a:spcBef>
                <a:spcPts val="1707"/>
              </a:spcBef>
              <a:spcAft>
                <a:spcPts val="1707"/>
              </a:spcAft>
              <a:buNone/>
              <a:defRPr/>
            </a:lvl9pPr>
          </a:lstStyle>
          <a:p>
            <a:endParaRPr/>
          </a:p>
        </p:txBody>
      </p:sp>
      <p:sp>
        <p:nvSpPr>
          <p:cNvPr id="357" name="Google Shape;357;p43"/>
          <p:cNvSpPr txBox="1">
            <a:spLocks noGrp="1"/>
          </p:cNvSpPr>
          <p:nvPr>
            <p:ph type="subTitle" idx="2"/>
          </p:nvPr>
        </p:nvSpPr>
        <p:spPr>
          <a:xfrm>
            <a:off x="3728011" y="5078019"/>
            <a:ext cx="2297600" cy="1073493"/>
          </a:xfrm>
          <a:prstGeom prst="rect">
            <a:avLst/>
          </a:prstGeom>
          <a:noFill/>
        </p:spPr>
        <p:txBody>
          <a:bodyPr spcFirstLastPara="1" wrap="square" lIns="91425" tIns="91425" rIns="91425" bIns="91425" anchor="t" anchorCtr="0">
            <a:noAutofit/>
          </a:bodyPr>
          <a:lstStyle>
            <a:lvl1pPr lvl="0" algn="ctr" rtl="0">
              <a:lnSpc>
                <a:spcPct val="100000"/>
              </a:lnSpc>
              <a:spcBef>
                <a:spcPts val="0"/>
              </a:spcBef>
              <a:spcAft>
                <a:spcPts val="0"/>
              </a:spcAft>
              <a:buNone/>
              <a:defRPr/>
            </a:lvl1pPr>
            <a:lvl2pPr lvl="1" algn="ctr" rtl="0">
              <a:lnSpc>
                <a:spcPct val="100000"/>
              </a:lnSpc>
              <a:spcBef>
                <a:spcPts val="1707"/>
              </a:spcBef>
              <a:spcAft>
                <a:spcPts val="0"/>
              </a:spcAft>
              <a:buNone/>
              <a:defRPr/>
            </a:lvl2pPr>
            <a:lvl3pPr lvl="2" algn="ctr" rtl="0">
              <a:lnSpc>
                <a:spcPct val="100000"/>
              </a:lnSpc>
              <a:spcBef>
                <a:spcPts val="1707"/>
              </a:spcBef>
              <a:spcAft>
                <a:spcPts val="0"/>
              </a:spcAft>
              <a:buNone/>
              <a:defRPr/>
            </a:lvl3pPr>
            <a:lvl4pPr lvl="3" algn="ctr" rtl="0">
              <a:lnSpc>
                <a:spcPct val="100000"/>
              </a:lnSpc>
              <a:spcBef>
                <a:spcPts val="1707"/>
              </a:spcBef>
              <a:spcAft>
                <a:spcPts val="0"/>
              </a:spcAft>
              <a:buNone/>
              <a:defRPr/>
            </a:lvl4pPr>
            <a:lvl5pPr lvl="4" algn="ctr" rtl="0">
              <a:lnSpc>
                <a:spcPct val="100000"/>
              </a:lnSpc>
              <a:spcBef>
                <a:spcPts val="1707"/>
              </a:spcBef>
              <a:spcAft>
                <a:spcPts val="0"/>
              </a:spcAft>
              <a:buNone/>
              <a:defRPr/>
            </a:lvl5pPr>
            <a:lvl6pPr lvl="5" algn="ctr" rtl="0">
              <a:lnSpc>
                <a:spcPct val="100000"/>
              </a:lnSpc>
              <a:spcBef>
                <a:spcPts val="1707"/>
              </a:spcBef>
              <a:spcAft>
                <a:spcPts val="0"/>
              </a:spcAft>
              <a:buNone/>
              <a:defRPr/>
            </a:lvl6pPr>
            <a:lvl7pPr lvl="6" algn="ctr" rtl="0">
              <a:lnSpc>
                <a:spcPct val="100000"/>
              </a:lnSpc>
              <a:spcBef>
                <a:spcPts val="1707"/>
              </a:spcBef>
              <a:spcAft>
                <a:spcPts val="0"/>
              </a:spcAft>
              <a:buNone/>
              <a:defRPr/>
            </a:lvl7pPr>
            <a:lvl8pPr lvl="7" algn="ctr" rtl="0">
              <a:lnSpc>
                <a:spcPct val="100000"/>
              </a:lnSpc>
              <a:spcBef>
                <a:spcPts val="1707"/>
              </a:spcBef>
              <a:spcAft>
                <a:spcPts val="0"/>
              </a:spcAft>
              <a:buNone/>
              <a:defRPr/>
            </a:lvl8pPr>
            <a:lvl9pPr lvl="8" algn="ctr" rtl="0">
              <a:lnSpc>
                <a:spcPct val="100000"/>
              </a:lnSpc>
              <a:spcBef>
                <a:spcPts val="1707"/>
              </a:spcBef>
              <a:spcAft>
                <a:spcPts val="1707"/>
              </a:spcAft>
              <a:buNone/>
              <a:defRPr/>
            </a:lvl9pPr>
          </a:lstStyle>
          <a:p>
            <a:endParaRPr/>
          </a:p>
        </p:txBody>
      </p:sp>
      <p:sp>
        <p:nvSpPr>
          <p:cNvPr id="358" name="Google Shape;358;p43"/>
          <p:cNvSpPr txBox="1">
            <a:spLocks noGrp="1"/>
          </p:cNvSpPr>
          <p:nvPr>
            <p:ph type="subTitle" idx="3"/>
          </p:nvPr>
        </p:nvSpPr>
        <p:spPr>
          <a:xfrm>
            <a:off x="6424347" y="5084393"/>
            <a:ext cx="2297600" cy="1073493"/>
          </a:xfrm>
          <a:prstGeom prst="rect">
            <a:avLst/>
          </a:prstGeom>
          <a:noFill/>
        </p:spPr>
        <p:txBody>
          <a:bodyPr spcFirstLastPara="1" wrap="square" lIns="91425" tIns="91425" rIns="91425" bIns="91425" anchor="t" anchorCtr="0">
            <a:noAutofit/>
          </a:bodyPr>
          <a:lstStyle>
            <a:lvl1pPr lvl="0" algn="ctr" rtl="0">
              <a:lnSpc>
                <a:spcPct val="100000"/>
              </a:lnSpc>
              <a:spcBef>
                <a:spcPts val="0"/>
              </a:spcBef>
              <a:spcAft>
                <a:spcPts val="0"/>
              </a:spcAft>
              <a:buNone/>
              <a:defRPr/>
            </a:lvl1pPr>
            <a:lvl2pPr lvl="1" algn="ctr" rtl="0">
              <a:lnSpc>
                <a:spcPct val="100000"/>
              </a:lnSpc>
              <a:spcBef>
                <a:spcPts val="1707"/>
              </a:spcBef>
              <a:spcAft>
                <a:spcPts val="0"/>
              </a:spcAft>
              <a:buNone/>
              <a:defRPr/>
            </a:lvl2pPr>
            <a:lvl3pPr lvl="2" algn="ctr" rtl="0">
              <a:lnSpc>
                <a:spcPct val="100000"/>
              </a:lnSpc>
              <a:spcBef>
                <a:spcPts val="1707"/>
              </a:spcBef>
              <a:spcAft>
                <a:spcPts val="0"/>
              </a:spcAft>
              <a:buNone/>
              <a:defRPr/>
            </a:lvl3pPr>
            <a:lvl4pPr lvl="3" algn="ctr" rtl="0">
              <a:lnSpc>
                <a:spcPct val="100000"/>
              </a:lnSpc>
              <a:spcBef>
                <a:spcPts val="1707"/>
              </a:spcBef>
              <a:spcAft>
                <a:spcPts val="0"/>
              </a:spcAft>
              <a:buNone/>
              <a:defRPr/>
            </a:lvl4pPr>
            <a:lvl5pPr lvl="4" algn="ctr" rtl="0">
              <a:lnSpc>
                <a:spcPct val="100000"/>
              </a:lnSpc>
              <a:spcBef>
                <a:spcPts val="1707"/>
              </a:spcBef>
              <a:spcAft>
                <a:spcPts val="0"/>
              </a:spcAft>
              <a:buNone/>
              <a:defRPr/>
            </a:lvl5pPr>
            <a:lvl6pPr lvl="5" algn="ctr" rtl="0">
              <a:lnSpc>
                <a:spcPct val="100000"/>
              </a:lnSpc>
              <a:spcBef>
                <a:spcPts val="1707"/>
              </a:spcBef>
              <a:spcAft>
                <a:spcPts val="0"/>
              </a:spcAft>
              <a:buNone/>
              <a:defRPr/>
            </a:lvl6pPr>
            <a:lvl7pPr lvl="6" algn="ctr" rtl="0">
              <a:lnSpc>
                <a:spcPct val="100000"/>
              </a:lnSpc>
              <a:spcBef>
                <a:spcPts val="1707"/>
              </a:spcBef>
              <a:spcAft>
                <a:spcPts val="0"/>
              </a:spcAft>
              <a:buNone/>
              <a:defRPr/>
            </a:lvl7pPr>
            <a:lvl8pPr lvl="7" algn="ctr" rtl="0">
              <a:lnSpc>
                <a:spcPct val="100000"/>
              </a:lnSpc>
              <a:spcBef>
                <a:spcPts val="1707"/>
              </a:spcBef>
              <a:spcAft>
                <a:spcPts val="0"/>
              </a:spcAft>
              <a:buNone/>
              <a:defRPr/>
            </a:lvl8pPr>
            <a:lvl9pPr lvl="8" algn="ctr" rtl="0">
              <a:lnSpc>
                <a:spcPct val="100000"/>
              </a:lnSpc>
              <a:spcBef>
                <a:spcPts val="1707"/>
              </a:spcBef>
              <a:spcAft>
                <a:spcPts val="1707"/>
              </a:spcAft>
              <a:buNone/>
              <a:defRPr/>
            </a:lvl9pPr>
          </a:lstStyle>
          <a:p>
            <a:endParaRPr/>
          </a:p>
        </p:txBody>
      </p:sp>
      <p:sp>
        <p:nvSpPr>
          <p:cNvPr id="359" name="Google Shape;359;p43"/>
          <p:cNvSpPr txBox="1">
            <a:spLocks noGrp="1"/>
          </p:cNvSpPr>
          <p:nvPr>
            <p:ph type="subTitle" idx="4"/>
          </p:nvPr>
        </p:nvSpPr>
        <p:spPr>
          <a:xfrm>
            <a:off x="1031653" y="3194311"/>
            <a:ext cx="2297600" cy="1073493"/>
          </a:xfrm>
          <a:prstGeom prst="rect">
            <a:avLst/>
          </a:prstGeom>
          <a:noFill/>
        </p:spPr>
        <p:txBody>
          <a:bodyPr spcFirstLastPara="1" wrap="square" lIns="91425" tIns="91425" rIns="91425" bIns="91425" anchor="t" anchorCtr="0">
            <a:noAutofit/>
          </a:bodyPr>
          <a:lstStyle>
            <a:lvl1pPr lvl="0" algn="ctr" rtl="0">
              <a:lnSpc>
                <a:spcPct val="100000"/>
              </a:lnSpc>
              <a:spcBef>
                <a:spcPts val="0"/>
              </a:spcBef>
              <a:spcAft>
                <a:spcPts val="0"/>
              </a:spcAft>
              <a:buNone/>
              <a:defRPr/>
            </a:lvl1pPr>
            <a:lvl2pPr lvl="1" algn="ctr" rtl="0">
              <a:lnSpc>
                <a:spcPct val="100000"/>
              </a:lnSpc>
              <a:spcBef>
                <a:spcPts val="1707"/>
              </a:spcBef>
              <a:spcAft>
                <a:spcPts val="0"/>
              </a:spcAft>
              <a:buNone/>
              <a:defRPr/>
            </a:lvl2pPr>
            <a:lvl3pPr lvl="2" algn="ctr" rtl="0">
              <a:lnSpc>
                <a:spcPct val="100000"/>
              </a:lnSpc>
              <a:spcBef>
                <a:spcPts val="1707"/>
              </a:spcBef>
              <a:spcAft>
                <a:spcPts val="0"/>
              </a:spcAft>
              <a:buNone/>
              <a:defRPr/>
            </a:lvl3pPr>
            <a:lvl4pPr lvl="3" algn="ctr" rtl="0">
              <a:lnSpc>
                <a:spcPct val="100000"/>
              </a:lnSpc>
              <a:spcBef>
                <a:spcPts val="1707"/>
              </a:spcBef>
              <a:spcAft>
                <a:spcPts val="0"/>
              </a:spcAft>
              <a:buNone/>
              <a:defRPr/>
            </a:lvl4pPr>
            <a:lvl5pPr lvl="4" algn="ctr" rtl="0">
              <a:lnSpc>
                <a:spcPct val="100000"/>
              </a:lnSpc>
              <a:spcBef>
                <a:spcPts val="1707"/>
              </a:spcBef>
              <a:spcAft>
                <a:spcPts val="0"/>
              </a:spcAft>
              <a:buNone/>
              <a:defRPr/>
            </a:lvl5pPr>
            <a:lvl6pPr lvl="5" algn="ctr" rtl="0">
              <a:lnSpc>
                <a:spcPct val="100000"/>
              </a:lnSpc>
              <a:spcBef>
                <a:spcPts val="1707"/>
              </a:spcBef>
              <a:spcAft>
                <a:spcPts val="0"/>
              </a:spcAft>
              <a:buNone/>
              <a:defRPr/>
            </a:lvl6pPr>
            <a:lvl7pPr lvl="6" algn="ctr" rtl="0">
              <a:lnSpc>
                <a:spcPct val="100000"/>
              </a:lnSpc>
              <a:spcBef>
                <a:spcPts val="1707"/>
              </a:spcBef>
              <a:spcAft>
                <a:spcPts val="0"/>
              </a:spcAft>
              <a:buNone/>
              <a:defRPr/>
            </a:lvl7pPr>
            <a:lvl8pPr lvl="7" algn="ctr" rtl="0">
              <a:lnSpc>
                <a:spcPct val="100000"/>
              </a:lnSpc>
              <a:spcBef>
                <a:spcPts val="1707"/>
              </a:spcBef>
              <a:spcAft>
                <a:spcPts val="0"/>
              </a:spcAft>
              <a:buNone/>
              <a:defRPr/>
            </a:lvl8pPr>
            <a:lvl9pPr lvl="8" algn="ctr" rtl="0">
              <a:lnSpc>
                <a:spcPct val="100000"/>
              </a:lnSpc>
              <a:spcBef>
                <a:spcPts val="1707"/>
              </a:spcBef>
              <a:spcAft>
                <a:spcPts val="1707"/>
              </a:spcAft>
              <a:buNone/>
              <a:defRPr/>
            </a:lvl9pPr>
          </a:lstStyle>
          <a:p>
            <a:endParaRPr/>
          </a:p>
        </p:txBody>
      </p:sp>
      <p:sp>
        <p:nvSpPr>
          <p:cNvPr id="360" name="Google Shape;360;p43"/>
          <p:cNvSpPr txBox="1">
            <a:spLocks noGrp="1"/>
          </p:cNvSpPr>
          <p:nvPr>
            <p:ph type="subTitle" idx="5"/>
          </p:nvPr>
        </p:nvSpPr>
        <p:spPr>
          <a:xfrm>
            <a:off x="3728011" y="3191124"/>
            <a:ext cx="2297600" cy="1073493"/>
          </a:xfrm>
          <a:prstGeom prst="rect">
            <a:avLst/>
          </a:prstGeom>
          <a:noFill/>
        </p:spPr>
        <p:txBody>
          <a:bodyPr spcFirstLastPara="1" wrap="square" lIns="91425" tIns="91425" rIns="91425" bIns="91425" anchor="t" anchorCtr="0">
            <a:noAutofit/>
          </a:bodyPr>
          <a:lstStyle>
            <a:lvl1pPr lvl="0" algn="ctr" rtl="0">
              <a:lnSpc>
                <a:spcPct val="100000"/>
              </a:lnSpc>
              <a:spcBef>
                <a:spcPts val="0"/>
              </a:spcBef>
              <a:spcAft>
                <a:spcPts val="0"/>
              </a:spcAft>
              <a:buNone/>
              <a:defRPr/>
            </a:lvl1pPr>
            <a:lvl2pPr lvl="1" algn="ctr" rtl="0">
              <a:lnSpc>
                <a:spcPct val="100000"/>
              </a:lnSpc>
              <a:spcBef>
                <a:spcPts val="1707"/>
              </a:spcBef>
              <a:spcAft>
                <a:spcPts val="0"/>
              </a:spcAft>
              <a:buNone/>
              <a:defRPr/>
            </a:lvl2pPr>
            <a:lvl3pPr lvl="2" algn="ctr" rtl="0">
              <a:lnSpc>
                <a:spcPct val="100000"/>
              </a:lnSpc>
              <a:spcBef>
                <a:spcPts val="1707"/>
              </a:spcBef>
              <a:spcAft>
                <a:spcPts val="0"/>
              </a:spcAft>
              <a:buNone/>
              <a:defRPr/>
            </a:lvl3pPr>
            <a:lvl4pPr lvl="3" algn="ctr" rtl="0">
              <a:lnSpc>
                <a:spcPct val="100000"/>
              </a:lnSpc>
              <a:spcBef>
                <a:spcPts val="1707"/>
              </a:spcBef>
              <a:spcAft>
                <a:spcPts val="0"/>
              </a:spcAft>
              <a:buNone/>
              <a:defRPr/>
            </a:lvl4pPr>
            <a:lvl5pPr lvl="4" algn="ctr" rtl="0">
              <a:lnSpc>
                <a:spcPct val="100000"/>
              </a:lnSpc>
              <a:spcBef>
                <a:spcPts val="1707"/>
              </a:spcBef>
              <a:spcAft>
                <a:spcPts val="0"/>
              </a:spcAft>
              <a:buNone/>
              <a:defRPr/>
            </a:lvl5pPr>
            <a:lvl6pPr lvl="5" algn="ctr" rtl="0">
              <a:lnSpc>
                <a:spcPct val="100000"/>
              </a:lnSpc>
              <a:spcBef>
                <a:spcPts val="1707"/>
              </a:spcBef>
              <a:spcAft>
                <a:spcPts val="0"/>
              </a:spcAft>
              <a:buNone/>
              <a:defRPr/>
            </a:lvl6pPr>
            <a:lvl7pPr lvl="6" algn="ctr" rtl="0">
              <a:lnSpc>
                <a:spcPct val="100000"/>
              </a:lnSpc>
              <a:spcBef>
                <a:spcPts val="1707"/>
              </a:spcBef>
              <a:spcAft>
                <a:spcPts val="0"/>
              </a:spcAft>
              <a:buNone/>
              <a:defRPr/>
            </a:lvl7pPr>
            <a:lvl8pPr lvl="7" algn="ctr" rtl="0">
              <a:lnSpc>
                <a:spcPct val="100000"/>
              </a:lnSpc>
              <a:spcBef>
                <a:spcPts val="1707"/>
              </a:spcBef>
              <a:spcAft>
                <a:spcPts val="0"/>
              </a:spcAft>
              <a:buNone/>
              <a:defRPr/>
            </a:lvl8pPr>
            <a:lvl9pPr lvl="8" algn="ctr" rtl="0">
              <a:lnSpc>
                <a:spcPct val="100000"/>
              </a:lnSpc>
              <a:spcBef>
                <a:spcPts val="1707"/>
              </a:spcBef>
              <a:spcAft>
                <a:spcPts val="1707"/>
              </a:spcAft>
              <a:buNone/>
              <a:defRPr/>
            </a:lvl9pPr>
          </a:lstStyle>
          <a:p>
            <a:endParaRPr/>
          </a:p>
        </p:txBody>
      </p:sp>
      <p:sp>
        <p:nvSpPr>
          <p:cNvPr id="361" name="Google Shape;361;p43"/>
          <p:cNvSpPr txBox="1">
            <a:spLocks noGrp="1"/>
          </p:cNvSpPr>
          <p:nvPr>
            <p:ph type="subTitle" idx="6"/>
          </p:nvPr>
        </p:nvSpPr>
        <p:spPr>
          <a:xfrm>
            <a:off x="6424347" y="3191141"/>
            <a:ext cx="2297600" cy="1073493"/>
          </a:xfrm>
          <a:prstGeom prst="rect">
            <a:avLst/>
          </a:prstGeom>
          <a:noFill/>
        </p:spPr>
        <p:txBody>
          <a:bodyPr spcFirstLastPara="1" wrap="square" lIns="91425" tIns="91425" rIns="91425" bIns="91425" anchor="t" anchorCtr="0">
            <a:noAutofit/>
          </a:bodyPr>
          <a:lstStyle>
            <a:lvl1pPr lvl="0" algn="ctr" rtl="0">
              <a:lnSpc>
                <a:spcPct val="100000"/>
              </a:lnSpc>
              <a:spcBef>
                <a:spcPts val="0"/>
              </a:spcBef>
              <a:spcAft>
                <a:spcPts val="0"/>
              </a:spcAft>
              <a:buNone/>
              <a:defRPr/>
            </a:lvl1pPr>
            <a:lvl2pPr lvl="1" algn="ctr" rtl="0">
              <a:lnSpc>
                <a:spcPct val="100000"/>
              </a:lnSpc>
              <a:spcBef>
                <a:spcPts val="1707"/>
              </a:spcBef>
              <a:spcAft>
                <a:spcPts val="0"/>
              </a:spcAft>
              <a:buNone/>
              <a:defRPr/>
            </a:lvl2pPr>
            <a:lvl3pPr lvl="2" algn="ctr" rtl="0">
              <a:lnSpc>
                <a:spcPct val="100000"/>
              </a:lnSpc>
              <a:spcBef>
                <a:spcPts val="1707"/>
              </a:spcBef>
              <a:spcAft>
                <a:spcPts val="0"/>
              </a:spcAft>
              <a:buNone/>
              <a:defRPr/>
            </a:lvl3pPr>
            <a:lvl4pPr lvl="3" algn="ctr" rtl="0">
              <a:lnSpc>
                <a:spcPct val="100000"/>
              </a:lnSpc>
              <a:spcBef>
                <a:spcPts val="1707"/>
              </a:spcBef>
              <a:spcAft>
                <a:spcPts val="0"/>
              </a:spcAft>
              <a:buNone/>
              <a:defRPr/>
            </a:lvl4pPr>
            <a:lvl5pPr lvl="4" algn="ctr" rtl="0">
              <a:lnSpc>
                <a:spcPct val="100000"/>
              </a:lnSpc>
              <a:spcBef>
                <a:spcPts val="1707"/>
              </a:spcBef>
              <a:spcAft>
                <a:spcPts val="0"/>
              </a:spcAft>
              <a:buNone/>
              <a:defRPr/>
            </a:lvl5pPr>
            <a:lvl6pPr lvl="5" algn="ctr" rtl="0">
              <a:lnSpc>
                <a:spcPct val="100000"/>
              </a:lnSpc>
              <a:spcBef>
                <a:spcPts val="1707"/>
              </a:spcBef>
              <a:spcAft>
                <a:spcPts val="0"/>
              </a:spcAft>
              <a:buNone/>
              <a:defRPr/>
            </a:lvl6pPr>
            <a:lvl7pPr lvl="6" algn="ctr" rtl="0">
              <a:lnSpc>
                <a:spcPct val="100000"/>
              </a:lnSpc>
              <a:spcBef>
                <a:spcPts val="1707"/>
              </a:spcBef>
              <a:spcAft>
                <a:spcPts val="0"/>
              </a:spcAft>
              <a:buNone/>
              <a:defRPr/>
            </a:lvl7pPr>
            <a:lvl8pPr lvl="7" algn="ctr" rtl="0">
              <a:lnSpc>
                <a:spcPct val="100000"/>
              </a:lnSpc>
              <a:spcBef>
                <a:spcPts val="1707"/>
              </a:spcBef>
              <a:spcAft>
                <a:spcPts val="0"/>
              </a:spcAft>
              <a:buNone/>
              <a:defRPr/>
            </a:lvl8pPr>
            <a:lvl9pPr lvl="8" algn="ctr" rtl="0">
              <a:lnSpc>
                <a:spcPct val="100000"/>
              </a:lnSpc>
              <a:spcBef>
                <a:spcPts val="1707"/>
              </a:spcBef>
              <a:spcAft>
                <a:spcPts val="1707"/>
              </a:spcAft>
              <a:buNone/>
              <a:defRPr/>
            </a:lvl9pPr>
          </a:lstStyle>
          <a:p>
            <a:endParaRPr/>
          </a:p>
        </p:txBody>
      </p:sp>
      <p:sp>
        <p:nvSpPr>
          <p:cNvPr id="362" name="Google Shape;362;p43"/>
          <p:cNvSpPr txBox="1">
            <a:spLocks noGrp="1"/>
          </p:cNvSpPr>
          <p:nvPr>
            <p:ph type="ctrTitle"/>
          </p:nvPr>
        </p:nvSpPr>
        <p:spPr>
          <a:xfrm>
            <a:off x="768053" y="496462"/>
            <a:ext cx="7749760" cy="756907"/>
          </a:xfrm>
          <a:prstGeom prst="rect">
            <a:avLst/>
          </a:prstGeom>
        </p:spPr>
        <p:txBody>
          <a:bodyPr spcFirstLastPara="1" wrap="square" lIns="91425" tIns="91425" rIns="91425" bIns="91425" anchor="t" anchorCtr="0">
            <a:noAutofit/>
          </a:bodyPr>
          <a:lstStyle>
            <a:lvl1pPr lvl="0" algn="ctr" rtl="0">
              <a:spcBef>
                <a:spcPts val="0"/>
              </a:spcBef>
              <a:spcAft>
                <a:spcPts val="0"/>
              </a:spcAft>
              <a:buClr>
                <a:srgbClr val="F3F3F3"/>
              </a:buClr>
              <a:buSzPts val="2400"/>
              <a:buNone/>
              <a:defRPr sz="3200"/>
            </a:lvl1pPr>
            <a:lvl2pPr lvl="1" algn="ctr" rtl="0">
              <a:spcBef>
                <a:spcPts val="0"/>
              </a:spcBef>
              <a:spcAft>
                <a:spcPts val="0"/>
              </a:spcAft>
              <a:buClr>
                <a:schemeClr val="hlink"/>
              </a:buClr>
              <a:buSzPts val="2400"/>
              <a:buNone/>
              <a:defRPr sz="2560">
                <a:solidFill>
                  <a:schemeClr val="hlink"/>
                </a:solidFill>
              </a:defRPr>
            </a:lvl2pPr>
            <a:lvl3pPr lvl="2" algn="ctr" rtl="0">
              <a:spcBef>
                <a:spcPts val="0"/>
              </a:spcBef>
              <a:spcAft>
                <a:spcPts val="0"/>
              </a:spcAft>
              <a:buClr>
                <a:schemeClr val="hlink"/>
              </a:buClr>
              <a:buSzPts val="2400"/>
              <a:buNone/>
              <a:defRPr sz="2560">
                <a:solidFill>
                  <a:schemeClr val="hlink"/>
                </a:solidFill>
              </a:defRPr>
            </a:lvl3pPr>
            <a:lvl4pPr lvl="3" algn="ctr" rtl="0">
              <a:spcBef>
                <a:spcPts val="0"/>
              </a:spcBef>
              <a:spcAft>
                <a:spcPts val="0"/>
              </a:spcAft>
              <a:buClr>
                <a:schemeClr val="hlink"/>
              </a:buClr>
              <a:buSzPts val="2400"/>
              <a:buNone/>
              <a:defRPr sz="2560">
                <a:solidFill>
                  <a:schemeClr val="hlink"/>
                </a:solidFill>
              </a:defRPr>
            </a:lvl4pPr>
            <a:lvl5pPr lvl="4" algn="ctr" rtl="0">
              <a:spcBef>
                <a:spcPts val="0"/>
              </a:spcBef>
              <a:spcAft>
                <a:spcPts val="0"/>
              </a:spcAft>
              <a:buClr>
                <a:schemeClr val="hlink"/>
              </a:buClr>
              <a:buSzPts val="2400"/>
              <a:buNone/>
              <a:defRPr sz="2560">
                <a:solidFill>
                  <a:schemeClr val="hlink"/>
                </a:solidFill>
              </a:defRPr>
            </a:lvl5pPr>
            <a:lvl6pPr lvl="5" algn="ctr" rtl="0">
              <a:spcBef>
                <a:spcPts val="0"/>
              </a:spcBef>
              <a:spcAft>
                <a:spcPts val="0"/>
              </a:spcAft>
              <a:buClr>
                <a:schemeClr val="hlink"/>
              </a:buClr>
              <a:buSzPts val="2400"/>
              <a:buNone/>
              <a:defRPr sz="2560">
                <a:solidFill>
                  <a:schemeClr val="hlink"/>
                </a:solidFill>
              </a:defRPr>
            </a:lvl6pPr>
            <a:lvl7pPr lvl="6" algn="ctr" rtl="0">
              <a:spcBef>
                <a:spcPts val="0"/>
              </a:spcBef>
              <a:spcAft>
                <a:spcPts val="0"/>
              </a:spcAft>
              <a:buClr>
                <a:schemeClr val="hlink"/>
              </a:buClr>
              <a:buSzPts val="2400"/>
              <a:buNone/>
              <a:defRPr sz="2560">
                <a:solidFill>
                  <a:schemeClr val="hlink"/>
                </a:solidFill>
              </a:defRPr>
            </a:lvl7pPr>
            <a:lvl8pPr lvl="7" algn="ctr" rtl="0">
              <a:spcBef>
                <a:spcPts val="0"/>
              </a:spcBef>
              <a:spcAft>
                <a:spcPts val="0"/>
              </a:spcAft>
              <a:buClr>
                <a:schemeClr val="hlink"/>
              </a:buClr>
              <a:buSzPts val="2400"/>
              <a:buNone/>
              <a:defRPr sz="2560">
                <a:solidFill>
                  <a:schemeClr val="hlink"/>
                </a:solidFill>
              </a:defRPr>
            </a:lvl8pPr>
            <a:lvl9pPr lvl="8" algn="ctr" rtl="0">
              <a:spcBef>
                <a:spcPts val="0"/>
              </a:spcBef>
              <a:spcAft>
                <a:spcPts val="0"/>
              </a:spcAft>
              <a:buClr>
                <a:schemeClr val="hlink"/>
              </a:buClr>
              <a:buSzPts val="2400"/>
              <a:buNone/>
              <a:defRPr sz="2560">
                <a:solidFill>
                  <a:schemeClr val="hlink"/>
                </a:solidFill>
              </a:defRPr>
            </a:lvl9pPr>
          </a:lstStyle>
          <a:p>
            <a:endParaRPr/>
          </a:p>
        </p:txBody>
      </p:sp>
      <p:sp>
        <p:nvSpPr>
          <p:cNvPr id="363" name="Google Shape;363;p43"/>
          <p:cNvSpPr txBox="1">
            <a:spLocks noGrp="1"/>
          </p:cNvSpPr>
          <p:nvPr>
            <p:ph type="subTitle" idx="7"/>
          </p:nvPr>
        </p:nvSpPr>
        <p:spPr>
          <a:xfrm>
            <a:off x="1031653" y="4284932"/>
            <a:ext cx="2297600" cy="848213"/>
          </a:xfrm>
          <a:prstGeom prst="rect">
            <a:avLst/>
          </a:prstGeom>
          <a:noFill/>
        </p:spPr>
        <p:txBody>
          <a:bodyPr spcFirstLastPara="1" wrap="square" lIns="91425" tIns="91425" rIns="91425" bIns="91425" anchor="t" anchorCtr="0">
            <a:noAutofit/>
          </a:bodyPr>
          <a:lstStyle>
            <a:lvl1pPr lvl="0" algn="ctr" rtl="0">
              <a:lnSpc>
                <a:spcPct val="100000"/>
              </a:lnSpc>
              <a:spcBef>
                <a:spcPts val="0"/>
              </a:spcBef>
              <a:spcAft>
                <a:spcPts val="0"/>
              </a:spcAft>
              <a:buNone/>
              <a:defRPr sz="3200" b="1">
                <a:latin typeface="Tulpen One"/>
                <a:ea typeface="Tulpen One"/>
                <a:cs typeface="Tulpen One"/>
                <a:sym typeface="Tulpen One"/>
              </a:defRPr>
            </a:lvl1pPr>
            <a:lvl2pPr lvl="1" algn="ctr" rtl="0">
              <a:lnSpc>
                <a:spcPct val="100000"/>
              </a:lnSpc>
              <a:spcBef>
                <a:spcPts val="1707"/>
              </a:spcBef>
              <a:spcAft>
                <a:spcPts val="0"/>
              </a:spcAft>
              <a:buNone/>
              <a:defRPr sz="3200" b="1">
                <a:latin typeface="Tulpen One"/>
                <a:ea typeface="Tulpen One"/>
                <a:cs typeface="Tulpen One"/>
                <a:sym typeface="Tulpen One"/>
              </a:defRPr>
            </a:lvl2pPr>
            <a:lvl3pPr lvl="2" algn="ctr" rtl="0">
              <a:lnSpc>
                <a:spcPct val="100000"/>
              </a:lnSpc>
              <a:spcBef>
                <a:spcPts val="1707"/>
              </a:spcBef>
              <a:spcAft>
                <a:spcPts val="0"/>
              </a:spcAft>
              <a:buNone/>
              <a:defRPr sz="3200" b="1">
                <a:latin typeface="Tulpen One"/>
                <a:ea typeface="Tulpen One"/>
                <a:cs typeface="Tulpen One"/>
                <a:sym typeface="Tulpen One"/>
              </a:defRPr>
            </a:lvl3pPr>
            <a:lvl4pPr lvl="3" algn="ctr" rtl="0">
              <a:lnSpc>
                <a:spcPct val="100000"/>
              </a:lnSpc>
              <a:spcBef>
                <a:spcPts val="1707"/>
              </a:spcBef>
              <a:spcAft>
                <a:spcPts val="0"/>
              </a:spcAft>
              <a:buNone/>
              <a:defRPr sz="3200" b="1">
                <a:latin typeface="Tulpen One"/>
                <a:ea typeface="Tulpen One"/>
                <a:cs typeface="Tulpen One"/>
                <a:sym typeface="Tulpen One"/>
              </a:defRPr>
            </a:lvl4pPr>
            <a:lvl5pPr lvl="4" algn="ctr" rtl="0">
              <a:lnSpc>
                <a:spcPct val="100000"/>
              </a:lnSpc>
              <a:spcBef>
                <a:spcPts val="1707"/>
              </a:spcBef>
              <a:spcAft>
                <a:spcPts val="0"/>
              </a:spcAft>
              <a:buNone/>
              <a:defRPr sz="3200" b="1">
                <a:latin typeface="Tulpen One"/>
                <a:ea typeface="Tulpen One"/>
                <a:cs typeface="Tulpen One"/>
                <a:sym typeface="Tulpen One"/>
              </a:defRPr>
            </a:lvl5pPr>
            <a:lvl6pPr lvl="5" algn="ctr" rtl="0">
              <a:lnSpc>
                <a:spcPct val="100000"/>
              </a:lnSpc>
              <a:spcBef>
                <a:spcPts val="1707"/>
              </a:spcBef>
              <a:spcAft>
                <a:spcPts val="0"/>
              </a:spcAft>
              <a:buNone/>
              <a:defRPr sz="3200" b="1">
                <a:latin typeface="Tulpen One"/>
                <a:ea typeface="Tulpen One"/>
                <a:cs typeface="Tulpen One"/>
                <a:sym typeface="Tulpen One"/>
              </a:defRPr>
            </a:lvl6pPr>
            <a:lvl7pPr lvl="6" algn="ctr" rtl="0">
              <a:lnSpc>
                <a:spcPct val="100000"/>
              </a:lnSpc>
              <a:spcBef>
                <a:spcPts val="1707"/>
              </a:spcBef>
              <a:spcAft>
                <a:spcPts val="0"/>
              </a:spcAft>
              <a:buNone/>
              <a:defRPr sz="3200" b="1">
                <a:latin typeface="Tulpen One"/>
                <a:ea typeface="Tulpen One"/>
                <a:cs typeface="Tulpen One"/>
                <a:sym typeface="Tulpen One"/>
              </a:defRPr>
            </a:lvl7pPr>
            <a:lvl8pPr lvl="7" algn="ctr" rtl="0">
              <a:lnSpc>
                <a:spcPct val="100000"/>
              </a:lnSpc>
              <a:spcBef>
                <a:spcPts val="1707"/>
              </a:spcBef>
              <a:spcAft>
                <a:spcPts val="0"/>
              </a:spcAft>
              <a:buNone/>
              <a:defRPr sz="3200" b="1">
                <a:latin typeface="Tulpen One"/>
                <a:ea typeface="Tulpen One"/>
                <a:cs typeface="Tulpen One"/>
                <a:sym typeface="Tulpen One"/>
              </a:defRPr>
            </a:lvl8pPr>
            <a:lvl9pPr lvl="8" algn="ctr" rtl="0">
              <a:lnSpc>
                <a:spcPct val="100000"/>
              </a:lnSpc>
              <a:spcBef>
                <a:spcPts val="1707"/>
              </a:spcBef>
              <a:spcAft>
                <a:spcPts val="1707"/>
              </a:spcAft>
              <a:buNone/>
              <a:defRPr sz="3200" b="1">
                <a:latin typeface="Tulpen One"/>
                <a:ea typeface="Tulpen One"/>
                <a:cs typeface="Tulpen One"/>
                <a:sym typeface="Tulpen One"/>
              </a:defRPr>
            </a:lvl9pPr>
          </a:lstStyle>
          <a:p>
            <a:endParaRPr/>
          </a:p>
        </p:txBody>
      </p:sp>
      <p:sp>
        <p:nvSpPr>
          <p:cNvPr id="364" name="Google Shape;364;p43"/>
          <p:cNvSpPr txBox="1">
            <a:spLocks noGrp="1"/>
          </p:cNvSpPr>
          <p:nvPr>
            <p:ph type="subTitle" idx="8"/>
          </p:nvPr>
        </p:nvSpPr>
        <p:spPr>
          <a:xfrm>
            <a:off x="3728011" y="4284932"/>
            <a:ext cx="2297600" cy="848213"/>
          </a:xfrm>
          <a:prstGeom prst="rect">
            <a:avLst/>
          </a:prstGeom>
          <a:noFill/>
        </p:spPr>
        <p:txBody>
          <a:bodyPr spcFirstLastPara="1" wrap="square" lIns="91425" tIns="91425" rIns="91425" bIns="91425" anchor="t" anchorCtr="0">
            <a:noAutofit/>
          </a:bodyPr>
          <a:lstStyle>
            <a:lvl1pPr lvl="0" algn="ctr" rtl="0">
              <a:lnSpc>
                <a:spcPct val="100000"/>
              </a:lnSpc>
              <a:spcBef>
                <a:spcPts val="0"/>
              </a:spcBef>
              <a:spcAft>
                <a:spcPts val="0"/>
              </a:spcAft>
              <a:buNone/>
              <a:defRPr sz="3200" b="1">
                <a:latin typeface="Tulpen One"/>
                <a:ea typeface="Tulpen One"/>
                <a:cs typeface="Tulpen One"/>
                <a:sym typeface="Tulpen One"/>
              </a:defRPr>
            </a:lvl1pPr>
            <a:lvl2pPr lvl="1" algn="ctr" rtl="0">
              <a:lnSpc>
                <a:spcPct val="100000"/>
              </a:lnSpc>
              <a:spcBef>
                <a:spcPts val="1707"/>
              </a:spcBef>
              <a:spcAft>
                <a:spcPts val="0"/>
              </a:spcAft>
              <a:buNone/>
              <a:defRPr sz="3200" b="1">
                <a:latin typeface="Tulpen One"/>
                <a:ea typeface="Tulpen One"/>
                <a:cs typeface="Tulpen One"/>
                <a:sym typeface="Tulpen One"/>
              </a:defRPr>
            </a:lvl2pPr>
            <a:lvl3pPr lvl="2" algn="ctr" rtl="0">
              <a:lnSpc>
                <a:spcPct val="100000"/>
              </a:lnSpc>
              <a:spcBef>
                <a:spcPts val="1707"/>
              </a:spcBef>
              <a:spcAft>
                <a:spcPts val="0"/>
              </a:spcAft>
              <a:buNone/>
              <a:defRPr sz="3200" b="1">
                <a:latin typeface="Tulpen One"/>
                <a:ea typeface="Tulpen One"/>
                <a:cs typeface="Tulpen One"/>
                <a:sym typeface="Tulpen One"/>
              </a:defRPr>
            </a:lvl3pPr>
            <a:lvl4pPr lvl="3" algn="ctr" rtl="0">
              <a:lnSpc>
                <a:spcPct val="100000"/>
              </a:lnSpc>
              <a:spcBef>
                <a:spcPts val="1707"/>
              </a:spcBef>
              <a:spcAft>
                <a:spcPts val="0"/>
              </a:spcAft>
              <a:buNone/>
              <a:defRPr sz="3200" b="1">
                <a:latin typeface="Tulpen One"/>
                <a:ea typeface="Tulpen One"/>
                <a:cs typeface="Tulpen One"/>
                <a:sym typeface="Tulpen One"/>
              </a:defRPr>
            </a:lvl4pPr>
            <a:lvl5pPr lvl="4" algn="ctr" rtl="0">
              <a:lnSpc>
                <a:spcPct val="100000"/>
              </a:lnSpc>
              <a:spcBef>
                <a:spcPts val="1707"/>
              </a:spcBef>
              <a:spcAft>
                <a:spcPts val="0"/>
              </a:spcAft>
              <a:buNone/>
              <a:defRPr sz="3200" b="1">
                <a:latin typeface="Tulpen One"/>
                <a:ea typeface="Tulpen One"/>
                <a:cs typeface="Tulpen One"/>
                <a:sym typeface="Tulpen One"/>
              </a:defRPr>
            </a:lvl5pPr>
            <a:lvl6pPr lvl="5" algn="ctr" rtl="0">
              <a:lnSpc>
                <a:spcPct val="100000"/>
              </a:lnSpc>
              <a:spcBef>
                <a:spcPts val="1707"/>
              </a:spcBef>
              <a:spcAft>
                <a:spcPts val="0"/>
              </a:spcAft>
              <a:buNone/>
              <a:defRPr sz="3200" b="1">
                <a:latin typeface="Tulpen One"/>
                <a:ea typeface="Tulpen One"/>
                <a:cs typeface="Tulpen One"/>
                <a:sym typeface="Tulpen One"/>
              </a:defRPr>
            </a:lvl6pPr>
            <a:lvl7pPr lvl="6" algn="ctr" rtl="0">
              <a:lnSpc>
                <a:spcPct val="100000"/>
              </a:lnSpc>
              <a:spcBef>
                <a:spcPts val="1707"/>
              </a:spcBef>
              <a:spcAft>
                <a:spcPts val="0"/>
              </a:spcAft>
              <a:buNone/>
              <a:defRPr sz="3200" b="1">
                <a:latin typeface="Tulpen One"/>
                <a:ea typeface="Tulpen One"/>
                <a:cs typeface="Tulpen One"/>
                <a:sym typeface="Tulpen One"/>
              </a:defRPr>
            </a:lvl7pPr>
            <a:lvl8pPr lvl="7" algn="ctr" rtl="0">
              <a:lnSpc>
                <a:spcPct val="100000"/>
              </a:lnSpc>
              <a:spcBef>
                <a:spcPts val="1707"/>
              </a:spcBef>
              <a:spcAft>
                <a:spcPts val="0"/>
              </a:spcAft>
              <a:buNone/>
              <a:defRPr sz="3200" b="1">
                <a:latin typeface="Tulpen One"/>
                <a:ea typeface="Tulpen One"/>
                <a:cs typeface="Tulpen One"/>
                <a:sym typeface="Tulpen One"/>
              </a:defRPr>
            </a:lvl8pPr>
            <a:lvl9pPr lvl="8" algn="ctr" rtl="0">
              <a:lnSpc>
                <a:spcPct val="100000"/>
              </a:lnSpc>
              <a:spcBef>
                <a:spcPts val="1707"/>
              </a:spcBef>
              <a:spcAft>
                <a:spcPts val="1707"/>
              </a:spcAft>
              <a:buNone/>
              <a:defRPr sz="3200" b="1">
                <a:latin typeface="Tulpen One"/>
                <a:ea typeface="Tulpen One"/>
                <a:cs typeface="Tulpen One"/>
                <a:sym typeface="Tulpen One"/>
              </a:defRPr>
            </a:lvl9pPr>
          </a:lstStyle>
          <a:p>
            <a:endParaRPr/>
          </a:p>
        </p:txBody>
      </p:sp>
      <p:sp>
        <p:nvSpPr>
          <p:cNvPr id="365" name="Google Shape;365;p43"/>
          <p:cNvSpPr txBox="1">
            <a:spLocks noGrp="1"/>
          </p:cNvSpPr>
          <p:nvPr>
            <p:ph type="subTitle" idx="9"/>
          </p:nvPr>
        </p:nvSpPr>
        <p:spPr>
          <a:xfrm>
            <a:off x="6424347" y="4291307"/>
            <a:ext cx="2297600" cy="848213"/>
          </a:xfrm>
          <a:prstGeom prst="rect">
            <a:avLst/>
          </a:prstGeom>
          <a:noFill/>
        </p:spPr>
        <p:txBody>
          <a:bodyPr spcFirstLastPara="1" wrap="square" lIns="91425" tIns="91425" rIns="91425" bIns="91425" anchor="t" anchorCtr="0">
            <a:noAutofit/>
          </a:bodyPr>
          <a:lstStyle>
            <a:lvl1pPr lvl="0" algn="ctr" rtl="0">
              <a:lnSpc>
                <a:spcPct val="100000"/>
              </a:lnSpc>
              <a:spcBef>
                <a:spcPts val="0"/>
              </a:spcBef>
              <a:spcAft>
                <a:spcPts val="0"/>
              </a:spcAft>
              <a:buNone/>
              <a:defRPr sz="3200" b="1">
                <a:latin typeface="Tulpen One"/>
                <a:ea typeface="Tulpen One"/>
                <a:cs typeface="Tulpen One"/>
                <a:sym typeface="Tulpen One"/>
              </a:defRPr>
            </a:lvl1pPr>
            <a:lvl2pPr lvl="1" algn="ctr" rtl="0">
              <a:lnSpc>
                <a:spcPct val="100000"/>
              </a:lnSpc>
              <a:spcBef>
                <a:spcPts val="1707"/>
              </a:spcBef>
              <a:spcAft>
                <a:spcPts val="0"/>
              </a:spcAft>
              <a:buNone/>
              <a:defRPr sz="3200" b="1">
                <a:latin typeface="Tulpen One"/>
                <a:ea typeface="Tulpen One"/>
                <a:cs typeface="Tulpen One"/>
                <a:sym typeface="Tulpen One"/>
              </a:defRPr>
            </a:lvl2pPr>
            <a:lvl3pPr lvl="2" algn="ctr" rtl="0">
              <a:lnSpc>
                <a:spcPct val="100000"/>
              </a:lnSpc>
              <a:spcBef>
                <a:spcPts val="1707"/>
              </a:spcBef>
              <a:spcAft>
                <a:spcPts val="0"/>
              </a:spcAft>
              <a:buNone/>
              <a:defRPr sz="3200" b="1">
                <a:latin typeface="Tulpen One"/>
                <a:ea typeface="Tulpen One"/>
                <a:cs typeface="Tulpen One"/>
                <a:sym typeface="Tulpen One"/>
              </a:defRPr>
            </a:lvl3pPr>
            <a:lvl4pPr lvl="3" algn="ctr" rtl="0">
              <a:lnSpc>
                <a:spcPct val="100000"/>
              </a:lnSpc>
              <a:spcBef>
                <a:spcPts val="1707"/>
              </a:spcBef>
              <a:spcAft>
                <a:spcPts val="0"/>
              </a:spcAft>
              <a:buNone/>
              <a:defRPr sz="3200" b="1">
                <a:latin typeface="Tulpen One"/>
                <a:ea typeface="Tulpen One"/>
                <a:cs typeface="Tulpen One"/>
                <a:sym typeface="Tulpen One"/>
              </a:defRPr>
            </a:lvl4pPr>
            <a:lvl5pPr lvl="4" algn="ctr" rtl="0">
              <a:lnSpc>
                <a:spcPct val="100000"/>
              </a:lnSpc>
              <a:spcBef>
                <a:spcPts val="1707"/>
              </a:spcBef>
              <a:spcAft>
                <a:spcPts val="0"/>
              </a:spcAft>
              <a:buNone/>
              <a:defRPr sz="3200" b="1">
                <a:latin typeface="Tulpen One"/>
                <a:ea typeface="Tulpen One"/>
                <a:cs typeface="Tulpen One"/>
                <a:sym typeface="Tulpen One"/>
              </a:defRPr>
            </a:lvl5pPr>
            <a:lvl6pPr lvl="5" algn="ctr" rtl="0">
              <a:lnSpc>
                <a:spcPct val="100000"/>
              </a:lnSpc>
              <a:spcBef>
                <a:spcPts val="1707"/>
              </a:spcBef>
              <a:spcAft>
                <a:spcPts val="0"/>
              </a:spcAft>
              <a:buNone/>
              <a:defRPr sz="3200" b="1">
                <a:latin typeface="Tulpen One"/>
                <a:ea typeface="Tulpen One"/>
                <a:cs typeface="Tulpen One"/>
                <a:sym typeface="Tulpen One"/>
              </a:defRPr>
            </a:lvl6pPr>
            <a:lvl7pPr lvl="6" algn="ctr" rtl="0">
              <a:lnSpc>
                <a:spcPct val="100000"/>
              </a:lnSpc>
              <a:spcBef>
                <a:spcPts val="1707"/>
              </a:spcBef>
              <a:spcAft>
                <a:spcPts val="0"/>
              </a:spcAft>
              <a:buNone/>
              <a:defRPr sz="3200" b="1">
                <a:latin typeface="Tulpen One"/>
                <a:ea typeface="Tulpen One"/>
                <a:cs typeface="Tulpen One"/>
                <a:sym typeface="Tulpen One"/>
              </a:defRPr>
            </a:lvl7pPr>
            <a:lvl8pPr lvl="7" algn="ctr" rtl="0">
              <a:lnSpc>
                <a:spcPct val="100000"/>
              </a:lnSpc>
              <a:spcBef>
                <a:spcPts val="1707"/>
              </a:spcBef>
              <a:spcAft>
                <a:spcPts val="0"/>
              </a:spcAft>
              <a:buNone/>
              <a:defRPr sz="3200" b="1">
                <a:latin typeface="Tulpen One"/>
                <a:ea typeface="Tulpen One"/>
                <a:cs typeface="Tulpen One"/>
                <a:sym typeface="Tulpen One"/>
              </a:defRPr>
            </a:lvl8pPr>
            <a:lvl9pPr lvl="8" algn="ctr" rtl="0">
              <a:lnSpc>
                <a:spcPct val="100000"/>
              </a:lnSpc>
              <a:spcBef>
                <a:spcPts val="1707"/>
              </a:spcBef>
              <a:spcAft>
                <a:spcPts val="1707"/>
              </a:spcAft>
              <a:buNone/>
              <a:defRPr sz="3200" b="1">
                <a:latin typeface="Tulpen One"/>
                <a:ea typeface="Tulpen One"/>
                <a:cs typeface="Tulpen One"/>
                <a:sym typeface="Tulpen One"/>
              </a:defRPr>
            </a:lvl9pPr>
          </a:lstStyle>
          <a:p>
            <a:endParaRPr/>
          </a:p>
        </p:txBody>
      </p:sp>
      <p:sp>
        <p:nvSpPr>
          <p:cNvPr id="366" name="Google Shape;366;p43"/>
          <p:cNvSpPr txBox="1">
            <a:spLocks noGrp="1"/>
          </p:cNvSpPr>
          <p:nvPr>
            <p:ph type="subTitle" idx="13"/>
          </p:nvPr>
        </p:nvSpPr>
        <p:spPr>
          <a:xfrm>
            <a:off x="1031653" y="2389486"/>
            <a:ext cx="2297600" cy="848213"/>
          </a:xfrm>
          <a:prstGeom prst="rect">
            <a:avLst/>
          </a:prstGeom>
          <a:noFill/>
        </p:spPr>
        <p:txBody>
          <a:bodyPr spcFirstLastPara="1" wrap="square" lIns="91425" tIns="91425" rIns="91425" bIns="91425" anchor="t" anchorCtr="0">
            <a:noAutofit/>
          </a:bodyPr>
          <a:lstStyle>
            <a:lvl1pPr lvl="0" algn="ctr" rtl="0">
              <a:lnSpc>
                <a:spcPct val="100000"/>
              </a:lnSpc>
              <a:spcBef>
                <a:spcPts val="0"/>
              </a:spcBef>
              <a:spcAft>
                <a:spcPts val="0"/>
              </a:spcAft>
              <a:buNone/>
              <a:defRPr sz="3200" b="1">
                <a:latin typeface="Tulpen One"/>
                <a:ea typeface="Tulpen One"/>
                <a:cs typeface="Tulpen One"/>
                <a:sym typeface="Tulpen One"/>
              </a:defRPr>
            </a:lvl1pPr>
            <a:lvl2pPr lvl="1" algn="ctr" rtl="0">
              <a:lnSpc>
                <a:spcPct val="100000"/>
              </a:lnSpc>
              <a:spcBef>
                <a:spcPts val="1707"/>
              </a:spcBef>
              <a:spcAft>
                <a:spcPts val="0"/>
              </a:spcAft>
              <a:buNone/>
              <a:defRPr sz="3200" b="1">
                <a:latin typeface="Tulpen One"/>
                <a:ea typeface="Tulpen One"/>
                <a:cs typeface="Tulpen One"/>
                <a:sym typeface="Tulpen One"/>
              </a:defRPr>
            </a:lvl2pPr>
            <a:lvl3pPr lvl="2" algn="ctr" rtl="0">
              <a:lnSpc>
                <a:spcPct val="100000"/>
              </a:lnSpc>
              <a:spcBef>
                <a:spcPts val="1707"/>
              </a:spcBef>
              <a:spcAft>
                <a:spcPts val="0"/>
              </a:spcAft>
              <a:buNone/>
              <a:defRPr sz="3200" b="1">
                <a:latin typeface="Tulpen One"/>
                <a:ea typeface="Tulpen One"/>
                <a:cs typeface="Tulpen One"/>
                <a:sym typeface="Tulpen One"/>
              </a:defRPr>
            </a:lvl3pPr>
            <a:lvl4pPr lvl="3" algn="ctr" rtl="0">
              <a:lnSpc>
                <a:spcPct val="100000"/>
              </a:lnSpc>
              <a:spcBef>
                <a:spcPts val="1707"/>
              </a:spcBef>
              <a:spcAft>
                <a:spcPts val="0"/>
              </a:spcAft>
              <a:buNone/>
              <a:defRPr sz="3200" b="1">
                <a:latin typeface="Tulpen One"/>
                <a:ea typeface="Tulpen One"/>
                <a:cs typeface="Tulpen One"/>
                <a:sym typeface="Tulpen One"/>
              </a:defRPr>
            </a:lvl4pPr>
            <a:lvl5pPr lvl="4" algn="ctr" rtl="0">
              <a:lnSpc>
                <a:spcPct val="100000"/>
              </a:lnSpc>
              <a:spcBef>
                <a:spcPts val="1707"/>
              </a:spcBef>
              <a:spcAft>
                <a:spcPts val="0"/>
              </a:spcAft>
              <a:buNone/>
              <a:defRPr sz="3200" b="1">
                <a:latin typeface="Tulpen One"/>
                <a:ea typeface="Tulpen One"/>
                <a:cs typeface="Tulpen One"/>
                <a:sym typeface="Tulpen One"/>
              </a:defRPr>
            </a:lvl5pPr>
            <a:lvl6pPr lvl="5" algn="ctr" rtl="0">
              <a:lnSpc>
                <a:spcPct val="100000"/>
              </a:lnSpc>
              <a:spcBef>
                <a:spcPts val="1707"/>
              </a:spcBef>
              <a:spcAft>
                <a:spcPts val="0"/>
              </a:spcAft>
              <a:buNone/>
              <a:defRPr sz="3200" b="1">
                <a:latin typeface="Tulpen One"/>
                <a:ea typeface="Tulpen One"/>
                <a:cs typeface="Tulpen One"/>
                <a:sym typeface="Tulpen One"/>
              </a:defRPr>
            </a:lvl6pPr>
            <a:lvl7pPr lvl="6" algn="ctr" rtl="0">
              <a:lnSpc>
                <a:spcPct val="100000"/>
              </a:lnSpc>
              <a:spcBef>
                <a:spcPts val="1707"/>
              </a:spcBef>
              <a:spcAft>
                <a:spcPts val="0"/>
              </a:spcAft>
              <a:buNone/>
              <a:defRPr sz="3200" b="1">
                <a:latin typeface="Tulpen One"/>
                <a:ea typeface="Tulpen One"/>
                <a:cs typeface="Tulpen One"/>
                <a:sym typeface="Tulpen One"/>
              </a:defRPr>
            </a:lvl7pPr>
            <a:lvl8pPr lvl="7" algn="ctr" rtl="0">
              <a:lnSpc>
                <a:spcPct val="100000"/>
              </a:lnSpc>
              <a:spcBef>
                <a:spcPts val="1707"/>
              </a:spcBef>
              <a:spcAft>
                <a:spcPts val="0"/>
              </a:spcAft>
              <a:buNone/>
              <a:defRPr sz="3200" b="1">
                <a:latin typeface="Tulpen One"/>
                <a:ea typeface="Tulpen One"/>
                <a:cs typeface="Tulpen One"/>
                <a:sym typeface="Tulpen One"/>
              </a:defRPr>
            </a:lvl8pPr>
            <a:lvl9pPr lvl="8" algn="ctr" rtl="0">
              <a:lnSpc>
                <a:spcPct val="100000"/>
              </a:lnSpc>
              <a:spcBef>
                <a:spcPts val="1707"/>
              </a:spcBef>
              <a:spcAft>
                <a:spcPts val="1707"/>
              </a:spcAft>
              <a:buNone/>
              <a:defRPr sz="3200" b="1">
                <a:latin typeface="Tulpen One"/>
                <a:ea typeface="Tulpen One"/>
                <a:cs typeface="Tulpen One"/>
                <a:sym typeface="Tulpen One"/>
              </a:defRPr>
            </a:lvl9pPr>
          </a:lstStyle>
          <a:p>
            <a:endParaRPr/>
          </a:p>
        </p:txBody>
      </p:sp>
      <p:sp>
        <p:nvSpPr>
          <p:cNvPr id="367" name="Google Shape;367;p43"/>
          <p:cNvSpPr txBox="1">
            <a:spLocks noGrp="1"/>
          </p:cNvSpPr>
          <p:nvPr>
            <p:ph type="subTitle" idx="14"/>
          </p:nvPr>
        </p:nvSpPr>
        <p:spPr>
          <a:xfrm>
            <a:off x="3728011" y="2386298"/>
            <a:ext cx="2297600" cy="848213"/>
          </a:xfrm>
          <a:prstGeom prst="rect">
            <a:avLst/>
          </a:prstGeom>
          <a:noFill/>
        </p:spPr>
        <p:txBody>
          <a:bodyPr spcFirstLastPara="1" wrap="square" lIns="91425" tIns="91425" rIns="91425" bIns="91425" anchor="t" anchorCtr="0">
            <a:noAutofit/>
          </a:bodyPr>
          <a:lstStyle>
            <a:lvl1pPr lvl="0" algn="ctr" rtl="0">
              <a:lnSpc>
                <a:spcPct val="100000"/>
              </a:lnSpc>
              <a:spcBef>
                <a:spcPts val="0"/>
              </a:spcBef>
              <a:spcAft>
                <a:spcPts val="0"/>
              </a:spcAft>
              <a:buNone/>
              <a:defRPr sz="3200" b="1">
                <a:latin typeface="Tulpen One"/>
                <a:ea typeface="Tulpen One"/>
                <a:cs typeface="Tulpen One"/>
                <a:sym typeface="Tulpen One"/>
              </a:defRPr>
            </a:lvl1pPr>
            <a:lvl2pPr lvl="1" algn="ctr" rtl="0">
              <a:lnSpc>
                <a:spcPct val="100000"/>
              </a:lnSpc>
              <a:spcBef>
                <a:spcPts val="1707"/>
              </a:spcBef>
              <a:spcAft>
                <a:spcPts val="0"/>
              </a:spcAft>
              <a:buNone/>
              <a:defRPr sz="3200" b="1">
                <a:latin typeface="Tulpen One"/>
                <a:ea typeface="Tulpen One"/>
                <a:cs typeface="Tulpen One"/>
                <a:sym typeface="Tulpen One"/>
              </a:defRPr>
            </a:lvl2pPr>
            <a:lvl3pPr lvl="2" algn="ctr" rtl="0">
              <a:lnSpc>
                <a:spcPct val="100000"/>
              </a:lnSpc>
              <a:spcBef>
                <a:spcPts val="1707"/>
              </a:spcBef>
              <a:spcAft>
                <a:spcPts val="0"/>
              </a:spcAft>
              <a:buNone/>
              <a:defRPr sz="3200" b="1">
                <a:latin typeface="Tulpen One"/>
                <a:ea typeface="Tulpen One"/>
                <a:cs typeface="Tulpen One"/>
                <a:sym typeface="Tulpen One"/>
              </a:defRPr>
            </a:lvl3pPr>
            <a:lvl4pPr lvl="3" algn="ctr" rtl="0">
              <a:lnSpc>
                <a:spcPct val="100000"/>
              </a:lnSpc>
              <a:spcBef>
                <a:spcPts val="1707"/>
              </a:spcBef>
              <a:spcAft>
                <a:spcPts val="0"/>
              </a:spcAft>
              <a:buNone/>
              <a:defRPr sz="3200" b="1">
                <a:latin typeface="Tulpen One"/>
                <a:ea typeface="Tulpen One"/>
                <a:cs typeface="Tulpen One"/>
                <a:sym typeface="Tulpen One"/>
              </a:defRPr>
            </a:lvl4pPr>
            <a:lvl5pPr lvl="4" algn="ctr" rtl="0">
              <a:lnSpc>
                <a:spcPct val="100000"/>
              </a:lnSpc>
              <a:spcBef>
                <a:spcPts val="1707"/>
              </a:spcBef>
              <a:spcAft>
                <a:spcPts val="0"/>
              </a:spcAft>
              <a:buNone/>
              <a:defRPr sz="3200" b="1">
                <a:latin typeface="Tulpen One"/>
                <a:ea typeface="Tulpen One"/>
                <a:cs typeface="Tulpen One"/>
                <a:sym typeface="Tulpen One"/>
              </a:defRPr>
            </a:lvl5pPr>
            <a:lvl6pPr lvl="5" algn="ctr" rtl="0">
              <a:lnSpc>
                <a:spcPct val="100000"/>
              </a:lnSpc>
              <a:spcBef>
                <a:spcPts val="1707"/>
              </a:spcBef>
              <a:spcAft>
                <a:spcPts val="0"/>
              </a:spcAft>
              <a:buNone/>
              <a:defRPr sz="3200" b="1">
                <a:latin typeface="Tulpen One"/>
                <a:ea typeface="Tulpen One"/>
                <a:cs typeface="Tulpen One"/>
                <a:sym typeface="Tulpen One"/>
              </a:defRPr>
            </a:lvl6pPr>
            <a:lvl7pPr lvl="6" algn="ctr" rtl="0">
              <a:lnSpc>
                <a:spcPct val="100000"/>
              </a:lnSpc>
              <a:spcBef>
                <a:spcPts val="1707"/>
              </a:spcBef>
              <a:spcAft>
                <a:spcPts val="0"/>
              </a:spcAft>
              <a:buNone/>
              <a:defRPr sz="3200" b="1">
                <a:latin typeface="Tulpen One"/>
                <a:ea typeface="Tulpen One"/>
                <a:cs typeface="Tulpen One"/>
                <a:sym typeface="Tulpen One"/>
              </a:defRPr>
            </a:lvl7pPr>
            <a:lvl8pPr lvl="7" algn="ctr" rtl="0">
              <a:lnSpc>
                <a:spcPct val="100000"/>
              </a:lnSpc>
              <a:spcBef>
                <a:spcPts val="1707"/>
              </a:spcBef>
              <a:spcAft>
                <a:spcPts val="0"/>
              </a:spcAft>
              <a:buNone/>
              <a:defRPr sz="3200" b="1">
                <a:latin typeface="Tulpen One"/>
                <a:ea typeface="Tulpen One"/>
                <a:cs typeface="Tulpen One"/>
                <a:sym typeface="Tulpen One"/>
              </a:defRPr>
            </a:lvl8pPr>
            <a:lvl9pPr lvl="8" algn="ctr" rtl="0">
              <a:lnSpc>
                <a:spcPct val="100000"/>
              </a:lnSpc>
              <a:spcBef>
                <a:spcPts val="1707"/>
              </a:spcBef>
              <a:spcAft>
                <a:spcPts val="1707"/>
              </a:spcAft>
              <a:buNone/>
              <a:defRPr sz="3200" b="1">
                <a:latin typeface="Tulpen One"/>
                <a:ea typeface="Tulpen One"/>
                <a:cs typeface="Tulpen One"/>
                <a:sym typeface="Tulpen One"/>
              </a:defRPr>
            </a:lvl9pPr>
          </a:lstStyle>
          <a:p>
            <a:endParaRPr/>
          </a:p>
        </p:txBody>
      </p:sp>
      <p:sp>
        <p:nvSpPr>
          <p:cNvPr id="368" name="Google Shape;368;p43"/>
          <p:cNvSpPr txBox="1">
            <a:spLocks noGrp="1"/>
          </p:cNvSpPr>
          <p:nvPr>
            <p:ph type="subTitle" idx="15"/>
          </p:nvPr>
        </p:nvSpPr>
        <p:spPr>
          <a:xfrm>
            <a:off x="6424347" y="2386316"/>
            <a:ext cx="2297600" cy="848213"/>
          </a:xfrm>
          <a:prstGeom prst="rect">
            <a:avLst/>
          </a:prstGeom>
          <a:noFill/>
        </p:spPr>
        <p:txBody>
          <a:bodyPr spcFirstLastPara="1" wrap="square" lIns="91425" tIns="91425" rIns="91425" bIns="91425" anchor="t" anchorCtr="0">
            <a:noAutofit/>
          </a:bodyPr>
          <a:lstStyle>
            <a:lvl1pPr lvl="0" algn="ctr" rtl="0">
              <a:lnSpc>
                <a:spcPct val="100000"/>
              </a:lnSpc>
              <a:spcBef>
                <a:spcPts val="0"/>
              </a:spcBef>
              <a:spcAft>
                <a:spcPts val="0"/>
              </a:spcAft>
              <a:buNone/>
              <a:defRPr sz="3200" b="1">
                <a:latin typeface="Tulpen One"/>
                <a:ea typeface="Tulpen One"/>
                <a:cs typeface="Tulpen One"/>
                <a:sym typeface="Tulpen One"/>
              </a:defRPr>
            </a:lvl1pPr>
            <a:lvl2pPr lvl="1" algn="ctr" rtl="0">
              <a:lnSpc>
                <a:spcPct val="100000"/>
              </a:lnSpc>
              <a:spcBef>
                <a:spcPts val="1707"/>
              </a:spcBef>
              <a:spcAft>
                <a:spcPts val="0"/>
              </a:spcAft>
              <a:buNone/>
              <a:defRPr sz="3200" b="1">
                <a:latin typeface="Tulpen One"/>
                <a:ea typeface="Tulpen One"/>
                <a:cs typeface="Tulpen One"/>
                <a:sym typeface="Tulpen One"/>
              </a:defRPr>
            </a:lvl2pPr>
            <a:lvl3pPr lvl="2" algn="ctr" rtl="0">
              <a:lnSpc>
                <a:spcPct val="100000"/>
              </a:lnSpc>
              <a:spcBef>
                <a:spcPts val="1707"/>
              </a:spcBef>
              <a:spcAft>
                <a:spcPts val="0"/>
              </a:spcAft>
              <a:buNone/>
              <a:defRPr sz="3200" b="1">
                <a:latin typeface="Tulpen One"/>
                <a:ea typeface="Tulpen One"/>
                <a:cs typeface="Tulpen One"/>
                <a:sym typeface="Tulpen One"/>
              </a:defRPr>
            </a:lvl3pPr>
            <a:lvl4pPr lvl="3" algn="ctr" rtl="0">
              <a:lnSpc>
                <a:spcPct val="100000"/>
              </a:lnSpc>
              <a:spcBef>
                <a:spcPts val="1707"/>
              </a:spcBef>
              <a:spcAft>
                <a:spcPts val="0"/>
              </a:spcAft>
              <a:buNone/>
              <a:defRPr sz="3200" b="1">
                <a:latin typeface="Tulpen One"/>
                <a:ea typeface="Tulpen One"/>
                <a:cs typeface="Tulpen One"/>
                <a:sym typeface="Tulpen One"/>
              </a:defRPr>
            </a:lvl4pPr>
            <a:lvl5pPr lvl="4" algn="ctr" rtl="0">
              <a:lnSpc>
                <a:spcPct val="100000"/>
              </a:lnSpc>
              <a:spcBef>
                <a:spcPts val="1707"/>
              </a:spcBef>
              <a:spcAft>
                <a:spcPts val="0"/>
              </a:spcAft>
              <a:buNone/>
              <a:defRPr sz="3200" b="1">
                <a:latin typeface="Tulpen One"/>
                <a:ea typeface="Tulpen One"/>
                <a:cs typeface="Tulpen One"/>
                <a:sym typeface="Tulpen One"/>
              </a:defRPr>
            </a:lvl5pPr>
            <a:lvl6pPr lvl="5" algn="ctr" rtl="0">
              <a:lnSpc>
                <a:spcPct val="100000"/>
              </a:lnSpc>
              <a:spcBef>
                <a:spcPts val="1707"/>
              </a:spcBef>
              <a:spcAft>
                <a:spcPts val="0"/>
              </a:spcAft>
              <a:buNone/>
              <a:defRPr sz="3200" b="1">
                <a:latin typeface="Tulpen One"/>
                <a:ea typeface="Tulpen One"/>
                <a:cs typeface="Tulpen One"/>
                <a:sym typeface="Tulpen One"/>
              </a:defRPr>
            </a:lvl6pPr>
            <a:lvl7pPr lvl="6" algn="ctr" rtl="0">
              <a:lnSpc>
                <a:spcPct val="100000"/>
              </a:lnSpc>
              <a:spcBef>
                <a:spcPts val="1707"/>
              </a:spcBef>
              <a:spcAft>
                <a:spcPts val="0"/>
              </a:spcAft>
              <a:buNone/>
              <a:defRPr sz="3200" b="1">
                <a:latin typeface="Tulpen One"/>
                <a:ea typeface="Tulpen One"/>
                <a:cs typeface="Tulpen One"/>
                <a:sym typeface="Tulpen One"/>
              </a:defRPr>
            </a:lvl7pPr>
            <a:lvl8pPr lvl="7" algn="ctr" rtl="0">
              <a:lnSpc>
                <a:spcPct val="100000"/>
              </a:lnSpc>
              <a:spcBef>
                <a:spcPts val="1707"/>
              </a:spcBef>
              <a:spcAft>
                <a:spcPts val="0"/>
              </a:spcAft>
              <a:buNone/>
              <a:defRPr sz="3200" b="1">
                <a:latin typeface="Tulpen One"/>
                <a:ea typeface="Tulpen One"/>
                <a:cs typeface="Tulpen One"/>
                <a:sym typeface="Tulpen One"/>
              </a:defRPr>
            </a:lvl8pPr>
            <a:lvl9pPr lvl="8" algn="ctr" rtl="0">
              <a:lnSpc>
                <a:spcPct val="100000"/>
              </a:lnSpc>
              <a:spcBef>
                <a:spcPts val="1707"/>
              </a:spcBef>
              <a:spcAft>
                <a:spcPts val="1707"/>
              </a:spcAft>
              <a:buNone/>
              <a:defRPr sz="3200" b="1">
                <a:latin typeface="Tulpen One"/>
                <a:ea typeface="Tulpen One"/>
                <a:cs typeface="Tulpen One"/>
                <a:sym typeface="Tulpen One"/>
              </a:defRPr>
            </a:lvl9pPr>
          </a:lstStyle>
          <a:p>
            <a:endParaRPr/>
          </a:p>
        </p:txBody>
      </p:sp>
    </p:spTree>
    <p:extLst>
      <p:ext uri="{BB962C8B-B14F-4D97-AF65-F5344CB8AC3E}">
        <p14:creationId xmlns:p14="http://schemas.microsoft.com/office/powerpoint/2010/main" val="3296614484"/>
      </p:ext>
    </p:extLst>
  </p:cSld>
  <p:clrMapOvr>
    <a:masterClrMapping/>
  </p:clrMapOvr>
  <p:extLst>
    <p:ext uri="{DCECCB84-F9BA-43D5-87BE-67443E8EF086}">
      <p15:sldGuideLst xmlns:p15="http://schemas.microsoft.com/office/powerpoint/2012/main">
        <p15:guide id="1" pos="449">
          <p15:clr>
            <a:srgbClr val="1155CC"/>
          </p15:clr>
        </p15:guide>
        <p15:guide id="2" pos="5311">
          <p15:clr>
            <a:srgbClr val="1155CC"/>
          </p15:clr>
        </p15:guide>
        <p15:guide id="3" orient="horz" pos="340">
          <p15:clr>
            <a:srgbClr val="1155CC"/>
          </p15:clr>
        </p15:guide>
        <p15:guide id="4" orient="horz" pos="2897">
          <p15:clr>
            <a:srgbClr val="1155CC"/>
          </p15:clr>
        </p15:guide>
      </p15:sldGuideLst>
    </p:ext>
  </p:extLst>
</p:sldLayout>
</file>

<file path=ppt/slideLayouts/slideLayout54.xml><?xml version="1.0" encoding="utf-8"?>
<p:sldLayout xmlns:a="http://schemas.openxmlformats.org/drawingml/2006/main" xmlns:r="http://schemas.openxmlformats.org/officeDocument/2006/relationships" xmlns:p="http://schemas.openxmlformats.org/presentationml/2006/main" matchingName="Title and six columns  3">
  <p:cSld name="Title and six columns  3">
    <p:bg>
      <p:bgPr>
        <a:solidFill>
          <a:schemeClr val="dk2"/>
        </a:solidFill>
        <a:effectLst/>
      </p:bgPr>
    </p:bg>
    <p:spTree>
      <p:nvGrpSpPr>
        <p:cNvPr id="1" name="Shape 369"/>
        <p:cNvGrpSpPr/>
        <p:nvPr/>
      </p:nvGrpSpPr>
      <p:grpSpPr>
        <a:xfrm>
          <a:off x="0" y="0"/>
          <a:ext cx="0" cy="0"/>
          <a:chOff x="0" y="0"/>
          <a:chExt cx="0" cy="0"/>
        </a:xfrm>
      </p:grpSpPr>
      <p:grpSp>
        <p:nvGrpSpPr>
          <p:cNvPr id="370" name="Google Shape;370;p44"/>
          <p:cNvGrpSpPr/>
          <p:nvPr/>
        </p:nvGrpSpPr>
        <p:grpSpPr>
          <a:xfrm rot="10800000">
            <a:off x="0" y="0"/>
            <a:ext cx="9753600" cy="7315200"/>
            <a:chOff x="0" y="0"/>
            <a:chExt cx="9144000" cy="5143500"/>
          </a:xfrm>
        </p:grpSpPr>
        <p:pic>
          <p:nvPicPr>
            <p:cNvPr id="371" name="Google Shape;371;p44"/>
            <p:cNvPicPr preferRelativeResize="0"/>
            <p:nvPr/>
          </p:nvPicPr>
          <p:blipFill rotWithShape="1">
            <a:blip r:embed="rId2">
              <a:alphaModFix/>
            </a:blip>
            <a:srcRect/>
            <a:stretch/>
          </p:blipFill>
          <p:spPr>
            <a:xfrm flipH="1">
              <a:off x="0" y="0"/>
              <a:ext cx="9144000" cy="5143500"/>
            </a:xfrm>
            <a:prstGeom prst="rect">
              <a:avLst/>
            </a:prstGeom>
            <a:noFill/>
            <a:ln>
              <a:noFill/>
            </a:ln>
          </p:spPr>
        </p:pic>
        <p:pic>
          <p:nvPicPr>
            <p:cNvPr id="372" name="Google Shape;372;p44"/>
            <p:cNvPicPr preferRelativeResize="0"/>
            <p:nvPr/>
          </p:nvPicPr>
          <p:blipFill rotWithShape="1">
            <a:blip r:embed="rId3">
              <a:alphaModFix/>
            </a:blip>
            <a:srcRect l="48617"/>
            <a:stretch/>
          </p:blipFill>
          <p:spPr>
            <a:xfrm flipH="1">
              <a:off x="1" y="0"/>
              <a:ext cx="4698499" cy="5143500"/>
            </a:xfrm>
            <a:prstGeom prst="rect">
              <a:avLst/>
            </a:prstGeom>
            <a:noFill/>
            <a:ln>
              <a:noFill/>
            </a:ln>
          </p:spPr>
        </p:pic>
      </p:grpSp>
      <p:sp>
        <p:nvSpPr>
          <p:cNvPr id="373" name="Google Shape;373;p44"/>
          <p:cNvSpPr txBox="1">
            <a:spLocks noGrp="1"/>
          </p:cNvSpPr>
          <p:nvPr>
            <p:ph type="ctrTitle"/>
          </p:nvPr>
        </p:nvSpPr>
        <p:spPr>
          <a:xfrm>
            <a:off x="768053" y="496458"/>
            <a:ext cx="7749760" cy="783787"/>
          </a:xfrm>
          <a:prstGeom prst="rect">
            <a:avLst/>
          </a:prstGeom>
        </p:spPr>
        <p:txBody>
          <a:bodyPr spcFirstLastPara="1" wrap="square" lIns="91425" tIns="91425" rIns="91425" bIns="91425" anchor="t" anchorCtr="0">
            <a:noAutofit/>
          </a:bodyPr>
          <a:lstStyle>
            <a:lvl1pPr lvl="0" algn="ctr" rtl="0">
              <a:spcBef>
                <a:spcPts val="0"/>
              </a:spcBef>
              <a:spcAft>
                <a:spcPts val="0"/>
              </a:spcAft>
              <a:buClr>
                <a:srgbClr val="F3F3F3"/>
              </a:buClr>
              <a:buSzPts val="2400"/>
              <a:buNone/>
              <a:defRPr sz="3200"/>
            </a:lvl1pPr>
            <a:lvl2pPr lvl="1" algn="ctr" rtl="0">
              <a:spcBef>
                <a:spcPts val="0"/>
              </a:spcBef>
              <a:spcAft>
                <a:spcPts val="0"/>
              </a:spcAft>
              <a:buClr>
                <a:schemeClr val="hlink"/>
              </a:buClr>
              <a:buSzPts val="2400"/>
              <a:buNone/>
              <a:defRPr sz="2560">
                <a:solidFill>
                  <a:schemeClr val="hlink"/>
                </a:solidFill>
              </a:defRPr>
            </a:lvl2pPr>
            <a:lvl3pPr lvl="2" algn="ctr" rtl="0">
              <a:spcBef>
                <a:spcPts val="0"/>
              </a:spcBef>
              <a:spcAft>
                <a:spcPts val="0"/>
              </a:spcAft>
              <a:buClr>
                <a:schemeClr val="hlink"/>
              </a:buClr>
              <a:buSzPts val="2400"/>
              <a:buNone/>
              <a:defRPr sz="2560">
                <a:solidFill>
                  <a:schemeClr val="hlink"/>
                </a:solidFill>
              </a:defRPr>
            </a:lvl3pPr>
            <a:lvl4pPr lvl="3" algn="ctr" rtl="0">
              <a:spcBef>
                <a:spcPts val="0"/>
              </a:spcBef>
              <a:spcAft>
                <a:spcPts val="0"/>
              </a:spcAft>
              <a:buClr>
                <a:schemeClr val="hlink"/>
              </a:buClr>
              <a:buSzPts val="2400"/>
              <a:buNone/>
              <a:defRPr sz="2560">
                <a:solidFill>
                  <a:schemeClr val="hlink"/>
                </a:solidFill>
              </a:defRPr>
            </a:lvl4pPr>
            <a:lvl5pPr lvl="4" algn="ctr" rtl="0">
              <a:spcBef>
                <a:spcPts val="0"/>
              </a:spcBef>
              <a:spcAft>
                <a:spcPts val="0"/>
              </a:spcAft>
              <a:buClr>
                <a:schemeClr val="hlink"/>
              </a:buClr>
              <a:buSzPts val="2400"/>
              <a:buNone/>
              <a:defRPr sz="2560">
                <a:solidFill>
                  <a:schemeClr val="hlink"/>
                </a:solidFill>
              </a:defRPr>
            </a:lvl5pPr>
            <a:lvl6pPr lvl="5" algn="ctr" rtl="0">
              <a:spcBef>
                <a:spcPts val="0"/>
              </a:spcBef>
              <a:spcAft>
                <a:spcPts val="0"/>
              </a:spcAft>
              <a:buClr>
                <a:schemeClr val="hlink"/>
              </a:buClr>
              <a:buSzPts val="2400"/>
              <a:buNone/>
              <a:defRPr sz="2560">
                <a:solidFill>
                  <a:schemeClr val="hlink"/>
                </a:solidFill>
              </a:defRPr>
            </a:lvl6pPr>
            <a:lvl7pPr lvl="6" algn="ctr" rtl="0">
              <a:spcBef>
                <a:spcPts val="0"/>
              </a:spcBef>
              <a:spcAft>
                <a:spcPts val="0"/>
              </a:spcAft>
              <a:buClr>
                <a:schemeClr val="hlink"/>
              </a:buClr>
              <a:buSzPts val="2400"/>
              <a:buNone/>
              <a:defRPr sz="2560">
                <a:solidFill>
                  <a:schemeClr val="hlink"/>
                </a:solidFill>
              </a:defRPr>
            </a:lvl7pPr>
            <a:lvl8pPr lvl="7" algn="ctr" rtl="0">
              <a:spcBef>
                <a:spcPts val="0"/>
              </a:spcBef>
              <a:spcAft>
                <a:spcPts val="0"/>
              </a:spcAft>
              <a:buClr>
                <a:schemeClr val="hlink"/>
              </a:buClr>
              <a:buSzPts val="2400"/>
              <a:buNone/>
              <a:defRPr sz="2560">
                <a:solidFill>
                  <a:schemeClr val="hlink"/>
                </a:solidFill>
              </a:defRPr>
            </a:lvl8pPr>
            <a:lvl9pPr lvl="8" algn="ctr" rtl="0">
              <a:spcBef>
                <a:spcPts val="0"/>
              </a:spcBef>
              <a:spcAft>
                <a:spcPts val="0"/>
              </a:spcAft>
              <a:buClr>
                <a:schemeClr val="hlink"/>
              </a:buClr>
              <a:buSzPts val="2400"/>
              <a:buNone/>
              <a:defRPr sz="2560">
                <a:solidFill>
                  <a:schemeClr val="hlink"/>
                </a:solidFill>
              </a:defRPr>
            </a:lvl9pPr>
          </a:lstStyle>
          <a:p>
            <a:endParaRPr/>
          </a:p>
        </p:txBody>
      </p:sp>
      <p:sp>
        <p:nvSpPr>
          <p:cNvPr id="374" name="Google Shape;374;p44"/>
          <p:cNvSpPr txBox="1">
            <a:spLocks noGrp="1"/>
          </p:cNvSpPr>
          <p:nvPr>
            <p:ph type="subTitle" idx="1"/>
          </p:nvPr>
        </p:nvSpPr>
        <p:spPr>
          <a:xfrm>
            <a:off x="1252914" y="5281742"/>
            <a:ext cx="1607040" cy="1073493"/>
          </a:xfrm>
          <a:prstGeom prst="rect">
            <a:avLst/>
          </a:prstGeom>
          <a:noFill/>
        </p:spPr>
        <p:txBody>
          <a:bodyPr spcFirstLastPara="1" wrap="square" lIns="91425" tIns="91425" rIns="91425" bIns="91425" anchor="ctr" anchorCtr="0">
            <a:noAutofit/>
          </a:bodyPr>
          <a:lstStyle>
            <a:lvl1pPr lvl="0" algn="r" rtl="0">
              <a:lnSpc>
                <a:spcPct val="100000"/>
              </a:lnSpc>
              <a:spcBef>
                <a:spcPts val="0"/>
              </a:spcBef>
              <a:spcAft>
                <a:spcPts val="0"/>
              </a:spcAft>
              <a:buNone/>
              <a:defRPr/>
            </a:lvl1pPr>
            <a:lvl2pPr lvl="1" algn="r" rtl="0">
              <a:lnSpc>
                <a:spcPct val="100000"/>
              </a:lnSpc>
              <a:spcBef>
                <a:spcPts val="0"/>
              </a:spcBef>
              <a:spcAft>
                <a:spcPts val="0"/>
              </a:spcAft>
              <a:buNone/>
              <a:defRPr/>
            </a:lvl2pPr>
            <a:lvl3pPr lvl="2" algn="r" rtl="0">
              <a:lnSpc>
                <a:spcPct val="100000"/>
              </a:lnSpc>
              <a:spcBef>
                <a:spcPts val="0"/>
              </a:spcBef>
              <a:spcAft>
                <a:spcPts val="0"/>
              </a:spcAft>
              <a:buNone/>
              <a:defRPr/>
            </a:lvl3pPr>
            <a:lvl4pPr lvl="3" algn="r" rtl="0">
              <a:lnSpc>
                <a:spcPct val="100000"/>
              </a:lnSpc>
              <a:spcBef>
                <a:spcPts val="0"/>
              </a:spcBef>
              <a:spcAft>
                <a:spcPts val="0"/>
              </a:spcAft>
              <a:buNone/>
              <a:defRPr/>
            </a:lvl4pPr>
            <a:lvl5pPr lvl="4" algn="r" rtl="0">
              <a:lnSpc>
                <a:spcPct val="100000"/>
              </a:lnSpc>
              <a:spcBef>
                <a:spcPts val="0"/>
              </a:spcBef>
              <a:spcAft>
                <a:spcPts val="0"/>
              </a:spcAft>
              <a:buNone/>
              <a:defRPr/>
            </a:lvl5pPr>
            <a:lvl6pPr lvl="5" algn="r" rtl="0">
              <a:lnSpc>
                <a:spcPct val="100000"/>
              </a:lnSpc>
              <a:spcBef>
                <a:spcPts val="0"/>
              </a:spcBef>
              <a:spcAft>
                <a:spcPts val="0"/>
              </a:spcAft>
              <a:buNone/>
              <a:defRPr/>
            </a:lvl6pPr>
            <a:lvl7pPr lvl="6" algn="r" rtl="0">
              <a:lnSpc>
                <a:spcPct val="100000"/>
              </a:lnSpc>
              <a:spcBef>
                <a:spcPts val="0"/>
              </a:spcBef>
              <a:spcAft>
                <a:spcPts val="0"/>
              </a:spcAft>
              <a:buNone/>
              <a:defRPr/>
            </a:lvl7pPr>
            <a:lvl8pPr lvl="7" algn="r" rtl="0">
              <a:lnSpc>
                <a:spcPct val="100000"/>
              </a:lnSpc>
              <a:spcBef>
                <a:spcPts val="0"/>
              </a:spcBef>
              <a:spcAft>
                <a:spcPts val="0"/>
              </a:spcAft>
              <a:buNone/>
              <a:defRPr/>
            </a:lvl8pPr>
            <a:lvl9pPr lvl="8" algn="r" rtl="0">
              <a:lnSpc>
                <a:spcPct val="100000"/>
              </a:lnSpc>
              <a:spcBef>
                <a:spcPts val="0"/>
              </a:spcBef>
              <a:spcAft>
                <a:spcPts val="0"/>
              </a:spcAft>
              <a:buNone/>
              <a:defRPr/>
            </a:lvl9pPr>
          </a:lstStyle>
          <a:p>
            <a:endParaRPr/>
          </a:p>
        </p:txBody>
      </p:sp>
      <p:sp>
        <p:nvSpPr>
          <p:cNvPr id="375" name="Google Shape;375;p44"/>
          <p:cNvSpPr txBox="1">
            <a:spLocks noGrp="1"/>
          </p:cNvSpPr>
          <p:nvPr>
            <p:ph type="subTitle" idx="2"/>
          </p:nvPr>
        </p:nvSpPr>
        <p:spPr>
          <a:xfrm>
            <a:off x="3160822" y="5281742"/>
            <a:ext cx="1607040" cy="1073493"/>
          </a:xfrm>
          <a:prstGeom prst="rect">
            <a:avLst/>
          </a:prstGeom>
          <a:noFill/>
        </p:spPr>
        <p:txBody>
          <a:bodyPr spcFirstLastPara="1" wrap="square" lIns="91425" tIns="91425" rIns="91425" bIns="91425" anchor="ctr" anchorCtr="0">
            <a:noAutofit/>
          </a:bodyPr>
          <a:lstStyle>
            <a:lvl1pPr lvl="0" algn="r" rtl="0">
              <a:lnSpc>
                <a:spcPct val="100000"/>
              </a:lnSpc>
              <a:spcBef>
                <a:spcPts val="0"/>
              </a:spcBef>
              <a:spcAft>
                <a:spcPts val="0"/>
              </a:spcAft>
              <a:buNone/>
              <a:defRPr/>
            </a:lvl1pPr>
            <a:lvl2pPr lvl="1" algn="r" rtl="0">
              <a:lnSpc>
                <a:spcPct val="100000"/>
              </a:lnSpc>
              <a:spcBef>
                <a:spcPts val="0"/>
              </a:spcBef>
              <a:spcAft>
                <a:spcPts val="0"/>
              </a:spcAft>
              <a:buNone/>
              <a:defRPr/>
            </a:lvl2pPr>
            <a:lvl3pPr lvl="2" algn="r" rtl="0">
              <a:lnSpc>
                <a:spcPct val="100000"/>
              </a:lnSpc>
              <a:spcBef>
                <a:spcPts val="0"/>
              </a:spcBef>
              <a:spcAft>
                <a:spcPts val="0"/>
              </a:spcAft>
              <a:buNone/>
              <a:defRPr/>
            </a:lvl3pPr>
            <a:lvl4pPr lvl="3" algn="r" rtl="0">
              <a:lnSpc>
                <a:spcPct val="100000"/>
              </a:lnSpc>
              <a:spcBef>
                <a:spcPts val="0"/>
              </a:spcBef>
              <a:spcAft>
                <a:spcPts val="0"/>
              </a:spcAft>
              <a:buNone/>
              <a:defRPr/>
            </a:lvl4pPr>
            <a:lvl5pPr lvl="4" algn="r" rtl="0">
              <a:lnSpc>
                <a:spcPct val="100000"/>
              </a:lnSpc>
              <a:spcBef>
                <a:spcPts val="0"/>
              </a:spcBef>
              <a:spcAft>
                <a:spcPts val="0"/>
              </a:spcAft>
              <a:buNone/>
              <a:defRPr/>
            </a:lvl5pPr>
            <a:lvl6pPr lvl="5" algn="r" rtl="0">
              <a:lnSpc>
                <a:spcPct val="100000"/>
              </a:lnSpc>
              <a:spcBef>
                <a:spcPts val="0"/>
              </a:spcBef>
              <a:spcAft>
                <a:spcPts val="0"/>
              </a:spcAft>
              <a:buNone/>
              <a:defRPr/>
            </a:lvl6pPr>
            <a:lvl7pPr lvl="6" algn="r" rtl="0">
              <a:lnSpc>
                <a:spcPct val="100000"/>
              </a:lnSpc>
              <a:spcBef>
                <a:spcPts val="0"/>
              </a:spcBef>
              <a:spcAft>
                <a:spcPts val="0"/>
              </a:spcAft>
              <a:buNone/>
              <a:defRPr/>
            </a:lvl7pPr>
            <a:lvl8pPr lvl="7" algn="r" rtl="0">
              <a:lnSpc>
                <a:spcPct val="100000"/>
              </a:lnSpc>
              <a:spcBef>
                <a:spcPts val="0"/>
              </a:spcBef>
              <a:spcAft>
                <a:spcPts val="0"/>
              </a:spcAft>
              <a:buNone/>
              <a:defRPr/>
            </a:lvl8pPr>
            <a:lvl9pPr lvl="8" algn="r" rtl="0">
              <a:lnSpc>
                <a:spcPct val="100000"/>
              </a:lnSpc>
              <a:spcBef>
                <a:spcPts val="0"/>
              </a:spcBef>
              <a:spcAft>
                <a:spcPts val="0"/>
              </a:spcAft>
              <a:buNone/>
              <a:defRPr/>
            </a:lvl9pPr>
          </a:lstStyle>
          <a:p>
            <a:endParaRPr/>
          </a:p>
        </p:txBody>
      </p:sp>
      <p:sp>
        <p:nvSpPr>
          <p:cNvPr id="376" name="Google Shape;376;p44"/>
          <p:cNvSpPr txBox="1">
            <a:spLocks noGrp="1"/>
          </p:cNvSpPr>
          <p:nvPr>
            <p:ph type="subTitle" idx="3"/>
          </p:nvPr>
        </p:nvSpPr>
        <p:spPr>
          <a:xfrm>
            <a:off x="5071110" y="5281778"/>
            <a:ext cx="1607040" cy="1073493"/>
          </a:xfrm>
          <a:prstGeom prst="rect">
            <a:avLst/>
          </a:prstGeom>
          <a:noFill/>
        </p:spPr>
        <p:txBody>
          <a:bodyPr spcFirstLastPara="1" wrap="square" lIns="91425" tIns="91425" rIns="91425" bIns="91425" anchor="ctr" anchorCtr="0">
            <a:noAutofit/>
          </a:bodyPr>
          <a:lstStyle>
            <a:lvl1pPr lvl="0" algn="r" rtl="0">
              <a:lnSpc>
                <a:spcPct val="100000"/>
              </a:lnSpc>
              <a:spcBef>
                <a:spcPts val="0"/>
              </a:spcBef>
              <a:spcAft>
                <a:spcPts val="0"/>
              </a:spcAft>
              <a:buNone/>
              <a:defRPr/>
            </a:lvl1pPr>
            <a:lvl2pPr lvl="1" algn="r" rtl="0">
              <a:lnSpc>
                <a:spcPct val="100000"/>
              </a:lnSpc>
              <a:spcBef>
                <a:spcPts val="0"/>
              </a:spcBef>
              <a:spcAft>
                <a:spcPts val="0"/>
              </a:spcAft>
              <a:buNone/>
              <a:defRPr/>
            </a:lvl2pPr>
            <a:lvl3pPr lvl="2" algn="r" rtl="0">
              <a:lnSpc>
                <a:spcPct val="100000"/>
              </a:lnSpc>
              <a:spcBef>
                <a:spcPts val="0"/>
              </a:spcBef>
              <a:spcAft>
                <a:spcPts val="0"/>
              </a:spcAft>
              <a:buNone/>
              <a:defRPr/>
            </a:lvl3pPr>
            <a:lvl4pPr lvl="3" algn="r" rtl="0">
              <a:lnSpc>
                <a:spcPct val="100000"/>
              </a:lnSpc>
              <a:spcBef>
                <a:spcPts val="0"/>
              </a:spcBef>
              <a:spcAft>
                <a:spcPts val="0"/>
              </a:spcAft>
              <a:buNone/>
              <a:defRPr/>
            </a:lvl4pPr>
            <a:lvl5pPr lvl="4" algn="r" rtl="0">
              <a:lnSpc>
                <a:spcPct val="100000"/>
              </a:lnSpc>
              <a:spcBef>
                <a:spcPts val="0"/>
              </a:spcBef>
              <a:spcAft>
                <a:spcPts val="0"/>
              </a:spcAft>
              <a:buNone/>
              <a:defRPr/>
            </a:lvl5pPr>
            <a:lvl6pPr lvl="5" algn="r" rtl="0">
              <a:lnSpc>
                <a:spcPct val="100000"/>
              </a:lnSpc>
              <a:spcBef>
                <a:spcPts val="0"/>
              </a:spcBef>
              <a:spcAft>
                <a:spcPts val="0"/>
              </a:spcAft>
              <a:buNone/>
              <a:defRPr/>
            </a:lvl6pPr>
            <a:lvl7pPr lvl="6" algn="r" rtl="0">
              <a:lnSpc>
                <a:spcPct val="100000"/>
              </a:lnSpc>
              <a:spcBef>
                <a:spcPts val="0"/>
              </a:spcBef>
              <a:spcAft>
                <a:spcPts val="0"/>
              </a:spcAft>
              <a:buNone/>
              <a:defRPr/>
            </a:lvl7pPr>
            <a:lvl8pPr lvl="7" algn="r" rtl="0">
              <a:lnSpc>
                <a:spcPct val="100000"/>
              </a:lnSpc>
              <a:spcBef>
                <a:spcPts val="0"/>
              </a:spcBef>
              <a:spcAft>
                <a:spcPts val="0"/>
              </a:spcAft>
              <a:buNone/>
              <a:defRPr/>
            </a:lvl8pPr>
            <a:lvl9pPr lvl="8" algn="r" rtl="0">
              <a:lnSpc>
                <a:spcPct val="100000"/>
              </a:lnSpc>
              <a:spcBef>
                <a:spcPts val="0"/>
              </a:spcBef>
              <a:spcAft>
                <a:spcPts val="0"/>
              </a:spcAft>
              <a:buNone/>
              <a:defRPr/>
            </a:lvl9pPr>
          </a:lstStyle>
          <a:p>
            <a:endParaRPr/>
          </a:p>
        </p:txBody>
      </p:sp>
      <p:sp>
        <p:nvSpPr>
          <p:cNvPr id="377" name="Google Shape;377;p44"/>
          <p:cNvSpPr txBox="1">
            <a:spLocks noGrp="1"/>
          </p:cNvSpPr>
          <p:nvPr>
            <p:ph type="subTitle" idx="4"/>
          </p:nvPr>
        </p:nvSpPr>
        <p:spPr>
          <a:xfrm>
            <a:off x="1252915" y="4598862"/>
            <a:ext cx="1607040" cy="848213"/>
          </a:xfrm>
          <a:prstGeom prst="rect">
            <a:avLst/>
          </a:prstGeom>
          <a:noFill/>
        </p:spPr>
        <p:txBody>
          <a:bodyPr spcFirstLastPara="1" wrap="square" lIns="91425" tIns="91425" rIns="91425" bIns="91425" anchor="t" anchorCtr="0">
            <a:noAutofit/>
          </a:bodyPr>
          <a:lstStyle>
            <a:lvl1pPr lvl="0" algn="r" rtl="0">
              <a:lnSpc>
                <a:spcPct val="100000"/>
              </a:lnSpc>
              <a:spcBef>
                <a:spcPts val="0"/>
              </a:spcBef>
              <a:spcAft>
                <a:spcPts val="0"/>
              </a:spcAft>
              <a:buNone/>
              <a:defRPr sz="3200" b="1">
                <a:latin typeface="Tulpen One"/>
                <a:ea typeface="Tulpen One"/>
                <a:cs typeface="Tulpen One"/>
                <a:sym typeface="Tulpen One"/>
              </a:defRPr>
            </a:lvl1pPr>
            <a:lvl2pPr lvl="1" algn="r" rtl="0">
              <a:lnSpc>
                <a:spcPct val="100000"/>
              </a:lnSpc>
              <a:spcBef>
                <a:spcPts val="1707"/>
              </a:spcBef>
              <a:spcAft>
                <a:spcPts val="0"/>
              </a:spcAft>
              <a:buNone/>
              <a:defRPr sz="3200" b="1">
                <a:latin typeface="Tulpen One"/>
                <a:ea typeface="Tulpen One"/>
                <a:cs typeface="Tulpen One"/>
                <a:sym typeface="Tulpen One"/>
              </a:defRPr>
            </a:lvl2pPr>
            <a:lvl3pPr lvl="2" algn="r" rtl="0">
              <a:lnSpc>
                <a:spcPct val="100000"/>
              </a:lnSpc>
              <a:spcBef>
                <a:spcPts val="1707"/>
              </a:spcBef>
              <a:spcAft>
                <a:spcPts val="0"/>
              </a:spcAft>
              <a:buNone/>
              <a:defRPr sz="3200" b="1">
                <a:latin typeface="Tulpen One"/>
                <a:ea typeface="Tulpen One"/>
                <a:cs typeface="Tulpen One"/>
                <a:sym typeface="Tulpen One"/>
              </a:defRPr>
            </a:lvl3pPr>
            <a:lvl4pPr lvl="3" algn="r" rtl="0">
              <a:lnSpc>
                <a:spcPct val="100000"/>
              </a:lnSpc>
              <a:spcBef>
                <a:spcPts val="1707"/>
              </a:spcBef>
              <a:spcAft>
                <a:spcPts val="0"/>
              </a:spcAft>
              <a:buNone/>
              <a:defRPr sz="3200" b="1">
                <a:latin typeface="Tulpen One"/>
                <a:ea typeface="Tulpen One"/>
                <a:cs typeface="Tulpen One"/>
                <a:sym typeface="Tulpen One"/>
              </a:defRPr>
            </a:lvl4pPr>
            <a:lvl5pPr lvl="4" algn="r" rtl="0">
              <a:lnSpc>
                <a:spcPct val="100000"/>
              </a:lnSpc>
              <a:spcBef>
                <a:spcPts val="1707"/>
              </a:spcBef>
              <a:spcAft>
                <a:spcPts val="0"/>
              </a:spcAft>
              <a:buNone/>
              <a:defRPr sz="3200" b="1">
                <a:latin typeface="Tulpen One"/>
                <a:ea typeface="Tulpen One"/>
                <a:cs typeface="Tulpen One"/>
                <a:sym typeface="Tulpen One"/>
              </a:defRPr>
            </a:lvl5pPr>
            <a:lvl6pPr lvl="5" algn="r" rtl="0">
              <a:lnSpc>
                <a:spcPct val="100000"/>
              </a:lnSpc>
              <a:spcBef>
                <a:spcPts val="1707"/>
              </a:spcBef>
              <a:spcAft>
                <a:spcPts val="0"/>
              </a:spcAft>
              <a:buNone/>
              <a:defRPr sz="3200" b="1">
                <a:latin typeface="Tulpen One"/>
                <a:ea typeface="Tulpen One"/>
                <a:cs typeface="Tulpen One"/>
                <a:sym typeface="Tulpen One"/>
              </a:defRPr>
            </a:lvl6pPr>
            <a:lvl7pPr lvl="6" algn="r" rtl="0">
              <a:lnSpc>
                <a:spcPct val="100000"/>
              </a:lnSpc>
              <a:spcBef>
                <a:spcPts val="1707"/>
              </a:spcBef>
              <a:spcAft>
                <a:spcPts val="0"/>
              </a:spcAft>
              <a:buNone/>
              <a:defRPr sz="3200" b="1">
                <a:latin typeface="Tulpen One"/>
                <a:ea typeface="Tulpen One"/>
                <a:cs typeface="Tulpen One"/>
                <a:sym typeface="Tulpen One"/>
              </a:defRPr>
            </a:lvl7pPr>
            <a:lvl8pPr lvl="7" algn="r" rtl="0">
              <a:lnSpc>
                <a:spcPct val="100000"/>
              </a:lnSpc>
              <a:spcBef>
                <a:spcPts val="1707"/>
              </a:spcBef>
              <a:spcAft>
                <a:spcPts val="0"/>
              </a:spcAft>
              <a:buNone/>
              <a:defRPr sz="3200" b="1">
                <a:latin typeface="Tulpen One"/>
                <a:ea typeface="Tulpen One"/>
                <a:cs typeface="Tulpen One"/>
                <a:sym typeface="Tulpen One"/>
              </a:defRPr>
            </a:lvl8pPr>
            <a:lvl9pPr lvl="8" algn="r" rtl="0">
              <a:lnSpc>
                <a:spcPct val="100000"/>
              </a:lnSpc>
              <a:spcBef>
                <a:spcPts val="1707"/>
              </a:spcBef>
              <a:spcAft>
                <a:spcPts val="1707"/>
              </a:spcAft>
              <a:buNone/>
              <a:defRPr sz="3200" b="1">
                <a:latin typeface="Tulpen One"/>
                <a:ea typeface="Tulpen One"/>
                <a:cs typeface="Tulpen One"/>
                <a:sym typeface="Tulpen One"/>
              </a:defRPr>
            </a:lvl9pPr>
          </a:lstStyle>
          <a:p>
            <a:endParaRPr/>
          </a:p>
        </p:txBody>
      </p:sp>
      <p:sp>
        <p:nvSpPr>
          <p:cNvPr id="378" name="Google Shape;378;p44"/>
          <p:cNvSpPr txBox="1">
            <a:spLocks noGrp="1"/>
          </p:cNvSpPr>
          <p:nvPr>
            <p:ph type="subTitle" idx="5"/>
          </p:nvPr>
        </p:nvSpPr>
        <p:spPr>
          <a:xfrm>
            <a:off x="3160821" y="4598862"/>
            <a:ext cx="1607040" cy="848213"/>
          </a:xfrm>
          <a:prstGeom prst="rect">
            <a:avLst/>
          </a:prstGeom>
          <a:noFill/>
        </p:spPr>
        <p:txBody>
          <a:bodyPr spcFirstLastPara="1" wrap="square" lIns="91425" tIns="91425" rIns="91425" bIns="91425" anchor="t" anchorCtr="0">
            <a:noAutofit/>
          </a:bodyPr>
          <a:lstStyle>
            <a:lvl1pPr lvl="0" algn="r" rtl="0">
              <a:lnSpc>
                <a:spcPct val="100000"/>
              </a:lnSpc>
              <a:spcBef>
                <a:spcPts val="0"/>
              </a:spcBef>
              <a:spcAft>
                <a:spcPts val="0"/>
              </a:spcAft>
              <a:buNone/>
              <a:defRPr sz="3200" b="1">
                <a:latin typeface="Tulpen One"/>
                <a:ea typeface="Tulpen One"/>
                <a:cs typeface="Tulpen One"/>
                <a:sym typeface="Tulpen One"/>
              </a:defRPr>
            </a:lvl1pPr>
            <a:lvl2pPr lvl="1" algn="r" rtl="0">
              <a:lnSpc>
                <a:spcPct val="100000"/>
              </a:lnSpc>
              <a:spcBef>
                <a:spcPts val="1707"/>
              </a:spcBef>
              <a:spcAft>
                <a:spcPts val="0"/>
              </a:spcAft>
              <a:buNone/>
              <a:defRPr sz="3200" b="1">
                <a:latin typeface="Tulpen One"/>
                <a:ea typeface="Tulpen One"/>
                <a:cs typeface="Tulpen One"/>
                <a:sym typeface="Tulpen One"/>
              </a:defRPr>
            </a:lvl2pPr>
            <a:lvl3pPr lvl="2" algn="r" rtl="0">
              <a:lnSpc>
                <a:spcPct val="100000"/>
              </a:lnSpc>
              <a:spcBef>
                <a:spcPts val="1707"/>
              </a:spcBef>
              <a:spcAft>
                <a:spcPts val="0"/>
              </a:spcAft>
              <a:buNone/>
              <a:defRPr sz="3200" b="1">
                <a:latin typeface="Tulpen One"/>
                <a:ea typeface="Tulpen One"/>
                <a:cs typeface="Tulpen One"/>
                <a:sym typeface="Tulpen One"/>
              </a:defRPr>
            </a:lvl3pPr>
            <a:lvl4pPr lvl="3" algn="r" rtl="0">
              <a:lnSpc>
                <a:spcPct val="100000"/>
              </a:lnSpc>
              <a:spcBef>
                <a:spcPts val="1707"/>
              </a:spcBef>
              <a:spcAft>
                <a:spcPts val="0"/>
              </a:spcAft>
              <a:buNone/>
              <a:defRPr sz="3200" b="1">
                <a:latin typeface="Tulpen One"/>
                <a:ea typeface="Tulpen One"/>
                <a:cs typeface="Tulpen One"/>
                <a:sym typeface="Tulpen One"/>
              </a:defRPr>
            </a:lvl4pPr>
            <a:lvl5pPr lvl="4" algn="r" rtl="0">
              <a:lnSpc>
                <a:spcPct val="100000"/>
              </a:lnSpc>
              <a:spcBef>
                <a:spcPts val="1707"/>
              </a:spcBef>
              <a:spcAft>
                <a:spcPts val="0"/>
              </a:spcAft>
              <a:buNone/>
              <a:defRPr sz="3200" b="1">
                <a:latin typeface="Tulpen One"/>
                <a:ea typeface="Tulpen One"/>
                <a:cs typeface="Tulpen One"/>
                <a:sym typeface="Tulpen One"/>
              </a:defRPr>
            </a:lvl5pPr>
            <a:lvl6pPr lvl="5" algn="r" rtl="0">
              <a:lnSpc>
                <a:spcPct val="100000"/>
              </a:lnSpc>
              <a:spcBef>
                <a:spcPts val="1707"/>
              </a:spcBef>
              <a:spcAft>
                <a:spcPts val="0"/>
              </a:spcAft>
              <a:buNone/>
              <a:defRPr sz="3200" b="1">
                <a:latin typeface="Tulpen One"/>
                <a:ea typeface="Tulpen One"/>
                <a:cs typeface="Tulpen One"/>
                <a:sym typeface="Tulpen One"/>
              </a:defRPr>
            </a:lvl6pPr>
            <a:lvl7pPr lvl="6" algn="r" rtl="0">
              <a:lnSpc>
                <a:spcPct val="100000"/>
              </a:lnSpc>
              <a:spcBef>
                <a:spcPts val="1707"/>
              </a:spcBef>
              <a:spcAft>
                <a:spcPts val="0"/>
              </a:spcAft>
              <a:buNone/>
              <a:defRPr sz="3200" b="1">
                <a:latin typeface="Tulpen One"/>
                <a:ea typeface="Tulpen One"/>
                <a:cs typeface="Tulpen One"/>
                <a:sym typeface="Tulpen One"/>
              </a:defRPr>
            </a:lvl7pPr>
            <a:lvl8pPr lvl="7" algn="r" rtl="0">
              <a:lnSpc>
                <a:spcPct val="100000"/>
              </a:lnSpc>
              <a:spcBef>
                <a:spcPts val="1707"/>
              </a:spcBef>
              <a:spcAft>
                <a:spcPts val="0"/>
              </a:spcAft>
              <a:buNone/>
              <a:defRPr sz="3200" b="1">
                <a:latin typeface="Tulpen One"/>
                <a:ea typeface="Tulpen One"/>
                <a:cs typeface="Tulpen One"/>
                <a:sym typeface="Tulpen One"/>
              </a:defRPr>
            </a:lvl8pPr>
            <a:lvl9pPr lvl="8" algn="r" rtl="0">
              <a:lnSpc>
                <a:spcPct val="100000"/>
              </a:lnSpc>
              <a:spcBef>
                <a:spcPts val="1707"/>
              </a:spcBef>
              <a:spcAft>
                <a:spcPts val="1707"/>
              </a:spcAft>
              <a:buNone/>
              <a:defRPr sz="3200" b="1">
                <a:latin typeface="Tulpen One"/>
                <a:ea typeface="Tulpen One"/>
                <a:cs typeface="Tulpen One"/>
                <a:sym typeface="Tulpen One"/>
              </a:defRPr>
            </a:lvl9pPr>
          </a:lstStyle>
          <a:p>
            <a:endParaRPr/>
          </a:p>
        </p:txBody>
      </p:sp>
      <p:sp>
        <p:nvSpPr>
          <p:cNvPr id="379" name="Google Shape;379;p44"/>
          <p:cNvSpPr txBox="1">
            <a:spLocks noGrp="1"/>
          </p:cNvSpPr>
          <p:nvPr>
            <p:ph type="subTitle" idx="6"/>
          </p:nvPr>
        </p:nvSpPr>
        <p:spPr>
          <a:xfrm>
            <a:off x="5071110" y="4598862"/>
            <a:ext cx="1607040" cy="848213"/>
          </a:xfrm>
          <a:prstGeom prst="rect">
            <a:avLst/>
          </a:prstGeom>
          <a:noFill/>
        </p:spPr>
        <p:txBody>
          <a:bodyPr spcFirstLastPara="1" wrap="square" lIns="91425" tIns="91425" rIns="91425" bIns="91425" anchor="t" anchorCtr="0">
            <a:noAutofit/>
          </a:bodyPr>
          <a:lstStyle>
            <a:lvl1pPr lvl="0" algn="r" rtl="0">
              <a:lnSpc>
                <a:spcPct val="100000"/>
              </a:lnSpc>
              <a:spcBef>
                <a:spcPts val="0"/>
              </a:spcBef>
              <a:spcAft>
                <a:spcPts val="0"/>
              </a:spcAft>
              <a:buNone/>
              <a:defRPr sz="3200" b="1">
                <a:latin typeface="Tulpen One"/>
                <a:ea typeface="Tulpen One"/>
                <a:cs typeface="Tulpen One"/>
                <a:sym typeface="Tulpen One"/>
              </a:defRPr>
            </a:lvl1pPr>
            <a:lvl2pPr lvl="1" algn="r" rtl="0">
              <a:lnSpc>
                <a:spcPct val="100000"/>
              </a:lnSpc>
              <a:spcBef>
                <a:spcPts val="1707"/>
              </a:spcBef>
              <a:spcAft>
                <a:spcPts val="0"/>
              </a:spcAft>
              <a:buNone/>
              <a:defRPr sz="3200" b="1">
                <a:latin typeface="Tulpen One"/>
                <a:ea typeface="Tulpen One"/>
                <a:cs typeface="Tulpen One"/>
                <a:sym typeface="Tulpen One"/>
              </a:defRPr>
            </a:lvl2pPr>
            <a:lvl3pPr lvl="2" algn="r" rtl="0">
              <a:lnSpc>
                <a:spcPct val="100000"/>
              </a:lnSpc>
              <a:spcBef>
                <a:spcPts val="1707"/>
              </a:spcBef>
              <a:spcAft>
                <a:spcPts val="0"/>
              </a:spcAft>
              <a:buNone/>
              <a:defRPr sz="3200" b="1">
                <a:latin typeface="Tulpen One"/>
                <a:ea typeface="Tulpen One"/>
                <a:cs typeface="Tulpen One"/>
                <a:sym typeface="Tulpen One"/>
              </a:defRPr>
            </a:lvl3pPr>
            <a:lvl4pPr lvl="3" algn="r" rtl="0">
              <a:lnSpc>
                <a:spcPct val="100000"/>
              </a:lnSpc>
              <a:spcBef>
                <a:spcPts val="1707"/>
              </a:spcBef>
              <a:spcAft>
                <a:spcPts val="0"/>
              </a:spcAft>
              <a:buNone/>
              <a:defRPr sz="3200" b="1">
                <a:latin typeface="Tulpen One"/>
                <a:ea typeface="Tulpen One"/>
                <a:cs typeface="Tulpen One"/>
                <a:sym typeface="Tulpen One"/>
              </a:defRPr>
            </a:lvl4pPr>
            <a:lvl5pPr lvl="4" algn="r" rtl="0">
              <a:lnSpc>
                <a:spcPct val="100000"/>
              </a:lnSpc>
              <a:spcBef>
                <a:spcPts val="1707"/>
              </a:spcBef>
              <a:spcAft>
                <a:spcPts val="0"/>
              </a:spcAft>
              <a:buNone/>
              <a:defRPr sz="3200" b="1">
                <a:latin typeface="Tulpen One"/>
                <a:ea typeface="Tulpen One"/>
                <a:cs typeface="Tulpen One"/>
                <a:sym typeface="Tulpen One"/>
              </a:defRPr>
            </a:lvl5pPr>
            <a:lvl6pPr lvl="5" algn="r" rtl="0">
              <a:lnSpc>
                <a:spcPct val="100000"/>
              </a:lnSpc>
              <a:spcBef>
                <a:spcPts val="1707"/>
              </a:spcBef>
              <a:spcAft>
                <a:spcPts val="0"/>
              </a:spcAft>
              <a:buNone/>
              <a:defRPr sz="3200" b="1">
                <a:latin typeface="Tulpen One"/>
                <a:ea typeface="Tulpen One"/>
                <a:cs typeface="Tulpen One"/>
                <a:sym typeface="Tulpen One"/>
              </a:defRPr>
            </a:lvl6pPr>
            <a:lvl7pPr lvl="6" algn="r" rtl="0">
              <a:lnSpc>
                <a:spcPct val="100000"/>
              </a:lnSpc>
              <a:spcBef>
                <a:spcPts val="1707"/>
              </a:spcBef>
              <a:spcAft>
                <a:spcPts val="0"/>
              </a:spcAft>
              <a:buNone/>
              <a:defRPr sz="3200" b="1">
                <a:latin typeface="Tulpen One"/>
                <a:ea typeface="Tulpen One"/>
                <a:cs typeface="Tulpen One"/>
                <a:sym typeface="Tulpen One"/>
              </a:defRPr>
            </a:lvl7pPr>
            <a:lvl8pPr lvl="7" algn="r" rtl="0">
              <a:lnSpc>
                <a:spcPct val="100000"/>
              </a:lnSpc>
              <a:spcBef>
                <a:spcPts val="1707"/>
              </a:spcBef>
              <a:spcAft>
                <a:spcPts val="0"/>
              </a:spcAft>
              <a:buNone/>
              <a:defRPr sz="3200" b="1">
                <a:latin typeface="Tulpen One"/>
                <a:ea typeface="Tulpen One"/>
                <a:cs typeface="Tulpen One"/>
                <a:sym typeface="Tulpen One"/>
              </a:defRPr>
            </a:lvl8pPr>
            <a:lvl9pPr lvl="8" algn="r" rtl="0">
              <a:lnSpc>
                <a:spcPct val="100000"/>
              </a:lnSpc>
              <a:spcBef>
                <a:spcPts val="1707"/>
              </a:spcBef>
              <a:spcAft>
                <a:spcPts val="1707"/>
              </a:spcAft>
              <a:buNone/>
              <a:defRPr sz="3200" b="1">
                <a:latin typeface="Tulpen One"/>
                <a:ea typeface="Tulpen One"/>
                <a:cs typeface="Tulpen One"/>
                <a:sym typeface="Tulpen One"/>
              </a:defRPr>
            </a:lvl9pPr>
          </a:lstStyle>
          <a:p>
            <a:endParaRPr/>
          </a:p>
        </p:txBody>
      </p:sp>
      <p:sp>
        <p:nvSpPr>
          <p:cNvPr id="380" name="Google Shape;380;p44"/>
          <p:cNvSpPr txBox="1">
            <a:spLocks noGrp="1"/>
          </p:cNvSpPr>
          <p:nvPr>
            <p:ph type="subTitle" idx="7"/>
          </p:nvPr>
        </p:nvSpPr>
        <p:spPr>
          <a:xfrm>
            <a:off x="3062133" y="2601067"/>
            <a:ext cx="1607040" cy="1073493"/>
          </a:xfrm>
          <a:prstGeom prst="rect">
            <a:avLst/>
          </a:prstGeom>
          <a:noFill/>
        </p:spPr>
        <p:txBody>
          <a:bodyPr spcFirstLastPara="1" wrap="square" lIns="91425" tIns="91425" rIns="91425" bIns="91425" anchor="ctr" anchorCtr="0">
            <a:noAutofit/>
          </a:bodyPr>
          <a:lstStyle>
            <a:lvl1pPr lvl="0" rtl="0">
              <a:lnSpc>
                <a:spcPct val="100000"/>
              </a:lnSpc>
              <a:spcBef>
                <a:spcPts val="0"/>
              </a:spcBef>
              <a:spcAft>
                <a:spcPts val="0"/>
              </a:spcAft>
              <a:buNone/>
              <a:defRPr/>
            </a:lvl1pPr>
            <a:lvl2pPr lvl="1" rtl="0">
              <a:lnSpc>
                <a:spcPct val="100000"/>
              </a:lnSpc>
              <a:spcBef>
                <a:spcPts val="0"/>
              </a:spcBef>
              <a:spcAft>
                <a:spcPts val="0"/>
              </a:spcAft>
              <a:buNone/>
              <a:defRPr/>
            </a:lvl2pPr>
            <a:lvl3pPr lvl="2" rtl="0">
              <a:lnSpc>
                <a:spcPct val="100000"/>
              </a:lnSpc>
              <a:spcBef>
                <a:spcPts val="0"/>
              </a:spcBef>
              <a:spcAft>
                <a:spcPts val="0"/>
              </a:spcAft>
              <a:buNone/>
              <a:defRPr/>
            </a:lvl3pPr>
            <a:lvl4pPr lvl="3" rtl="0">
              <a:lnSpc>
                <a:spcPct val="100000"/>
              </a:lnSpc>
              <a:spcBef>
                <a:spcPts val="0"/>
              </a:spcBef>
              <a:spcAft>
                <a:spcPts val="0"/>
              </a:spcAft>
              <a:buNone/>
              <a:defRPr/>
            </a:lvl4pPr>
            <a:lvl5pPr lvl="4" rtl="0">
              <a:lnSpc>
                <a:spcPct val="100000"/>
              </a:lnSpc>
              <a:spcBef>
                <a:spcPts val="0"/>
              </a:spcBef>
              <a:spcAft>
                <a:spcPts val="0"/>
              </a:spcAft>
              <a:buNone/>
              <a:defRPr/>
            </a:lvl5pPr>
            <a:lvl6pPr lvl="5" rtl="0">
              <a:lnSpc>
                <a:spcPct val="100000"/>
              </a:lnSpc>
              <a:spcBef>
                <a:spcPts val="0"/>
              </a:spcBef>
              <a:spcAft>
                <a:spcPts val="0"/>
              </a:spcAft>
              <a:buNone/>
              <a:defRPr/>
            </a:lvl6pPr>
            <a:lvl7pPr lvl="6" rtl="0">
              <a:lnSpc>
                <a:spcPct val="100000"/>
              </a:lnSpc>
              <a:spcBef>
                <a:spcPts val="0"/>
              </a:spcBef>
              <a:spcAft>
                <a:spcPts val="0"/>
              </a:spcAft>
              <a:buNone/>
              <a:defRPr/>
            </a:lvl7pPr>
            <a:lvl8pPr lvl="7" rtl="0">
              <a:lnSpc>
                <a:spcPct val="100000"/>
              </a:lnSpc>
              <a:spcBef>
                <a:spcPts val="0"/>
              </a:spcBef>
              <a:spcAft>
                <a:spcPts val="0"/>
              </a:spcAft>
              <a:buNone/>
              <a:defRPr/>
            </a:lvl8pPr>
            <a:lvl9pPr lvl="8" rtl="0">
              <a:lnSpc>
                <a:spcPct val="100000"/>
              </a:lnSpc>
              <a:spcBef>
                <a:spcPts val="0"/>
              </a:spcBef>
              <a:spcAft>
                <a:spcPts val="0"/>
              </a:spcAft>
              <a:buNone/>
              <a:defRPr/>
            </a:lvl9pPr>
          </a:lstStyle>
          <a:p>
            <a:endParaRPr/>
          </a:p>
        </p:txBody>
      </p:sp>
      <p:sp>
        <p:nvSpPr>
          <p:cNvPr id="381" name="Google Shape;381;p44"/>
          <p:cNvSpPr txBox="1">
            <a:spLocks noGrp="1"/>
          </p:cNvSpPr>
          <p:nvPr>
            <p:ph type="subTitle" idx="8"/>
          </p:nvPr>
        </p:nvSpPr>
        <p:spPr>
          <a:xfrm>
            <a:off x="4973549" y="2601067"/>
            <a:ext cx="1607040" cy="1073493"/>
          </a:xfrm>
          <a:prstGeom prst="rect">
            <a:avLst/>
          </a:prstGeom>
          <a:noFill/>
        </p:spPr>
        <p:txBody>
          <a:bodyPr spcFirstLastPara="1" wrap="square" lIns="91425" tIns="91425" rIns="91425" bIns="91425" anchor="ctr" anchorCtr="0">
            <a:noAutofit/>
          </a:bodyPr>
          <a:lstStyle>
            <a:lvl1pPr lvl="0" rtl="0">
              <a:lnSpc>
                <a:spcPct val="100000"/>
              </a:lnSpc>
              <a:spcBef>
                <a:spcPts val="0"/>
              </a:spcBef>
              <a:spcAft>
                <a:spcPts val="0"/>
              </a:spcAft>
              <a:buNone/>
              <a:defRPr/>
            </a:lvl1pPr>
            <a:lvl2pPr lvl="1" rtl="0">
              <a:lnSpc>
                <a:spcPct val="100000"/>
              </a:lnSpc>
              <a:spcBef>
                <a:spcPts val="0"/>
              </a:spcBef>
              <a:spcAft>
                <a:spcPts val="0"/>
              </a:spcAft>
              <a:buNone/>
              <a:defRPr/>
            </a:lvl2pPr>
            <a:lvl3pPr lvl="2" rtl="0">
              <a:lnSpc>
                <a:spcPct val="100000"/>
              </a:lnSpc>
              <a:spcBef>
                <a:spcPts val="0"/>
              </a:spcBef>
              <a:spcAft>
                <a:spcPts val="0"/>
              </a:spcAft>
              <a:buNone/>
              <a:defRPr/>
            </a:lvl3pPr>
            <a:lvl4pPr lvl="3" rtl="0">
              <a:lnSpc>
                <a:spcPct val="100000"/>
              </a:lnSpc>
              <a:spcBef>
                <a:spcPts val="0"/>
              </a:spcBef>
              <a:spcAft>
                <a:spcPts val="0"/>
              </a:spcAft>
              <a:buNone/>
              <a:defRPr/>
            </a:lvl4pPr>
            <a:lvl5pPr lvl="4" rtl="0">
              <a:lnSpc>
                <a:spcPct val="100000"/>
              </a:lnSpc>
              <a:spcBef>
                <a:spcPts val="0"/>
              </a:spcBef>
              <a:spcAft>
                <a:spcPts val="0"/>
              </a:spcAft>
              <a:buNone/>
              <a:defRPr/>
            </a:lvl5pPr>
            <a:lvl6pPr lvl="5" rtl="0">
              <a:lnSpc>
                <a:spcPct val="100000"/>
              </a:lnSpc>
              <a:spcBef>
                <a:spcPts val="0"/>
              </a:spcBef>
              <a:spcAft>
                <a:spcPts val="0"/>
              </a:spcAft>
              <a:buNone/>
              <a:defRPr/>
            </a:lvl6pPr>
            <a:lvl7pPr lvl="6" rtl="0">
              <a:lnSpc>
                <a:spcPct val="100000"/>
              </a:lnSpc>
              <a:spcBef>
                <a:spcPts val="0"/>
              </a:spcBef>
              <a:spcAft>
                <a:spcPts val="0"/>
              </a:spcAft>
              <a:buNone/>
              <a:defRPr/>
            </a:lvl7pPr>
            <a:lvl8pPr lvl="7" rtl="0">
              <a:lnSpc>
                <a:spcPct val="100000"/>
              </a:lnSpc>
              <a:spcBef>
                <a:spcPts val="0"/>
              </a:spcBef>
              <a:spcAft>
                <a:spcPts val="0"/>
              </a:spcAft>
              <a:buNone/>
              <a:defRPr/>
            </a:lvl8pPr>
            <a:lvl9pPr lvl="8" rtl="0">
              <a:lnSpc>
                <a:spcPct val="100000"/>
              </a:lnSpc>
              <a:spcBef>
                <a:spcPts val="0"/>
              </a:spcBef>
              <a:spcAft>
                <a:spcPts val="0"/>
              </a:spcAft>
              <a:buNone/>
              <a:defRPr/>
            </a:lvl9pPr>
          </a:lstStyle>
          <a:p>
            <a:endParaRPr/>
          </a:p>
        </p:txBody>
      </p:sp>
      <p:sp>
        <p:nvSpPr>
          <p:cNvPr id="382" name="Google Shape;382;p44"/>
          <p:cNvSpPr txBox="1">
            <a:spLocks noGrp="1"/>
          </p:cNvSpPr>
          <p:nvPr>
            <p:ph type="subTitle" idx="9"/>
          </p:nvPr>
        </p:nvSpPr>
        <p:spPr>
          <a:xfrm>
            <a:off x="6876482" y="2601067"/>
            <a:ext cx="1607040" cy="1073493"/>
          </a:xfrm>
          <a:prstGeom prst="rect">
            <a:avLst/>
          </a:prstGeom>
          <a:noFill/>
        </p:spPr>
        <p:txBody>
          <a:bodyPr spcFirstLastPara="1" wrap="square" lIns="91425" tIns="91425" rIns="91425" bIns="91425" anchor="ctr" anchorCtr="0">
            <a:noAutofit/>
          </a:bodyPr>
          <a:lstStyle>
            <a:lvl1pPr lvl="0" rtl="0">
              <a:lnSpc>
                <a:spcPct val="100000"/>
              </a:lnSpc>
              <a:spcBef>
                <a:spcPts val="0"/>
              </a:spcBef>
              <a:spcAft>
                <a:spcPts val="0"/>
              </a:spcAft>
              <a:buNone/>
              <a:defRPr/>
            </a:lvl1pPr>
            <a:lvl2pPr lvl="1" rtl="0">
              <a:lnSpc>
                <a:spcPct val="100000"/>
              </a:lnSpc>
              <a:spcBef>
                <a:spcPts val="0"/>
              </a:spcBef>
              <a:spcAft>
                <a:spcPts val="0"/>
              </a:spcAft>
              <a:buNone/>
              <a:defRPr/>
            </a:lvl2pPr>
            <a:lvl3pPr lvl="2" rtl="0">
              <a:lnSpc>
                <a:spcPct val="100000"/>
              </a:lnSpc>
              <a:spcBef>
                <a:spcPts val="0"/>
              </a:spcBef>
              <a:spcAft>
                <a:spcPts val="0"/>
              </a:spcAft>
              <a:buNone/>
              <a:defRPr/>
            </a:lvl3pPr>
            <a:lvl4pPr lvl="3" rtl="0">
              <a:lnSpc>
                <a:spcPct val="100000"/>
              </a:lnSpc>
              <a:spcBef>
                <a:spcPts val="0"/>
              </a:spcBef>
              <a:spcAft>
                <a:spcPts val="0"/>
              </a:spcAft>
              <a:buNone/>
              <a:defRPr/>
            </a:lvl4pPr>
            <a:lvl5pPr lvl="4" rtl="0">
              <a:lnSpc>
                <a:spcPct val="100000"/>
              </a:lnSpc>
              <a:spcBef>
                <a:spcPts val="0"/>
              </a:spcBef>
              <a:spcAft>
                <a:spcPts val="0"/>
              </a:spcAft>
              <a:buNone/>
              <a:defRPr/>
            </a:lvl5pPr>
            <a:lvl6pPr lvl="5" rtl="0">
              <a:lnSpc>
                <a:spcPct val="100000"/>
              </a:lnSpc>
              <a:spcBef>
                <a:spcPts val="0"/>
              </a:spcBef>
              <a:spcAft>
                <a:spcPts val="0"/>
              </a:spcAft>
              <a:buNone/>
              <a:defRPr/>
            </a:lvl6pPr>
            <a:lvl7pPr lvl="6" rtl="0">
              <a:lnSpc>
                <a:spcPct val="100000"/>
              </a:lnSpc>
              <a:spcBef>
                <a:spcPts val="0"/>
              </a:spcBef>
              <a:spcAft>
                <a:spcPts val="0"/>
              </a:spcAft>
              <a:buNone/>
              <a:defRPr/>
            </a:lvl7pPr>
            <a:lvl8pPr lvl="7" rtl="0">
              <a:lnSpc>
                <a:spcPct val="100000"/>
              </a:lnSpc>
              <a:spcBef>
                <a:spcPts val="0"/>
              </a:spcBef>
              <a:spcAft>
                <a:spcPts val="0"/>
              </a:spcAft>
              <a:buNone/>
              <a:defRPr/>
            </a:lvl8pPr>
            <a:lvl9pPr lvl="8" rtl="0">
              <a:lnSpc>
                <a:spcPct val="100000"/>
              </a:lnSpc>
              <a:spcBef>
                <a:spcPts val="0"/>
              </a:spcBef>
              <a:spcAft>
                <a:spcPts val="0"/>
              </a:spcAft>
              <a:buNone/>
              <a:defRPr/>
            </a:lvl9pPr>
          </a:lstStyle>
          <a:p>
            <a:endParaRPr/>
          </a:p>
        </p:txBody>
      </p:sp>
      <p:sp>
        <p:nvSpPr>
          <p:cNvPr id="383" name="Google Shape;383;p44"/>
          <p:cNvSpPr txBox="1">
            <a:spLocks noGrp="1"/>
          </p:cNvSpPr>
          <p:nvPr>
            <p:ph type="subTitle" idx="13"/>
          </p:nvPr>
        </p:nvSpPr>
        <p:spPr>
          <a:xfrm>
            <a:off x="3062133" y="1901440"/>
            <a:ext cx="1607040" cy="848213"/>
          </a:xfrm>
          <a:prstGeom prst="rect">
            <a:avLst/>
          </a:prstGeom>
          <a:noFill/>
        </p:spPr>
        <p:txBody>
          <a:bodyPr spcFirstLastPara="1" wrap="square" lIns="91425" tIns="91425" rIns="91425" bIns="91425" anchor="t" anchorCtr="0">
            <a:noAutofit/>
          </a:bodyPr>
          <a:lstStyle>
            <a:lvl1pPr lvl="0" rtl="0">
              <a:lnSpc>
                <a:spcPct val="100000"/>
              </a:lnSpc>
              <a:spcBef>
                <a:spcPts val="0"/>
              </a:spcBef>
              <a:spcAft>
                <a:spcPts val="0"/>
              </a:spcAft>
              <a:buNone/>
              <a:defRPr sz="3200" b="1">
                <a:latin typeface="Tulpen One"/>
                <a:ea typeface="Tulpen One"/>
                <a:cs typeface="Tulpen One"/>
                <a:sym typeface="Tulpen One"/>
              </a:defRPr>
            </a:lvl1pPr>
            <a:lvl2pPr lvl="1" rtl="0">
              <a:lnSpc>
                <a:spcPct val="100000"/>
              </a:lnSpc>
              <a:spcBef>
                <a:spcPts val="1707"/>
              </a:spcBef>
              <a:spcAft>
                <a:spcPts val="0"/>
              </a:spcAft>
              <a:buNone/>
              <a:defRPr sz="3200" b="1">
                <a:latin typeface="Tulpen One"/>
                <a:ea typeface="Tulpen One"/>
                <a:cs typeface="Tulpen One"/>
                <a:sym typeface="Tulpen One"/>
              </a:defRPr>
            </a:lvl2pPr>
            <a:lvl3pPr lvl="2" rtl="0">
              <a:lnSpc>
                <a:spcPct val="100000"/>
              </a:lnSpc>
              <a:spcBef>
                <a:spcPts val="1707"/>
              </a:spcBef>
              <a:spcAft>
                <a:spcPts val="0"/>
              </a:spcAft>
              <a:buNone/>
              <a:defRPr sz="3200" b="1">
                <a:latin typeface="Tulpen One"/>
                <a:ea typeface="Tulpen One"/>
                <a:cs typeface="Tulpen One"/>
                <a:sym typeface="Tulpen One"/>
              </a:defRPr>
            </a:lvl3pPr>
            <a:lvl4pPr lvl="3" rtl="0">
              <a:lnSpc>
                <a:spcPct val="100000"/>
              </a:lnSpc>
              <a:spcBef>
                <a:spcPts val="1707"/>
              </a:spcBef>
              <a:spcAft>
                <a:spcPts val="0"/>
              </a:spcAft>
              <a:buNone/>
              <a:defRPr sz="3200" b="1">
                <a:latin typeface="Tulpen One"/>
                <a:ea typeface="Tulpen One"/>
                <a:cs typeface="Tulpen One"/>
                <a:sym typeface="Tulpen One"/>
              </a:defRPr>
            </a:lvl4pPr>
            <a:lvl5pPr lvl="4" rtl="0">
              <a:lnSpc>
                <a:spcPct val="100000"/>
              </a:lnSpc>
              <a:spcBef>
                <a:spcPts val="1707"/>
              </a:spcBef>
              <a:spcAft>
                <a:spcPts val="0"/>
              </a:spcAft>
              <a:buNone/>
              <a:defRPr sz="3200" b="1">
                <a:latin typeface="Tulpen One"/>
                <a:ea typeface="Tulpen One"/>
                <a:cs typeface="Tulpen One"/>
                <a:sym typeface="Tulpen One"/>
              </a:defRPr>
            </a:lvl5pPr>
            <a:lvl6pPr lvl="5" rtl="0">
              <a:lnSpc>
                <a:spcPct val="100000"/>
              </a:lnSpc>
              <a:spcBef>
                <a:spcPts val="1707"/>
              </a:spcBef>
              <a:spcAft>
                <a:spcPts val="0"/>
              </a:spcAft>
              <a:buNone/>
              <a:defRPr sz="3200" b="1">
                <a:latin typeface="Tulpen One"/>
                <a:ea typeface="Tulpen One"/>
                <a:cs typeface="Tulpen One"/>
                <a:sym typeface="Tulpen One"/>
              </a:defRPr>
            </a:lvl6pPr>
            <a:lvl7pPr lvl="6" rtl="0">
              <a:lnSpc>
                <a:spcPct val="100000"/>
              </a:lnSpc>
              <a:spcBef>
                <a:spcPts val="1707"/>
              </a:spcBef>
              <a:spcAft>
                <a:spcPts val="0"/>
              </a:spcAft>
              <a:buNone/>
              <a:defRPr sz="3200" b="1">
                <a:latin typeface="Tulpen One"/>
                <a:ea typeface="Tulpen One"/>
                <a:cs typeface="Tulpen One"/>
                <a:sym typeface="Tulpen One"/>
              </a:defRPr>
            </a:lvl7pPr>
            <a:lvl8pPr lvl="7" rtl="0">
              <a:lnSpc>
                <a:spcPct val="100000"/>
              </a:lnSpc>
              <a:spcBef>
                <a:spcPts val="1707"/>
              </a:spcBef>
              <a:spcAft>
                <a:spcPts val="0"/>
              </a:spcAft>
              <a:buNone/>
              <a:defRPr sz="3200" b="1">
                <a:latin typeface="Tulpen One"/>
                <a:ea typeface="Tulpen One"/>
                <a:cs typeface="Tulpen One"/>
                <a:sym typeface="Tulpen One"/>
              </a:defRPr>
            </a:lvl8pPr>
            <a:lvl9pPr lvl="8" rtl="0">
              <a:lnSpc>
                <a:spcPct val="100000"/>
              </a:lnSpc>
              <a:spcBef>
                <a:spcPts val="1707"/>
              </a:spcBef>
              <a:spcAft>
                <a:spcPts val="1707"/>
              </a:spcAft>
              <a:buNone/>
              <a:defRPr sz="3200" b="1">
                <a:latin typeface="Tulpen One"/>
                <a:ea typeface="Tulpen One"/>
                <a:cs typeface="Tulpen One"/>
                <a:sym typeface="Tulpen One"/>
              </a:defRPr>
            </a:lvl9pPr>
          </a:lstStyle>
          <a:p>
            <a:endParaRPr/>
          </a:p>
        </p:txBody>
      </p:sp>
      <p:sp>
        <p:nvSpPr>
          <p:cNvPr id="384" name="Google Shape;384;p44"/>
          <p:cNvSpPr txBox="1">
            <a:spLocks noGrp="1"/>
          </p:cNvSpPr>
          <p:nvPr>
            <p:ph type="subTitle" idx="14"/>
          </p:nvPr>
        </p:nvSpPr>
        <p:spPr>
          <a:xfrm>
            <a:off x="4973549" y="1901440"/>
            <a:ext cx="1607040" cy="848213"/>
          </a:xfrm>
          <a:prstGeom prst="rect">
            <a:avLst/>
          </a:prstGeom>
          <a:noFill/>
        </p:spPr>
        <p:txBody>
          <a:bodyPr spcFirstLastPara="1" wrap="square" lIns="91425" tIns="91425" rIns="91425" bIns="91425" anchor="t" anchorCtr="0">
            <a:noAutofit/>
          </a:bodyPr>
          <a:lstStyle>
            <a:lvl1pPr lvl="0" rtl="0">
              <a:lnSpc>
                <a:spcPct val="100000"/>
              </a:lnSpc>
              <a:spcBef>
                <a:spcPts val="0"/>
              </a:spcBef>
              <a:spcAft>
                <a:spcPts val="0"/>
              </a:spcAft>
              <a:buNone/>
              <a:defRPr sz="3200" b="1">
                <a:latin typeface="Tulpen One"/>
                <a:ea typeface="Tulpen One"/>
                <a:cs typeface="Tulpen One"/>
                <a:sym typeface="Tulpen One"/>
              </a:defRPr>
            </a:lvl1pPr>
            <a:lvl2pPr lvl="1" rtl="0">
              <a:lnSpc>
                <a:spcPct val="100000"/>
              </a:lnSpc>
              <a:spcBef>
                <a:spcPts val="1707"/>
              </a:spcBef>
              <a:spcAft>
                <a:spcPts val="0"/>
              </a:spcAft>
              <a:buNone/>
              <a:defRPr sz="3200" b="1">
                <a:latin typeface="Tulpen One"/>
                <a:ea typeface="Tulpen One"/>
                <a:cs typeface="Tulpen One"/>
                <a:sym typeface="Tulpen One"/>
              </a:defRPr>
            </a:lvl2pPr>
            <a:lvl3pPr lvl="2" rtl="0">
              <a:lnSpc>
                <a:spcPct val="100000"/>
              </a:lnSpc>
              <a:spcBef>
                <a:spcPts val="1707"/>
              </a:spcBef>
              <a:spcAft>
                <a:spcPts val="0"/>
              </a:spcAft>
              <a:buNone/>
              <a:defRPr sz="3200" b="1">
                <a:latin typeface="Tulpen One"/>
                <a:ea typeface="Tulpen One"/>
                <a:cs typeface="Tulpen One"/>
                <a:sym typeface="Tulpen One"/>
              </a:defRPr>
            </a:lvl3pPr>
            <a:lvl4pPr lvl="3" rtl="0">
              <a:lnSpc>
                <a:spcPct val="100000"/>
              </a:lnSpc>
              <a:spcBef>
                <a:spcPts val="1707"/>
              </a:spcBef>
              <a:spcAft>
                <a:spcPts val="0"/>
              </a:spcAft>
              <a:buNone/>
              <a:defRPr sz="3200" b="1">
                <a:latin typeface="Tulpen One"/>
                <a:ea typeface="Tulpen One"/>
                <a:cs typeface="Tulpen One"/>
                <a:sym typeface="Tulpen One"/>
              </a:defRPr>
            </a:lvl4pPr>
            <a:lvl5pPr lvl="4" rtl="0">
              <a:lnSpc>
                <a:spcPct val="100000"/>
              </a:lnSpc>
              <a:spcBef>
                <a:spcPts val="1707"/>
              </a:spcBef>
              <a:spcAft>
                <a:spcPts val="0"/>
              </a:spcAft>
              <a:buNone/>
              <a:defRPr sz="3200" b="1">
                <a:latin typeface="Tulpen One"/>
                <a:ea typeface="Tulpen One"/>
                <a:cs typeface="Tulpen One"/>
                <a:sym typeface="Tulpen One"/>
              </a:defRPr>
            </a:lvl5pPr>
            <a:lvl6pPr lvl="5" rtl="0">
              <a:lnSpc>
                <a:spcPct val="100000"/>
              </a:lnSpc>
              <a:spcBef>
                <a:spcPts val="1707"/>
              </a:spcBef>
              <a:spcAft>
                <a:spcPts val="0"/>
              </a:spcAft>
              <a:buNone/>
              <a:defRPr sz="3200" b="1">
                <a:latin typeface="Tulpen One"/>
                <a:ea typeface="Tulpen One"/>
                <a:cs typeface="Tulpen One"/>
                <a:sym typeface="Tulpen One"/>
              </a:defRPr>
            </a:lvl6pPr>
            <a:lvl7pPr lvl="6" rtl="0">
              <a:lnSpc>
                <a:spcPct val="100000"/>
              </a:lnSpc>
              <a:spcBef>
                <a:spcPts val="1707"/>
              </a:spcBef>
              <a:spcAft>
                <a:spcPts val="0"/>
              </a:spcAft>
              <a:buNone/>
              <a:defRPr sz="3200" b="1">
                <a:latin typeface="Tulpen One"/>
                <a:ea typeface="Tulpen One"/>
                <a:cs typeface="Tulpen One"/>
                <a:sym typeface="Tulpen One"/>
              </a:defRPr>
            </a:lvl7pPr>
            <a:lvl8pPr lvl="7" rtl="0">
              <a:lnSpc>
                <a:spcPct val="100000"/>
              </a:lnSpc>
              <a:spcBef>
                <a:spcPts val="1707"/>
              </a:spcBef>
              <a:spcAft>
                <a:spcPts val="0"/>
              </a:spcAft>
              <a:buNone/>
              <a:defRPr sz="3200" b="1">
                <a:latin typeface="Tulpen One"/>
                <a:ea typeface="Tulpen One"/>
                <a:cs typeface="Tulpen One"/>
                <a:sym typeface="Tulpen One"/>
              </a:defRPr>
            </a:lvl8pPr>
            <a:lvl9pPr lvl="8" rtl="0">
              <a:lnSpc>
                <a:spcPct val="100000"/>
              </a:lnSpc>
              <a:spcBef>
                <a:spcPts val="1707"/>
              </a:spcBef>
              <a:spcAft>
                <a:spcPts val="1707"/>
              </a:spcAft>
              <a:buNone/>
              <a:defRPr sz="3200" b="1">
                <a:latin typeface="Tulpen One"/>
                <a:ea typeface="Tulpen One"/>
                <a:cs typeface="Tulpen One"/>
                <a:sym typeface="Tulpen One"/>
              </a:defRPr>
            </a:lvl9pPr>
          </a:lstStyle>
          <a:p>
            <a:endParaRPr/>
          </a:p>
        </p:txBody>
      </p:sp>
      <p:sp>
        <p:nvSpPr>
          <p:cNvPr id="385" name="Google Shape;385;p44"/>
          <p:cNvSpPr txBox="1">
            <a:spLocks noGrp="1"/>
          </p:cNvSpPr>
          <p:nvPr>
            <p:ph type="subTitle" idx="15"/>
          </p:nvPr>
        </p:nvSpPr>
        <p:spPr>
          <a:xfrm>
            <a:off x="6876482" y="1901440"/>
            <a:ext cx="1607040" cy="848213"/>
          </a:xfrm>
          <a:prstGeom prst="rect">
            <a:avLst/>
          </a:prstGeom>
          <a:noFill/>
        </p:spPr>
        <p:txBody>
          <a:bodyPr spcFirstLastPara="1" wrap="square" lIns="91425" tIns="91425" rIns="91425" bIns="91425" anchor="t" anchorCtr="0">
            <a:noAutofit/>
          </a:bodyPr>
          <a:lstStyle>
            <a:lvl1pPr lvl="0" rtl="0">
              <a:lnSpc>
                <a:spcPct val="100000"/>
              </a:lnSpc>
              <a:spcBef>
                <a:spcPts val="0"/>
              </a:spcBef>
              <a:spcAft>
                <a:spcPts val="0"/>
              </a:spcAft>
              <a:buNone/>
              <a:defRPr sz="3200" b="1">
                <a:latin typeface="Tulpen One"/>
                <a:ea typeface="Tulpen One"/>
                <a:cs typeface="Tulpen One"/>
                <a:sym typeface="Tulpen One"/>
              </a:defRPr>
            </a:lvl1pPr>
            <a:lvl2pPr lvl="1" rtl="0">
              <a:lnSpc>
                <a:spcPct val="100000"/>
              </a:lnSpc>
              <a:spcBef>
                <a:spcPts val="1707"/>
              </a:spcBef>
              <a:spcAft>
                <a:spcPts val="0"/>
              </a:spcAft>
              <a:buNone/>
              <a:defRPr sz="3200" b="1">
                <a:latin typeface="Tulpen One"/>
                <a:ea typeface="Tulpen One"/>
                <a:cs typeface="Tulpen One"/>
                <a:sym typeface="Tulpen One"/>
              </a:defRPr>
            </a:lvl2pPr>
            <a:lvl3pPr lvl="2" rtl="0">
              <a:lnSpc>
                <a:spcPct val="100000"/>
              </a:lnSpc>
              <a:spcBef>
                <a:spcPts val="1707"/>
              </a:spcBef>
              <a:spcAft>
                <a:spcPts val="0"/>
              </a:spcAft>
              <a:buNone/>
              <a:defRPr sz="3200" b="1">
                <a:latin typeface="Tulpen One"/>
                <a:ea typeface="Tulpen One"/>
                <a:cs typeface="Tulpen One"/>
                <a:sym typeface="Tulpen One"/>
              </a:defRPr>
            </a:lvl3pPr>
            <a:lvl4pPr lvl="3" rtl="0">
              <a:lnSpc>
                <a:spcPct val="100000"/>
              </a:lnSpc>
              <a:spcBef>
                <a:spcPts val="1707"/>
              </a:spcBef>
              <a:spcAft>
                <a:spcPts val="0"/>
              </a:spcAft>
              <a:buNone/>
              <a:defRPr sz="3200" b="1">
                <a:latin typeface="Tulpen One"/>
                <a:ea typeface="Tulpen One"/>
                <a:cs typeface="Tulpen One"/>
                <a:sym typeface="Tulpen One"/>
              </a:defRPr>
            </a:lvl4pPr>
            <a:lvl5pPr lvl="4" rtl="0">
              <a:lnSpc>
                <a:spcPct val="100000"/>
              </a:lnSpc>
              <a:spcBef>
                <a:spcPts val="1707"/>
              </a:spcBef>
              <a:spcAft>
                <a:spcPts val="0"/>
              </a:spcAft>
              <a:buNone/>
              <a:defRPr sz="3200" b="1">
                <a:latin typeface="Tulpen One"/>
                <a:ea typeface="Tulpen One"/>
                <a:cs typeface="Tulpen One"/>
                <a:sym typeface="Tulpen One"/>
              </a:defRPr>
            </a:lvl5pPr>
            <a:lvl6pPr lvl="5" rtl="0">
              <a:lnSpc>
                <a:spcPct val="100000"/>
              </a:lnSpc>
              <a:spcBef>
                <a:spcPts val="1707"/>
              </a:spcBef>
              <a:spcAft>
                <a:spcPts val="0"/>
              </a:spcAft>
              <a:buNone/>
              <a:defRPr sz="3200" b="1">
                <a:latin typeface="Tulpen One"/>
                <a:ea typeface="Tulpen One"/>
                <a:cs typeface="Tulpen One"/>
                <a:sym typeface="Tulpen One"/>
              </a:defRPr>
            </a:lvl6pPr>
            <a:lvl7pPr lvl="6" rtl="0">
              <a:lnSpc>
                <a:spcPct val="100000"/>
              </a:lnSpc>
              <a:spcBef>
                <a:spcPts val="1707"/>
              </a:spcBef>
              <a:spcAft>
                <a:spcPts val="0"/>
              </a:spcAft>
              <a:buNone/>
              <a:defRPr sz="3200" b="1">
                <a:latin typeface="Tulpen One"/>
                <a:ea typeface="Tulpen One"/>
                <a:cs typeface="Tulpen One"/>
                <a:sym typeface="Tulpen One"/>
              </a:defRPr>
            </a:lvl7pPr>
            <a:lvl8pPr lvl="7" rtl="0">
              <a:lnSpc>
                <a:spcPct val="100000"/>
              </a:lnSpc>
              <a:spcBef>
                <a:spcPts val="1707"/>
              </a:spcBef>
              <a:spcAft>
                <a:spcPts val="0"/>
              </a:spcAft>
              <a:buNone/>
              <a:defRPr sz="3200" b="1">
                <a:latin typeface="Tulpen One"/>
                <a:ea typeface="Tulpen One"/>
                <a:cs typeface="Tulpen One"/>
                <a:sym typeface="Tulpen One"/>
              </a:defRPr>
            </a:lvl8pPr>
            <a:lvl9pPr lvl="8" rtl="0">
              <a:lnSpc>
                <a:spcPct val="100000"/>
              </a:lnSpc>
              <a:spcBef>
                <a:spcPts val="1707"/>
              </a:spcBef>
              <a:spcAft>
                <a:spcPts val="1707"/>
              </a:spcAft>
              <a:buNone/>
              <a:defRPr sz="3200" b="1">
                <a:latin typeface="Tulpen One"/>
                <a:ea typeface="Tulpen One"/>
                <a:cs typeface="Tulpen One"/>
                <a:sym typeface="Tulpen One"/>
              </a:defRPr>
            </a:lvl9pPr>
          </a:lstStyle>
          <a:p>
            <a:endParaRPr/>
          </a:p>
        </p:txBody>
      </p:sp>
    </p:spTree>
    <p:extLst>
      <p:ext uri="{BB962C8B-B14F-4D97-AF65-F5344CB8AC3E}">
        <p14:creationId xmlns:p14="http://schemas.microsoft.com/office/powerpoint/2010/main" val="217720077"/>
      </p:ext>
    </p:extLst>
  </p:cSld>
  <p:clrMapOvr>
    <a:masterClrMapping/>
  </p:clrMapOvr>
  <p:extLst>
    <p:ext uri="{DCECCB84-F9BA-43D5-87BE-67443E8EF086}">
      <p15:sldGuideLst xmlns:p15="http://schemas.microsoft.com/office/powerpoint/2012/main">
        <p15:guide id="1" pos="449">
          <p15:clr>
            <a:srgbClr val="1155CC"/>
          </p15:clr>
        </p15:guide>
        <p15:guide id="2" pos="5311">
          <p15:clr>
            <a:srgbClr val="1155CC"/>
          </p15:clr>
        </p15:guide>
        <p15:guide id="3" orient="horz" pos="340">
          <p15:clr>
            <a:srgbClr val="1155CC"/>
          </p15:clr>
        </p15:guide>
        <p15:guide id="4" orient="horz" pos="2897">
          <p15:clr>
            <a:srgbClr val="1155CC"/>
          </p15:clr>
        </p15:guide>
      </p15:sldGuideLst>
    </p:ext>
  </p:extLst>
</p:sldLayout>
</file>

<file path=ppt/slideLayouts/slideLayout55.xml><?xml version="1.0" encoding="utf-8"?>
<p:sldLayout xmlns:a="http://schemas.openxmlformats.org/drawingml/2006/main" xmlns:r="http://schemas.openxmlformats.org/officeDocument/2006/relationships" xmlns:p="http://schemas.openxmlformats.org/presentationml/2006/main" matchingName="Section header 3">
  <p:cSld name="Section header 3">
    <p:bg>
      <p:bgPr>
        <a:solidFill>
          <a:schemeClr val="dk2"/>
        </a:solidFill>
        <a:effectLst/>
      </p:bgPr>
    </p:bg>
    <p:spTree>
      <p:nvGrpSpPr>
        <p:cNvPr id="1" name="Shape 386"/>
        <p:cNvGrpSpPr/>
        <p:nvPr/>
      </p:nvGrpSpPr>
      <p:grpSpPr>
        <a:xfrm>
          <a:off x="0" y="0"/>
          <a:ext cx="0" cy="0"/>
          <a:chOff x="0" y="0"/>
          <a:chExt cx="0" cy="0"/>
        </a:xfrm>
      </p:grpSpPr>
      <p:pic>
        <p:nvPicPr>
          <p:cNvPr id="387" name="Google Shape;387;p45"/>
          <p:cNvPicPr preferRelativeResize="0"/>
          <p:nvPr/>
        </p:nvPicPr>
        <p:blipFill rotWithShape="1">
          <a:blip r:embed="rId2">
            <a:alphaModFix/>
          </a:blip>
          <a:srcRect/>
          <a:stretch/>
        </p:blipFill>
        <p:spPr>
          <a:xfrm>
            <a:off x="0" y="0"/>
            <a:ext cx="9753600" cy="7315200"/>
          </a:xfrm>
          <a:prstGeom prst="rect">
            <a:avLst/>
          </a:prstGeom>
          <a:noFill/>
          <a:ln>
            <a:noFill/>
          </a:ln>
        </p:spPr>
      </p:pic>
      <p:sp>
        <p:nvSpPr>
          <p:cNvPr id="388" name="Google Shape;388;p45"/>
          <p:cNvSpPr txBox="1">
            <a:spLocks noGrp="1"/>
          </p:cNvSpPr>
          <p:nvPr>
            <p:ph type="title"/>
          </p:nvPr>
        </p:nvSpPr>
        <p:spPr>
          <a:xfrm>
            <a:off x="3530613" y="2665600"/>
            <a:ext cx="5395520" cy="1291520"/>
          </a:xfrm>
          <a:prstGeom prst="rect">
            <a:avLst/>
          </a:prstGeom>
        </p:spPr>
        <p:txBody>
          <a:bodyPr spcFirstLastPara="1" wrap="square" lIns="91425" tIns="91425" rIns="91425" bIns="91425" anchor="ctr" anchorCtr="0">
            <a:noAutofit/>
          </a:bodyPr>
          <a:lstStyle>
            <a:lvl1pPr lvl="0" rtl="0">
              <a:spcBef>
                <a:spcPts val="0"/>
              </a:spcBef>
              <a:spcAft>
                <a:spcPts val="0"/>
              </a:spcAft>
              <a:buClr>
                <a:srgbClr val="41294A"/>
              </a:buClr>
              <a:buSzPts val="4200"/>
              <a:buNone/>
              <a:defRPr sz="7680">
                <a:solidFill>
                  <a:schemeClr val="accent5"/>
                </a:solidFill>
              </a:defRPr>
            </a:lvl1pPr>
            <a:lvl2pPr lvl="1" rtl="0">
              <a:spcBef>
                <a:spcPts val="0"/>
              </a:spcBef>
              <a:spcAft>
                <a:spcPts val="0"/>
              </a:spcAft>
              <a:buClr>
                <a:srgbClr val="41294A"/>
              </a:buClr>
              <a:buSzPts val="4200"/>
              <a:buNone/>
              <a:defRPr sz="4480">
                <a:solidFill>
                  <a:srgbClr val="41294A"/>
                </a:solidFill>
              </a:defRPr>
            </a:lvl2pPr>
            <a:lvl3pPr lvl="2" rtl="0">
              <a:spcBef>
                <a:spcPts val="0"/>
              </a:spcBef>
              <a:spcAft>
                <a:spcPts val="0"/>
              </a:spcAft>
              <a:buClr>
                <a:srgbClr val="41294A"/>
              </a:buClr>
              <a:buSzPts val="4200"/>
              <a:buNone/>
              <a:defRPr sz="4480">
                <a:solidFill>
                  <a:srgbClr val="41294A"/>
                </a:solidFill>
              </a:defRPr>
            </a:lvl3pPr>
            <a:lvl4pPr lvl="3" rtl="0">
              <a:spcBef>
                <a:spcPts val="0"/>
              </a:spcBef>
              <a:spcAft>
                <a:spcPts val="0"/>
              </a:spcAft>
              <a:buClr>
                <a:srgbClr val="41294A"/>
              </a:buClr>
              <a:buSzPts val="4200"/>
              <a:buNone/>
              <a:defRPr sz="4480">
                <a:solidFill>
                  <a:srgbClr val="41294A"/>
                </a:solidFill>
              </a:defRPr>
            </a:lvl4pPr>
            <a:lvl5pPr lvl="4" rtl="0">
              <a:spcBef>
                <a:spcPts val="0"/>
              </a:spcBef>
              <a:spcAft>
                <a:spcPts val="0"/>
              </a:spcAft>
              <a:buClr>
                <a:srgbClr val="41294A"/>
              </a:buClr>
              <a:buSzPts val="4200"/>
              <a:buNone/>
              <a:defRPr sz="4480">
                <a:solidFill>
                  <a:srgbClr val="41294A"/>
                </a:solidFill>
              </a:defRPr>
            </a:lvl5pPr>
            <a:lvl6pPr lvl="5" rtl="0">
              <a:spcBef>
                <a:spcPts val="0"/>
              </a:spcBef>
              <a:spcAft>
                <a:spcPts val="0"/>
              </a:spcAft>
              <a:buClr>
                <a:srgbClr val="41294A"/>
              </a:buClr>
              <a:buSzPts val="4200"/>
              <a:buNone/>
              <a:defRPr sz="4480">
                <a:solidFill>
                  <a:srgbClr val="41294A"/>
                </a:solidFill>
              </a:defRPr>
            </a:lvl6pPr>
            <a:lvl7pPr lvl="6" rtl="0">
              <a:spcBef>
                <a:spcPts val="0"/>
              </a:spcBef>
              <a:spcAft>
                <a:spcPts val="0"/>
              </a:spcAft>
              <a:buClr>
                <a:srgbClr val="41294A"/>
              </a:buClr>
              <a:buSzPts val="4200"/>
              <a:buNone/>
              <a:defRPr sz="4480">
                <a:solidFill>
                  <a:srgbClr val="41294A"/>
                </a:solidFill>
              </a:defRPr>
            </a:lvl7pPr>
            <a:lvl8pPr lvl="7" rtl="0">
              <a:spcBef>
                <a:spcPts val="0"/>
              </a:spcBef>
              <a:spcAft>
                <a:spcPts val="0"/>
              </a:spcAft>
              <a:buClr>
                <a:srgbClr val="41294A"/>
              </a:buClr>
              <a:buSzPts val="4200"/>
              <a:buNone/>
              <a:defRPr sz="4480">
                <a:solidFill>
                  <a:srgbClr val="41294A"/>
                </a:solidFill>
              </a:defRPr>
            </a:lvl8pPr>
            <a:lvl9pPr lvl="8" rtl="0">
              <a:spcBef>
                <a:spcPts val="0"/>
              </a:spcBef>
              <a:spcAft>
                <a:spcPts val="0"/>
              </a:spcAft>
              <a:buClr>
                <a:srgbClr val="41294A"/>
              </a:buClr>
              <a:buSzPts val="4200"/>
              <a:buNone/>
              <a:defRPr sz="4480">
                <a:solidFill>
                  <a:srgbClr val="41294A"/>
                </a:solidFill>
              </a:defRPr>
            </a:lvl9pPr>
          </a:lstStyle>
          <a:p>
            <a:endParaRPr/>
          </a:p>
        </p:txBody>
      </p:sp>
      <p:sp>
        <p:nvSpPr>
          <p:cNvPr id="389" name="Google Shape;389;p45"/>
          <p:cNvSpPr txBox="1">
            <a:spLocks noGrp="1"/>
          </p:cNvSpPr>
          <p:nvPr>
            <p:ph type="subTitle" idx="1"/>
          </p:nvPr>
        </p:nvSpPr>
        <p:spPr>
          <a:xfrm>
            <a:off x="3530613" y="4088142"/>
            <a:ext cx="5395520" cy="561493"/>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Clr>
                <a:srgbClr val="41294A"/>
              </a:buClr>
              <a:buSzPts val="2100"/>
              <a:buNone/>
              <a:defRPr sz="1707">
                <a:solidFill>
                  <a:schemeClr val="accent5"/>
                </a:solidFill>
              </a:defRPr>
            </a:lvl1pPr>
            <a:lvl2pPr lvl="1" rtl="0">
              <a:lnSpc>
                <a:spcPct val="100000"/>
              </a:lnSpc>
              <a:spcBef>
                <a:spcPts val="0"/>
              </a:spcBef>
              <a:spcAft>
                <a:spcPts val="0"/>
              </a:spcAft>
              <a:buClr>
                <a:srgbClr val="41294A"/>
              </a:buClr>
              <a:buSzPts val="2100"/>
              <a:buNone/>
              <a:defRPr sz="2240">
                <a:solidFill>
                  <a:srgbClr val="41294A"/>
                </a:solidFill>
              </a:defRPr>
            </a:lvl2pPr>
            <a:lvl3pPr lvl="2" rtl="0">
              <a:lnSpc>
                <a:spcPct val="100000"/>
              </a:lnSpc>
              <a:spcBef>
                <a:spcPts val="0"/>
              </a:spcBef>
              <a:spcAft>
                <a:spcPts val="0"/>
              </a:spcAft>
              <a:buClr>
                <a:srgbClr val="41294A"/>
              </a:buClr>
              <a:buSzPts val="2100"/>
              <a:buNone/>
              <a:defRPr sz="2240">
                <a:solidFill>
                  <a:srgbClr val="41294A"/>
                </a:solidFill>
              </a:defRPr>
            </a:lvl3pPr>
            <a:lvl4pPr lvl="3" rtl="0">
              <a:lnSpc>
                <a:spcPct val="100000"/>
              </a:lnSpc>
              <a:spcBef>
                <a:spcPts val="0"/>
              </a:spcBef>
              <a:spcAft>
                <a:spcPts val="0"/>
              </a:spcAft>
              <a:buClr>
                <a:srgbClr val="41294A"/>
              </a:buClr>
              <a:buSzPts val="2100"/>
              <a:buNone/>
              <a:defRPr sz="2240">
                <a:solidFill>
                  <a:srgbClr val="41294A"/>
                </a:solidFill>
              </a:defRPr>
            </a:lvl4pPr>
            <a:lvl5pPr lvl="4" rtl="0">
              <a:lnSpc>
                <a:spcPct val="100000"/>
              </a:lnSpc>
              <a:spcBef>
                <a:spcPts val="0"/>
              </a:spcBef>
              <a:spcAft>
                <a:spcPts val="0"/>
              </a:spcAft>
              <a:buClr>
                <a:srgbClr val="41294A"/>
              </a:buClr>
              <a:buSzPts val="2100"/>
              <a:buNone/>
              <a:defRPr sz="2240">
                <a:solidFill>
                  <a:srgbClr val="41294A"/>
                </a:solidFill>
              </a:defRPr>
            </a:lvl5pPr>
            <a:lvl6pPr lvl="5" rtl="0">
              <a:lnSpc>
                <a:spcPct val="100000"/>
              </a:lnSpc>
              <a:spcBef>
                <a:spcPts val="0"/>
              </a:spcBef>
              <a:spcAft>
                <a:spcPts val="0"/>
              </a:spcAft>
              <a:buClr>
                <a:srgbClr val="41294A"/>
              </a:buClr>
              <a:buSzPts val="2100"/>
              <a:buNone/>
              <a:defRPr sz="2240">
                <a:solidFill>
                  <a:srgbClr val="41294A"/>
                </a:solidFill>
              </a:defRPr>
            </a:lvl6pPr>
            <a:lvl7pPr lvl="6" rtl="0">
              <a:lnSpc>
                <a:spcPct val="100000"/>
              </a:lnSpc>
              <a:spcBef>
                <a:spcPts val="0"/>
              </a:spcBef>
              <a:spcAft>
                <a:spcPts val="0"/>
              </a:spcAft>
              <a:buClr>
                <a:srgbClr val="41294A"/>
              </a:buClr>
              <a:buSzPts val="2100"/>
              <a:buNone/>
              <a:defRPr sz="2240">
                <a:solidFill>
                  <a:srgbClr val="41294A"/>
                </a:solidFill>
              </a:defRPr>
            </a:lvl7pPr>
            <a:lvl8pPr lvl="7" rtl="0">
              <a:lnSpc>
                <a:spcPct val="100000"/>
              </a:lnSpc>
              <a:spcBef>
                <a:spcPts val="0"/>
              </a:spcBef>
              <a:spcAft>
                <a:spcPts val="0"/>
              </a:spcAft>
              <a:buClr>
                <a:srgbClr val="41294A"/>
              </a:buClr>
              <a:buSzPts val="2100"/>
              <a:buNone/>
              <a:defRPr sz="2240">
                <a:solidFill>
                  <a:srgbClr val="41294A"/>
                </a:solidFill>
              </a:defRPr>
            </a:lvl8pPr>
            <a:lvl9pPr lvl="8" rtl="0">
              <a:lnSpc>
                <a:spcPct val="100000"/>
              </a:lnSpc>
              <a:spcBef>
                <a:spcPts val="0"/>
              </a:spcBef>
              <a:spcAft>
                <a:spcPts val="0"/>
              </a:spcAft>
              <a:buClr>
                <a:srgbClr val="41294A"/>
              </a:buClr>
              <a:buSzPts val="2100"/>
              <a:buNone/>
              <a:defRPr sz="2240">
                <a:solidFill>
                  <a:srgbClr val="41294A"/>
                </a:solidFill>
              </a:defRPr>
            </a:lvl9pPr>
          </a:lstStyle>
          <a:p>
            <a:endParaRPr/>
          </a:p>
        </p:txBody>
      </p:sp>
      <p:sp>
        <p:nvSpPr>
          <p:cNvPr id="390" name="Google Shape;390;p45"/>
          <p:cNvSpPr txBox="1">
            <a:spLocks noGrp="1"/>
          </p:cNvSpPr>
          <p:nvPr>
            <p:ph type="title" idx="2" hasCustomPrompt="1"/>
          </p:nvPr>
        </p:nvSpPr>
        <p:spPr>
          <a:xfrm>
            <a:off x="1225653" y="2607147"/>
            <a:ext cx="2304960" cy="2100907"/>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Clr>
                <a:srgbClr val="999999"/>
              </a:buClr>
              <a:buSzPts val="3600"/>
              <a:buNone/>
              <a:defRPr sz="16001">
                <a:solidFill>
                  <a:schemeClr val="accent5"/>
                </a:solidFill>
              </a:defRPr>
            </a:lvl1pPr>
            <a:lvl2pPr lvl="1" algn="r" rtl="0">
              <a:spcBef>
                <a:spcPts val="0"/>
              </a:spcBef>
              <a:spcAft>
                <a:spcPts val="0"/>
              </a:spcAft>
              <a:buClr>
                <a:srgbClr val="999999"/>
              </a:buClr>
              <a:buSzPts val="4800"/>
              <a:buFont typeface="Fira Sans Extra Condensed Medium"/>
              <a:buNone/>
              <a:defRPr sz="5120">
                <a:solidFill>
                  <a:srgbClr val="999999"/>
                </a:solidFill>
                <a:latin typeface="Fira Sans Extra Condensed Medium"/>
                <a:ea typeface="Fira Sans Extra Condensed Medium"/>
                <a:cs typeface="Fira Sans Extra Condensed Medium"/>
                <a:sym typeface="Fira Sans Extra Condensed Medium"/>
              </a:defRPr>
            </a:lvl2pPr>
            <a:lvl3pPr lvl="2" algn="r" rtl="0">
              <a:spcBef>
                <a:spcPts val="0"/>
              </a:spcBef>
              <a:spcAft>
                <a:spcPts val="0"/>
              </a:spcAft>
              <a:buClr>
                <a:srgbClr val="999999"/>
              </a:buClr>
              <a:buSzPts val="4800"/>
              <a:buFont typeface="Fira Sans Extra Condensed Medium"/>
              <a:buNone/>
              <a:defRPr sz="5120">
                <a:solidFill>
                  <a:srgbClr val="999999"/>
                </a:solidFill>
                <a:latin typeface="Fira Sans Extra Condensed Medium"/>
                <a:ea typeface="Fira Sans Extra Condensed Medium"/>
                <a:cs typeface="Fira Sans Extra Condensed Medium"/>
                <a:sym typeface="Fira Sans Extra Condensed Medium"/>
              </a:defRPr>
            </a:lvl3pPr>
            <a:lvl4pPr lvl="3" algn="r" rtl="0">
              <a:spcBef>
                <a:spcPts val="0"/>
              </a:spcBef>
              <a:spcAft>
                <a:spcPts val="0"/>
              </a:spcAft>
              <a:buClr>
                <a:srgbClr val="999999"/>
              </a:buClr>
              <a:buSzPts val="4800"/>
              <a:buFont typeface="Fira Sans Extra Condensed Medium"/>
              <a:buNone/>
              <a:defRPr sz="5120">
                <a:solidFill>
                  <a:srgbClr val="999999"/>
                </a:solidFill>
                <a:latin typeface="Fira Sans Extra Condensed Medium"/>
                <a:ea typeface="Fira Sans Extra Condensed Medium"/>
                <a:cs typeface="Fira Sans Extra Condensed Medium"/>
                <a:sym typeface="Fira Sans Extra Condensed Medium"/>
              </a:defRPr>
            </a:lvl4pPr>
            <a:lvl5pPr lvl="4" algn="r" rtl="0">
              <a:spcBef>
                <a:spcPts val="0"/>
              </a:spcBef>
              <a:spcAft>
                <a:spcPts val="0"/>
              </a:spcAft>
              <a:buClr>
                <a:srgbClr val="999999"/>
              </a:buClr>
              <a:buSzPts val="4800"/>
              <a:buFont typeface="Fira Sans Extra Condensed Medium"/>
              <a:buNone/>
              <a:defRPr sz="5120">
                <a:solidFill>
                  <a:srgbClr val="999999"/>
                </a:solidFill>
                <a:latin typeface="Fira Sans Extra Condensed Medium"/>
                <a:ea typeface="Fira Sans Extra Condensed Medium"/>
                <a:cs typeface="Fira Sans Extra Condensed Medium"/>
                <a:sym typeface="Fira Sans Extra Condensed Medium"/>
              </a:defRPr>
            </a:lvl5pPr>
            <a:lvl6pPr lvl="5" algn="r" rtl="0">
              <a:spcBef>
                <a:spcPts val="0"/>
              </a:spcBef>
              <a:spcAft>
                <a:spcPts val="0"/>
              </a:spcAft>
              <a:buClr>
                <a:srgbClr val="999999"/>
              </a:buClr>
              <a:buSzPts val="4800"/>
              <a:buFont typeface="Fira Sans Extra Condensed Medium"/>
              <a:buNone/>
              <a:defRPr sz="5120">
                <a:solidFill>
                  <a:srgbClr val="999999"/>
                </a:solidFill>
                <a:latin typeface="Fira Sans Extra Condensed Medium"/>
                <a:ea typeface="Fira Sans Extra Condensed Medium"/>
                <a:cs typeface="Fira Sans Extra Condensed Medium"/>
                <a:sym typeface="Fira Sans Extra Condensed Medium"/>
              </a:defRPr>
            </a:lvl6pPr>
            <a:lvl7pPr lvl="6" algn="r" rtl="0">
              <a:spcBef>
                <a:spcPts val="0"/>
              </a:spcBef>
              <a:spcAft>
                <a:spcPts val="0"/>
              </a:spcAft>
              <a:buClr>
                <a:srgbClr val="999999"/>
              </a:buClr>
              <a:buSzPts val="4800"/>
              <a:buFont typeface="Fira Sans Extra Condensed Medium"/>
              <a:buNone/>
              <a:defRPr sz="5120">
                <a:solidFill>
                  <a:srgbClr val="999999"/>
                </a:solidFill>
                <a:latin typeface="Fira Sans Extra Condensed Medium"/>
                <a:ea typeface="Fira Sans Extra Condensed Medium"/>
                <a:cs typeface="Fira Sans Extra Condensed Medium"/>
                <a:sym typeface="Fira Sans Extra Condensed Medium"/>
              </a:defRPr>
            </a:lvl7pPr>
            <a:lvl8pPr lvl="7" algn="r" rtl="0">
              <a:spcBef>
                <a:spcPts val="0"/>
              </a:spcBef>
              <a:spcAft>
                <a:spcPts val="0"/>
              </a:spcAft>
              <a:buClr>
                <a:srgbClr val="999999"/>
              </a:buClr>
              <a:buSzPts val="4800"/>
              <a:buFont typeface="Fira Sans Extra Condensed Medium"/>
              <a:buNone/>
              <a:defRPr sz="5120">
                <a:solidFill>
                  <a:srgbClr val="999999"/>
                </a:solidFill>
                <a:latin typeface="Fira Sans Extra Condensed Medium"/>
                <a:ea typeface="Fira Sans Extra Condensed Medium"/>
                <a:cs typeface="Fira Sans Extra Condensed Medium"/>
                <a:sym typeface="Fira Sans Extra Condensed Medium"/>
              </a:defRPr>
            </a:lvl8pPr>
            <a:lvl9pPr lvl="8" algn="r" rtl="0">
              <a:spcBef>
                <a:spcPts val="0"/>
              </a:spcBef>
              <a:spcAft>
                <a:spcPts val="0"/>
              </a:spcAft>
              <a:buClr>
                <a:srgbClr val="999999"/>
              </a:buClr>
              <a:buSzPts val="4800"/>
              <a:buFont typeface="Fira Sans Extra Condensed Medium"/>
              <a:buNone/>
              <a:defRPr sz="5120">
                <a:solidFill>
                  <a:srgbClr val="999999"/>
                </a:solidFill>
                <a:latin typeface="Fira Sans Extra Condensed Medium"/>
                <a:ea typeface="Fira Sans Extra Condensed Medium"/>
                <a:cs typeface="Fira Sans Extra Condensed Medium"/>
                <a:sym typeface="Fira Sans Extra Condensed Medium"/>
              </a:defRPr>
            </a:lvl9pPr>
          </a:lstStyle>
          <a:p>
            <a:r>
              <a:t>xx%</a:t>
            </a:r>
          </a:p>
        </p:txBody>
      </p:sp>
    </p:spTree>
    <p:extLst>
      <p:ext uri="{BB962C8B-B14F-4D97-AF65-F5344CB8AC3E}">
        <p14:creationId xmlns:p14="http://schemas.microsoft.com/office/powerpoint/2010/main" val="1092858365"/>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matchingName="Section title and description 4">
  <p:cSld name="Section title and description 4">
    <p:bg>
      <p:bgPr>
        <a:solidFill>
          <a:schemeClr val="dk2"/>
        </a:solidFill>
        <a:effectLst/>
      </p:bgPr>
    </p:bg>
    <p:spTree>
      <p:nvGrpSpPr>
        <p:cNvPr id="1" name="Shape 391"/>
        <p:cNvGrpSpPr/>
        <p:nvPr/>
      </p:nvGrpSpPr>
      <p:grpSpPr>
        <a:xfrm>
          <a:off x="0" y="0"/>
          <a:ext cx="0" cy="0"/>
          <a:chOff x="0" y="0"/>
          <a:chExt cx="0" cy="0"/>
        </a:xfrm>
      </p:grpSpPr>
      <p:pic>
        <p:nvPicPr>
          <p:cNvPr id="392" name="Google Shape;392;p46"/>
          <p:cNvPicPr preferRelativeResize="0"/>
          <p:nvPr/>
        </p:nvPicPr>
        <p:blipFill rotWithShape="1">
          <a:blip r:embed="rId2">
            <a:alphaModFix/>
          </a:blip>
          <a:srcRect/>
          <a:stretch/>
        </p:blipFill>
        <p:spPr>
          <a:xfrm flipH="1">
            <a:off x="0" y="0"/>
            <a:ext cx="9753600" cy="7315200"/>
          </a:xfrm>
          <a:prstGeom prst="rect">
            <a:avLst/>
          </a:prstGeom>
          <a:noFill/>
          <a:ln>
            <a:noFill/>
          </a:ln>
        </p:spPr>
      </p:pic>
      <p:sp>
        <p:nvSpPr>
          <p:cNvPr id="393" name="Google Shape;393;p46"/>
          <p:cNvSpPr txBox="1">
            <a:spLocks noGrp="1"/>
          </p:cNvSpPr>
          <p:nvPr>
            <p:ph type="title"/>
          </p:nvPr>
        </p:nvSpPr>
        <p:spPr>
          <a:xfrm>
            <a:off x="4895655" y="3177351"/>
            <a:ext cx="4097600" cy="2149973"/>
          </a:xfrm>
          <a:prstGeom prst="rect">
            <a:avLst/>
          </a:prstGeom>
        </p:spPr>
        <p:txBody>
          <a:bodyPr spcFirstLastPara="1" wrap="square" lIns="91425" tIns="91425" rIns="91425" bIns="91425" anchor="ctr" anchorCtr="0">
            <a:noAutofit/>
          </a:bodyPr>
          <a:lstStyle>
            <a:lvl1pPr lvl="0" rtl="0">
              <a:spcBef>
                <a:spcPts val="0"/>
              </a:spcBef>
              <a:spcAft>
                <a:spcPts val="0"/>
              </a:spcAft>
              <a:buClr>
                <a:srgbClr val="41294A"/>
              </a:buClr>
              <a:buSzPts val="4200"/>
              <a:buNone/>
              <a:defRPr sz="6400">
                <a:solidFill>
                  <a:schemeClr val="accent5"/>
                </a:solidFill>
              </a:defRPr>
            </a:lvl1pPr>
            <a:lvl2pPr lvl="1" rtl="0">
              <a:spcBef>
                <a:spcPts val="0"/>
              </a:spcBef>
              <a:spcAft>
                <a:spcPts val="0"/>
              </a:spcAft>
              <a:buClr>
                <a:srgbClr val="41294A"/>
              </a:buClr>
              <a:buSzPts val="4200"/>
              <a:buNone/>
              <a:defRPr sz="4480">
                <a:solidFill>
                  <a:srgbClr val="41294A"/>
                </a:solidFill>
              </a:defRPr>
            </a:lvl2pPr>
            <a:lvl3pPr lvl="2" rtl="0">
              <a:spcBef>
                <a:spcPts val="0"/>
              </a:spcBef>
              <a:spcAft>
                <a:spcPts val="0"/>
              </a:spcAft>
              <a:buClr>
                <a:srgbClr val="41294A"/>
              </a:buClr>
              <a:buSzPts val="4200"/>
              <a:buNone/>
              <a:defRPr sz="4480">
                <a:solidFill>
                  <a:srgbClr val="41294A"/>
                </a:solidFill>
              </a:defRPr>
            </a:lvl3pPr>
            <a:lvl4pPr lvl="3" rtl="0">
              <a:spcBef>
                <a:spcPts val="0"/>
              </a:spcBef>
              <a:spcAft>
                <a:spcPts val="0"/>
              </a:spcAft>
              <a:buClr>
                <a:srgbClr val="41294A"/>
              </a:buClr>
              <a:buSzPts val="4200"/>
              <a:buNone/>
              <a:defRPr sz="4480">
                <a:solidFill>
                  <a:srgbClr val="41294A"/>
                </a:solidFill>
              </a:defRPr>
            </a:lvl4pPr>
            <a:lvl5pPr lvl="4" rtl="0">
              <a:spcBef>
                <a:spcPts val="0"/>
              </a:spcBef>
              <a:spcAft>
                <a:spcPts val="0"/>
              </a:spcAft>
              <a:buClr>
                <a:srgbClr val="41294A"/>
              </a:buClr>
              <a:buSzPts val="4200"/>
              <a:buNone/>
              <a:defRPr sz="4480">
                <a:solidFill>
                  <a:srgbClr val="41294A"/>
                </a:solidFill>
              </a:defRPr>
            </a:lvl5pPr>
            <a:lvl6pPr lvl="5" rtl="0">
              <a:spcBef>
                <a:spcPts val="0"/>
              </a:spcBef>
              <a:spcAft>
                <a:spcPts val="0"/>
              </a:spcAft>
              <a:buClr>
                <a:srgbClr val="41294A"/>
              </a:buClr>
              <a:buSzPts val="4200"/>
              <a:buNone/>
              <a:defRPr sz="4480">
                <a:solidFill>
                  <a:srgbClr val="41294A"/>
                </a:solidFill>
              </a:defRPr>
            </a:lvl6pPr>
            <a:lvl7pPr lvl="6" rtl="0">
              <a:spcBef>
                <a:spcPts val="0"/>
              </a:spcBef>
              <a:spcAft>
                <a:spcPts val="0"/>
              </a:spcAft>
              <a:buClr>
                <a:srgbClr val="41294A"/>
              </a:buClr>
              <a:buSzPts val="4200"/>
              <a:buNone/>
              <a:defRPr sz="4480">
                <a:solidFill>
                  <a:srgbClr val="41294A"/>
                </a:solidFill>
              </a:defRPr>
            </a:lvl7pPr>
            <a:lvl8pPr lvl="7" rtl="0">
              <a:spcBef>
                <a:spcPts val="0"/>
              </a:spcBef>
              <a:spcAft>
                <a:spcPts val="0"/>
              </a:spcAft>
              <a:buClr>
                <a:srgbClr val="41294A"/>
              </a:buClr>
              <a:buSzPts val="4200"/>
              <a:buNone/>
              <a:defRPr sz="4480">
                <a:solidFill>
                  <a:srgbClr val="41294A"/>
                </a:solidFill>
              </a:defRPr>
            </a:lvl8pPr>
            <a:lvl9pPr lvl="8" rtl="0">
              <a:spcBef>
                <a:spcPts val="0"/>
              </a:spcBef>
              <a:spcAft>
                <a:spcPts val="0"/>
              </a:spcAft>
              <a:buClr>
                <a:srgbClr val="41294A"/>
              </a:buClr>
              <a:buSzPts val="4200"/>
              <a:buNone/>
              <a:defRPr sz="4480">
                <a:solidFill>
                  <a:srgbClr val="41294A"/>
                </a:solidFill>
              </a:defRPr>
            </a:lvl9pPr>
          </a:lstStyle>
          <a:p>
            <a:endParaRPr/>
          </a:p>
        </p:txBody>
      </p:sp>
      <p:sp>
        <p:nvSpPr>
          <p:cNvPr id="394" name="Google Shape;394;p46"/>
          <p:cNvSpPr txBox="1">
            <a:spLocks noGrp="1"/>
          </p:cNvSpPr>
          <p:nvPr>
            <p:ph type="subTitle" idx="1"/>
          </p:nvPr>
        </p:nvSpPr>
        <p:spPr>
          <a:xfrm>
            <a:off x="4895547" y="5539627"/>
            <a:ext cx="4097600" cy="561493"/>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Clr>
                <a:srgbClr val="41294A"/>
              </a:buClr>
              <a:buSzPts val="2100"/>
              <a:buNone/>
              <a:defRPr>
                <a:solidFill>
                  <a:schemeClr val="accent5"/>
                </a:solidFill>
              </a:defRPr>
            </a:lvl1pPr>
            <a:lvl2pPr lvl="1" rtl="0">
              <a:lnSpc>
                <a:spcPct val="100000"/>
              </a:lnSpc>
              <a:spcBef>
                <a:spcPts val="0"/>
              </a:spcBef>
              <a:spcAft>
                <a:spcPts val="0"/>
              </a:spcAft>
              <a:buClr>
                <a:srgbClr val="41294A"/>
              </a:buClr>
              <a:buSzPts val="2100"/>
              <a:buNone/>
              <a:defRPr sz="2240">
                <a:solidFill>
                  <a:srgbClr val="41294A"/>
                </a:solidFill>
              </a:defRPr>
            </a:lvl2pPr>
            <a:lvl3pPr lvl="2" rtl="0">
              <a:lnSpc>
                <a:spcPct val="100000"/>
              </a:lnSpc>
              <a:spcBef>
                <a:spcPts val="0"/>
              </a:spcBef>
              <a:spcAft>
                <a:spcPts val="0"/>
              </a:spcAft>
              <a:buClr>
                <a:srgbClr val="41294A"/>
              </a:buClr>
              <a:buSzPts val="2100"/>
              <a:buNone/>
              <a:defRPr sz="2240">
                <a:solidFill>
                  <a:srgbClr val="41294A"/>
                </a:solidFill>
              </a:defRPr>
            </a:lvl3pPr>
            <a:lvl4pPr lvl="3" rtl="0">
              <a:lnSpc>
                <a:spcPct val="100000"/>
              </a:lnSpc>
              <a:spcBef>
                <a:spcPts val="0"/>
              </a:spcBef>
              <a:spcAft>
                <a:spcPts val="0"/>
              </a:spcAft>
              <a:buClr>
                <a:srgbClr val="41294A"/>
              </a:buClr>
              <a:buSzPts val="2100"/>
              <a:buNone/>
              <a:defRPr sz="2240">
                <a:solidFill>
                  <a:srgbClr val="41294A"/>
                </a:solidFill>
              </a:defRPr>
            </a:lvl4pPr>
            <a:lvl5pPr lvl="4" rtl="0">
              <a:lnSpc>
                <a:spcPct val="100000"/>
              </a:lnSpc>
              <a:spcBef>
                <a:spcPts val="0"/>
              </a:spcBef>
              <a:spcAft>
                <a:spcPts val="0"/>
              </a:spcAft>
              <a:buClr>
                <a:srgbClr val="41294A"/>
              </a:buClr>
              <a:buSzPts val="2100"/>
              <a:buNone/>
              <a:defRPr sz="2240">
                <a:solidFill>
                  <a:srgbClr val="41294A"/>
                </a:solidFill>
              </a:defRPr>
            </a:lvl5pPr>
            <a:lvl6pPr lvl="5" rtl="0">
              <a:lnSpc>
                <a:spcPct val="100000"/>
              </a:lnSpc>
              <a:spcBef>
                <a:spcPts val="0"/>
              </a:spcBef>
              <a:spcAft>
                <a:spcPts val="0"/>
              </a:spcAft>
              <a:buClr>
                <a:srgbClr val="41294A"/>
              </a:buClr>
              <a:buSzPts val="2100"/>
              <a:buNone/>
              <a:defRPr sz="2240">
                <a:solidFill>
                  <a:srgbClr val="41294A"/>
                </a:solidFill>
              </a:defRPr>
            </a:lvl6pPr>
            <a:lvl7pPr lvl="6" rtl="0">
              <a:lnSpc>
                <a:spcPct val="100000"/>
              </a:lnSpc>
              <a:spcBef>
                <a:spcPts val="0"/>
              </a:spcBef>
              <a:spcAft>
                <a:spcPts val="0"/>
              </a:spcAft>
              <a:buClr>
                <a:srgbClr val="41294A"/>
              </a:buClr>
              <a:buSzPts val="2100"/>
              <a:buNone/>
              <a:defRPr sz="2240">
                <a:solidFill>
                  <a:srgbClr val="41294A"/>
                </a:solidFill>
              </a:defRPr>
            </a:lvl7pPr>
            <a:lvl8pPr lvl="7" rtl="0">
              <a:lnSpc>
                <a:spcPct val="100000"/>
              </a:lnSpc>
              <a:spcBef>
                <a:spcPts val="0"/>
              </a:spcBef>
              <a:spcAft>
                <a:spcPts val="0"/>
              </a:spcAft>
              <a:buClr>
                <a:srgbClr val="41294A"/>
              </a:buClr>
              <a:buSzPts val="2100"/>
              <a:buNone/>
              <a:defRPr sz="2240">
                <a:solidFill>
                  <a:srgbClr val="41294A"/>
                </a:solidFill>
              </a:defRPr>
            </a:lvl8pPr>
            <a:lvl9pPr lvl="8" rtl="0">
              <a:lnSpc>
                <a:spcPct val="100000"/>
              </a:lnSpc>
              <a:spcBef>
                <a:spcPts val="0"/>
              </a:spcBef>
              <a:spcAft>
                <a:spcPts val="0"/>
              </a:spcAft>
              <a:buClr>
                <a:srgbClr val="41294A"/>
              </a:buClr>
              <a:buSzPts val="2100"/>
              <a:buNone/>
              <a:defRPr sz="2240">
                <a:solidFill>
                  <a:srgbClr val="41294A"/>
                </a:solidFill>
              </a:defRPr>
            </a:lvl9pPr>
          </a:lstStyle>
          <a:p>
            <a:endParaRPr/>
          </a:p>
        </p:txBody>
      </p:sp>
    </p:spTree>
    <p:extLst>
      <p:ext uri="{BB962C8B-B14F-4D97-AF65-F5344CB8AC3E}">
        <p14:creationId xmlns:p14="http://schemas.microsoft.com/office/powerpoint/2010/main" val="3259612554"/>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matchingName="Caption 2">
  <p:cSld name="Caption 2">
    <p:spTree>
      <p:nvGrpSpPr>
        <p:cNvPr id="1" name="Shape 395"/>
        <p:cNvGrpSpPr/>
        <p:nvPr/>
      </p:nvGrpSpPr>
      <p:grpSpPr>
        <a:xfrm>
          <a:off x="0" y="0"/>
          <a:ext cx="0" cy="0"/>
          <a:chOff x="0" y="0"/>
          <a:chExt cx="0" cy="0"/>
        </a:xfrm>
      </p:grpSpPr>
      <p:sp>
        <p:nvSpPr>
          <p:cNvPr id="396" name="Google Shape;396;p47"/>
          <p:cNvSpPr txBox="1">
            <a:spLocks noGrp="1"/>
          </p:cNvSpPr>
          <p:nvPr>
            <p:ph type="ctrTitle"/>
          </p:nvPr>
        </p:nvSpPr>
        <p:spPr>
          <a:xfrm>
            <a:off x="663413" y="5345529"/>
            <a:ext cx="4574400" cy="1548800"/>
          </a:xfrm>
          <a:prstGeom prst="rect">
            <a:avLst/>
          </a:prstGeom>
        </p:spPr>
        <p:txBody>
          <a:bodyPr spcFirstLastPara="1" wrap="square" lIns="91425" tIns="91425" rIns="91425" bIns="91425" anchor="ctr" anchorCtr="0">
            <a:noAutofit/>
          </a:bodyPr>
          <a:lstStyle>
            <a:lvl1pPr lvl="0" rtl="0">
              <a:spcBef>
                <a:spcPts val="0"/>
              </a:spcBef>
              <a:spcAft>
                <a:spcPts val="0"/>
              </a:spcAft>
              <a:buClr>
                <a:srgbClr val="F3F3F3"/>
              </a:buClr>
              <a:buSzPts val="2400"/>
              <a:buNone/>
              <a:defRPr sz="6400">
                <a:solidFill>
                  <a:srgbClr val="FFFFFF"/>
                </a:solidFill>
              </a:defRPr>
            </a:lvl1pPr>
            <a:lvl2pPr lvl="1" algn="ctr" rtl="0">
              <a:spcBef>
                <a:spcPts val="0"/>
              </a:spcBef>
              <a:spcAft>
                <a:spcPts val="0"/>
              </a:spcAft>
              <a:buClr>
                <a:schemeClr val="hlink"/>
              </a:buClr>
              <a:buSzPts val="2400"/>
              <a:buNone/>
              <a:defRPr sz="2560">
                <a:solidFill>
                  <a:schemeClr val="hlink"/>
                </a:solidFill>
              </a:defRPr>
            </a:lvl2pPr>
            <a:lvl3pPr lvl="2" algn="ctr" rtl="0">
              <a:spcBef>
                <a:spcPts val="0"/>
              </a:spcBef>
              <a:spcAft>
                <a:spcPts val="0"/>
              </a:spcAft>
              <a:buClr>
                <a:schemeClr val="hlink"/>
              </a:buClr>
              <a:buSzPts val="2400"/>
              <a:buNone/>
              <a:defRPr sz="2560">
                <a:solidFill>
                  <a:schemeClr val="hlink"/>
                </a:solidFill>
              </a:defRPr>
            </a:lvl3pPr>
            <a:lvl4pPr lvl="3" algn="ctr" rtl="0">
              <a:spcBef>
                <a:spcPts val="0"/>
              </a:spcBef>
              <a:spcAft>
                <a:spcPts val="0"/>
              </a:spcAft>
              <a:buClr>
                <a:schemeClr val="hlink"/>
              </a:buClr>
              <a:buSzPts val="2400"/>
              <a:buNone/>
              <a:defRPr sz="2560">
                <a:solidFill>
                  <a:schemeClr val="hlink"/>
                </a:solidFill>
              </a:defRPr>
            </a:lvl4pPr>
            <a:lvl5pPr lvl="4" algn="ctr" rtl="0">
              <a:spcBef>
                <a:spcPts val="0"/>
              </a:spcBef>
              <a:spcAft>
                <a:spcPts val="0"/>
              </a:spcAft>
              <a:buClr>
                <a:schemeClr val="hlink"/>
              </a:buClr>
              <a:buSzPts val="2400"/>
              <a:buNone/>
              <a:defRPr sz="2560">
                <a:solidFill>
                  <a:schemeClr val="hlink"/>
                </a:solidFill>
              </a:defRPr>
            </a:lvl5pPr>
            <a:lvl6pPr lvl="5" algn="ctr" rtl="0">
              <a:spcBef>
                <a:spcPts val="0"/>
              </a:spcBef>
              <a:spcAft>
                <a:spcPts val="0"/>
              </a:spcAft>
              <a:buClr>
                <a:schemeClr val="hlink"/>
              </a:buClr>
              <a:buSzPts val="2400"/>
              <a:buNone/>
              <a:defRPr sz="2560">
                <a:solidFill>
                  <a:schemeClr val="hlink"/>
                </a:solidFill>
              </a:defRPr>
            </a:lvl6pPr>
            <a:lvl7pPr lvl="6" algn="ctr" rtl="0">
              <a:spcBef>
                <a:spcPts val="0"/>
              </a:spcBef>
              <a:spcAft>
                <a:spcPts val="0"/>
              </a:spcAft>
              <a:buClr>
                <a:schemeClr val="hlink"/>
              </a:buClr>
              <a:buSzPts val="2400"/>
              <a:buNone/>
              <a:defRPr sz="2560">
                <a:solidFill>
                  <a:schemeClr val="hlink"/>
                </a:solidFill>
              </a:defRPr>
            </a:lvl7pPr>
            <a:lvl8pPr lvl="7" algn="ctr" rtl="0">
              <a:spcBef>
                <a:spcPts val="0"/>
              </a:spcBef>
              <a:spcAft>
                <a:spcPts val="0"/>
              </a:spcAft>
              <a:buClr>
                <a:schemeClr val="hlink"/>
              </a:buClr>
              <a:buSzPts val="2400"/>
              <a:buNone/>
              <a:defRPr sz="2560">
                <a:solidFill>
                  <a:schemeClr val="hlink"/>
                </a:solidFill>
              </a:defRPr>
            </a:lvl8pPr>
            <a:lvl9pPr lvl="8" algn="ctr" rtl="0">
              <a:spcBef>
                <a:spcPts val="0"/>
              </a:spcBef>
              <a:spcAft>
                <a:spcPts val="0"/>
              </a:spcAft>
              <a:buClr>
                <a:schemeClr val="hlink"/>
              </a:buClr>
              <a:buSzPts val="2400"/>
              <a:buNone/>
              <a:defRPr sz="2560">
                <a:solidFill>
                  <a:schemeClr val="hlink"/>
                </a:solidFill>
              </a:defRPr>
            </a:lvl9pPr>
          </a:lstStyle>
          <a:p>
            <a:endParaRPr/>
          </a:p>
        </p:txBody>
      </p:sp>
    </p:spTree>
    <p:extLst>
      <p:ext uri="{BB962C8B-B14F-4D97-AF65-F5344CB8AC3E}">
        <p14:creationId xmlns:p14="http://schemas.microsoft.com/office/powerpoint/2010/main" val="1840097058"/>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matchingName="Thanks ">
  <p:cSld name="Thanks ">
    <p:spTree>
      <p:nvGrpSpPr>
        <p:cNvPr id="1" name="Shape 397"/>
        <p:cNvGrpSpPr/>
        <p:nvPr/>
      </p:nvGrpSpPr>
      <p:grpSpPr>
        <a:xfrm>
          <a:off x="0" y="0"/>
          <a:ext cx="0" cy="0"/>
          <a:chOff x="0" y="0"/>
          <a:chExt cx="0" cy="0"/>
        </a:xfrm>
      </p:grpSpPr>
      <p:pic>
        <p:nvPicPr>
          <p:cNvPr id="398" name="Google Shape;398;p48"/>
          <p:cNvPicPr preferRelativeResize="0"/>
          <p:nvPr/>
        </p:nvPicPr>
        <p:blipFill rotWithShape="1">
          <a:blip r:embed="rId2">
            <a:alphaModFix/>
          </a:blip>
          <a:srcRect/>
          <a:stretch/>
        </p:blipFill>
        <p:spPr>
          <a:xfrm>
            <a:off x="0" y="0"/>
            <a:ext cx="9753600" cy="7315200"/>
          </a:xfrm>
          <a:prstGeom prst="rect">
            <a:avLst/>
          </a:prstGeom>
          <a:noFill/>
          <a:ln>
            <a:noFill/>
          </a:ln>
        </p:spPr>
      </p:pic>
      <p:pic>
        <p:nvPicPr>
          <p:cNvPr id="399" name="Google Shape;399;p48"/>
          <p:cNvPicPr preferRelativeResize="0"/>
          <p:nvPr/>
        </p:nvPicPr>
        <p:blipFill rotWithShape="1">
          <a:blip r:embed="rId3">
            <a:alphaModFix/>
          </a:blip>
          <a:srcRect l="68835" t="77608"/>
          <a:stretch/>
        </p:blipFill>
        <p:spPr>
          <a:xfrm>
            <a:off x="6713920" y="5677191"/>
            <a:ext cx="3039678" cy="1638010"/>
          </a:xfrm>
          <a:prstGeom prst="rect">
            <a:avLst/>
          </a:prstGeom>
          <a:noFill/>
          <a:ln>
            <a:noFill/>
          </a:ln>
        </p:spPr>
      </p:pic>
      <p:sp>
        <p:nvSpPr>
          <p:cNvPr id="400" name="Google Shape;400;p48"/>
          <p:cNvSpPr txBox="1">
            <a:spLocks noGrp="1"/>
          </p:cNvSpPr>
          <p:nvPr>
            <p:ph type="title"/>
          </p:nvPr>
        </p:nvSpPr>
        <p:spPr>
          <a:xfrm>
            <a:off x="3106853" y="1169316"/>
            <a:ext cx="5878720" cy="1964373"/>
          </a:xfrm>
          <a:prstGeom prst="rect">
            <a:avLst/>
          </a:prstGeom>
        </p:spPr>
        <p:txBody>
          <a:bodyPr spcFirstLastPara="1" wrap="square" lIns="91425" tIns="91425" rIns="91425" bIns="91425" anchor="b" anchorCtr="0">
            <a:noAutofit/>
          </a:bodyPr>
          <a:lstStyle>
            <a:lvl1pPr lvl="0" algn="r" rtl="0">
              <a:spcBef>
                <a:spcPts val="0"/>
              </a:spcBef>
              <a:spcAft>
                <a:spcPts val="0"/>
              </a:spcAft>
              <a:buSzPts val="4200"/>
              <a:buNone/>
              <a:defRPr sz="7680"/>
            </a:lvl1pPr>
            <a:lvl2pPr lvl="1" algn="ctr" rtl="0">
              <a:spcBef>
                <a:spcPts val="0"/>
              </a:spcBef>
              <a:spcAft>
                <a:spcPts val="0"/>
              </a:spcAft>
              <a:buSzPts val="4200"/>
              <a:buNone/>
              <a:defRPr sz="4480" b="0"/>
            </a:lvl2pPr>
            <a:lvl3pPr lvl="2" algn="ctr" rtl="0">
              <a:spcBef>
                <a:spcPts val="0"/>
              </a:spcBef>
              <a:spcAft>
                <a:spcPts val="0"/>
              </a:spcAft>
              <a:buSzPts val="4200"/>
              <a:buNone/>
              <a:defRPr sz="4480" b="0"/>
            </a:lvl3pPr>
            <a:lvl4pPr lvl="3" algn="ctr" rtl="0">
              <a:spcBef>
                <a:spcPts val="0"/>
              </a:spcBef>
              <a:spcAft>
                <a:spcPts val="0"/>
              </a:spcAft>
              <a:buSzPts val="4200"/>
              <a:buNone/>
              <a:defRPr sz="4480" b="0"/>
            </a:lvl4pPr>
            <a:lvl5pPr lvl="4" algn="ctr" rtl="0">
              <a:spcBef>
                <a:spcPts val="0"/>
              </a:spcBef>
              <a:spcAft>
                <a:spcPts val="0"/>
              </a:spcAft>
              <a:buSzPts val="4200"/>
              <a:buNone/>
              <a:defRPr sz="4480" b="0"/>
            </a:lvl5pPr>
            <a:lvl6pPr lvl="5" algn="ctr" rtl="0">
              <a:spcBef>
                <a:spcPts val="0"/>
              </a:spcBef>
              <a:spcAft>
                <a:spcPts val="0"/>
              </a:spcAft>
              <a:buSzPts val="4200"/>
              <a:buNone/>
              <a:defRPr sz="4480" b="0"/>
            </a:lvl6pPr>
            <a:lvl7pPr lvl="6" algn="ctr" rtl="0">
              <a:spcBef>
                <a:spcPts val="0"/>
              </a:spcBef>
              <a:spcAft>
                <a:spcPts val="0"/>
              </a:spcAft>
              <a:buSzPts val="4200"/>
              <a:buNone/>
              <a:defRPr sz="4480" b="0"/>
            </a:lvl7pPr>
            <a:lvl8pPr lvl="7" algn="ctr" rtl="0">
              <a:spcBef>
                <a:spcPts val="0"/>
              </a:spcBef>
              <a:spcAft>
                <a:spcPts val="0"/>
              </a:spcAft>
              <a:buSzPts val="4200"/>
              <a:buNone/>
              <a:defRPr sz="4480" b="0"/>
            </a:lvl8pPr>
            <a:lvl9pPr lvl="8" algn="ctr" rtl="0">
              <a:spcBef>
                <a:spcPts val="0"/>
              </a:spcBef>
              <a:spcAft>
                <a:spcPts val="0"/>
              </a:spcAft>
              <a:buSzPts val="4200"/>
              <a:buNone/>
              <a:defRPr sz="4480" b="0"/>
            </a:lvl9pPr>
          </a:lstStyle>
          <a:p>
            <a:endParaRPr/>
          </a:p>
        </p:txBody>
      </p:sp>
      <p:sp>
        <p:nvSpPr>
          <p:cNvPr id="401" name="Google Shape;401;p48"/>
          <p:cNvSpPr txBox="1">
            <a:spLocks noGrp="1"/>
          </p:cNvSpPr>
          <p:nvPr>
            <p:ph type="subTitle" idx="1"/>
          </p:nvPr>
        </p:nvSpPr>
        <p:spPr>
          <a:xfrm>
            <a:off x="4374720" y="3765404"/>
            <a:ext cx="4610880" cy="2300160"/>
          </a:xfrm>
          <a:prstGeom prst="rect">
            <a:avLst/>
          </a:prstGeom>
        </p:spPr>
        <p:txBody>
          <a:bodyPr spcFirstLastPara="1" wrap="square" lIns="91425" tIns="91425" rIns="91425" bIns="91425" anchor="t" anchorCtr="0">
            <a:noAutofit/>
          </a:bodyPr>
          <a:lstStyle>
            <a:lvl1pPr lvl="0" algn="r" rtl="0">
              <a:lnSpc>
                <a:spcPct val="100000"/>
              </a:lnSpc>
              <a:spcBef>
                <a:spcPts val="0"/>
              </a:spcBef>
              <a:spcAft>
                <a:spcPts val="0"/>
              </a:spcAft>
              <a:buSzPts val="2100"/>
              <a:buNone/>
              <a:defRPr sz="1493"/>
            </a:lvl1pPr>
            <a:lvl2pPr lvl="1" algn="ctr" rtl="0">
              <a:lnSpc>
                <a:spcPct val="100000"/>
              </a:lnSpc>
              <a:spcBef>
                <a:spcPts val="0"/>
              </a:spcBef>
              <a:spcAft>
                <a:spcPts val="0"/>
              </a:spcAft>
              <a:buSzPts val="2100"/>
              <a:buNone/>
              <a:defRPr sz="2240"/>
            </a:lvl2pPr>
            <a:lvl3pPr lvl="2" algn="ctr" rtl="0">
              <a:lnSpc>
                <a:spcPct val="100000"/>
              </a:lnSpc>
              <a:spcBef>
                <a:spcPts val="0"/>
              </a:spcBef>
              <a:spcAft>
                <a:spcPts val="0"/>
              </a:spcAft>
              <a:buSzPts val="2100"/>
              <a:buNone/>
              <a:defRPr sz="2240"/>
            </a:lvl3pPr>
            <a:lvl4pPr lvl="3" algn="ctr" rtl="0">
              <a:lnSpc>
                <a:spcPct val="100000"/>
              </a:lnSpc>
              <a:spcBef>
                <a:spcPts val="0"/>
              </a:spcBef>
              <a:spcAft>
                <a:spcPts val="0"/>
              </a:spcAft>
              <a:buSzPts val="2100"/>
              <a:buNone/>
              <a:defRPr sz="2240"/>
            </a:lvl4pPr>
            <a:lvl5pPr lvl="4" algn="ctr" rtl="0">
              <a:lnSpc>
                <a:spcPct val="100000"/>
              </a:lnSpc>
              <a:spcBef>
                <a:spcPts val="0"/>
              </a:spcBef>
              <a:spcAft>
                <a:spcPts val="0"/>
              </a:spcAft>
              <a:buSzPts val="2100"/>
              <a:buNone/>
              <a:defRPr sz="2240"/>
            </a:lvl5pPr>
            <a:lvl6pPr lvl="5" algn="ctr" rtl="0">
              <a:lnSpc>
                <a:spcPct val="100000"/>
              </a:lnSpc>
              <a:spcBef>
                <a:spcPts val="0"/>
              </a:spcBef>
              <a:spcAft>
                <a:spcPts val="0"/>
              </a:spcAft>
              <a:buSzPts val="2100"/>
              <a:buNone/>
              <a:defRPr sz="2240"/>
            </a:lvl6pPr>
            <a:lvl7pPr lvl="6" algn="ctr" rtl="0">
              <a:lnSpc>
                <a:spcPct val="100000"/>
              </a:lnSpc>
              <a:spcBef>
                <a:spcPts val="0"/>
              </a:spcBef>
              <a:spcAft>
                <a:spcPts val="0"/>
              </a:spcAft>
              <a:buSzPts val="2100"/>
              <a:buNone/>
              <a:defRPr sz="2240"/>
            </a:lvl7pPr>
            <a:lvl8pPr lvl="7" algn="ctr" rtl="0">
              <a:lnSpc>
                <a:spcPct val="100000"/>
              </a:lnSpc>
              <a:spcBef>
                <a:spcPts val="0"/>
              </a:spcBef>
              <a:spcAft>
                <a:spcPts val="0"/>
              </a:spcAft>
              <a:buSzPts val="2100"/>
              <a:buNone/>
              <a:defRPr sz="2240"/>
            </a:lvl8pPr>
            <a:lvl9pPr lvl="8" algn="ctr" rtl="0">
              <a:lnSpc>
                <a:spcPct val="100000"/>
              </a:lnSpc>
              <a:spcBef>
                <a:spcPts val="0"/>
              </a:spcBef>
              <a:spcAft>
                <a:spcPts val="0"/>
              </a:spcAft>
              <a:buSzPts val="2100"/>
              <a:buNone/>
              <a:defRPr sz="2240"/>
            </a:lvl9pPr>
          </a:lstStyle>
          <a:p>
            <a:endParaRPr/>
          </a:p>
        </p:txBody>
      </p:sp>
      <p:sp>
        <p:nvSpPr>
          <p:cNvPr id="402" name="Google Shape;402;p48"/>
          <p:cNvSpPr txBox="1"/>
          <p:nvPr/>
        </p:nvSpPr>
        <p:spPr>
          <a:xfrm>
            <a:off x="3166080" y="5597653"/>
            <a:ext cx="5819840" cy="764587"/>
          </a:xfrm>
          <a:prstGeom prst="rect">
            <a:avLst/>
          </a:prstGeom>
          <a:noFill/>
          <a:ln>
            <a:noFill/>
          </a:ln>
        </p:spPr>
        <p:txBody>
          <a:bodyPr spcFirstLastPara="1" wrap="square" lIns="97520" tIns="97520" rIns="97520" bIns="97520" anchor="t" anchorCtr="0">
            <a:noAutofit/>
          </a:bodyPr>
          <a:lstStyle/>
          <a:p>
            <a:pPr marL="0" lvl="0" indent="0" algn="r" rtl="0">
              <a:lnSpc>
                <a:spcPct val="115000"/>
              </a:lnSpc>
              <a:spcBef>
                <a:spcPts val="320"/>
              </a:spcBef>
              <a:spcAft>
                <a:spcPts val="0"/>
              </a:spcAft>
              <a:buNone/>
            </a:pPr>
            <a:r>
              <a:rPr lang="en" sz="1280">
                <a:solidFill>
                  <a:schemeClr val="accent6"/>
                </a:solidFill>
                <a:latin typeface="Barlow"/>
                <a:ea typeface="Barlow"/>
                <a:cs typeface="Barlow"/>
                <a:sym typeface="Barlow"/>
              </a:rPr>
              <a:t>CREDITS: This presentation template was created by </a:t>
            </a:r>
            <a:r>
              <a:rPr lang="en" sz="1280">
                <a:solidFill>
                  <a:schemeClr val="accent6"/>
                </a:solidFill>
                <a:uFill>
                  <a:noFill/>
                </a:uFill>
                <a:latin typeface="Barlow"/>
                <a:ea typeface="Barlow"/>
                <a:cs typeface="Barlow"/>
                <a:sym typeface="Barlow"/>
                <a:hlinkClick r:id="rId4">
                  <a:extLst>
                    <a:ext uri="{A12FA001-AC4F-418D-AE19-62706E023703}">
                      <ahyp:hlinkClr xmlns:ahyp="http://schemas.microsoft.com/office/drawing/2018/hyperlinkcolor" val="tx"/>
                    </a:ext>
                  </a:extLst>
                </a:hlinkClick>
              </a:rPr>
              <a:t>Slidesgo</a:t>
            </a:r>
            <a:r>
              <a:rPr lang="en" sz="1280">
                <a:solidFill>
                  <a:schemeClr val="accent6"/>
                </a:solidFill>
                <a:latin typeface="Barlow"/>
                <a:ea typeface="Barlow"/>
                <a:cs typeface="Barlow"/>
                <a:sym typeface="Barlow"/>
              </a:rPr>
              <a:t>, including icons by </a:t>
            </a:r>
            <a:r>
              <a:rPr lang="en" sz="1280">
                <a:solidFill>
                  <a:schemeClr val="accent6"/>
                </a:solidFill>
                <a:uFill>
                  <a:noFill/>
                </a:uFill>
                <a:latin typeface="Barlow"/>
                <a:ea typeface="Barlow"/>
                <a:cs typeface="Barlow"/>
                <a:sym typeface="Barlow"/>
                <a:hlinkClick r:id="rId5">
                  <a:extLst>
                    <a:ext uri="{A12FA001-AC4F-418D-AE19-62706E023703}">
                      <ahyp:hlinkClr xmlns:ahyp="http://schemas.microsoft.com/office/drawing/2018/hyperlinkcolor" val="tx"/>
                    </a:ext>
                  </a:extLst>
                </a:hlinkClick>
              </a:rPr>
              <a:t>Flaticon</a:t>
            </a:r>
            <a:r>
              <a:rPr lang="en" sz="1280">
                <a:solidFill>
                  <a:schemeClr val="accent6"/>
                </a:solidFill>
                <a:latin typeface="Barlow"/>
                <a:ea typeface="Barlow"/>
                <a:cs typeface="Barlow"/>
                <a:sym typeface="Barlow"/>
              </a:rPr>
              <a:t>, infographics &amp; images by </a:t>
            </a:r>
            <a:r>
              <a:rPr lang="en" sz="1280">
                <a:solidFill>
                  <a:schemeClr val="accent6"/>
                </a:solidFill>
                <a:uFill>
                  <a:noFill/>
                </a:uFill>
                <a:latin typeface="Barlow"/>
                <a:ea typeface="Barlow"/>
                <a:cs typeface="Barlow"/>
                <a:sym typeface="Barlow"/>
                <a:hlinkClick r:id="rId6">
                  <a:extLst>
                    <a:ext uri="{A12FA001-AC4F-418D-AE19-62706E023703}">
                      <ahyp:hlinkClr xmlns:ahyp="http://schemas.microsoft.com/office/drawing/2018/hyperlinkcolor" val="tx"/>
                    </a:ext>
                  </a:extLst>
                </a:hlinkClick>
              </a:rPr>
              <a:t>Freepik</a:t>
            </a:r>
            <a:endParaRPr sz="1280">
              <a:solidFill>
                <a:schemeClr val="accent6"/>
              </a:solidFill>
              <a:latin typeface="Barlow"/>
              <a:ea typeface="Barlow"/>
              <a:cs typeface="Barlow"/>
              <a:sym typeface="Barlow"/>
            </a:endParaRPr>
          </a:p>
          <a:p>
            <a:pPr marL="0" lvl="0" indent="0" algn="r" rtl="0">
              <a:spcBef>
                <a:spcPts val="0"/>
              </a:spcBef>
              <a:spcAft>
                <a:spcPts val="0"/>
              </a:spcAft>
              <a:buNone/>
            </a:pPr>
            <a:endParaRPr sz="1280">
              <a:solidFill>
                <a:schemeClr val="accent6"/>
              </a:solidFill>
              <a:latin typeface="Barlow"/>
              <a:ea typeface="Barlow"/>
              <a:cs typeface="Barlow"/>
              <a:sym typeface="Barlow"/>
            </a:endParaRPr>
          </a:p>
          <a:p>
            <a:pPr marL="0" lvl="0" indent="0" algn="r" rtl="0">
              <a:lnSpc>
                <a:spcPct val="115000"/>
              </a:lnSpc>
              <a:spcBef>
                <a:spcPts val="320"/>
              </a:spcBef>
              <a:spcAft>
                <a:spcPts val="0"/>
              </a:spcAft>
              <a:buNone/>
            </a:pPr>
            <a:endParaRPr sz="1280">
              <a:solidFill>
                <a:schemeClr val="accent6"/>
              </a:solidFill>
              <a:latin typeface="Barlow"/>
              <a:ea typeface="Barlow"/>
              <a:cs typeface="Barlow"/>
              <a:sym typeface="Barlow"/>
            </a:endParaRPr>
          </a:p>
        </p:txBody>
      </p:sp>
    </p:spTree>
    <p:extLst>
      <p:ext uri="{BB962C8B-B14F-4D97-AF65-F5344CB8AC3E}">
        <p14:creationId xmlns:p14="http://schemas.microsoft.com/office/powerpoint/2010/main" val="2683976057"/>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matchingName="Title and text 5">
  <p:cSld name="Title and text 5">
    <p:bg>
      <p:bgPr>
        <a:solidFill>
          <a:schemeClr val="dk2"/>
        </a:solidFill>
        <a:effectLst/>
      </p:bgPr>
    </p:bg>
    <p:spTree>
      <p:nvGrpSpPr>
        <p:cNvPr id="1" name="Shape 403"/>
        <p:cNvGrpSpPr/>
        <p:nvPr/>
      </p:nvGrpSpPr>
      <p:grpSpPr>
        <a:xfrm>
          <a:off x="0" y="0"/>
          <a:ext cx="0" cy="0"/>
          <a:chOff x="0" y="0"/>
          <a:chExt cx="0" cy="0"/>
        </a:xfrm>
      </p:grpSpPr>
      <p:pic>
        <p:nvPicPr>
          <p:cNvPr id="404" name="Google Shape;404;p49"/>
          <p:cNvPicPr preferRelativeResize="0"/>
          <p:nvPr/>
        </p:nvPicPr>
        <p:blipFill rotWithShape="1">
          <a:blip r:embed="rId2">
            <a:alphaModFix/>
          </a:blip>
          <a:srcRect/>
          <a:stretch/>
        </p:blipFill>
        <p:spPr>
          <a:xfrm>
            <a:off x="-39440" y="-59164"/>
            <a:ext cx="9832479" cy="7374363"/>
          </a:xfrm>
          <a:prstGeom prst="rect">
            <a:avLst/>
          </a:prstGeom>
          <a:noFill/>
          <a:ln>
            <a:noFill/>
          </a:ln>
        </p:spPr>
      </p:pic>
      <p:sp>
        <p:nvSpPr>
          <p:cNvPr id="405" name="Google Shape;405;p49"/>
          <p:cNvSpPr txBox="1">
            <a:spLocks noGrp="1"/>
          </p:cNvSpPr>
          <p:nvPr>
            <p:ph type="ctrTitle"/>
          </p:nvPr>
        </p:nvSpPr>
        <p:spPr>
          <a:xfrm>
            <a:off x="768053" y="496462"/>
            <a:ext cx="7749760" cy="650240"/>
          </a:xfrm>
          <a:prstGeom prst="rect">
            <a:avLst/>
          </a:prstGeom>
        </p:spPr>
        <p:txBody>
          <a:bodyPr spcFirstLastPara="1" wrap="square" lIns="91425" tIns="91425" rIns="91425" bIns="91425" anchor="t" anchorCtr="0">
            <a:noAutofit/>
          </a:bodyPr>
          <a:lstStyle>
            <a:lvl1pPr lvl="0" rtl="0">
              <a:spcBef>
                <a:spcPts val="0"/>
              </a:spcBef>
              <a:spcAft>
                <a:spcPts val="0"/>
              </a:spcAft>
              <a:buClr>
                <a:srgbClr val="F3F3F3"/>
              </a:buClr>
              <a:buSzPts val="2400"/>
              <a:buNone/>
              <a:defRPr sz="3200"/>
            </a:lvl1pPr>
            <a:lvl2pPr lvl="1" rtl="0">
              <a:spcBef>
                <a:spcPts val="0"/>
              </a:spcBef>
              <a:spcAft>
                <a:spcPts val="0"/>
              </a:spcAft>
              <a:buClr>
                <a:schemeClr val="hlink"/>
              </a:buClr>
              <a:buSzPts val="2400"/>
              <a:buNone/>
              <a:defRPr sz="2560">
                <a:solidFill>
                  <a:schemeClr val="hlink"/>
                </a:solidFill>
              </a:defRPr>
            </a:lvl2pPr>
            <a:lvl3pPr lvl="2" rtl="0">
              <a:spcBef>
                <a:spcPts val="0"/>
              </a:spcBef>
              <a:spcAft>
                <a:spcPts val="0"/>
              </a:spcAft>
              <a:buClr>
                <a:schemeClr val="hlink"/>
              </a:buClr>
              <a:buSzPts val="2400"/>
              <a:buNone/>
              <a:defRPr sz="2560">
                <a:solidFill>
                  <a:schemeClr val="hlink"/>
                </a:solidFill>
              </a:defRPr>
            </a:lvl3pPr>
            <a:lvl4pPr lvl="3" rtl="0">
              <a:spcBef>
                <a:spcPts val="0"/>
              </a:spcBef>
              <a:spcAft>
                <a:spcPts val="0"/>
              </a:spcAft>
              <a:buClr>
                <a:schemeClr val="hlink"/>
              </a:buClr>
              <a:buSzPts val="2400"/>
              <a:buNone/>
              <a:defRPr sz="2560">
                <a:solidFill>
                  <a:schemeClr val="hlink"/>
                </a:solidFill>
              </a:defRPr>
            </a:lvl4pPr>
            <a:lvl5pPr lvl="4" rtl="0">
              <a:spcBef>
                <a:spcPts val="0"/>
              </a:spcBef>
              <a:spcAft>
                <a:spcPts val="0"/>
              </a:spcAft>
              <a:buClr>
                <a:schemeClr val="hlink"/>
              </a:buClr>
              <a:buSzPts val="2400"/>
              <a:buNone/>
              <a:defRPr sz="2560">
                <a:solidFill>
                  <a:schemeClr val="hlink"/>
                </a:solidFill>
              </a:defRPr>
            </a:lvl5pPr>
            <a:lvl6pPr lvl="5" rtl="0">
              <a:spcBef>
                <a:spcPts val="0"/>
              </a:spcBef>
              <a:spcAft>
                <a:spcPts val="0"/>
              </a:spcAft>
              <a:buClr>
                <a:schemeClr val="hlink"/>
              </a:buClr>
              <a:buSzPts val="2400"/>
              <a:buNone/>
              <a:defRPr sz="2560">
                <a:solidFill>
                  <a:schemeClr val="hlink"/>
                </a:solidFill>
              </a:defRPr>
            </a:lvl6pPr>
            <a:lvl7pPr lvl="6" rtl="0">
              <a:spcBef>
                <a:spcPts val="0"/>
              </a:spcBef>
              <a:spcAft>
                <a:spcPts val="0"/>
              </a:spcAft>
              <a:buClr>
                <a:schemeClr val="hlink"/>
              </a:buClr>
              <a:buSzPts val="2400"/>
              <a:buNone/>
              <a:defRPr sz="2560">
                <a:solidFill>
                  <a:schemeClr val="hlink"/>
                </a:solidFill>
              </a:defRPr>
            </a:lvl7pPr>
            <a:lvl8pPr lvl="7" rtl="0">
              <a:spcBef>
                <a:spcPts val="0"/>
              </a:spcBef>
              <a:spcAft>
                <a:spcPts val="0"/>
              </a:spcAft>
              <a:buClr>
                <a:schemeClr val="hlink"/>
              </a:buClr>
              <a:buSzPts val="2400"/>
              <a:buNone/>
              <a:defRPr sz="2560">
                <a:solidFill>
                  <a:schemeClr val="hlink"/>
                </a:solidFill>
              </a:defRPr>
            </a:lvl8pPr>
            <a:lvl9pPr lvl="8" rtl="0">
              <a:spcBef>
                <a:spcPts val="0"/>
              </a:spcBef>
              <a:spcAft>
                <a:spcPts val="0"/>
              </a:spcAft>
              <a:buClr>
                <a:schemeClr val="hlink"/>
              </a:buClr>
              <a:buSzPts val="2400"/>
              <a:buNone/>
              <a:defRPr sz="2560">
                <a:solidFill>
                  <a:schemeClr val="hlink"/>
                </a:solidFill>
              </a:defRPr>
            </a:lvl9pPr>
          </a:lstStyle>
          <a:p>
            <a:endParaRPr/>
          </a:p>
        </p:txBody>
      </p:sp>
      <p:sp>
        <p:nvSpPr>
          <p:cNvPr id="406" name="Google Shape;406;p49"/>
          <p:cNvSpPr txBox="1">
            <a:spLocks noGrp="1"/>
          </p:cNvSpPr>
          <p:nvPr>
            <p:ph type="body" idx="1"/>
          </p:nvPr>
        </p:nvSpPr>
        <p:spPr>
          <a:xfrm>
            <a:off x="768053" y="1394275"/>
            <a:ext cx="8217280" cy="5428907"/>
          </a:xfrm>
          <a:prstGeom prst="rect">
            <a:avLst/>
          </a:prstGeom>
        </p:spPr>
        <p:txBody>
          <a:bodyPr spcFirstLastPara="1" wrap="square" lIns="91425" tIns="91425" rIns="91425" bIns="91425" anchor="t" anchorCtr="0">
            <a:noAutofit/>
          </a:bodyPr>
          <a:lstStyle>
            <a:lvl1pPr marL="487695" lvl="0" indent="-304810" rtl="0">
              <a:lnSpc>
                <a:spcPct val="100000"/>
              </a:lnSpc>
              <a:spcBef>
                <a:spcPts val="0"/>
              </a:spcBef>
              <a:spcAft>
                <a:spcPts val="0"/>
              </a:spcAft>
              <a:buClr>
                <a:schemeClr val="accent1"/>
              </a:buClr>
              <a:buSzPts val="900"/>
              <a:buChar char="●"/>
              <a:defRPr sz="1280"/>
            </a:lvl1pPr>
            <a:lvl2pPr marL="975390" lvl="1" indent="-304810" rtl="0">
              <a:lnSpc>
                <a:spcPct val="100000"/>
              </a:lnSpc>
              <a:spcBef>
                <a:spcPts val="1707"/>
              </a:spcBef>
              <a:spcAft>
                <a:spcPts val="0"/>
              </a:spcAft>
              <a:buSzPts val="900"/>
              <a:buFont typeface="Muli"/>
              <a:buChar char="○"/>
              <a:defRPr sz="1280"/>
            </a:lvl2pPr>
            <a:lvl3pPr marL="1463086" lvl="2" indent="-304810" rtl="0">
              <a:lnSpc>
                <a:spcPct val="100000"/>
              </a:lnSpc>
              <a:spcBef>
                <a:spcPts val="1707"/>
              </a:spcBef>
              <a:spcAft>
                <a:spcPts val="0"/>
              </a:spcAft>
              <a:buSzPts val="900"/>
              <a:buFont typeface="Muli"/>
              <a:buChar char="■"/>
              <a:defRPr sz="1280"/>
            </a:lvl3pPr>
            <a:lvl4pPr marL="1950781" lvl="3" indent="-304810" rtl="0">
              <a:lnSpc>
                <a:spcPct val="100000"/>
              </a:lnSpc>
              <a:spcBef>
                <a:spcPts val="1707"/>
              </a:spcBef>
              <a:spcAft>
                <a:spcPts val="0"/>
              </a:spcAft>
              <a:buSzPts val="900"/>
              <a:buFont typeface="Muli"/>
              <a:buChar char="●"/>
              <a:defRPr sz="1280"/>
            </a:lvl4pPr>
            <a:lvl5pPr marL="2438476" lvl="4" indent="-304810" rtl="0">
              <a:lnSpc>
                <a:spcPct val="100000"/>
              </a:lnSpc>
              <a:spcBef>
                <a:spcPts val="1707"/>
              </a:spcBef>
              <a:spcAft>
                <a:spcPts val="0"/>
              </a:spcAft>
              <a:buSzPts val="900"/>
              <a:buFont typeface="Muli"/>
              <a:buChar char="○"/>
              <a:defRPr sz="1280"/>
            </a:lvl5pPr>
            <a:lvl6pPr marL="2926171" lvl="5" indent="-304810" rtl="0">
              <a:lnSpc>
                <a:spcPct val="100000"/>
              </a:lnSpc>
              <a:spcBef>
                <a:spcPts val="1707"/>
              </a:spcBef>
              <a:spcAft>
                <a:spcPts val="0"/>
              </a:spcAft>
              <a:buSzPts val="900"/>
              <a:buFont typeface="Muli"/>
              <a:buChar char="■"/>
              <a:defRPr sz="1280"/>
            </a:lvl6pPr>
            <a:lvl7pPr marL="3413867" lvl="6" indent="-304810" rtl="0">
              <a:lnSpc>
                <a:spcPct val="100000"/>
              </a:lnSpc>
              <a:spcBef>
                <a:spcPts val="1707"/>
              </a:spcBef>
              <a:spcAft>
                <a:spcPts val="0"/>
              </a:spcAft>
              <a:buSzPts val="900"/>
              <a:buFont typeface="Muli"/>
              <a:buChar char="●"/>
              <a:defRPr sz="1280"/>
            </a:lvl7pPr>
            <a:lvl8pPr marL="3901562" lvl="7" indent="-304810" rtl="0">
              <a:lnSpc>
                <a:spcPct val="100000"/>
              </a:lnSpc>
              <a:spcBef>
                <a:spcPts val="1707"/>
              </a:spcBef>
              <a:spcAft>
                <a:spcPts val="0"/>
              </a:spcAft>
              <a:buSzPts val="900"/>
              <a:buFont typeface="Muli"/>
              <a:buChar char="○"/>
              <a:defRPr sz="1280"/>
            </a:lvl8pPr>
            <a:lvl9pPr marL="4389257" lvl="8" indent="-304810" rtl="0">
              <a:lnSpc>
                <a:spcPct val="100000"/>
              </a:lnSpc>
              <a:spcBef>
                <a:spcPts val="1707"/>
              </a:spcBef>
              <a:spcAft>
                <a:spcPts val="1707"/>
              </a:spcAft>
              <a:buSzPts val="900"/>
              <a:buFont typeface="Muli"/>
              <a:buChar char="■"/>
              <a:defRPr sz="1280"/>
            </a:lvl9pPr>
          </a:lstStyle>
          <a:p>
            <a:endParaRPr/>
          </a:p>
        </p:txBody>
      </p:sp>
    </p:spTree>
    <p:extLst>
      <p:ext uri="{BB962C8B-B14F-4D97-AF65-F5344CB8AC3E}">
        <p14:creationId xmlns:p14="http://schemas.microsoft.com/office/powerpoint/2010/main" val="310280251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4/27/2023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matchingName="Background">
  <p:cSld name="Background">
    <p:spTree>
      <p:nvGrpSpPr>
        <p:cNvPr id="1" name="Shape 407"/>
        <p:cNvGrpSpPr/>
        <p:nvPr/>
      </p:nvGrpSpPr>
      <p:grpSpPr>
        <a:xfrm>
          <a:off x="0" y="0"/>
          <a:ext cx="0" cy="0"/>
          <a:chOff x="0" y="0"/>
          <a:chExt cx="0" cy="0"/>
        </a:xfrm>
      </p:grpSpPr>
      <p:pic>
        <p:nvPicPr>
          <p:cNvPr id="408" name="Google Shape;408;p50"/>
          <p:cNvPicPr preferRelativeResize="0"/>
          <p:nvPr/>
        </p:nvPicPr>
        <p:blipFill>
          <a:blip r:embed="rId2">
            <a:alphaModFix/>
          </a:blip>
          <a:stretch>
            <a:fillRect/>
          </a:stretch>
        </p:blipFill>
        <p:spPr>
          <a:xfrm>
            <a:off x="0" y="0"/>
            <a:ext cx="9753600" cy="7315200"/>
          </a:xfrm>
          <a:prstGeom prst="rect">
            <a:avLst/>
          </a:prstGeom>
          <a:noFill/>
          <a:ln>
            <a:noFill/>
          </a:ln>
        </p:spPr>
      </p:pic>
    </p:spTree>
    <p:extLst>
      <p:ext uri="{BB962C8B-B14F-4D97-AF65-F5344CB8AC3E}">
        <p14:creationId xmlns:p14="http://schemas.microsoft.com/office/powerpoint/2010/main" val="3625763147"/>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matchingName="Background 2">
  <p:cSld name="Background 2">
    <p:spTree>
      <p:nvGrpSpPr>
        <p:cNvPr id="1" name="Shape 409"/>
        <p:cNvGrpSpPr/>
        <p:nvPr/>
      </p:nvGrpSpPr>
      <p:grpSpPr>
        <a:xfrm>
          <a:off x="0" y="0"/>
          <a:ext cx="0" cy="0"/>
          <a:chOff x="0" y="0"/>
          <a:chExt cx="0" cy="0"/>
        </a:xfrm>
      </p:grpSpPr>
      <p:pic>
        <p:nvPicPr>
          <p:cNvPr id="410" name="Google Shape;410;p51"/>
          <p:cNvPicPr preferRelativeResize="0"/>
          <p:nvPr/>
        </p:nvPicPr>
        <p:blipFill>
          <a:blip r:embed="rId2">
            <a:alphaModFix/>
          </a:blip>
          <a:stretch>
            <a:fillRect/>
          </a:stretch>
        </p:blipFill>
        <p:spPr>
          <a:xfrm>
            <a:off x="0" y="0"/>
            <a:ext cx="9753600" cy="7315200"/>
          </a:xfrm>
          <a:prstGeom prst="rect">
            <a:avLst/>
          </a:prstGeom>
          <a:noFill/>
          <a:ln>
            <a:noFill/>
          </a:ln>
        </p:spPr>
      </p:pic>
    </p:spTree>
    <p:extLst>
      <p:ext uri="{BB962C8B-B14F-4D97-AF65-F5344CB8AC3E}">
        <p14:creationId xmlns:p14="http://schemas.microsoft.com/office/powerpoint/2010/main" val="231213405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4/27/2023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4/27/2023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4/27/2023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13" Type="http://schemas.openxmlformats.org/officeDocument/2006/relationships/slideLayout" Target="../slideLayouts/slideLayout24.xml"/><Relationship Id="rId18" Type="http://schemas.openxmlformats.org/officeDocument/2006/relationships/slideLayout" Target="../slideLayouts/slideLayout29.xml"/><Relationship Id="rId26" Type="http://schemas.openxmlformats.org/officeDocument/2006/relationships/slideLayout" Target="../slideLayouts/slideLayout37.xml"/><Relationship Id="rId39" Type="http://schemas.openxmlformats.org/officeDocument/2006/relationships/slideLayout" Target="../slideLayouts/slideLayout50.xml"/><Relationship Id="rId21" Type="http://schemas.openxmlformats.org/officeDocument/2006/relationships/slideLayout" Target="../slideLayouts/slideLayout32.xml"/><Relationship Id="rId34" Type="http://schemas.openxmlformats.org/officeDocument/2006/relationships/slideLayout" Target="../slideLayouts/slideLayout45.xml"/><Relationship Id="rId42" Type="http://schemas.openxmlformats.org/officeDocument/2006/relationships/slideLayout" Target="../slideLayouts/slideLayout53.xml"/><Relationship Id="rId47" Type="http://schemas.openxmlformats.org/officeDocument/2006/relationships/slideLayout" Target="../slideLayouts/slideLayout58.xml"/><Relationship Id="rId50" Type="http://schemas.openxmlformats.org/officeDocument/2006/relationships/slideLayout" Target="../slideLayouts/slideLayout61.xml"/><Relationship Id="rId7" Type="http://schemas.openxmlformats.org/officeDocument/2006/relationships/slideLayout" Target="../slideLayouts/slideLayout18.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29" Type="http://schemas.openxmlformats.org/officeDocument/2006/relationships/slideLayout" Target="../slideLayouts/slideLayout40.xml"/><Relationship Id="rId11" Type="http://schemas.openxmlformats.org/officeDocument/2006/relationships/slideLayout" Target="../slideLayouts/slideLayout22.xml"/><Relationship Id="rId24" Type="http://schemas.openxmlformats.org/officeDocument/2006/relationships/slideLayout" Target="../slideLayouts/slideLayout35.xml"/><Relationship Id="rId32" Type="http://schemas.openxmlformats.org/officeDocument/2006/relationships/slideLayout" Target="../slideLayouts/slideLayout43.xml"/><Relationship Id="rId37" Type="http://schemas.openxmlformats.org/officeDocument/2006/relationships/slideLayout" Target="../slideLayouts/slideLayout48.xml"/><Relationship Id="rId40" Type="http://schemas.openxmlformats.org/officeDocument/2006/relationships/slideLayout" Target="../slideLayouts/slideLayout51.xml"/><Relationship Id="rId45" Type="http://schemas.openxmlformats.org/officeDocument/2006/relationships/slideLayout" Target="../slideLayouts/slideLayout56.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23" Type="http://schemas.openxmlformats.org/officeDocument/2006/relationships/slideLayout" Target="../slideLayouts/slideLayout34.xml"/><Relationship Id="rId28" Type="http://schemas.openxmlformats.org/officeDocument/2006/relationships/slideLayout" Target="../slideLayouts/slideLayout39.xml"/><Relationship Id="rId36" Type="http://schemas.openxmlformats.org/officeDocument/2006/relationships/slideLayout" Target="../slideLayouts/slideLayout47.xml"/><Relationship Id="rId49" Type="http://schemas.openxmlformats.org/officeDocument/2006/relationships/slideLayout" Target="../slideLayouts/slideLayout60.xml"/><Relationship Id="rId10" Type="http://schemas.openxmlformats.org/officeDocument/2006/relationships/slideLayout" Target="../slideLayouts/slideLayout21.xml"/><Relationship Id="rId19" Type="http://schemas.openxmlformats.org/officeDocument/2006/relationships/slideLayout" Target="../slideLayouts/slideLayout30.xml"/><Relationship Id="rId31" Type="http://schemas.openxmlformats.org/officeDocument/2006/relationships/slideLayout" Target="../slideLayouts/slideLayout42.xml"/><Relationship Id="rId44" Type="http://schemas.openxmlformats.org/officeDocument/2006/relationships/slideLayout" Target="../slideLayouts/slideLayout55.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 Id="rId22" Type="http://schemas.openxmlformats.org/officeDocument/2006/relationships/slideLayout" Target="../slideLayouts/slideLayout33.xml"/><Relationship Id="rId27" Type="http://schemas.openxmlformats.org/officeDocument/2006/relationships/slideLayout" Target="../slideLayouts/slideLayout38.xml"/><Relationship Id="rId30" Type="http://schemas.openxmlformats.org/officeDocument/2006/relationships/slideLayout" Target="../slideLayouts/slideLayout41.xml"/><Relationship Id="rId35" Type="http://schemas.openxmlformats.org/officeDocument/2006/relationships/slideLayout" Target="../slideLayouts/slideLayout46.xml"/><Relationship Id="rId43" Type="http://schemas.openxmlformats.org/officeDocument/2006/relationships/slideLayout" Target="../slideLayouts/slideLayout54.xml"/><Relationship Id="rId48" Type="http://schemas.openxmlformats.org/officeDocument/2006/relationships/slideLayout" Target="../slideLayouts/slideLayout59.xml"/><Relationship Id="rId8" Type="http://schemas.openxmlformats.org/officeDocument/2006/relationships/slideLayout" Target="../slideLayouts/slideLayout19.xml"/><Relationship Id="rId51" Type="http://schemas.openxmlformats.org/officeDocument/2006/relationships/theme" Target="../theme/theme2.xml"/><Relationship Id="rId3" Type="http://schemas.openxmlformats.org/officeDocument/2006/relationships/slideLayout" Target="../slideLayouts/slideLayout14.xml"/><Relationship Id="rId12" Type="http://schemas.openxmlformats.org/officeDocument/2006/relationships/slideLayout" Target="../slideLayouts/slideLayout23.xml"/><Relationship Id="rId17" Type="http://schemas.openxmlformats.org/officeDocument/2006/relationships/slideLayout" Target="../slideLayouts/slideLayout28.xml"/><Relationship Id="rId25" Type="http://schemas.openxmlformats.org/officeDocument/2006/relationships/slideLayout" Target="../slideLayouts/slideLayout36.xml"/><Relationship Id="rId33" Type="http://schemas.openxmlformats.org/officeDocument/2006/relationships/slideLayout" Target="../slideLayouts/slideLayout44.xml"/><Relationship Id="rId38" Type="http://schemas.openxmlformats.org/officeDocument/2006/relationships/slideLayout" Target="../slideLayouts/slideLayout49.xml"/><Relationship Id="rId46" Type="http://schemas.openxmlformats.org/officeDocument/2006/relationships/slideLayout" Target="../slideLayouts/slideLayout57.xml"/><Relationship Id="rId20" Type="http://schemas.openxmlformats.org/officeDocument/2006/relationships/slideLayout" Target="../slideLayouts/slideLayout31.xml"/><Relationship Id="rId41" Type="http://schemas.openxmlformats.org/officeDocument/2006/relationships/slideLayout" Target="../slideLayouts/slideLayout52.xml"/><Relationship Id="rId1" Type="http://schemas.openxmlformats.org/officeDocument/2006/relationships/slideLayout" Target="../slideLayouts/slideLayout12.xml"/><Relationship Id="rId6" Type="http://schemas.openxmlformats.org/officeDocument/2006/relationships/slideLayout" Target="../slideLayouts/slideLayout1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4/27/2023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dk2"/>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32480" y="632924"/>
            <a:ext cx="9088640" cy="814507"/>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accent6"/>
              </a:buClr>
              <a:buSzPts val="4800"/>
              <a:buFont typeface="Tulpen One"/>
              <a:buNone/>
              <a:defRPr sz="4800" b="1">
                <a:solidFill>
                  <a:schemeClr val="accent6"/>
                </a:solidFill>
                <a:latin typeface="Tulpen One"/>
                <a:ea typeface="Tulpen One"/>
                <a:cs typeface="Tulpen One"/>
                <a:sym typeface="Tulpen One"/>
              </a:defRPr>
            </a:lvl1pPr>
            <a:lvl2pPr lvl="1">
              <a:spcBef>
                <a:spcPts val="0"/>
              </a:spcBef>
              <a:spcAft>
                <a:spcPts val="0"/>
              </a:spcAft>
              <a:buClr>
                <a:schemeClr val="accent6"/>
              </a:buClr>
              <a:buSzPts val="4800"/>
              <a:buFont typeface="Tulpen One"/>
              <a:buNone/>
              <a:defRPr sz="4800" b="1">
                <a:solidFill>
                  <a:schemeClr val="accent6"/>
                </a:solidFill>
                <a:latin typeface="Tulpen One"/>
                <a:ea typeface="Tulpen One"/>
                <a:cs typeface="Tulpen One"/>
                <a:sym typeface="Tulpen One"/>
              </a:defRPr>
            </a:lvl2pPr>
            <a:lvl3pPr lvl="2">
              <a:spcBef>
                <a:spcPts val="0"/>
              </a:spcBef>
              <a:spcAft>
                <a:spcPts val="0"/>
              </a:spcAft>
              <a:buClr>
                <a:schemeClr val="accent6"/>
              </a:buClr>
              <a:buSzPts val="4800"/>
              <a:buFont typeface="Tulpen One"/>
              <a:buNone/>
              <a:defRPr sz="4800" b="1">
                <a:solidFill>
                  <a:schemeClr val="accent6"/>
                </a:solidFill>
                <a:latin typeface="Tulpen One"/>
                <a:ea typeface="Tulpen One"/>
                <a:cs typeface="Tulpen One"/>
                <a:sym typeface="Tulpen One"/>
              </a:defRPr>
            </a:lvl3pPr>
            <a:lvl4pPr lvl="3">
              <a:spcBef>
                <a:spcPts val="0"/>
              </a:spcBef>
              <a:spcAft>
                <a:spcPts val="0"/>
              </a:spcAft>
              <a:buClr>
                <a:schemeClr val="accent6"/>
              </a:buClr>
              <a:buSzPts val="4800"/>
              <a:buFont typeface="Tulpen One"/>
              <a:buNone/>
              <a:defRPr sz="4800" b="1">
                <a:solidFill>
                  <a:schemeClr val="accent6"/>
                </a:solidFill>
                <a:latin typeface="Tulpen One"/>
                <a:ea typeface="Tulpen One"/>
                <a:cs typeface="Tulpen One"/>
                <a:sym typeface="Tulpen One"/>
              </a:defRPr>
            </a:lvl4pPr>
            <a:lvl5pPr lvl="4">
              <a:spcBef>
                <a:spcPts val="0"/>
              </a:spcBef>
              <a:spcAft>
                <a:spcPts val="0"/>
              </a:spcAft>
              <a:buClr>
                <a:schemeClr val="accent6"/>
              </a:buClr>
              <a:buSzPts val="4800"/>
              <a:buFont typeface="Tulpen One"/>
              <a:buNone/>
              <a:defRPr sz="4800" b="1">
                <a:solidFill>
                  <a:schemeClr val="accent6"/>
                </a:solidFill>
                <a:latin typeface="Tulpen One"/>
                <a:ea typeface="Tulpen One"/>
                <a:cs typeface="Tulpen One"/>
                <a:sym typeface="Tulpen One"/>
              </a:defRPr>
            </a:lvl5pPr>
            <a:lvl6pPr lvl="5">
              <a:spcBef>
                <a:spcPts val="0"/>
              </a:spcBef>
              <a:spcAft>
                <a:spcPts val="0"/>
              </a:spcAft>
              <a:buClr>
                <a:schemeClr val="accent6"/>
              </a:buClr>
              <a:buSzPts val="4800"/>
              <a:buFont typeface="Tulpen One"/>
              <a:buNone/>
              <a:defRPr sz="4800" b="1">
                <a:solidFill>
                  <a:schemeClr val="accent6"/>
                </a:solidFill>
                <a:latin typeface="Tulpen One"/>
                <a:ea typeface="Tulpen One"/>
                <a:cs typeface="Tulpen One"/>
                <a:sym typeface="Tulpen One"/>
              </a:defRPr>
            </a:lvl6pPr>
            <a:lvl7pPr lvl="6">
              <a:spcBef>
                <a:spcPts val="0"/>
              </a:spcBef>
              <a:spcAft>
                <a:spcPts val="0"/>
              </a:spcAft>
              <a:buClr>
                <a:schemeClr val="accent6"/>
              </a:buClr>
              <a:buSzPts val="4800"/>
              <a:buFont typeface="Tulpen One"/>
              <a:buNone/>
              <a:defRPr sz="4800" b="1">
                <a:solidFill>
                  <a:schemeClr val="accent6"/>
                </a:solidFill>
                <a:latin typeface="Tulpen One"/>
                <a:ea typeface="Tulpen One"/>
                <a:cs typeface="Tulpen One"/>
                <a:sym typeface="Tulpen One"/>
              </a:defRPr>
            </a:lvl7pPr>
            <a:lvl8pPr lvl="7">
              <a:spcBef>
                <a:spcPts val="0"/>
              </a:spcBef>
              <a:spcAft>
                <a:spcPts val="0"/>
              </a:spcAft>
              <a:buClr>
                <a:schemeClr val="accent6"/>
              </a:buClr>
              <a:buSzPts val="4800"/>
              <a:buFont typeface="Tulpen One"/>
              <a:buNone/>
              <a:defRPr sz="4800" b="1">
                <a:solidFill>
                  <a:schemeClr val="accent6"/>
                </a:solidFill>
                <a:latin typeface="Tulpen One"/>
                <a:ea typeface="Tulpen One"/>
                <a:cs typeface="Tulpen One"/>
                <a:sym typeface="Tulpen One"/>
              </a:defRPr>
            </a:lvl8pPr>
            <a:lvl9pPr lvl="8">
              <a:spcBef>
                <a:spcPts val="0"/>
              </a:spcBef>
              <a:spcAft>
                <a:spcPts val="0"/>
              </a:spcAft>
              <a:buClr>
                <a:schemeClr val="accent6"/>
              </a:buClr>
              <a:buSzPts val="4800"/>
              <a:buFont typeface="Tulpen One"/>
              <a:buNone/>
              <a:defRPr sz="4800" b="1">
                <a:solidFill>
                  <a:schemeClr val="accent6"/>
                </a:solidFill>
                <a:latin typeface="Tulpen One"/>
                <a:ea typeface="Tulpen One"/>
                <a:cs typeface="Tulpen One"/>
                <a:sym typeface="Tulpen One"/>
              </a:defRPr>
            </a:lvl9pPr>
          </a:lstStyle>
          <a:p>
            <a:endParaRPr/>
          </a:p>
        </p:txBody>
      </p:sp>
      <p:sp>
        <p:nvSpPr>
          <p:cNvPr id="7" name="Google Shape;7;p1"/>
          <p:cNvSpPr txBox="1">
            <a:spLocks noGrp="1"/>
          </p:cNvSpPr>
          <p:nvPr>
            <p:ph type="body" idx="1"/>
          </p:nvPr>
        </p:nvSpPr>
        <p:spPr>
          <a:xfrm>
            <a:off x="332480" y="1639076"/>
            <a:ext cx="9088640" cy="4858880"/>
          </a:xfrm>
          <a:prstGeom prst="rect">
            <a:avLst/>
          </a:prstGeom>
          <a:noFill/>
          <a:ln>
            <a:noFill/>
          </a:ln>
        </p:spPr>
        <p:txBody>
          <a:bodyPr spcFirstLastPara="1" wrap="square" lIns="91425" tIns="91425" rIns="91425" bIns="91425" anchor="t" anchorCtr="0">
            <a:noAutofit/>
          </a:bodyPr>
          <a:lstStyle>
            <a:lvl1pPr marL="457200" lvl="0" indent="-317500">
              <a:lnSpc>
                <a:spcPct val="115000"/>
              </a:lnSpc>
              <a:spcBef>
                <a:spcPts val="0"/>
              </a:spcBef>
              <a:spcAft>
                <a:spcPts val="0"/>
              </a:spcAft>
              <a:buClr>
                <a:schemeClr val="accent6"/>
              </a:buClr>
              <a:buSzPts val="1400"/>
              <a:buFont typeface="Barlow"/>
              <a:buChar char="●"/>
              <a:defRPr>
                <a:solidFill>
                  <a:schemeClr val="accent6"/>
                </a:solidFill>
                <a:latin typeface="Barlow"/>
                <a:ea typeface="Barlow"/>
                <a:cs typeface="Barlow"/>
                <a:sym typeface="Barlow"/>
              </a:defRPr>
            </a:lvl1pPr>
            <a:lvl2pPr marL="914400" lvl="1" indent="-317500">
              <a:lnSpc>
                <a:spcPct val="115000"/>
              </a:lnSpc>
              <a:spcBef>
                <a:spcPts val="1600"/>
              </a:spcBef>
              <a:spcAft>
                <a:spcPts val="0"/>
              </a:spcAft>
              <a:buClr>
                <a:schemeClr val="accent6"/>
              </a:buClr>
              <a:buSzPts val="1400"/>
              <a:buFont typeface="Barlow"/>
              <a:buChar char="○"/>
              <a:defRPr>
                <a:solidFill>
                  <a:schemeClr val="accent6"/>
                </a:solidFill>
                <a:latin typeface="Barlow"/>
                <a:ea typeface="Barlow"/>
                <a:cs typeface="Barlow"/>
                <a:sym typeface="Barlow"/>
              </a:defRPr>
            </a:lvl2pPr>
            <a:lvl3pPr marL="1371600" lvl="2" indent="-317500">
              <a:lnSpc>
                <a:spcPct val="115000"/>
              </a:lnSpc>
              <a:spcBef>
                <a:spcPts val="1600"/>
              </a:spcBef>
              <a:spcAft>
                <a:spcPts val="0"/>
              </a:spcAft>
              <a:buClr>
                <a:schemeClr val="accent6"/>
              </a:buClr>
              <a:buSzPts val="1400"/>
              <a:buFont typeface="Barlow"/>
              <a:buChar char="■"/>
              <a:defRPr>
                <a:solidFill>
                  <a:schemeClr val="accent6"/>
                </a:solidFill>
                <a:latin typeface="Barlow"/>
                <a:ea typeface="Barlow"/>
                <a:cs typeface="Barlow"/>
                <a:sym typeface="Barlow"/>
              </a:defRPr>
            </a:lvl3pPr>
            <a:lvl4pPr marL="1828800" lvl="3" indent="-317500">
              <a:lnSpc>
                <a:spcPct val="115000"/>
              </a:lnSpc>
              <a:spcBef>
                <a:spcPts val="1600"/>
              </a:spcBef>
              <a:spcAft>
                <a:spcPts val="0"/>
              </a:spcAft>
              <a:buClr>
                <a:schemeClr val="accent6"/>
              </a:buClr>
              <a:buSzPts val="1400"/>
              <a:buFont typeface="Barlow"/>
              <a:buChar char="●"/>
              <a:defRPr>
                <a:solidFill>
                  <a:schemeClr val="accent6"/>
                </a:solidFill>
                <a:latin typeface="Barlow"/>
                <a:ea typeface="Barlow"/>
                <a:cs typeface="Barlow"/>
                <a:sym typeface="Barlow"/>
              </a:defRPr>
            </a:lvl4pPr>
            <a:lvl5pPr marL="2286000" lvl="4" indent="-317500">
              <a:lnSpc>
                <a:spcPct val="115000"/>
              </a:lnSpc>
              <a:spcBef>
                <a:spcPts val="1600"/>
              </a:spcBef>
              <a:spcAft>
                <a:spcPts val="0"/>
              </a:spcAft>
              <a:buClr>
                <a:schemeClr val="accent6"/>
              </a:buClr>
              <a:buSzPts val="1400"/>
              <a:buFont typeface="Barlow"/>
              <a:buChar char="○"/>
              <a:defRPr>
                <a:solidFill>
                  <a:schemeClr val="accent6"/>
                </a:solidFill>
                <a:latin typeface="Barlow"/>
                <a:ea typeface="Barlow"/>
                <a:cs typeface="Barlow"/>
                <a:sym typeface="Barlow"/>
              </a:defRPr>
            </a:lvl5pPr>
            <a:lvl6pPr marL="2743200" lvl="5" indent="-317500">
              <a:lnSpc>
                <a:spcPct val="115000"/>
              </a:lnSpc>
              <a:spcBef>
                <a:spcPts val="1600"/>
              </a:spcBef>
              <a:spcAft>
                <a:spcPts val="0"/>
              </a:spcAft>
              <a:buClr>
                <a:schemeClr val="accent6"/>
              </a:buClr>
              <a:buSzPts val="1400"/>
              <a:buFont typeface="Barlow"/>
              <a:buChar char="■"/>
              <a:defRPr>
                <a:solidFill>
                  <a:schemeClr val="accent6"/>
                </a:solidFill>
                <a:latin typeface="Barlow"/>
                <a:ea typeface="Barlow"/>
                <a:cs typeface="Barlow"/>
                <a:sym typeface="Barlow"/>
              </a:defRPr>
            </a:lvl6pPr>
            <a:lvl7pPr marL="3200400" lvl="6" indent="-317500">
              <a:lnSpc>
                <a:spcPct val="115000"/>
              </a:lnSpc>
              <a:spcBef>
                <a:spcPts val="1600"/>
              </a:spcBef>
              <a:spcAft>
                <a:spcPts val="0"/>
              </a:spcAft>
              <a:buClr>
                <a:schemeClr val="accent6"/>
              </a:buClr>
              <a:buSzPts val="1400"/>
              <a:buFont typeface="Barlow"/>
              <a:buChar char="●"/>
              <a:defRPr>
                <a:solidFill>
                  <a:schemeClr val="accent6"/>
                </a:solidFill>
                <a:latin typeface="Barlow"/>
                <a:ea typeface="Barlow"/>
                <a:cs typeface="Barlow"/>
                <a:sym typeface="Barlow"/>
              </a:defRPr>
            </a:lvl7pPr>
            <a:lvl8pPr marL="3657600" lvl="7" indent="-317500">
              <a:lnSpc>
                <a:spcPct val="115000"/>
              </a:lnSpc>
              <a:spcBef>
                <a:spcPts val="1600"/>
              </a:spcBef>
              <a:spcAft>
                <a:spcPts val="0"/>
              </a:spcAft>
              <a:buClr>
                <a:schemeClr val="accent6"/>
              </a:buClr>
              <a:buSzPts val="1400"/>
              <a:buFont typeface="Barlow"/>
              <a:buChar char="○"/>
              <a:defRPr>
                <a:solidFill>
                  <a:schemeClr val="accent6"/>
                </a:solidFill>
                <a:latin typeface="Barlow"/>
                <a:ea typeface="Barlow"/>
                <a:cs typeface="Barlow"/>
                <a:sym typeface="Barlow"/>
              </a:defRPr>
            </a:lvl8pPr>
            <a:lvl9pPr marL="4114800" lvl="8" indent="-317500">
              <a:lnSpc>
                <a:spcPct val="115000"/>
              </a:lnSpc>
              <a:spcBef>
                <a:spcPts val="1600"/>
              </a:spcBef>
              <a:spcAft>
                <a:spcPts val="1600"/>
              </a:spcAft>
              <a:buClr>
                <a:schemeClr val="accent6"/>
              </a:buClr>
              <a:buSzPts val="1400"/>
              <a:buFont typeface="Barlow"/>
              <a:buChar char="■"/>
              <a:defRPr>
                <a:solidFill>
                  <a:schemeClr val="accent6"/>
                </a:solidFill>
                <a:latin typeface="Barlow"/>
                <a:ea typeface="Barlow"/>
                <a:cs typeface="Barlow"/>
                <a:sym typeface="Barlow"/>
              </a:defRPr>
            </a:lvl9pPr>
          </a:lstStyle>
          <a:p>
            <a:endParaRPr/>
          </a:p>
        </p:txBody>
      </p:sp>
    </p:spTree>
    <p:extLst>
      <p:ext uri="{BB962C8B-B14F-4D97-AF65-F5344CB8AC3E}">
        <p14:creationId xmlns:p14="http://schemas.microsoft.com/office/powerpoint/2010/main" val="2867708237"/>
      </p:ext>
    </p:extLst>
  </p:cSld>
  <p:clrMap bg1="lt1" tx1="dk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 id="2147483681" r:id="rId21"/>
    <p:sldLayoutId id="2147483682" r:id="rId22"/>
    <p:sldLayoutId id="2147483683" r:id="rId23"/>
    <p:sldLayoutId id="2147483684" r:id="rId24"/>
    <p:sldLayoutId id="2147483685" r:id="rId25"/>
    <p:sldLayoutId id="2147483686" r:id="rId26"/>
    <p:sldLayoutId id="2147483687" r:id="rId27"/>
    <p:sldLayoutId id="2147483688" r:id="rId28"/>
    <p:sldLayoutId id="2147483689" r:id="rId29"/>
    <p:sldLayoutId id="2147483690" r:id="rId30"/>
    <p:sldLayoutId id="2147483691" r:id="rId31"/>
    <p:sldLayoutId id="2147483692" r:id="rId32"/>
    <p:sldLayoutId id="2147483693" r:id="rId33"/>
    <p:sldLayoutId id="2147483694" r:id="rId34"/>
    <p:sldLayoutId id="2147483695" r:id="rId35"/>
    <p:sldLayoutId id="2147483696" r:id="rId36"/>
    <p:sldLayoutId id="2147483697" r:id="rId37"/>
    <p:sldLayoutId id="2147483698" r:id="rId38"/>
    <p:sldLayoutId id="2147483699" r:id="rId39"/>
    <p:sldLayoutId id="2147483700" r:id="rId40"/>
    <p:sldLayoutId id="2147483701" r:id="rId41"/>
    <p:sldLayoutId id="2147483702" r:id="rId42"/>
    <p:sldLayoutId id="2147483703" r:id="rId43"/>
    <p:sldLayoutId id="2147483704" r:id="rId44"/>
    <p:sldLayoutId id="2147483705" r:id="rId45"/>
    <p:sldLayoutId id="2147483706" r:id="rId46"/>
    <p:sldLayoutId id="2147483707" r:id="rId47"/>
    <p:sldLayoutId id="2147483708" r:id="rId48"/>
    <p:sldLayoutId id="2147483709" r:id="rId49"/>
    <p:sldLayoutId id="2147483710" r:id="rId50"/>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93"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93"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93"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93"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93"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93"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93"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93"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93"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93"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93"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93"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93"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93"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93"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93"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93"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93"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93"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93"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93"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93"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93"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93"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93"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93"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93"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5.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9.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6.xml"/></Relationships>
</file>

<file path=ppt/slides/_rels/slide1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4.xml"/><Relationship Id="rId1" Type="http://schemas.openxmlformats.org/officeDocument/2006/relationships/slideLayout" Target="../slideLayouts/slideLayout16.xml"/></Relationships>
</file>

<file path=ppt/slides/_rels/slide1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5.xml"/><Relationship Id="rId1" Type="http://schemas.openxmlformats.org/officeDocument/2006/relationships/slideLayout" Target="../slideLayouts/slideLayout16.xml"/></Relationships>
</file>

<file path=ppt/slides/_rels/slide1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6.xml"/><Relationship Id="rId1" Type="http://schemas.openxmlformats.org/officeDocument/2006/relationships/slideLayout" Target="../slideLayouts/slideLayout16.xml"/></Relationships>
</file>

<file path=ppt/slides/_rels/slide1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7.xml"/><Relationship Id="rId1" Type="http://schemas.openxmlformats.org/officeDocument/2006/relationships/slideLayout" Target="../slideLayouts/slideLayout39.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9.xml"/></Relationships>
</file>

<file path=ppt/slides/_rels/slide1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9.xml"/><Relationship Id="rId1" Type="http://schemas.openxmlformats.org/officeDocument/2006/relationships/slideLayout" Target="../slideLayouts/slideLayout39.xml"/></Relationships>
</file>

<file path=ppt/slides/_rels/slide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xml"/><Relationship Id="rId1" Type="http://schemas.openxmlformats.org/officeDocument/2006/relationships/slideLayout" Target="../slideLayouts/slideLayout60.xml"/></Relationships>
</file>

<file path=ppt/slides/_rels/slide2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0.xml"/><Relationship Id="rId1" Type="http://schemas.openxmlformats.org/officeDocument/2006/relationships/slideLayout" Target="../slideLayouts/slideLayout1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6.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9.xml"/></Relationships>
</file>

<file path=ppt/slides/_rels/slide2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4.xml"/><Relationship Id="rId1" Type="http://schemas.openxmlformats.org/officeDocument/2006/relationships/slideLayout" Target="../slideLayouts/slideLayout16.xml"/></Relationships>
</file>

<file path=ppt/slides/_rels/slide2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5.xml"/><Relationship Id="rId1" Type="http://schemas.openxmlformats.org/officeDocument/2006/relationships/slideLayout" Target="../slideLayouts/slideLayout16.xml"/></Relationships>
</file>

<file path=ppt/slides/_rels/slide26.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6.xml"/><Relationship Id="rId1" Type="http://schemas.openxmlformats.org/officeDocument/2006/relationships/slideLayout" Target="../slideLayouts/slideLayout16.xml"/></Relationships>
</file>

<file path=ppt/slides/_rels/slide27.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7.xml"/><Relationship Id="rId1" Type="http://schemas.openxmlformats.org/officeDocument/2006/relationships/slideLayout" Target="../slideLayouts/slideLayout16.xml"/></Relationships>
</file>

<file path=ppt/slides/_rels/slide28.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8.xml"/><Relationship Id="rId1" Type="http://schemas.openxmlformats.org/officeDocument/2006/relationships/slideLayout" Target="../slideLayouts/slideLayout16.xml"/></Relationships>
</file>

<file path=ppt/slides/_rels/slide29.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9.xml"/><Relationship Id="rId1" Type="http://schemas.openxmlformats.org/officeDocument/2006/relationships/slideLayout" Target="../slideLayouts/slideLayout16.xml"/></Relationships>
</file>

<file path=ppt/slides/_rels/slide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xml"/><Relationship Id="rId1" Type="http://schemas.openxmlformats.org/officeDocument/2006/relationships/slideLayout" Target="../slideLayouts/slideLayout61.xml"/></Relationships>
</file>

<file path=ppt/slides/_rels/slide30.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30.xml"/><Relationship Id="rId1" Type="http://schemas.openxmlformats.org/officeDocument/2006/relationships/slideLayout" Target="../slideLayouts/slideLayout16.xml"/><Relationship Id="rId4" Type="http://schemas.openxmlformats.org/officeDocument/2006/relationships/image" Target="../media/image33.png"/></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6.xml"/></Relationships>
</file>

<file path=ppt/slides/_rels/slide3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2.xml"/><Relationship Id="rId1" Type="http://schemas.openxmlformats.org/officeDocument/2006/relationships/slideLayout" Target="../slideLayouts/slideLayout19.xml"/></Relationships>
</file>

<file path=ppt/slides/_rels/slide33.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34.jpeg"/><Relationship Id="rId1" Type="http://schemas.openxmlformats.org/officeDocument/2006/relationships/slideLayout" Target="../slideLayouts/slideLayout7.xml"/><Relationship Id="rId5" Type="http://schemas.openxmlformats.org/officeDocument/2006/relationships/image" Target="../media/image37.png"/><Relationship Id="rId4" Type="http://schemas.openxmlformats.org/officeDocument/2006/relationships/image" Target="../media/image36.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5.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9.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1.xml"/></Relationships>
</file>

<file path=ppt/slides/_rels/slide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7.xml"/><Relationship Id="rId1" Type="http://schemas.openxmlformats.org/officeDocument/2006/relationships/slideLayout" Target="../slideLayouts/slideLayout16.xml"/></Relationships>
</file>

<file path=ppt/slides/_rels/slide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8.xml"/><Relationship Id="rId1" Type="http://schemas.openxmlformats.org/officeDocument/2006/relationships/slideLayout" Target="../slideLayouts/slideLayout16.xml"/></Relationships>
</file>

<file path=ppt/slides/_rels/slide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9.xml"/><Relationship Id="rId1" Type="http://schemas.openxmlformats.org/officeDocument/2006/relationships/slideLayout" Target="../slideLayouts/slideLayout16.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dk2"/>
        </a:solidFill>
        <a:effectLst/>
      </p:bgPr>
    </p:bg>
    <p:spTree>
      <p:nvGrpSpPr>
        <p:cNvPr id="1" name="Shape 414"/>
        <p:cNvGrpSpPr/>
        <p:nvPr/>
      </p:nvGrpSpPr>
      <p:grpSpPr>
        <a:xfrm>
          <a:off x="0" y="0"/>
          <a:ext cx="0" cy="0"/>
          <a:chOff x="0" y="0"/>
          <a:chExt cx="0" cy="0"/>
        </a:xfrm>
      </p:grpSpPr>
      <p:grpSp>
        <p:nvGrpSpPr>
          <p:cNvPr id="415" name="Google Shape;415;p52"/>
          <p:cNvGrpSpPr/>
          <p:nvPr/>
        </p:nvGrpSpPr>
        <p:grpSpPr>
          <a:xfrm>
            <a:off x="-383464" y="727692"/>
            <a:ext cx="1386672" cy="1245564"/>
            <a:chOff x="-359498" y="-175039"/>
            <a:chExt cx="1300005" cy="1167716"/>
          </a:xfrm>
        </p:grpSpPr>
        <p:sp>
          <p:nvSpPr>
            <p:cNvPr id="416" name="Google Shape;416;p52"/>
            <p:cNvSpPr/>
            <p:nvPr/>
          </p:nvSpPr>
          <p:spPr>
            <a:xfrm>
              <a:off x="397679" y="921567"/>
              <a:ext cx="7244" cy="25166"/>
            </a:xfrm>
            <a:custGeom>
              <a:avLst/>
              <a:gdLst/>
              <a:ahLst/>
              <a:cxnLst/>
              <a:rect l="l" t="t" r="r" b="b"/>
              <a:pathLst>
                <a:path w="213" h="740" extrusionOk="0">
                  <a:moveTo>
                    <a:pt x="102" y="706"/>
                  </a:moveTo>
                  <a:cubicBezTo>
                    <a:pt x="68" y="740"/>
                    <a:pt x="0" y="706"/>
                    <a:pt x="0" y="672"/>
                  </a:cubicBezTo>
                  <a:cubicBezTo>
                    <a:pt x="0" y="561"/>
                    <a:pt x="34" y="425"/>
                    <a:pt x="34" y="315"/>
                  </a:cubicBezTo>
                  <a:cubicBezTo>
                    <a:pt x="68" y="213"/>
                    <a:pt x="68" y="102"/>
                    <a:pt x="144" y="34"/>
                  </a:cubicBezTo>
                  <a:lnTo>
                    <a:pt x="144" y="0"/>
                  </a:lnTo>
                  <a:lnTo>
                    <a:pt x="178" y="34"/>
                  </a:lnTo>
                  <a:cubicBezTo>
                    <a:pt x="212" y="136"/>
                    <a:pt x="178" y="247"/>
                    <a:pt x="178" y="349"/>
                  </a:cubicBezTo>
                  <a:cubicBezTo>
                    <a:pt x="144" y="459"/>
                    <a:pt x="144" y="561"/>
                    <a:pt x="102" y="672"/>
                  </a:cubicBezTo>
                  <a:close/>
                </a:path>
              </a:pathLst>
            </a:custGeom>
            <a:solidFill>
              <a:schemeClr val="dk1"/>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417" name="Google Shape;417;p52"/>
            <p:cNvSpPr/>
            <p:nvPr/>
          </p:nvSpPr>
          <p:spPr>
            <a:xfrm>
              <a:off x="410942" y="931089"/>
              <a:ext cx="7278" cy="20541"/>
            </a:xfrm>
            <a:custGeom>
              <a:avLst/>
              <a:gdLst/>
              <a:ahLst/>
              <a:cxnLst/>
              <a:rect l="l" t="t" r="r" b="b"/>
              <a:pathLst>
                <a:path w="214" h="604" extrusionOk="0">
                  <a:moveTo>
                    <a:pt x="103" y="570"/>
                  </a:moveTo>
                  <a:cubicBezTo>
                    <a:pt x="69" y="604"/>
                    <a:pt x="1" y="570"/>
                    <a:pt x="1" y="536"/>
                  </a:cubicBezTo>
                  <a:cubicBezTo>
                    <a:pt x="1" y="426"/>
                    <a:pt x="1" y="358"/>
                    <a:pt x="35" y="247"/>
                  </a:cubicBezTo>
                  <a:cubicBezTo>
                    <a:pt x="35" y="179"/>
                    <a:pt x="69" y="111"/>
                    <a:pt x="103" y="35"/>
                  </a:cubicBezTo>
                  <a:lnTo>
                    <a:pt x="103" y="35"/>
                  </a:lnTo>
                  <a:cubicBezTo>
                    <a:pt x="137" y="1"/>
                    <a:pt x="179" y="35"/>
                    <a:pt x="179" y="35"/>
                  </a:cubicBezTo>
                  <a:cubicBezTo>
                    <a:pt x="213" y="145"/>
                    <a:pt x="179" y="213"/>
                    <a:pt x="179" y="281"/>
                  </a:cubicBezTo>
                  <a:cubicBezTo>
                    <a:pt x="137" y="358"/>
                    <a:pt x="137" y="460"/>
                    <a:pt x="103" y="536"/>
                  </a:cubicBezTo>
                  <a:close/>
                </a:path>
              </a:pathLst>
            </a:custGeom>
            <a:solidFill>
              <a:schemeClr val="dk1"/>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418" name="Google Shape;418;p52"/>
            <p:cNvSpPr/>
            <p:nvPr/>
          </p:nvSpPr>
          <p:spPr>
            <a:xfrm>
              <a:off x="402576" y="887764"/>
              <a:ext cx="9556" cy="20541"/>
            </a:xfrm>
            <a:custGeom>
              <a:avLst/>
              <a:gdLst/>
              <a:ahLst/>
              <a:cxnLst/>
              <a:rect l="l" t="t" r="r" b="b"/>
              <a:pathLst>
                <a:path w="281" h="604" extrusionOk="0">
                  <a:moveTo>
                    <a:pt x="68" y="570"/>
                  </a:moveTo>
                  <a:cubicBezTo>
                    <a:pt x="34" y="604"/>
                    <a:pt x="0" y="570"/>
                    <a:pt x="0" y="536"/>
                  </a:cubicBezTo>
                  <a:cubicBezTo>
                    <a:pt x="0" y="425"/>
                    <a:pt x="34" y="323"/>
                    <a:pt x="34" y="213"/>
                  </a:cubicBezTo>
                  <a:cubicBezTo>
                    <a:pt x="68" y="179"/>
                    <a:pt x="68" y="69"/>
                    <a:pt x="136" y="35"/>
                  </a:cubicBezTo>
                  <a:cubicBezTo>
                    <a:pt x="136" y="35"/>
                    <a:pt x="136" y="1"/>
                    <a:pt x="170" y="1"/>
                  </a:cubicBezTo>
                  <a:cubicBezTo>
                    <a:pt x="170" y="1"/>
                    <a:pt x="213" y="1"/>
                    <a:pt x="213" y="35"/>
                  </a:cubicBezTo>
                  <a:cubicBezTo>
                    <a:pt x="281" y="111"/>
                    <a:pt x="213" y="179"/>
                    <a:pt x="170" y="281"/>
                  </a:cubicBezTo>
                  <a:cubicBezTo>
                    <a:pt x="136" y="357"/>
                    <a:pt x="136" y="459"/>
                    <a:pt x="102" y="570"/>
                  </a:cubicBezTo>
                  <a:close/>
                </a:path>
              </a:pathLst>
            </a:custGeom>
            <a:solidFill>
              <a:schemeClr val="dk1"/>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419" name="Google Shape;419;p52"/>
            <p:cNvSpPr/>
            <p:nvPr/>
          </p:nvSpPr>
          <p:spPr>
            <a:xfrm>
              <a:off x="419342" y="896130"/>
              <a:ext cx="8400" cy="24315"/>
            </a:xfrm>
            <a:custGeom>
              <a:avLst/>
              <a:gdLst/>
              <a:ahLst/>
              <a:cxnLst/>
              <a:rect l="l" t="t" r="r" b="b"/>
              <a:pathLst>
                <a:path w="247" h="715" extrusionOk="0">
                  <a:moveTo>
                    <a:pt x="68" y="672"/>
                  </a:moveTo>
                  <a:cubicBezTo>
                    <a:pt x="34" y="714"/>
                    <a:pt x="0" y="672"/>
                    <a:pt x="0" y="638"/>
                  </a:cubicBezTo>
                  <a:cubicBezTo>
                    <a:pt x="0" y="536"/>
                    <a:pt x="0" y="426"/>
                    <a:pt x="34" y="324"/>
                  </a:cubicBezTo>
                  <a:cubicBezTo>
                    <a:pt x="34" y="213"/>
                    <a:pt x="68" y="111"/>
                    <a:pt x="145" y="35"/>
                  </a:cubicBezTo>
                  <a:lnTo>
                    <a:pt x="145" y="35"/>
                  </a:lnTo>
                  <a:cubicBezTo>
                    <a:pt x="179" y="1"/>
                    <a:pt x="246" y="35"/>
                    <a:pt x="246" y="111"/>
                  </a:cubicBezTo>
                  <a:cubicBezTo>
                    <a:pt x="246" y="179"/>
                    <a:pt x="213" y="290"/>
                    <a:pt x="179" y="358"/>
                  </a:cubicBezTo>
                  <a:cubicBezTo>
                    <a:pt x="145" y="460"/>
                    <a:pt x="102" y="536"/>
                    <a:pt x="68" y="638"/>
                  </a:cubicBezTo>
                  <a:close/>
                </a:path>
              </a:pathLst>
            </a:custGeom>
            <a:solidFill>
              <a:schemeClr val="dk1"/>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420" name="Google Shape;420;p52"/>
            <p:cNvSpPr/>
            <p:nvPr/>
          </p:nvSpPr>
          <p:spPr>
            <a:xfrm>
              <a:off x="436073" y="899905"/>
              <a:ext cx="13331" cy="26322"/>
            </a:xfrm>
            <a:custGeom>
              <a:avLst/>
              <a:gdLst/>
              <a:ahLst/>
              <a:cxnLst/>
              <a:rect l="l" t="t" r="r" b="b"/>
              <a:pathLst>
                <a:path w="392" h="774" extrusionOk="0">
                  <a:moveTo>
                    <a:pt x="77" y="773"/>
                  </a:moveTo>
                  <a:cubicBezTo>
                    <a:pt x="35" y="773"/>
                    <a:pt x="1" y="773"/>
                    <a:pt x="1" y="739"/>
                  </a:cubicBezTo>
                  <a:cubicBezTo>
                    <a:pt x="35" y="603"/>
                    <a:pt x="77" y="493"/>
                    <a:pt x="111" y="349"/>
                  </a:cubicBezTo>
                  <a:cubicBezTo>
                    <a:pt x="145" y="281"/>
                    <a:pt x="179" y="136"/>
                    <a:pt x="247" y="68"/>
                  </a:cubicBezTo>
                  <a:lnTo>
                    <a:pt x="247" y="34"/>
                  </a:lnTo>
                  <a:cubicBezTo>
                    <a:pt x="324" y="0"/>
                    <a:pt x="392" y="68"/>
                    <a:pt x="392" y="136"/>
                  </a:cubicBezTo>
                  <a:lnTo>
                    <a:pt x="247" y="425"/>
                  </a:lnTo>
                  <a:cubicBezTo>
                    <a:pt x="213" y="527"/>
                    <a:pt x="145" y="637"/>
                    <a:pt x="111" y="739"/>
                  </a:cubicBezTo>
                  <a:cubicBezTo>
                    <a:pt x="111" y="773"/>
                    <a:pt x="77" y="773"/>
                    <a:pt x="77" y="773"/>
                  </a:cubicBezTo>
                  <a:close/>
                </a:path>
              </a:pathLst>
            </a:custGeom>
            <a:solidFill>
              <a:schemeClr val="dk1"/>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421" name="Google Shape;421;p52"/>
            <p:cNvSpPr/>
            <p:nvPr/>
          </p:nvSpPr>
          <p:spPr>
            <a:xfrm>
              <a:off x="619238" y="881711"/>
              <a:ext cx="9556" cy="17072"/>
            </a:xfrm>
            <a:custGeom>
              <a:avLst/>
              <a:gdLst/>
              <a:ahLst/>
              <a:cxnLst/>
              <a:rect l="l" t="t" r="r" b="b"/>
              <a:pathLst>
                <a:path w="281" h="502" extrusionOk="0">
                  <a:moveTo>
                    <a:pt x="247" y="459"/>
                  </a:moveTo>
                  <a:cubicBezTo>
                    <a:pt x="213" y="501"/>
                    <a:pt x="136" y="501"/>
                    <a:pt x="103" y="425"/>
                  </a:cubicBezTo>
                  <a:cubicBezTo>
                    <a:pt x="103" y="357"/>
                    <a:pt x="69" y="289"/>
                    <a:pt x="35" y="213"/>
                  </a:cubicBezTo>
                  <a:cubicBezTo>
                    <a:pt x="35" y="145"/>
                    <a:pt x="1" y="111"/>
                    <a:pt x="35" y="34"/>
                  </a:cubicBezTo>
                  <a:lnTo>
                    <a:pt x="69" y="34"/>
                  </a:lnTo>
                  <a:cubicBezTo>
                    <a:pt x="69" y="0"/>
                    <a:pt x="103" y="0"/>
                    <a:pt x="103" y="0"/>
                  </a:cubicBezTo>
                  <a:cubicBezTo>
                    <a:pt x="170" y="34"/>
                    <a:pt x="213" y="111"/>
                    <a:pt x="213" y="179"/>
                  </a:cubicBezTo>
                  <a:cubicBezTo>
                    <a:pt x="247" y="247"/>
                    <a:pt x="247" y="323"/>
                    <a:pt x="247" y="391"/>
                  </a:cubicBezTo>
                  <a:cubicBezTo>
                    <a:pt x="281" y="425"/>
                    <a:pt x="247" y="459"/>
                    <a:pt x="247" y="459"/>
                  </a:cubicBezTo>
                  <a:close/>
                </a:path>
              </a:pathLst>
            </a:custGeom>
            <a:solidFill>
              <a:srgbClr val="FFAFB0"/>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422" name="Google Shape;422;p52"/>
            <p:cNvSpPr/>
            <p:nvPr/>
          </p:nvSpPr>
          <p:spPr>
            <a:xfrm>
              <a:off x="620394" y="927621"/>
              <a:ext cx="9556" cy="19112"/>
            </a:xfrm>
            <a:custGeom>
              <a:avLst/>
              <a:gdLst/>
              <a:ahLst/>
              <a:cxnLst/>
              <a:rect l="l" t="t" r="r" b="b"/>
              <a:pathLst>
                <a:path w="281" h="562" extrusionOk="0">
                  <a:moveTo>
                    <a:pt x="247" y="528"/>
                  </a:moveTo>
                  <a:cubicBezTo>
                    <a:pt x="247" y="562"/>
                    <a:pt x="213" y="562"/>
                    <a:pt x="213" y="528"/>
                  </a:cubicBezTo>
                  <a:cubicBezTo>
                    <a:pt x="136" y="383"/>
                    <a:pt x="35" y="247"/>
                    <a:pt x="1" y="69"/>
                  </a:cubicBezTo>
                  <a:cubicBezTo>
                    <a:pt x="1" y="69"/>
                    <a:pt x="1" y="35"/>
                    <a:pt x="35" y="35"/>
                  </a:cubicBezTo>
                  <a:cubicBezTo>
                    <a:pt x="35" y="1"/>
                    <a:pt x="69" y="1"/>
                    <a:pt x="102" y="35"/>
                  </a:cubicBezTo>
                  <a:cubicBezTo>
                    <a:pt x="213" y="171"/>
                    <a:pt x="213" y="349"/>
                    <a:pt x="281" y="494"/>
                  </a:cubicBezTo>
                  <a:cubicBezTo>
                    <a:pt x="281" y="528"/>
                    <a:pt x="281" y="528"/>
                    <a:pt x="247" y="528"/>
                  </a:cubicBezTo>
                  <a:close/>
                </a:path>
              </a:pathLst>
            </a:custGeom>
            <a:solidFill>
              <a:srgbClr val="FFAFB0"/>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423" name="Google Shape;423;p52"/>
            <p:cNvSpPr/>
            <p:nvPr/>
          </p:nvSpPr>
          <p:spPr>
            <a:xfrm>
              <a:off x="603356" y="932246"/>
              <a:ext cx="9862" cy="12175"/>
            </a:xfrm>
            <a:custGeom>
              <a:avLst/>
              <a:gdLst/>
              <a:ahLst/>
              <a:cxnLst/>
              <a:rect l="l" t="t" r="r" b="b"/>
              <a:pathLst>
                <a:path w="290" h="358" extrusionOk="0">
                  <a:moveTo>
                    <a:pt x="255" y="324"/>
                  </a:moveTo>
                  <a:cubicBezTo>
                    <a:pt x="213" y="358"/>
                    <a:pt x="179" y="358"/>
                    <a:pt x="179" y="324"/>
                  </a:cubicBezTo>
                  <a:cubicBezTo>
                    <a:pt x="111" y="290"/>
                    <a:pt x="43" y="179"/>
                    <a:pt x="43" y="77"/>
                  </a:cubicBezTo>
                  <a:cubicBezTo>
                    <a:pt x="0" y="35"/>
                    <a:pt x="43" y="35"/>
                    <a:pt x="43" y="1"/>
                  </a:cubicBezTo>
                  <a:lnTo>
                    <a:pt x="145" y="1"/>
                  </a:lnTo>
                  <a:cubicBezTo>
                    <a:pt x="213" y="77"/>
                    <a:pt x="255" y="179"/>
                    <a:pt x="289" y="290"/>
                  </a:cubicBezTo>
                  <a:close/>
                </a:path>
              </a:pathLst>
            </a:custGeom>
            <a:solidFill>
              <a:srgbClr val="FFAFB0"/>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424" name="Google Shape;424;p52"/>
            <p:cNvSpPr/>
            <p:nvPr/>
          </p:nvSpPr>
          <p:spPr>
            <a:xfrm>
              <a:off x="580537" y="899905"/>
              <a:ext cx="8400" cy="13331"/>
            </a:xfrm>
            <a:custGeom>
              <a:avLst/>
              <a:gdLst/>
              <a:ahLst/>
              <a:cxnLst/>
              <a:rect l="l" t="t" r="r" b="b"/>
              <a:pathLst>
                <a:path w="247" h="392" extrusionOk="0">
                  <a:moveTo>
                    <a:pt x="247" y="391"/>
                  </a:moveTo>
                  <a:lnTo>
                    <a:pt x="179" y="391"/>
                  </a:lnTo>
                  <a:cubicBezTo>
                    <a:pt x="111" y="315"/>
                    <a:pt x="0" y="213"/>
                    <a:pt x="0" y="68"/>
                  </a:cubicBezTo>
                  <a:cubicBezTo>
                    <a:pt x="0" y="68"/>
                    <a:pt x="0" y="34"/>
                    <a:pt x="34" y="34"/>
                  </a:cubicBezTo>
                  <a:cubicBezTo>
                    <a:pt x="34" y="0"/>
                    <a:pt x="77" y="0"/>
                    <a:pt x="77" y="34"/>
                  </a:cubicBezTo>
                  <a:cubicBezTo>
                    <a:pt x="179" y="68"/>
                    <a:pt x="213" y="213"/>
                    <a:pt x="247" y="315"/>
                  </a:cubicBezTo>
                  <a:close/>
                </a:path>
              </a:pathLst>
            </a:custGeom>
            <a:solidFill>
              <a:srgbClr val="FFAFB0"/>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425" name="Google Shape;425;p52"/>
            <p:cNvSpPr/>
            <p:nvPr/>
          </p:nvSpPr>
          <p:spPr>
            <a:xfrm>
              <a:off x="598731" y="890076"/>
              <a:ext cx="13331" cy="23159"/>
            </a:xfrm>
            <a:custGeom>
              <a:avLst/>
              <a:gdLst/>
              <a:ahLst/>
              <a:cxnLst/>
              <a:rect l="l" t="t" r="r" b="b"/>
              <a:pathLst>
                <a:path w="392" h="681" extrusionOk="0">
                  <a:moveTo>
                    <a:pt x="349" y="680"/>
                  </a:moveTo>
                  <a:cubicBezTo>
                    <a:pt x="315" y="680"/>
                    <a:pt x="281" y="680"/>
                    <a:pt x="281" y="638"/>
                  </a:cubicBezTo>
                  <a:cubicBezTo>
                    <a:pt x="136" y="502"/>
                    <a:pt x="0" y="255"/>
                    <a:pt x="34" y="43"/>
                  </a:cubicBezTo>
                  <a:cubicBezTo>
                    <a:pt x="34" y="43"/>
                    <a:pt x="68" y="43"/>
                    <a:pt x="68" y="1"/>
                  </a:cubicBezTo>
                  <a:cubicBezTo>
                    <a:pt x="102" y="1"/>
                    <a:pt x="179" y="1"/>
                    <a:pt x="179" y="43"/>
                  </a:cubicBezTo>
                  <a:cubicBezTo>
                    <a:pt x="247" y="111"/>
                    <a:pt x="247" y="213"/>
                    <a:pt x="247" y="289"/>
                  </a:cubicBezTo>
                  <a:cubicBezTo>
                    <a:pt x="281" y="391"/>
                    <a:pt x="315" y="502"/>
                    <a:pt x="349" y="570"/>
                  </a:cubicBezTo>
                  <a:cubicBezTo>
                    <a:pt x="391" y="604"/>
                    <a:pt x="349" y="638"/>
                    <a:pt x="349" y="680"/>
                  </a:cubicBezTo>
                  <a:close/>
                </a:path>
              </a:pathLst>
            </a:custGeom>
            <a:solidFill>
              <a:srgbClr val="FFAFB0"/>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426" name="Google Shape;426;p52"/>
            <p:cNvSpPr/>
            <p:nvPr/>
          </p:nvSpPr>
          <p:spPr>
            <a:xfrm>
              <a:off x="616653" y="238935"/>
              <a:ext cx="13297" cy="6087"/>
            </a:xfrm>
            <a:custGeom>
              <a:avLst/>
              <a:gdLst/>
              <a:ahLst/>
              <a:cxnLst/>
              <a:rect l="l" t="t" r="r" b="b"/>
              <a:pathLst>
                <a:path w="391" h="179" extrusionOk="0">
                  <a:moveTo>
                    <a:pt x="357" y="111"/>
                  </a:moveTo>
                  <a:cubicBezTo>
                    <a:pt x="323" y="145"/>
                    <a:pt x="289" y="145"/>
                    <a:pt x="212" y="145"/>
                  </a:cubicBezTo>
                  <a:cubicBezTo>
                    <a:pt x="179" y="145"/>
                    <a:pt x="111" y="179"/>
                    <a:pt x="34" y="179"/>
                  </a:cubicBezTo>
                  <a:cubicBezTo>
                    <a:pt x="0" y="179"/>
                    <a:pt x="0" y="111"/>
                    <a:pt x="0" y="111"/>
                  </a:cubicBezTo>
                  <a:lnTo>
                    <a:pt x="34" y="111"/>
                  </a:lnTo>
                  <a:cubicBezTo>
                    <a:pt x="77" y="77"/>
                    <a:pt x="145" y="34"/>
                    <a:pt x="212" y="34"/>
                  </a:cubicBezTo>
                  <a:cubicBezTo>
                    <a:pt x="246" y="0"/>
                    <a:pt x="323" y="0"/>
                    <a:pt x="357" y="34"/>
                  </a:cubicBezTo>
                  <a:cubicBezTo>
                    <a:pt x="391" y="34"/>
                    <a:pt x="391" y="77"/>
                    <a:pt x="357" y="111"/>
                  </a:cubicBezTo>
                  <a:close/>
                </a:path>
              </a:pathLst>
            </a:custGeom>
            <a:solidFill>
              <a:schemeClr val="accent3"/>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427" name="Google Shape;427;p52"/>
            <p:cNvSpPr/>
            <p:nvPr/>
          </p:nvSpPr>
          <p:spPr>
            <a:xfrm>
              <a:off x="612028" y="231691"/>
              <a:ext cx="10712" cy="6121"/>
            </a:xfrm>
            <a:custGeom>
              <a:avLst/>
              <a:gdLst/>
              <a:ahLst/>
              <a:cxnLst/>
              <a:rect l="l" t="t" r="r" b="b"/>
              <a:pathLst>
                <a:path w="315" h="180" extrusionOk="0">
                  <a:moveTo>
                    <a:pt x="281" y="145"/>
                  </a:moveTo>
                  <a:cubicBezTo>
                    <a:pt x="247" y="179"/>
                    <a:pt x="213" y="179"/>
                    <a:pt x="170" y="179"/>
                  </a:cubicBezTo>
                  <a:lnTo>
                    <a:pt x="136" y="179"/>
                  </a:lnTo>
                  <a:lnTo>
                    <a:pt x="68" y="179"/>
                  </a:lnTo>
                  <a:cubicBezTo>
                    <a:pt x="34" y="179"/>
                    <a:pt x="0" y="145"/>
                    <a:pt x="34" y="111"/>
                  </a:cubicBezTo>
                  <a:lnTo>
                    <a:pt x="34" y="111"/>
                  </a:lnTo>
                  <a:cubicBezTo>
                    <a:pt x="68" y="111"/>
                    <a:pt x="68" y="77"/>
                    <a:pt x="68" y="77"/>
                  </a:cubicBezTo>
                  <a:lnTo>
                    <a:pt x="102" y="77"/>
                  </a:lnTo>
                  <a:cubicBezTo>
                    <a:pt x="102" y="35"/>
                    <a:pt x="136" y="35"/>
                    <a:pt x="136" y="35"/>
                  </a:cubicBezTo>
                  <a:cubicBezTo>
                    <a:pt x="213" y="35"/>
                    <a:pt x="247" y="1"/>
                    <a:pt x="281" y="35"/>
                  </a:cubicBezTo>
                  <a:cubicBezTo>
                    <a:pt x="315" y="35"/>
                    <a:pt x="315" y="111"/>
                    <a:pt x="281" y="111"/>
                  </a:cubicBezTo>
                  <a:close/>
                </a:path>
              </a:pathLst>
            </a:custGeom>
            <a:solidFill>
              <a:schemeClr val="accent3"/>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428" name="Google Shape;428;p52"/>
            <p:cNvSpPr/>
            <p:nvPr/>
          </p:nvSpPr>
          <p:spPr>
            <a:xfrm>
              <a:off x="601044" y="193263"/>
              <a:ext cx="16800" cy="7278"/>
            </a:xfrm>
            <a:custGeom>
              <a:avLst/>
              <a:gdLst/>
              <a:ahLst/>
              <a:cxnLst/>
              <a:rect l="l" t="t" r="r" b="b"/>
              <a:pathLst>
                <a:path w="494" h="214" extrusionOk="0">
                  <a:moveTo>
                    <a:pt x="459" y="103"/>
                  </a:moveTo>
                  <a:cubicBezTo>
                    <a:pt x="391" y="145"/>
                    <a:pt x="357" y="145"/>
                    <a:pt x="281" y="179"/>
                  </a:cubicBezTo>
                  <a:lnTo>
                    <a:pt x="68" y="179"/>
                  </a:lnTo>
                  <a:cubicBezTo>
                    <a:pt x="0" y="213"/>
                    <a:pt x="0" y="103"/>
                    <a:pt x="34" y="69"/>
                  </a:cubicBezTo>
                  <a:lnTo>
                    <a:pt x="68" y="69"/>
                  </a:lnTo>
                  <a:cubicBezTo>
                    <a:pt x="145" y="69"/>
                    <a:pt x="179" y="35"/>
                    <a:pt x="247" y="35"/>
                  </a:cubicBezTo>
                  <a:cubicBezTo>
                    <a:pt x="323" y="35"/>
                    <a:pt x="391" y="1"/>
                    <a:pt x="425" y="35"/>
                  </a:cubicBezTo>
                  <a:cubicBezTo>
                    <a:pt x="459" y="35"/>
                    <a:pt x="493" y="69"/>
                    <a:pt x="459" y="103"/>
                  </a:cubicBezTo>
                  <a:close/>
                </a:path>
              </a:pathLst>
            </a:custGeom>
            <a:solidFill>
              <a:schemeClr val="accent5"/>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429" name="Google Shape;429;p52"/>
            <p:cNvSpPr/>
            <p:nvPr/>
          </p:nvSpPr>
          <p:spPr>
            <a:xfrm>
              <a:off x="601044" y="184897"/>
              <a:ext cx="12175" cy="6087"/>
            </a:xfrm>
            <a:custGeom>
              <a:avLst/>
              <a:gdLst/>
              <a:ahLst/>
              <a:cxnLst/>
              <a:rect l="l" t="t" r="r" b="b"/>
              <a:pathLst>
                <a:path w="358" h="179" extrusionOk="0">
                  <a:moveTo>
                    <a:pt x="323" y="137"/>
                  </a:moveTo>
                  <a:cubicBezTo>
                    <a:pt x="281" y="137"/>
                    <a:pt x="247" y="179"/>
                    <a:pt x="213" y="179"/>
                  </a:cubicBezTo>
                  <a:lnTo>
                    <a:pt x="111" y="179"/>
                  </a:lnTo>
                  <a:cubicBezTo>
                    <a:pt x="34" y="179"/>
                    <a:pt x="0" y="103"/>
                    <a:pt x="34" y="69"/>
                  </a:cubicBezTo>
                  <a:lnTo>
                    <a:pt x="68" y="69"/>
                  </a:lnTo>
                  <a:cubicBezTo>
                    <a:pt x="111" y="35"/>
                    <a:pt x="145" y="35"/>
                    <a:pt x="179" y="1"/>
                  </a:cubicBezTo>
                  <a:lnTo>
                    <a:pt x="323" y="1"/>
                  </a:lnTo>
                  <a:cubicBezTo>
                    <a:pt x="357" y="35"/>
                    <a:pt x="357" y="69"/>
                    <a:pt x="357" y="103"/>
                  </a:cubicBezTo>
                  <a:close/>
                </a:path>
              </a:pathLst>
            </a:custGeom>
            <a:solidFill>
              <a:schemeClr val="accent5"/>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430" name="Google Shape;430;p52"/>
            <p:cNvSpPr/>
            <p:nvPr/>
          </p:nvSpPr>
          <p:spPr>
            <a:xfrm>
              <a:off x="408357" y="-10102"/>
              <a:ext cx="11018" cy="4659"/>
            </a:xfrm>
            <a:custGeom>
              <a:avLst/>
              <a:gdLst/>
              <a:ahLst/>
              <a:cxnLst/>
              <a:rect l="l" t="t" r="r" b="b"/>
              <a:pathLst>
                <a:path w="324" h="137" extrusionOk="0">
                  <a:moveTo>
                    <a:pt x="323" y="103"/>
                  </a:moveTo>
                  <a:cubicBezTo>
                    <a:pt x="255" y="136"/>
                    <a:pt x="145" y="136"/>
                    <a:pt x="77" y="136"/>
                  </a:cubicBezTo>
                  <a:cubicBezTo>
                    <a:pt x="0" y="136"/>
                    <a:pt x="0" y="69"/>
                    <a:pt x="43" y="69"/>
                  </a:cubicBezTo>
                  <a:cubicBezTo>
                    <a:pt x="43" y="35"/>
                    <a:pt x="43" y="35"/>
                    <a:pt x="77" y="35"/>
                  </a:cubicBezTo>
                  <a:cubicBezTo>
                    <a:pt x="145" y="35"/>
                    <a:pt x="213" y="1"/>
                    <a:pt x="289" y="35"/>
                  </a:cubicBezTo>
                  <a:cubicBezTo>
                    <a:pt x="323" y="35"/>
                    <a:pt x="323" y="69"/>
                    <a:pt x="323" y="103"/>
                  </a:cubicBezTo>
                  <a:close/>
                </a:path>
              </a:pathLst>
            </a:custGeom>
            <a:solidFill>
              <a:schemeClr val="accent3"/>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431" name="Google Shape;431;p52"/>
            <p:cNvSpPr/>
            <p:nvPr/>
          </p:nvSpPr>
          <p:spPr>
            <a:xfrm>
              <a:off x="439848" y="-11258"/>
              <a:ext cx="11869" cy="5815"/>
            </a:xfrm>
            <a:custGeom>
              <a:avLst/>
              <a:gdLst/>
              <a:ahLst/>
              <a:cxnLst/>
              <a:rect l="l" t="t" r="r" b="b"/>
              <a:pathLst>
                <a:path w="349" h="171" extrusionOk="0">
                  <a:moveTo>
                    <a:pt x="315" y="103"/>
                  </a:moveTo>
                  <a:cubicBezTo>
                    <a:pt x="315" y="137"/>
                    <a:pt x="281" y="137"/>
                    <a:pt x="247" y="137"/>
                  </a:cubicBezTo>
                  <a:cubicBezTo>
                    <a:pt x="213" y="137"/>
                    <a:pt x="136" y="170"/>
                    <a:pt x="102" y="170"/>
                  </a:cubicBezTo>
                  <a:cubicBezTo>
                    <a:pt x="34" y="170"/>
                    <a:pt x="0" y="103"/>
                    <a:pt x="68" y="69"/>
                  </a:cubicBezTo>
                  <a:lnTo>
                    <a:pt x="68" y="69"/>
                  </a:lnTo>
                  <a:cubicBezTo>
                    <a:pt x="102" y="35"/>
                    <a:pt x="179" y="35"/>
                    <a:pt x="213" y="1"/>
                  </a:cubicBezTo>
                  <a:cubicBezTo>
                    <a:pt x="247" y="1"/>
                    <a:pt x="315" y="1"/>
                    <a:pt x="349" y="35"/>
                  </a:cubicBezTo>
                  <a:lnTo>
                    <a:pt x="349" y="69"/>
                  </a:lnTo>
                  <a:cubicBezTo>
                    <a:pt x="349" y="103"/>
                    <a:pt x="349" y="103"/>
                    <a:pt x="315" y="103"/>
                  </a:cubicBezTo>
                  <a:close/>
                </a:path>
              </a:pathLst>
            </a:custGeom>
            <a:solidFill>
              <a:schemeClr val="accent3"/>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432" name="Google Shape;432;p52"/>
            <p:cNvSpPr/>
            <p:nvPr/>
          </p:nvSpPr>
          <p:spPr>
            <a:xfrm>
              <a:off x="434917" y="-23399"/>
              <a:ext cx="13331" cy="6121"/>
            </a:xfrm>
            <a:custGeom>
              <a:avLst/>
              <a:gdLst/>
              <a:ahLst/>
              <a:cxnLst/>
              <a:rect l="l" t="t" r="r" b="b"/>
              <a:pathLst>
                <a:path w="392" h="180" extrusionOk="0">
                  <a:moveTo>
                    <a:pt x="358" y="145"/>
                  </a:moveTo>
                  <a:cubicBezTo>
                    <a:pt x="324" y="179"/>
                    <a:pt x="281" y="145"/>
                    <a:pt x="213" y="179"/>
                  </a:cubicBezTo>
                  <a:lnTo>
                    <a:pt x="69" y="179"/>
                  </a:lnTo>
                  <a:cubicBezTo>
                    <a:pt x="35" y="179"/>
                    <a:pt x="1" y="103"/>
                    <a:pt x="35" y="103"/>
                  </a:cubicBezTo>
                  <a:lnTo>
                    <a:pt x="35" y="69"/>
                  </a:lnTo>
                  <a:cubicBezTo>
                    <a:pt x="111" y="69"/>
                    <a:pt x="145" y="35"/>
                    <a:pt x="213" y="35"/>
                  </a:cubicBezTo>
                  <a:cubicBezTo>
                    <a:pt x="247" y="35"/>
                    <a:pt x="324" y="1"/>
                    <a:pt x="358" y="35"/>
                  </a:cubicBezTo>
                  <a:cubicBezTo>
                    <a:pt x="392" y="35"/>
                    <a:pt x="392" y="103"/>
                    <a:pt x="358" y="145"/>
                  </a:cubicBezTo>
                  <a:close/>
                </a:path>
              </a:pathLst>
            </a:custGeom>
            <a:solidFill>
              <a:schemeClr val="accent3"/>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433" name="Google Shape;433;p52"/>
            <p:cNvSpPr/>
            <p:nvPr/>
          </p:nvSpPr>
          <p:spPr>
            <a:xfrm>
              <a:off x="392748" y="-46218"/>
              <a:ext cx="22853" cy="4659"/>
            </a:xfrm>
            <a:custGeom>
              <a:avLst/>
              <a:gdLst/>
              <a:ahLst/>
              <a:cxnLst/>
              <a:rect l="l" t="t" r="r" b="b"/>
              <a:pathLst>
                <a:path w="672" h="137" extrusionOk="0">
                  <a:moveTo>
                    <a:pt x="638" y="69"/>
                  </a:moveTo>
                  <a:lnTo>
                    <a:pt x="638" y="69"/>
                  </a:lnTo>
                  <a:cubicBezTo>
                    <a:pt x="425" y="137"/>
                    <a:pt x="289" y="137"/>
                    <a:pt x="77" y="137"/>
                  </a:cubicBezTo>
                  <a:cubicBezTo>
                    <a:pt x="35" y="137"/>
                    <a:pt x="1" y="103"/>
                    <a:pt x="35" y="69"/>
                  </a:cubicBezTo>
                  <a:lnTo>
                    <a:pt x="77" y="69"/>
                  </a:lnTo>
                  <a:cubicBezTo>
                    <a:pt x="247" y="1"/>
                    <a:pt x="425" y="1"/>
                    <a:pt x="604" y="1"/>
                  </a:cubicBezTo>
                  <a:cubicBezTo>
                    <a:pt x="638" y="1"/>
                    <a:pt x="672" y="35"/>
                    <a:pt x="638" y="69"/>
                  </a:cubicBezTo>
                  <a:close/>
                </a:path>
              </a:pathLst>
            </a:custGeom>
            <a:solidFill>
              <a:schemeClr val="accent5"/>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434" name="Google Shape;434;p52"/>
            <p:cNvSpPr/>
            <p:nvPr/>
          </p:nvSpPr>
          <p:spPr>
            <a:xfrm>
              <a:off x="899460" y="583261"/>
              <a:ext cx="14487" cy="7278"/>
            </a:xfrm>
            <a:custGeom>
              <a:avLst/>
              <a:gdLst/>
              <a:ahLst/>
              <a:cxnLst/>
              <a:rect l="l" t="t" r="r" b="b"/>
              <a:pathLst>
                <a:path w="426" h="214" extrusionOk="0">
                  <a:moveTo>
                    <a:pt x="391" y="213"/>
                  </a:moveTo>
                  <a:lnTo>
                    <a:pt x="357" y="213"/>
                  </a:lnTo>
                  <a:cubicBezTo>
                    <a:pt x="289" y="213"/>
                    <a:pt x="255" y="179"/>
                    <a:pt x="179" y="179"/>
                  </a:cubicBezTo>
                  <a:cubicBezTo>
                    <a:pt x="145" y="179"/>
                    <a:pt x="77" y="145"/>
                    <a:pt x="43" y="103"/>
                  </a:cubicBezTo>
                  <a:cubicBezTo>
                    <a:pt x="1" y="69"/>
                    <a:pt x="1" y="35"/>
                    <a:pt x="43" y="35"/>
                  </a:cubicBezTo>
                  <a:lnTo>
                    <a:pt x="77" y="35"/>
                  </a:lnTo>
                  <a:cubicBezTo>
                    <a:pt x="111" y="1"/>
                    <a:pt x="179" y="35"/>
                    <a:pt x="213" y="69"/>
                  </a:cubicBezTo>
                  <a:cubicBezTo>
                    <a:pt x="289" y="69"/>
                    <a:pt x="323" y="103"/>
                    <a:pt x="391" y="145"/>
                  </a:cubicBezTo>
                  <a:cubicBezTo>
                    <a:pt x="425" y="145"/>
                    <a:pt x="425" y="179"/>
                    <a:pt x="391" y="213"/>
                  </a:cubicBezTo>
                  <a:close/>
                </a:path>
              </a:pathLst>
            </a:custGeom>
            <a:solidFill>
              <a:schemeClr val="dk2"/>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435" name="Google Shape;435;p52"/>
            <p:cNvSpPr/>
            <p:nvPr/>
          </p:nvSpPr>
          <p:spPr>
            <a:xfrm>
              <a:off x="883850" y="563910"/>
              <a:ext cx="24315" cy="9862"/>
            </a:xfrm>
            <a:custGeom>
              <a:avLst/>
              <a:gdLst/>
              <a:ahLst/>
              <a:cxnLst/>
              <a:rect l="l" t="t" r="r" b="b"/>
              <a:pathLst>
                <a:path w="715" h="290" extrusionOk="0">
                  <a:moveTo>
                    <a:pt x="672" y="290"/>
                  </a:moveTo>
                  <a:lnTo>
                    <a:pt x="638" y="290"/>
                  </a:lnTo>
                  <a:cubicBezTo>
                    <a:pt x="536" y="290"/>
                    <a:pt x="426" y="247"/>
                    <a:pt x="324" y="247"/>
                  </a:cubicBezTo>
                  <a:cubicBezTo>
                    <a:pt x="247" y="213"/>
                    <a:pt x="111" y="213"/>
                    <a:pt x="35" y="179"/>
                  </a:cubicBezTo>
                  <a:cubicBezTo>
                    <a:pt x="1" y="145"/>
                    <a:pt x="1" y="77"/>
                    <a:pt x="35" y="35"/>
                  </a:cubicBezTo>
                  <a:lnTo>
                    <a:pt x="77" y="35"/>
                  </a:lnTo>
                  <a:cubicBezTo>
                    <a:pt x="179" y="1"/>
                    <a:pt x="290" y="77"/>
                    <a:pt x="358" y="77"/>
                  </a:cubicBezTo>
                  <a:cubicBezTo>
                    <a:pt x="460" y="111"/>
                    <a:pt x="570" y="145"/>
                    <a:pt x="638" y="179"/>
                  </a:cubicBezTo>
                  <a:cubicBezTo>
                    <a:pt x="672" y="179"/>
                    <a:pt x="714" y="247"/>
                    <a:pt x="672" y="290"/>
                  </a:cubicBezTo>
                  <a:close/>
                </a:path>
              </a:pathLst>
            </a:custGeom>
            <a:solidFill>
              <a:schemeClr val="dk1"/>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436" name="Google Shape;436;p52"/>
            <p:cNvSpPr/>
            <p:nvPr/>
          </p:nvSpPr>
          <p:spPr>
            <a:xfrm>
              <a:off x="839368" y="546022"/>
              <a:ext cx="30097" cy="8400"/>
            </a:xfrm>
            <a:custGeom>
              <a:avLst/>
              <a:gdLst/>
              <a:ahLst/>
              <a:cxnLst/>
              <a:rect l="l" t="t" r="r" b="b"/>
              <a:pathLst>
                <a:path w="885" h="247" extrusionOk="0">
                  <a:moveTo>
                    <a:pt x="850" y="247"/>
                  </a:moveTo>
                  <a:lnTo>
                    <a:pt x="816" y="247"/>
                  </a:lnTo>
                  <a:cubicBezTo>
                    <a:pt x="570" y="213"/>
                    <a:pt x="281" y="213"/>
                    <a:pt x="35" y="136"/>
                  </a:cubicBezTo>
                  <a:cubicBezTo>
                    <a:pt x="1" y="136"/>
                    <a:pt x="1" y="68"/>
                    <a:pt x="35" y="68"/>
                  </a:cubicBezTo>
                  <a:lnTo>
                    <a:pt x="35" y="68"/>
                  </a:lnTo>
                  <a:cubicBezTo>
                    <a:pt x="323" y="0"/>
                    <a:pt x="570" y="34"/>
                    <a:pt x="850" y="136"/>
                  </a:cubicBezTo>
                  <a:cubicBezTo>
                    <a:pt x="884" y="136"/>
                    <a:pt x="884" y="213"/>
                    <a:pt x="850" y="247"/>
                  </a:cubicBezTo>
                  <a:close/>
                </a:path>
              </a:pathLst>
            </a:custGeom>
            <a:solidFill>
              <a:schemeClr val="dk1"/>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437" name="Google Shape;437;p52"/>
            <p:cNvSpPr/>
            <p:nvPr/>
          </p:nvSpPr>
          <p:spPr>
            <a:xfrm>
              <a:off x="848890" y="574895"/>
              <a:ext cx="18262" cy="6121"/>
            </a:xfrm>
            <a:custGeom>
              <a:avLst/>
              <a:gdLst/>
              <a:ahLst/>
              <a:cxnLst/>
              <a:rect l="l" t="t" r="r" b="b"/>
              <a:pathLst>
                <a:path w="537" h="180" extrusionOk="0">
                  <a:moveTo>
                    <a:pt x="468" y="179"/>
                  </a:moveTo>
                  <a:lnTo>
                    <a:pt x="426" y="179"/>
                  </a:lnTo>
                  <a:lnTo>
                    <a:pt x="256" y="179"/>
                  </a:lnTo>
                  <a:lnTo>
                    <a:pt x="43" y="179"/>
                  </a:lnTo>
                  <a:cubicBezTo>
                    <a:pt x="1" y="137"/>
                    <a:pt x="1" y="103"/>
                    <a:pt x="43" y="69"/>
                  </a:cubicBezTo>
                  <a:lnTo>
                    <a:pt x="43" y="69"/>
                  </a:lnTo>
                  <a:cubicBezTo>
                    <a:pt x="179" y="1"/>
                    <a:pt x="358" y="1"/>
                    <a:pt x="502" y="103"/>
                  </a:cubicBezTo>
                  <a:cubicBezTo>
                    <a:pt x="536" y="103"/>
                    <a:pt x="502" y="137"/>
                    <a:pt x="468" y="179"/>
                  </a:cubicBezTo>
                  <a:close/>
                </a:path>
              </a:pathLst>
            </a:custGeom>
            <a:solidFill>
              <a:schemeClr val="dk1"/>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438" name="Google Shape;438;p52"/>
            <p:cNvSpPr/>
            <p:nvPr/>
          </p:nvSpPr>
          <p:spPr>
            <a:xfrm>
              <a:off x="838212" y="557857"/>
              <a:ext cx="15643" cy="8706"/>
            </a:xfrm>
            <a:custGeom>
              <a:avLst/>
              <a:gdLst/>
              <a:ahLst/>
              <a:cxnLst/>
              <a:rect l="l" t="t" r="r" b="b"/>
              <a:pathLst>
                <a:path w="460" h="256" extrusionOk="0">
                  <a:moveTo>
                    <a:pt x="425" y="213"/>
                  </a:moveTo>
                  <a:cubicBezTo>
                    <a:pt x="425" y="255"/>
                    <a:pt x="391" y="255"/>
                    <a:pt x="391" y="213"/>
                  </a:cubicBezTo>
                  <a:cubicBezTo>
                    <a:pt x="315" y="213"/>
                    <a:pt x="281" y="213"/>
                    <a:pt x="247" y="179"/>
                  </a:cubicBezTo>
                  <a:cubicBezTo>
                    <a:pt x="179" y="179"/>
                    <a:pt x="145" y="213"/>
                    <a:pt x="103" y="179"/>
                  </a:cubicBezTo>
                  <a:cubicBezTo>
                    <a:pt x="35" y="179"/>
                    <a:pt x="1" y="111"/>
                    <a:pt x="35" y="43"/>
                  </a:cubicBezTo>
                  <a:lnTo>
                    <a:pt x="69" y="43"/>
                  </a:lnTo>
                  <a:cubicBezTo>
                    <a:pt x="103" y="0"/>
                    <a:pt x="179" y="0"/>
                    <a:pt x="281" y="43"/>
                  </a:cubicBezTo>
                  <a:cubicBezTo>
                    <a:pt x="357" y="43"/>
                    <a:pt x="391" y="77"/>
                    <a:pt x="459" y="145"/>
                  </a:cubicBezTo>
                  <a:cubicBezTo>
                    <a:pt x="459" y="179"/>
                    <a:pt x="459" y="213"/>
                    <a:pt x="425" y="213"/>
                  </a:cubicBezTo>
                  <a:close/>
                </a:path>
              </a:pathLst>
            </a:custGeom>
            <a:solidFill>
              <a:schemeClr val="dk1"/>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439" name="Google Shape;439;p52"/>
            <p:cNvSpPr/>
            <p:nvPr/>
          </p:nvSpPr>
          <p:spPr>
            <a:xfrm>
              <a:off x="310994" y="165547"/>
              <a:ext cx="362316" cy="119332"/>
            </a:xfrm>
            <a:custGeom>
              <a:avLst/>
              <a:gdLst/>
              <a:ahLst/>
              <a:cxnLst/>
              <a:rect l="l" t="t" r="r" b="b"/>
              <a:pathLst>
                <a:path w="10654" h="3509" extrusionOk="0">
                  <a:moveTo>
                    <a:pt x="9914" y="2447"/>
                  </a:moveTo>
                  <a:cubicBezTo>
                    <a:pt x="9659" y="2617"/>
                    <a:pt x="9311" y="2761"/>
                    <a:pt x="8954" y="2872"/>
                  </a:cubicBezTo>
                  <a:cubicBezTo>
                    <a:pt x="8886" y="2906"/>
                    <a:pt x="8810" y="2906"/>
                    <a:pt x="8742" y="2906"/>
                  </a:cubicBezTo>
                  <a:cubicBezTo>
                    <a:pt x="6227" y="3509"/>
                    <a:pt x="1878" y="2404"/>
                    <a:pt x="425" y="1980"/>
                  </a:cubicBezTo>
                  <a:cubicBezTo>
                    <a:pt x="247" y="1946"/>
                    <a:pt x="145" y="1912"/>
                    <a:pt x="35" y="1878"/>
                  </a:cubicBezTo>
                  <a:cubicBezTo>
                    <a:pt x="35" y="1878"/>
                    <a:pt x="1" y="1878"/>
                    <a:pt x="1" y="1844"/>
                  </a:cubicBezTo>
                  <a:cubicBezTo>
                    <a:pt x="35" y="1878"/>
                    <a:pt x="145" y="1878"/>
                    <a:pt x="213" y="1878"/>
                  </a:cubicBezTo>
                  <a:lnTo>
                    <a:pt x="213" y="1878"/>
                  </a:lnTo>
                  <a:cubicBezTo>
                    <a:pt x="1487" y="1878"/>
                    <a:pt x="5454" y="459"/>
                    <a:pt x="8105" y="145"/>
                  </a:cubicBezTo>
                  <a:cubicBezTo>
                    <a:pt x="8173" y="111"/>
                    <a:pt x="8283" y="111"/>
                    <a:pt x="8351" y="111"/>
                  </a:cubicBezTo>
                  <a:cubicBezTo>
                    <a:pt x="9625" y="0"/>
                    <a:pt x="10551" y="145"/>
                    <a:pt x="10653" y="960"/>
                  </a:cubicBezTo>
                  <a:lnTo>
                    <a:pt x="10653" y="994"/>
                  </a:lnTo>
                  <a:lnTo>
                    <a:pt x="10653" y="1207"/>
                  </a:lnTo>
                  <a:cubicBezTo>
                    <a:pt x="10653" y="1275"/>
                    <a:pt x="10619" y="1343"/>
                    <a:pt x="10619" y="1419"/>
                  </a:cubicBezTo>
                  <a:cubicBezTo>
                    <a:pt x="10509" y="1844"/>
                    <a:pt x="10262" y="2192"/>
                    <a:pt x="9914" y="2447"/>
                  </a:cubicBezTo>
                  <a:close/>
                </a:path>
              </a:pathLst>
            </a:custGeom>
            <a:solidFill>
              <a:schemeClr val="accent5"/>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440" name="Google Shape;440;p52"/>
            <p:cNvSpPr/>
            <p:nvPr/>
          </p:nvSpPr>
          <p:spPr>
            <a:xfrm>
              <a:off x="318203" y="113821"/>
              <a:ext cx="355106" cy="139567"/>
            </a:xfrm>
            <a:custGeom>
              <a:avLst/>
              <a:gdLst/>
              <a:ahLst/>
              <a:cxnLst/>
              <a:rect l="l" t="t" r="r" b="b"/>
              <a:pathLst>
                <a:path w="10442" h="4104" extrusionOk="0">
                  <a:moveTo>
                    <a:pt x="10441" y="2515"/>
                  </a:moveTo>
                  <a:cubicBezTo>
                    <a:pt x="7154" y="4104"/>
                    <a:pt x="145" y="3399"/>
                    <a:pt x="1" y="3399"/>
                  </a:cubicBezTo>
                  <a:cubicBezTo>
                    <a:pt x="1980" y="3399"/>
                    <a:pt x="10297" y="1"/>
                    <a:pt x="10441" y="2515"/>
                  </a:cubicBezTo>
                  <a:close/>
                </a:path>
              </a:pathLst>
            </a:custGeom>
            <a:solidFill>
              <a:schemeClr val="accent3"/>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441" name="Google Shape;441;p52"/>
            <p:cNvSpPr/>
            <p:nvPr/>
          </p:nvSpPr>
          <p:spPr>
            <a:xfrm>
              <a:off x="560031" y="258285"/>
              <a:ext cx="14453" cy="7244"/>
            </a:xfrm>
            <a:custGeom>
              <a:avLst/>
              <a:gdLst/>
              <a:ahLst/>
              <a:cxnLst/>
              <a:rect l="l" t="t" r="r" b="b"/>
              <a:pathLst>
                <a:path w="425" h="213" extrusionOk="0">
                  <a:moveTo>
                    <a:pt x="391" y="145"/>
                  </a:moveTo>
                  <a:cubicBezTo>
                    <a:pt x="357" y="179"/>
                    <a:pt x="289" y="179"/>
                    <a:pt x="255" y="179"/>
                  </a:cubicBezTo>
                  <a:lnTo>
                    <a:pt x="77" y="179"/>
                  </a:lnTo>
                  <a:cubicBezTo>
                    <a:pt x="0" y="213"/>
                    <a:pt x="0" y="145"/>
                    <a:pt x="43" y="102"/>
                  </a:cubicBezTo>
                  <a:lnTo>
                    <a:pt x="43" y="102"/>
                  </a:lnTo>
                  <a:cubicBezTo>
                    <a:pt x="145" y="68"/>
                    <a:pt x="289" y="0"/>
                    <a:pt x="391" y="68"/>
                  </a:cubicBezTo>
                  <a:cubicBezTo>
                    <a:pt x="425" y="68"/>
                    <a:pt x="425" y="102"/>
                    <a:pt x="391" y="145"/>
                  </a:cubicBezTo>
                  <a:close/>
                </a:path>
              </a:pathLst>
            </a:custGeom>
            <a:solidFill>
              <a:schemeClr val="accent3"/>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442" name="Google Shape;442;p52"/>
            <p:cNvSpPr/>
            <p:nvPr/>
          </p:nvSpPr>
          <p:spPr>
            <a:xfrm>
              <a:off x="558874" y="249885"/>
              <a:ext cx="17072" cy="7278"/>
            </a:xfrm>
            <a:custGeom>
              <a:avLst/>
              <a:gdLst/>
              <a:ahLst/>
              <a:cxnLst/>
              <a:rect l="l" t="t" r="r" b="b"/>
              <a:pathLst>
                <a:path w="502" h="214" extrusionOk="0">
                  <a:moveTo>
                    <a:pt x="425" y="137"/>
                  </a:moveTo>
                  <a:cubicBezTo>
                    <a:pt x="391" y="137"/>
                    <a:pt x="323" y="179"/>
                    <a:pt x="289" y="179"/>
                  </a:cubicBezTo>
                  <a:cubicBezTo>
                    <a:pt x="213" y="179"/>
                    <a:pt x="145" y="179"/>
                    <a:pt x="77" y="213"/>
                  </a:cubicBezTo>
                  <a:cubicBezTo>
                    <a:pt x="34" y="213"/>
                    <a:pt x="0" y="137"/>
                    <a:pt x="34" y="137"/>
                  </a:cubicBezTo>
                  <a:lnTo>
                    <a:pt x="34" y="103"/>
                  </a:lnTo>
                  <a:cubicBezTo>
                    <a:pt x="111" y="103"/>
                    <a:pt x="179" y="69"/>
                    <a:pt x="247" y="35"/>
                  </a:cubicBezTo>
                  <a:cubicBezTo>
                    <a:pt x="323" y="1"/>
                    <a:pt x="391" y="1"/>
                    <a:pt x="425" y="35"/>
                  </a:cubicBezTo>
                  <a:cubicBezTo>
                    <a:pt x="459" y="35"/>
                    <a:pt x="501" y="69"/>
                    <a:pt x="459" y="103"/>
                  </a:cubicBezTo>
                  <a:close/>
                </a:path>
              </a:pathLst>
            </a:custGeom>
            <a:solidFill>
              <a:schemeClr val="accent3"/>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443" name="Google Shape;443;p52"/>
            <p:cNvSpPr/>
            <p:nvPr/>
          </p:nvSpPr>
          <p:spPr>
            <a:xfrm>
              <a:off x="522759" y="249885"/>
              <a:ext cx="11018" cy="6121"/>
            </a:xfrm>
            <a:custGeom>
              <a:avLst/>
              <a:gdLst/>
              <a:ahLst/>
              <a:cxnLst/>
              <a:rect l="l" t="t" r="r" b="b"/>
              <a:pathLst>
                <a:path w="324" h="180" extrusionOk="0">
                  <a:moveTo>
                    <a:pt x="289" y="103"/>
                  </a:moveTo>
                  <a:cubicBezTo>
                    <a:pt x="247" y="103"/>
                    <a:pt x="213" y="137"/>
                    <a:pt x="213" y="137"/>
                  </a:cubicBezTo>
                  <a:lnTo>
                    <a:pt x="111" y="137"/>
                  </a:lnTo>
                  <a:cubicBezTo>
                    <a:pt x="34" y="179"/>
                    <a:pt x="0" y="69"/>
                    <a:pt x="34" y="35"/>
                  </a:cubicBezTo>
                  <a:lnTo>
                    <a:pt x="77" y="35"/>
                  </a:lnTo>
                  <a:lnTo>
                    <a:pt x="179" y="35"/>
                  </a:lnTo>
                  <a:cubicBezTo>
                    <a:pt x="213" y="35"/>
                    <a:pt x="247" y="1"/>
                    <a:pt x="289" y="35"/>
                  </a:cubicBezTo>
                  <a:cubicBezTo>
                    <a:pt x="289" y="35"/>
                    <a:pt x="323" y="69"/>
                    <a:pt x="289" y="69"/>
                  </a:cubicBezTo>
                  <a:close/>
                </a:path>
              </a:pathLst>
            </a:custGeom>
            <a:solidFill>
              <a:schemeClr val="accent3"/>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444" name="Google Shape;444;p52"/>
            <p:cNvSpPr/>
            <p:nvPr/>
          </p:nvSpPr>
          <p:spPr>
            <a:xfrm>
              <a:off x="487799" y="213803"/>
              <a:ext cx="19384" cy="8400"/>
            </a:xfrm>
            <a:custGeom>
              <a:avLst/>
              <a:gdLst/>
              <a:ahLst/>
              <a:cxnLst/>
              <a:rect l="l" t="t" r="r" b="b"/>
              <a:pathLst>
                <a:path w="570" h="247" extrusionOk="0">
                  <a:moveTo>
                    <a:pt x="502" y="178"/>
                  </a:moveTo>
                  <a:cubicBezTo>
                    <a:pt x="468" y="212"/>
                    <a:pt x="391" y="212"/>
                    <a:pt x="323" y="212"/>
                  </a:cubicBezTo>
                  <a:cubicBezTo>
                    <a:pt x="255" y="246"/>
                    <a:pt x="145" y="246"/>
                    <a:pt x="77" y="246"/>
                  </a:cubicBezTo>
                  <a:cubicBezTo>
                    <a:pt x="0" y="246"/>
                    <a:pt x="0" y="178"/>
                    <a:pt x="43" y="136"/>
                  </a:cubicBezTo>
                  <a:lnTo>
                    <a:pt x="43" y="136"/>
                  </a:lnTo>
                  <a:cubicBezTo>
                    <a:pt x="111" y="102"/>
                    <a:pt x="213" y="68"/>
                    <a:pt x="289" y="68"/>
                  </a:cubicBezTo>
                  <a:cubicBezTo>
                    <a:pt x="391" y="34"/>
                    <a:pt x="468" y="0"/>
                    <a:pt x="536" y="34"/>
                  </a:cubicBezTo>
                  <a:cubicBezTo>
                    <a:pt x="570" y="68"/>
                    <a:pt x="570" y="102"/>
                    <a:pt x="570" y="102"/>
                  </a:cubicBezTo>
                  <a:cubicBezTo>
                    <a:pt x="536" y="136"/>
                    <a:pt x="536" y="136"/>
                    <a:pt x="502" y="178"/>
                  </a:cubicBezTo>
                  <a:close/>
                </a:path>
              </a:pathLst>
            </a:custGeom>
            <a:solidFill>
              <a:schemeClr val="accent5"/>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445" name="Google Shape;445;p52"/>
            <p:cNvSpPr/>
            <p:nvPr/>
          </p:nvSpPr>
          <p:spPr>
            <a:xfrm>
              <a:off x="486643" y="208872"/>
              <a:ext cx="19384" cy="7278"/>
            </a:xfrm>
            <a:custGeom>
              <a:avLst/>
              <a:gdLst/>
              <a:ahLst/>
              <a:cxnLst/>
              <a:rect l="l" t="t" r="r" b="b"/>
              <a:pathLst>
                <a:path w="570" h="214" extrusionOk="0">
                  <a:moveTo>
                    <a:pt x="502" y="111"/>
                  </a:moveTo>
                  <a:cubicBezTo>
                    <a:pt x="459" y="145"/>
                    <a:pt x="391" y="179"/>
                    <a:pt x="323" y="179"/>
                  </a:cubicBezTo>
                  <a:cubicBezTo>
                    <a:pt x="213" y="213"/>
                    <a:pt x="145" y="213"/>
                    <a:pt x="34" y="213"/>
                  </a:cubicBezTo>
                  <a:cubicBezTo>
                    <a:pt x="0" y="179"/>
                    <a:pt x="0" y="145"/>
                    <a:pt x="0" y="145"/>
                  </a:cubicBezTo>
                  <a:lnTo>
                    <a:pt x="34" y="145"/>
                  </a:lnTo>
                  <a:cubicBezTo>
                    <a:pt x="111" y="111"/>
                    <a:pt x="179" y="69"/>
                    <a:pt x="247" y="35"/>
                  </a:cubicBezTo>
                  <a:cubicBezTo>
                    <a:pt x="357" y="35"/>
                    <a:pt x="425" y="1"/>
                    <a:pt x="536" y="1"/>
                  </a:cubicBezTo>
                  <a:cubicBezTo>
                    <a:pt x="536" y="1"/>
                    <a:pt x="570" y="69"/>
                    <a:pt x="536" y="69"/>
                  </a:cubicBezTo>
                  <a:cubicBezTo>
                    <a:pt x="536" y="111"/>
                    <a:pt x="536" y="111"/>
                    <a:pt x="502" y="111"/>
                  </a:cubicBezTo>
                  <a:close/>
                </a:path>
              </a:pathLst>
            </a:custGeom>
            <a:solidFill>
              <a:schemeClr val="accent5"/>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446" name="Google Shape;446;p52"/>
            <p:cNvSpPr/>
            <p:nvPr/>
          </p:nvSpPr>
          <p:spPr>
            <a:xfrm>
              <a:off x="487799" y="253354"/>
              <a:ext cx="15916" cy="6121"/>
            </a:xfrm>
            <a:custGeom>
              <a:avLst/>
              <a:gdLst/>
              <a:ahLst/>
              <a:cxnLst/>
              <a:rect l="l" t="t" r="r" b="b"/>
              <a:pathLst>
                <a:path w="468" h="180" extrusionOk="0">
                  <a:moveTo>
                    <a:pt x="425" y="145"/>
                  </a:moveTo>
                  <a:lnTo>
                    <a:pt x="391" y="145"/>
                  </a:lnTo>
                  <a:cubicBezTo>
                    <a:pt x="391" y="179"/>
                    <a:pt x="357" y="179"/>
                    <a:pt x="323" y="179"/>
                  </a:cubicBezTo>
                  <a:cubicBezTo>
                    <a:pt x="289" y="179"/>
                    <a:pt x="255" y="179"/>
                    <a:pt x="213" y="145"/>
                  </a:cubicBezTo>
                  <a:cubicBezTo>
                    <a:pt x="179" y="145"/>
                    <a:pt x="111" y="145"/>
                    <a:pt x="43" y="111"/>
                  </a:cubicBezTo>
                  <a:cubicBezTo>
                    <a:pt x="0" y="111"/>
                    <a:pt x="0" y="35"/>
                    <a:pt x="43" y="1"/>
                  </a:cubicBezTo>
                  <a:lnTo>
                    <a:pt x="77" y="1"/>
                  </a:lnTo>
                  <a:cubicBezTo>
                    <a:pt x="145" y="1"/>
                    <a:pt x="179" y="1"/>
                    <a:pt x="255" y="35"/>
                  </a:cubicBezTo>
                  <a:cubicBezTo>
                    <a:pt x="323" y="35"/>
                    <a:pt x="391" y="35"/>
                    <a:pt x="425" y="77"/>
                  </a:cubicBezTo>
                  <a:cubicBezTo>
                    <a:pt x="468" y="111"/>
                    <a:pt x="425" y="145"/>
                    <a:pt x="425" y="145"/>
                  </a:cubicBezTo>
                  <a:close/>
                </a:path>
              </a:pathLst>
            </a:custGeom>
            <a:solidFill>
              <a:schemeClr val="accent3"/>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447" name="Google Shape;447;p52"/>
            <p:cNvSpPr/>
            <p:nvPr/>
          </p:nvSpPr>
          <p:spPr>
            <a:xfrm>
              <a:off x="468721" y="248729"/>
              <a:ext cx="6121" cy="3503"/>
            </a:xfrm>
            <a:custGeom>
              <a:avLst/>
              <a:gdLst/>
              <a:ahLst/>
              <a:cxnLst/>
              <a:rect l="l" t="t" r="r" b="b"/>
              <a:pathLst>
                <a:path w="180" h="103" extrusionOk="0">
                  <a:moveTo>
                    <a:pt x="137" y="69"/>
                  </a:moveTo>
                  <a:cubicBezTo>
                    <a:pt x="103" y="103"/>
                    <a:pt x="69" y="69"/>
                    <a:pt x="35" y="69"/>
                  </a:cubicBezTo>
                  <a:cubicBezTo>
                    <a:pt x="1" y="69"/>
                    <a:pt x="1" y="35"/>
                    <a:pt x="1" y="1"/>
                  </a:cubicBezTo>
                  <a:lnTo>
                    <a:pt x="35" y="1"/>
                  </a:lnTo>
                  <a:lnTo>
                    <a:pt x="137" y="1"/>
                  </a:lnTo>
                  <a:cubicBezTo>
                    <a:pt x="179" y="35"/>
                    <a:pt x="179" y="35"/>
                    <a:pt x="137" y="69"/>
                  </a:cubicBezTo>
                  <a:close/>
                </a:path>
              </a:pathLst>
            </a:custGeom>
            <a:solidFill>
              <a:schemeClr val="accent3"/>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448" name="Google Shape;448;p52"/>
            <p:cNvSpPr/>
            <p:nvPr/>
          </p:nvSpPr>
          <p:spPr>
            <a:xfrm>
              <a:off x="65426" y="119909"/>
              <a:ext cx="181770" cy="336878"/>
            </a:xfrm>
            <a:custGeom>
              <a:avLst/>
              <a:gdLst/>
              <a:ahLst/>
              <a:cxnLst/>
              <a:rect l="l" t="t" r="r" b="b"/>
              <a:pathLst>
                <a:path w="5345" h="9906" extrusionOk="0">
                  <a:moveTo>
                    <a:pt x="3501" y="9311"/>
                  </a:moveTo>
                  <a:cubicBezTo>
                    <a:pt x="3076" y="9625"/>
                    <a:pt x="2617" y="9803"/>
                    <a:pt x="2091" y="9871"/>
                  </a:cubicBezTo>
                  <a:cubicBezTo>
                    <a:pt x="1980" y="9905"/>
                    <a:pt x="1844" y="9905"/>
                    <a:pt x="1734" y="9905"/>
                  </a:cubicBezTo>
                  <a:cubicBezTo>
                    <a:pt x="1632" y="9905"/>
                    <a:pt x="1555" y="9905"/>
                    <a:pt x="1454" y="9871"/>
                  </a:cubicBezTo>
                  <a:lnTo>
                    <a:pt x="1377" y="9871"/>
                  </a:lnTo>
                  <a:cubicBezTo>
                    <a:pt x="1029" y="9803"/>
                    <a:pt x="672" y="9659"/>
                    <a:pt x="426" y="9413"/>
                  </a:cubicBezTo>
                  <a:cubicBezTo>
                    <a:pt x="1" y="8954"/>
                    <a:pt x="179" y="8283"/>
                    <a:pt x="460" y="7824"/>
                  </a:cubicBezTo>
                  <a:cubicBezTo>
                    <a:pt x="570" y="7646"/>
                    <a:pt x="672" y="7501"/>
                    <a:pt x="782" y="7357"/>
                  </a:cubicBezTo>
                  <a:cubicBezTo>
                    <a:pt x="816" y="7323"/>
                    <a:pt x="850" y="7255"/>
                    <a:pt x="884" y="7221"/>
                  </a:cubicBezTo>
                  <a:cubicBezTo>
                    <a:pt x="1063" y="6932"/>
                    <a:pt x="1275" y="6686"/>
                    <a:pt x="1488" y="6439"/>
                  </a:cubicBezTo>
                  <a:cubicBezTo>
                    <a:pt x="1522" y="6405"/>
                    <a:pt x="1522" y="6405"/>
                    <a:pt x="1555" y="6371"/>
                  </a:cubicBezTo>
                  <a:cubicBezTo>
                    <a:pt x="1589" y="6295"/>
                    <a:pt x="1632" y="6261"/>
                    <a:pt x="1666" y="6227"/>
                  </a:cubicBezTo>
                  <a:cubicBezTo>
                    <a:pt x="2057" y="5700"/>
                    <a:pt x="2481" y="5199"/>
                    <a:pt x="2830" y="4638"/>
                  </a:cubicBezTo>
                  <a:cubicBezTo>
                    <a:pt x="3365" y="3789"/>
                    <a:pt x="3824" y="2897"/>
                    <a:pt x="4070" y="1946"/>
                  </a:cubicBezTo>
                  <a:cubicBezTo>
                    <a:pt x="4214" y="1410"/>
                    <a:pt x="4282" y="884"/>
                    <a:pt x="4282" y="349"/>
                  </a:cubicBezTo>
                  <a:lnTo>
                    <a:pt x="4282" y="349"/>
                  </a:lnTo>
                  <a:lnTo>
                    <a:pt x="4282" y="179"/>
                  </a:lnTo>
                  <a:cubicBezTo>
                    <a:pt x="4282" y="102"/>
                    <a:pt x="4282" y="68"/>
                    <a:pt x="4248" y="0"/>
                  </a:cubicBezTo>
                  <a:cubicBezTo>
                    <a:pt x="4563" y="850"/>
                    <a:pt x="4818" y="1767"/>
                    <a:pt x="4987" y="2651"/>
                  </a:cubicBezTo>
                  <a:cubicBezTo>
                    <a:pt x="5166" y="3466"/>
                    <a:pt x="5310" y="4350"/>
                    <a:pt x="5310" y="5199"/>
                  </a:cubicBezTo>
                  <a:cubicBezTo>
                    <a:pt x="5344" y="5276"/>
                    <a:pt x="5344" y="5344"/>
                    <a:pt x="5344" y="5377"/>
                  </a:cubicBezTo>
                  <a:cubicBezTo>
                    <a:pt x="5310" y="5802"/>
                    <a:pt x="5276" y="6227"/>
                    <a:pt x="5200" y="6652"/>
                  </a:cubicBezTo>
                  <a:cubicBezTo>
                    <a:pt x="4987" y="7680"/>
                    <a:pt x="4393" y="8707"/>
                    <a:pt x="3501" y="9311"/>
                  </a:cubicBezTo>
                  <a:close/>
                </a:path>
              </a:pathLst>
            </a:custGeom>
            <a:solidFill>
              <a:schemeClr val="accent5"/>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449" name="Google Shape;449;p52"/>
            <p:cNvSpPr/>
            <p:nvPr/>
          </p:nvSpPr>
          <p:spPr>
            <a:xfrm>
              <a:off x="65426" y="131743"/>
              <a:ext cx="156639" cy="323887"/>
            </a:xfrm>
            <a:custGeom>
              <a:avLst/>
              <a:gdLst/>
              <a:ahLst/>
              <a:cxnLst/>
              <a:rect l="l" t="t" r="r" b="b"/>
              <a:pathLst>
                <a:path w="4606" h="9524" extrusionOk="0">
                  <a:moveTo>
                    <a:pt x="1454" y="9523"/>
                  </a:moveTo>
                  <a:cubicBezTo>
                    <a:pt x="1063" y="9489"/>
                    <a:pt x="706" y="9311"/>
                    <a:pt x="426" y="9065"/>
                  </a:cubicBezTo>
                  <a:cubicBezTo>
                    <a:pt x="1" y="8606"/>
                    <a:pt x="179" y="7935"/>
                    <a:pt x="460" y="7476"/>
                  </a:cubicBezTo>
                  <a:cubicBezTo>
                    <a:pt x="740" y="6975"/>
                    <a:pt x="1131" y="6550"/>
                    <a:pt x="1488" y="6091"/>
                  </a:cubicBezTo>
                  <a:cubicBezTo>
                    <a:pt x="1946" y="5522"/>
                    <a:pt x="2439" y="4928"/>
                    <a:pt x="2830" y="4290"/>
                  </a:cubicBezTo>
                  <a:cubicBezTo>
                    <a:pt x="3645" y="3016"/>
                    <a:pt x="4282" y="1564"/>
                    <a:pt x="4282" y="1"/>
                  </a:cubicBezTo>
                  <a:cubicBezTo>
                    <a:pt x="4282" y="213"/>
                    <a:pt x="4605" y="6839"/>
                    <a:pt x="1454" y="9523"/>
                  </a:cubicBezTo>
                  <a:close/>
                </a:path>
              </a:pathLst>
            </a:custGeom>
            <a:solidFill>
              <a:schemeClr val="accent3"/>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450" name="Google Shape;450;p52"/>
            <p:cNvSpPr/>
            <p:nvPr/>
          </p:nvSpPr>
          <p:spPr>
            <a:xfrm>
              <a:off x="84810" y="408802"/>
              <a:ext cx="7244" cy="16766"/>
            </a:xfrm>
            <a:custGeom>
              <a:avLst/>
              <a:gdLst/>
              <a:ahLst/>
              <a:cxnLst/>
              <a:rect l="l" t="t" r="r" b="b"/>
              <a:pathLst>
                <a:path w="213" h="493" extrusionOk="0">
                  <a:moveTo>
                    <a:pt x="34" y="493"/>
                  </a:moveTo>
                  <a:cubicBezTo>
                    <a:pt x="0" y="493"/>
                    <a:pt x="0" y="459"/>
                    <a:pt x="0" y="459"/>
                  </a:cubicBezTo>
                  <a:cubicBezTo>
                    <a:pt x="34" y="314"/>
                    <a:pt x="68" y="102"/>
                    <a:pt x="170" y="34"/>
                  </a:cubicBezTo>
                  <a:lnTo>
                    <a:pt x="170" y="34"/>
                  </a:lnTo>
                  <a:cubicBezTo>
                    <a:pt x="212" y="0"/>
                    <a:pt x="212" y="34"/>
                    <a:pt x="212" y="34"/>
                  </a:cubicBezTo>
                  <a:cubicBezTo>
                    <a:pt x="212" y="136"/>
                    <a:pt x="170" y="178"/>
                    <a:pt x="136" y="246"/>
                  </a:cubicBezTo>
                  <a:cubicBezTo>
                    <a:pt x="102" y="314"/>
                    <a:pt x="68" y="391"/>
                    <a:pt x="34" y="459"/>
                  </a:cubicBezTo>
                  <a:close/>
                </a:path>
              </a:pathLst>
            </a:custGeom>
            <a:solidFill>
              <a:schemeClr val="accent5"/>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451" name="Google Shape;451;p52"/>
            <p:cNvSpPr/>
            <p:nvPr/>
          </p:nvSpPr>
          <p:spPr>
            <a:xfrm>
              <a:off x="90557" y="414856"/>
              <a:ext cx="7278" cy="13025"/>
            </a:xfrm>
            <a:custGeom>
              <a:avLst/>
              <a:gdLst/>
              <a:ahLst/>
              <a:cxnLst/>
              <a:rect l="l" t="t" r="r" b="b"/>
              <a:pathLst>
                <a:path w="214" h="383" extrusionOk="0">
                  <a:moveTo>
                    <a:pt x="43" y="383"/>
                  </a:moveTo>
                  <a:cubicBezTo>
                    <a:pt x="43" y="383"/>
                    <a:pt x="1" y="383"/>
                    <a:pt x="1" y="349"/>
                  </a:cubicBezTo>
                  <a:cubicBezTo>
                    <a:pt x="1" y="315"/>
                    <a:pt x="43" y="247"/>
                    <a:pt x="77" y="170"/>
                  </a:cubicBezTo>
                  <a:cubicBezTo>
                    <a:pt x="77" y="136"/>
                    <a:pt x="111" y="68"/>
                    <a:pt x="145" y="34"/>
                  </a:cubicBezTo>
                  <a:lnTo>
                    <a:pt x="145" y="34"/>
                  </a:lnTo>
                  <a:cubicBezTo>
                    <a:pt x="179" y="0"/>
                    <a:pt x="213" y="34"/>
                    <a:pt x="213" y="68"/>
                  </a:cubicBezTo>
                  <a:cubicBezTo>
                    <a:pt x="213" y="136"/>
                    <a:pt x="179" y="170"/>
                    <a:pt x="145" y="247"/>
                  </a:cubicBezTo>
                  <a:cubicBezTo>
                    <a:pt x="111" y="281"/>
                    <a:pt x="77" y="349"/>
                    <a:pt x="43" y="383"/>
                  </a:cubicBezTo>
                  <a:close/>
                </a:path>
              </a:pathLst>
            </a:custGeom>
            <a:solidFill>
              <a:schemeClr val="accent5"/>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452" name="Google Shape;452;p52"/>
            <p:cNvSpPr/>
            <p:nvPr/>
          </p:nvSpPr>
          <p:spPr>
            <a:xfrm>
              <a:off x="113682" y="377311"/>
              <a:ext cx="9556" cy="14453"/>
            </a:xfrm>
            <a:custGeom>
              <a:avLst/>
              <a:gdLst/>
              <a:ahLst/>
              <a:cxnLst/>
              <a:rect l="l" t="t" r="r" b="b"/>
              <a:pathLst>
                <a:path w="281" h="425" extrusionOk="0">
                  <a:moveTo>
                    <a:pt x="103" y="391"/>
                  </a:moveTo>
                  <a:cubicBezTo>
                    <a:pt x="69" y="425"/>
                    <a:pt x="1" y="391"/>
                    <a:pt x="35" y="357"/>
                  </a:cubicBezTo>
                  <a:cubicBezTo>
                    <a:pt x="69" y="289"/>
                    <a:pt x="69" y="255"/>
                    <a:pt x="103" y="179"/>
                  </a:cubicBezTo>
                  <a:cubicBezTo>
                    <a:pt x="136" y="145"/>
                    <a:pt x="170" y="77"/>
                    <a:pt x="213" y="43"/>
                  </a:cubicBezTo>
                  <a:cubicBezTo>
                    <a:pt x="247" y="0"/>
                    <a:pt x="281" y="43"/>
                    <a:pt x="281" y="77"/>
                  </a:cubicBezTo>
                  <a:cubicBezTo>
                    <a:pt x="281" y="145"/>
                    <a:pt x="247" y="179"/>
                    <a:pt x="213" y="255"/>
                  </a:cubicBezTo>
                  <a:cubicBezTo>
                    <a:pt x="170" y="289"/>
                    <a:pt x="136" y="357"/>
                    <a:pt x="103" y="391"/>
                  </a:cubicBezTo>
                  <a:close/>
                </a:path>
              </a:pathLst>
            </a:custGeom>
            <a:solidFill>
              <a:schemeClr val="accent5"/>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453" name="Google Shape;453;p52"/>
            <p:cNvSpPr/>
            <p:nvPr/>
          </p:nvSpPr>
          <p:spPr>
            <a:xfrm>
              <a:off x="124361" y="381052"/>
              <a:ext cx="9590" cy="12175"/>
            </a:xfrm>
            <a:custGeom>
              <a:avLst/>
              <a:gdLst/>
              <a:ahLst/>
              <a:cxnLst/>
              <a:rect l="l" t="t" r="r" b="b"/>
              <a:pathLst>
                <a:path w="282" h="358" extrusionOk="0">
                  <a:moveTo>
                    <a:pt x="69" y="357"/>
                  </a:moveTo>
                  <a:cubicBezTo>
                    <a:pt x="35" y="357"/>
                    <a:pt x="1" y="315"/>
                    <a:pt x="1" y="281"/>
                  </a:cubicBezTo>
                  <a:cubicBezTo>
                    <a:pt x="35" y="247"/>
                    <a:pt x="69" y="179"/>
                    <a:pt x="111" y="145"/>
                  </a:cubicBezTo>
                  <a:cubicBezTo>
                    <a:pt x="111" y="103"/>
                    <a:pt x="145" y="69"/>
                    <a:pt x="179" y="35"/>
                  </a:cubicBezTo>
                  <a:lnTo>
                    <a:pt x="213" y="35"/>
                  </a:lnTo>
                  <a:cubicBezTo>
                    <a:pt x="247" y="1"/>
                    <a:pt x="281" y="35"/>
                    <a:pt x="247" y="69"/>
                  </a:cubicBezTo>
                  <a:cubicBezTo>
                    <a:pt x="247" y="145"/>
                    <a:pt x="213" y="145"/>
                    <a:pt x="179" y="179"/>
                  </a:cubicBezTo>
                  <a:cubicBezTo>
                    <a:pt x="145" y="247"/>
                    <a:pt x="111" y="281"/>
                    <a:pt x="111" y="315"/>
                  </a:cubicBezTo>
                  <a:close/>
                </a:path>
              </a:pathLst>
            </a:custGeom>
            <a:solidFill>
              <a:schemeClr val="accent5"/>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454" name="Google Shape;454;p52"/>
            <p:cNvSpPr/>
            <p:nvPr/>
          </p:nvSpPr>
          <p:spPr>
            <a:xfrm>
              <a:off x="113682" y="407646"/>
              <a:ext cx="9556" cy="13025"/>
            </a:xfrm>
            <a:custGeom>
              <a:avLst/>
              <a:gdLst/>
              <a:ahLst/>
              <a:cxnLst/>
              <a:rect l="l" t="t" r="r" b="b"/>
              <a:pathLst>
                <a:path w="281" h="383" extrusionOk="0">
                  <a:moveTo>
                    <a:pt x="103" y="382"/>
                  </a:moveTo>
                  <a:cubicBezTo>
                    <a:pt x="69" y="382"/>
                    <a:pt x="1" y="348"/>
                    <a:pt x="35" y="314"/>
                  </a:cubicBezTo>
                  <a:cubicBezTo>
                    <a:pt x="69" y="280"/>
                    <a:pt x="69" y="212"/>
                    <a:pt x="103" y="170"/>
                  </a:cubicBezTo>
                  <a:cubicBezTo>
                    <a:pt x="136" y="102"/>
                    <a:pt x="136" y="68"/>
                    <a:pt x="213" y="34"/>
                  </a:cubicBezTo>
                  <a:lnTo>
                    <a:pt x="213" y="34"/>
                  </a:lnTo>
                  <a:cubicBezTo>
                    <a:pt x="213" y="0"/>
                    <a:pt x="281" y="34"/>
                    <a:pt x="247" y="68"/>
                  </a:cubicBezTo>
                  <a:cubicBezTo>
                    <a:pt x="247" y="136"/>
                    <a:pt x="213" y="170"/>
                    <a:pt x="213" y="212"/>
                  </a:cubicBezTo>
                  <a:cubicBezTo>
                    <a:pt x="170" y="246"/>
                    <a:pt x="136" y="314"/>
                    <a:pt x="103" y="348"/>
                  </a:cubicBezTo>
                  <a:close/>
                </a:path>
              </a:pathLst>
            </a:custGeom>
            <a:solidFill>
              <a:schemeClr val="accent5"/>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455" name="Google Shape;455;p52"/>
            <p:cNvSpPr/>
            <p:nvPr/>
          </p:nvSpPr>
          <p:spPr>
            <a:xfrm>
              <a:off x="157008" y="423221"/>
              <a:ext cx="9590" cy="14487"/>
            </a:xfrm>
            <a:custGeom>
              <a:avLst/>
              <a:gdLst/>
              <a:ahLst/>
              <a:cxnLst/>
              <a:rect l="l" t="t" r="r" b="b"/>
              <a:pathLst>
                <a:path w="282" h="426" extrusionOk="0">
                  <a:moveTo>
                    <a:pt x="69" y="392"/>
                  </a:moveTo>
                  <a:cubicBezTo>
                    <a:pt x="35" y="426"/>
                    <a:pt x="1" y="392"/>
                    <a:pt x="35" y="349"/>
                  </a:cubicBezTo>
                  <a:cubicBezTo>
                    <a:pt x="69" y="247"/>
                    <a:pt x="103" y="69"/>
                    <a:pt x="213" y="1"/>
                  </a:cubicBezTo>
                  <a:lnTo>
                    <a:pt x="247" y="1"/>
                  </a:lnTo>
                  <a:cubicBezTo>
                    <a:pt x="281" y="1"/>
                    <a:pt x="281" y="1"/>
                    <a:pt x="281" y="35"/>
                  </a:cubicBezTo>
                  <a:cubicBezTo>
                    <a:pt x="281" y="103"/>
                    <a:pt x="247" y="137"/>
                    <a:pt x="213" y="179"/>
                  </a:cubicBezTo>
                  <a:cubicBezTo>
                    <a:pt x="137" y="247"/>
                    <a:pt x="103" y="315"/>
                    <a:pt x="69" y="392"/>
                  </a:cubicBezTo>
                  <a:close/>
                </a:path>
              </a:pathLst>
            </a:custGeom>
            <a:solidFill>
              <a:schemeClr val="accent3"/>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456" name="Google Shape;456;p52"/>
            <p:cNvSpPr/>
            <p:nvPr/>
          </p:nvSpPr>
          <p:spPr>
            <a:xfrm>
              <a:off x="167720" y="424378"/>
              <a:ext cx="9556" cy="13331"/>
            </a:xfrm>
            <a:custGeom>
              <a:avLst/>
              <a:gdLst/>
              <a:ahLst/>
              <a:cxnLst/>
              <a:rect l="l" t="t" r="r" b="b"/>
              <a:pathLst>
                <a:path w="281" h="392" extrusionOk="0">
                  <a:moveTo>
                    <a:pt x="68" y="392"/>
                  </a:moveTo>
                  <a:cubicBezTo>
                    <a:pt x="34" y="392"/>
                    <a:pt x="0" y="392"/>
                    <a:pt x="0" y="358"/>
                  </a:cubicBezTo>
                  <a:cubicBezTo>
                    <a:pt x="34" y="281"/>
                    <a:pt x="68" y="213"/>
                    <a:pt x="111" y="179"/>
                  </a:cubicBezTo>
                  <a:cubicBezTo>
                    <a:pt x="111" y="103"/>
                    <a:pt x="145" y="69"/>
                    <a:pt x="179" y="35"/>
                  </a:cubicBezTo>
                  <a:lnTo>
                    <a:pt x="179" y="1"/>
                  </a:lnTo>
                  <a:cubicBezTo>
                    <a:pt x="212" y="1"/>
                    <a:pt x="246" y="35"/>
                    <a:pt x="280" y="69"/>
                  </a:cubicBezTo>
                  <a:cubicBezTo>
                    <a:pt x="280" y="103"/>
                    <a:pt x="212" y="179"/>
                    <a:pt x="179" y="213"/>
                  </a:cubicBezTo>
                  <a:cubicBezTo>
                    <a:pt x="145" y="281"/>
                    <a:pt x="111" y="315"/>
                    <a:pt x="68" y="392"/>
                  </a:cubicBezTo>
                  <a:close/>
                </a:path>
              </a:pathLst>
            </a:custGeom>
            <a:solidFill>
              <a:schemeClr val="accent3"/>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457" name="Google Shape;457;p52"/>
            <p:cNvSpPr/>
            <p:nvPr/>
          </p:nvSpPr>
          <p:spPr>
            <a:xfrm>
              <a:off x="165408" y="396662"/>
              <a:ext cx="7244" cy="9556"/>
            </a:xfrm>
            <a:custGeom>
              <a:avLst/>
              <a:gdLst/>
              <a:ahLst/>
              <a:cxnLst/>
              <a:rect l="l" t="t" r="r" b="b"/>
              <a:pathLst>
                <a:path w="213" h="281" extrusionOk="0">
                  <a:moveTo>
                    <a:pt x="68" y="281"/>
                  </a:moveTo>
                  <a:cubicBezTo>
                    <a:pt x="34" y="281"/>
                    <a:pt x="0" y="247"/>
                    <a:pt x="34" y="247"/>
                  </a:cubicBezTo>
                  <a:cubicBezTo>
                    <a:pt x="34" y="213"/>
                    <a:pt x="34" y="179"/>
                    <a:pt x="68" y="145"/>
                  </a:cubicBezTo>
                  <a:lnTo>
                    <a:pt x="68" y="68"/>
                  </a:lnTo>
                  <a:cubicBezTo>
                    <a:pt x="102" y="68"/>
                    <a:pt x="102" y="34"/>
                    <a:pt x="102" y="34"/>
                  </a:cubicBezTo>
                  <a:lnTo>
                    <a:pt x="136" y="34"/>
                  </a:lnTo>
                  <a:cubicBezTo>
                    <a:pt x="179" y="0"/>
                    <a:pt x="213" y="34"/>
                    <a:pt x="179" y="68"/>
                  </a:cubicBezTo>
                  <a:lnTo>
                    <a:pt x="179" y="145"/>
                  </a:lnTo>
                  <a:lnTo>
                    <a:pt x="136" y="179"/>
                  </a:lnTo>
                  <a:cubicBezTo>
                    <a:pt x="136" y="213"/>
                    <a:pt x="102" y="247"/>
                    <a:pt x="68" y="281"/>
                  </a:cubicBezTo>
                  <a:close/>
                </a:path>
              </a:pathLst>
            </a:custGeom>
            <a:solidFill>
              <a:schemeClr val="accent3"/>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458" name="Google Shape;458;p52"/>
            <p:cNvSpPr/>
            <p:nvPr/>
          </p:nvSpPr>
          <p:spPr>
            <a:xfrm>
              <a:off x="172617" y="395505"/>
              <a:ext cx="8400" cy="12175"/>
            </a:xfrm>
            <a:custGeom>
              <a:avLst/>
              <a:gdLst/>
              <a:ahLst/>
              <a:cxnLst/>
              <a:rect l="l" t="t" r="r" b="b"/>
              <a:pathLst>
                <a:path w="247" h="358" extrusionOk="0">
                  <a:moveTo>
                    <a:pt x="68" y="357"/>
                  </a:moveTo>
                  <a:cubicBezTo>
                    <a:pt x="68" y="357"/>
                    <a:pt x="1" y="315"/>
                    <a:pt x="35" y="281"/>
                  </a:cubicBezTo>
                  <a:cubicBezTo>
                    <a:pt x="35" y="247"/>
                    <a:pt x="68" y="179"/>
                    <a:pt x="102" y="145"/>
                  </a:cubicBezTo>
                  <a:cubicBezTo>
                    <a:pt x="102" y="102"/>
                    <a:pt x="102" y="34"/>
                    <a:pt x="179" y="34"/>
                  </a:cubicBezTo>
                  <a:lnTo>
                    <a:pt x="179" y="0"/>
                  </a:lnTo>
                  <a:cubicBezTo>
                    <a:pt x="213" y="0"/>
                    <a:pt x="247" y="0"/>
                    <a:pt x="247" y="34"/>
                  </a:cubicBezTo>
                  <a:cubicBezTo>
                    <a:pt x="247" y="102"/>
                    <a:pt x="213" y="145"/>
                    <a:pt x="179" y="179"/>
                  </a:cubicBezTo>
                  <a:cubicBezTo>
                    <a:pt x="136" y="247"/>
                    <a:pt x="136" y="281"/>
                    <a:pt x="102" y="357"/>
                  </a:cubicBezTo>
                  <a:close/>
                </a:path>
              </a:pathLst>
            </a:custGeom>
            <a:solidFill>
              <a:schemeClr val="accent3"/>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459" name="Google Shape;459;p52"/>
            <p:cNvSpPr/>
            <p:nvPr/>
          </p:nvSpPr>
          <p:spPr>
            <a:xfrm>
              <a:off x="212202" y="358233"/>
              <a:ext cx="9862" cy="16800"/>
            </a:xfrm>
            <a:custGeom>
              <a:avLst/>
              <a:gdLst/>
              <a:ahLst/>
              <a:cxnLst/>
              <a:rect l="l" t="t" r="r" b="b"/>
              <a:pathLst>
                <a:path w="290" h="494" extrusionOk="0">
                  <a:moveTo>
                    <a:pt x="77" y="493"/>
                  </a:moveTo>
                  <a:cubicBezTo>
                    <a:pt x="77" y="493"/>
                    <a:pt x="0" y="459"/>
                    <a:pt x="34" y="425"/>
                  </a:cubicBezTo>
                  <a:cubicBezTo>
                    <a:pt x="111" y="281"/>
                    <a:pt x="145" y="136"/>
                    <a:pt x="213" y="34"/>
                  </a:cubicBezTo>
                  <a:lnTo>
                    <a:pt x="247" y="34"/>
                  </a:lnTo>
                  <a:cubicBezTo>
                    <a:pt x="247" y="1"/>
                    <a:pt x="289" y="34"/>
                    <a:pt x="289" y="68"/>
                  </a:cubicBezTo>
                  <a:cubicBezTo>
                    <a:pt x="289" y="213"/>
                    <a:pt x="179" y="349"/>
                    <a:pt x="111" y="459"/>
                  </a:cubicBezTo>
                  <a:close/>
                </a:path>
              </a:pathLst>
            </a:custGeom>
            <a:solidFill>
              <a:schemeClr val="accent3"/>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460" name="Google Shape;460;p52"/>
            <p:cNvSpPr/>
            <p:nvPr/>
          </p:nvSpPr>
          <p:spPr>
            <a:xfrm>
              <a:off x="201524" y="360546"/>
              <a:ext cx="8400" cy="12175"/>
            </a:xfrm>
            <a:custGeom>
              <a:avLst/>
              <a:gdLst/>
              <a:ahLst/>
              <a:cxnLst/>
              <a:rect l="l" t="t" r="r" b="b"/>
              <a:pathLst>
                <a:path w="247" h="358" extrusionOk="0">
                  <a:moveTo>
                    <a:pt x="68" y="323"/>
                  </a:moveTo>
                  <a:cubicBezTo>
                    <a:pt x="34" y="357"/>
                    <a:pt x="0" y="323"/>
                    <a:pt x="34" y="281"/>
                  </a:cubicBezTo>
                  <a:cubicBezTo>
                    <a:pt x="34" y="247"/>
                    <a:pt x="68" y="213"/>
                    <a:pt x="102" y="145"/>
                  </a:cubicBezTo>
                  <a:cubicBezTo>
                    <a:pt x="102" y="111"/>
                    <a:pt x="102" y="34"/>
                    <a:pt x="136" y="0"/>
                  </a:cubicBezTo>
                  <a:lnTo>
                    <a:pt x="178" y="0"/>
                  </a:lnTo>
                  <a:cubicBezTo>
                    <a:pt x="178" y="0"/>
                    <a:pt x="246" y="0"/>
                    <a:pt x="212" y="34"/>
                  </a:cubicBezTo>
                  <a:cubicBezTo>
                    <a:pt x="246" y="111"/>
                    <a:pt x="212" y="145"/>
                    <a:pt x="178" y="179"/>
                  </a:cubicBezTo>
                  <a:cubicBezTo>
                    <a:pt x="136" y="247"/>
                    <a:pt x="102" y="281"/>
                    <a:pt x="68" y="323"/>
                  </a:cubicBezTo>
                  <a:close/>
                </a:path>
              </a:pathLst>
            </a:custGeom>
            <a:solidFill>
              <a:schemeClr val="accent3"/>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461" name="Google Shape;461;p52"/>
            <p:cNvSpPr/>
            <p:nvPr/>
          </p:nvSpPr>
          <p:spPr>
            <a:xfrm>
              <a:off x="191696" y="348405"/>
              <a:ext cx="7244" cy="13331"/>
            </a:xfrm>
            <a:custGeom>
              <a:avLst/>
              <a:gdLst/>
              <a:ahLst/>
              <a:cxnLst/>
              <a:rect l="l" t="t" r="r" b="b"/>
              <a:pathLst>
                <a:path w="213" h="392" extrusionOk="0">
                  <a:moveTo>
                    <a:pt x="77" y="391"/>
                  </a:moveTo>
                  <a:cubicBezTo>
                    <a:pt x="43" y="391"/>
                    <a:pt x="0" y="357"/>
                    <a:pt x="0" y="357"/>
                  </a:cubicBezTo>
                  <a:cubicBezTo>
                    <a:pt x="43" y="290"/>
                    <a:pt x="77" y="256"/>
                    <a:pt x="77" y="179"/>
                  </a:cubicBezTo>
                  <a:cubicBezTo>
                    <a:pt x="111" y="145"/>
                    <a:pt x="111" y="77"/>
                    <a:pt x="145" y="43"/>
                  </a:cubicBezTo>
                  <a:lnTo>
                    <a:pt x="145" y="1"/>
                  </a:lnTo>
                  <a:cubicBezTo>
                    <a:pt x="145" y="1"/>
                    <a:pt x="179" y="1"/>
                    <a:pt x="179" y="43"/>
                  </a:cubicBezTo>
                  <a:cubicBezTo>
                    <a:pt x="213" y="145"/>
                    <a:pt x="145" y="290"/>
                    <a:pt x="77" y="357"/>
                  </a:cubicBezTo>
                  <a:close/>
                </a:path>
              </a:pathLst>
            </a:custGeom>
            <a:solidFill>
              <a:schemeClr val="accent3"/>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462" name="Google Shape;462;p52"/>
            <p:cNvSpPr/>
            <p:nvPr/>
          </p:nvSpPr>
          <p:spPr>
            <a:xfrm>
              <a:off x="129292" y="340039"/>
              <a:ext cx="6087" cy="9862"/>
            </a:xfrm>
            <a:custGeom>
              <a:avLst/>
              <a:gdLst/>
              <a:ahLst/>
              <a:cxnLst/>
              <a:rect l="l" t="t" r="r" b="b"/>
              <a:pathLst>
                <a:path w="179" h="290" extrusionOk="0">
                  <a:moveTo>
                    <a:pt x="102" y="247"/>
                  </a:moveTo>
                  <a:cubicBezTo>
                    <a:pt x="68" y="289"/>
                    <a:pt x="0" y="247"/>
                    <a:pt x="34" y="179"/>
                  </a:cubicBezTo>
                  <a:cubicBezTo>
                    <a:pt x="34" y="145"/>
                    <a:pt x="68" y="34"/>
                    <a:pt x="102" y="0"/>
                  </a:cubicBezTo>
                  <a:lnTo>
                    <a:pt x="102" y="0"/>
                  </a:lnTo>
                  <a:cubicBezTo>
                    <a:pt x="136" y="0"/>
                    <a:pt x="136" y="0"/>
                    <a:pt x="179" y="34"/>
                  </a:cubicBezTo>
                  <a:cubicBezTo>
                    <a:pt x="179" y="111"/>
                    <a:pt x="136" y="179"/>
                    <a:pt x="102" y="213"/>
                  </a:cubicBezTo>
                  <a:close/>
                </a:path>
              </a:pathLst>
            </a:custGeom>
            <a:solidFill>
              <a:schemeClr val="accent5"/>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463" name="Google Shape;463;p52"/>
            <p:cNvSpPr/>
            <p:nvPr/>
          </p:nvSpPr>
          <p:spPr>
            <a:xfrm>
              <a:off x="136501" y="338883"/>
              <a:ext cx="8434" cy="11018"/>
            </a:xfrm>
            <a:custGeom>
              <a:avLst/>
              <a:gdLst/>
              <a:ahLst/>
              <a:cxnLst/>
              <a:rect l="l" t="t" r="r" b="b"/>
              <a:pathLst>
                <a:path w="248" h="324" extrusionOk="0">
                  <a:moveTo>
                    <a:pt x="103" y="281"/>
                  </a:moveTo>
                  <a:cubicBezTo>
                    <a:pt x="69" y="323"/>
                    <a:pt x="1" y="281"/>
                    <a:pt x="35" y="247"/>
                  </a:cubicBezTo>
                  <a:cubicBezTo>
                    <a:pt x="35" y="213"/>
                    <a:pt x="69" y="145"/>
                    <a:pt x="103" y="111"/>
                  </a:cubicBezTo>
                  <a:cubicBezTo>
                    <a:pt x="103" y="68"/>
                    <a:pt x="137" y="34"/>
                    <a:pt x="179" y="34"/>
                  </a:cubicBezTo>
                  <a:lnTo>
                    <a:pt x="179" y="0"/>
                  </a:lnTo>
                  <a:cubicBezTo>
                    <a:pt x="213" y="0"/>
                    <a:pt x="247" y="34"/>
                    <a:pt x="247" y="34"/>
                  </a:cubicBezTo>
                  <a:cubicBezTo>
                    <a:pt x="247" y="111"/>
                    <a:pt x="213" y="145"/>
                    <a:pt x="213" y="179"/>
                  </a:cubicBezTo>
                  <a:close/>
                </a:path>
              </a:pathLst>
            </a:custGeom>
            <a:solidFill>
              <a:schemeClr val="accent5"/>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464" name="Google Shape;464;p52"/>
            <p:cNvSpPr/>
            <p:nvPr/>
          </p:nvSpPr>
          <p:spPr>
            <a:xfrm>
              <a:off x="198905" y="314908"/>
              <a:ext cx="8706" cy="11869"/>
            </a:xfrm>
            <a:custGeom>
              <a:avLst/>
              <a:gdLst/>
              <a:ahLst/>
              <a:cxnLst/>
              <a:rect l="l" t="t" r="r" b="b"/>
              <a:pathLst>
                <a:path w="256" h="349" extrusionOk="0">
                  <a:moveTo>
                    <a:pt x="111" y="315"/>
                  </a:moveTo>
                  <a:cubicBezTo>
                    <a:pt x="77" y="349"/>
                    <a:pt x="1" y="315"/>
                    <a:pt x="43" y="281"/>
                  </a:cubicBezTo>
                  <a:cubicBezTo>
                    <a:pt x="43" y="213"/>
                    <a:pt x="77" y="179"/>
                    <a:pt x="77" y="102"/>
                  </a:cubicBezTo>
                  <a:cubicBezTo>
                    <a:pt x="111" y="68"/>
                    <a:pt x="111" y="34"/>
                    <a:pt x="145" y="34"/>
                  </a:cubicBezTo>
                  <a:lnTo>
                    <a:pt x="179" y="0"/>
                  </a:lnTo>
                  <a:cubicBezTo>
                    <a:pt x="213" y="0"/>
                    <a:pt x="255" y="34"/>
                    <a:pt x="255" y="34"/>
                  </a:cubicBezTo>
                  <a:cubicBezTo>
                    <a:pt x="255" y="102"/>
                    <a:pt x="213" y="136"/>
                    <a:pt x="179" y="179"/>
                  </a:cubicBezTo>
                  <a:cubicBezTo>
                    <a:pt x="145" y="213"/>
                    <a:pt x="145" y="247"/>
                    <a:pt x="111" y="315"/>
                  </a:cubicBezTo>
                  <a:close/>
                </a:path>
              </a:pathLst>
            </a:custGeom>
            <a:solidFill>
              <a:schemeClr val="accent3"/>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465" name="Google Shape;465;p52"/>
            <p:cNvSpPr/>
            <p:nvPr/>
          </p:nvSpPr>
          <p:spPr>
            <a:xfrm>
              <a:off x="207577" y="318376"/>
              <a:ext cx="7244" cy="12141"/>
            </a:xfrm>
            <a:custGeom>
              <a:avLst/>
              <a:gdLst/>
              <a:ahLst/>
              <a:cxnLst/>
              <a:rect l="l" t="t" r="r" b="b"/>
              <a:pathLst>
                <a:path w="213" h="357" extrusionOk="0">
                  <a:moveTo>
                    <a:pt x="68" y="357"/>
                  </a:moveTo>
                  <a:cubicBezTo>
                    <a:pt x="34" y="357"/>
                    <a:pt x="0" y="323"/>
                    <a:pt x="0" y="289"/>
                  </a:cubicBezTo>
                  <a:cubicBezTo>
                    <a:pt x="34" y="247"/>
                    <a:pt x="68" y="179"/>
                    <a:pt x="68" y="145"/>
                  </a:cubicBezTo>
                  <a:cubicBezTo>
                    <a:pt x="68" y="111"/>
                    <a:pt x="102" y="111"/>
                    <a:pt x="102" y="77"/>
                  </a:cubicBezTo>
                  <a:cubicBezTo>
                    <a:pt x="102" y="34"/>
                    <a:pt x="136" y="34"/>
                    <a:pt x="170" y="0"/>
                  </a:cubicBezTo>
                  <a:lnTo>
                    <a:pt x="170" y="0"/>
                  </a:lnTo>
                  <a:cubicBezTo>
                    <a:pt x="170" y="0"/>
                    <a:pt x="213" y="0"/>
                    <a:pt x="213" y="34"/>
                  </a:cubicBezTo>
                  <a:cubicBezTo>
                    <a:pt x="213" y="111"/>
                    <a:pt x="213" y="145"/>
                    <a:pt x="170" y="179"/>
                  </a:cubicBezTo>
                  <a:cubicBezTo>
                    <a:pt x="136" y="247"/>
                    <a:pt x="102" y="289"/>
                    <a:pt x="68" y="323"/>
                  </a:cubicBezTo>
                  <a:close/>
                </a:path>
              </a:pathLst>
            </a:custGeom>
            <a:solidFill>
              <a:schemeClr val="accent3"/>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466" name="Google Shape;466;p52"/>
            <p:cNvSpPr/>
            <p:nvPr/>
          </p:nvSpPr>
          <p:spPr>
            <a:xfrm>
              <a:off x="219412" y="328204"/>
              <a:ext cx="7278" cy="10712"/>
            </a:xfrm>
            <a:custGeom>
              <a:avLst/>
              <a:gdLst/>
              <a:ahLst/>
              <a:cxnLst/>
              <a:rect l="l" t="t" r="r" b="b"/>
              <a:pathLst>
                <a:path w="214" h="315" extrusionOk="0">
                  <a:moveTo>
                    <a:pt x="111" y="280"/>
                  </a:moveTo>
                  <a:cubicBezTo>
                    <a:pt x="77" y="314"/>
                    <a:pt x="1" y="280"/>
                    <a:pt x="35" y="212"/>
                  </a:cubicBezTo>
                  <a:cubicBezTo>
                    <a:pt x="35" y="170"/>
                    <a:pt x="77" y="136"/>
                    <a:pt x="77" y="102"/>
                  </a:cubicBezTo>
                  <a:cubicBezTo>
                    <a:pt x="77" y="68"/>
                    <a:pt x="111" y="34"/>
                    <a:pt x="111" y="34"/>
                  </a:cubicBezTo>
                  <a:cubicBezTo>
                    <a:pt x="145" y="34"/>
                    <a:pt x="145" y="34"/>
                    <a:pt x="145" y="0"/>
                  </a:cubicBezTo>
                  <a:cubicBezTo>
                    <a:pt x="145" y="0"/>
                    <a:pt x="179" y="0"/>
                    <a:pt x="179" y="34"/>
                  </a:cubicBezTo>
                  <a:cubicBezTo>
                    <a:pt x="213" y="68"/>
                    <a:pt x="179" y="102"/>
                    <a:pt x="179" y="136"/>
                  </a:cubicBezTo>
                  <a:cubicBezTo>
                    <a:pt x="145" y="170"/>
                    <a:pt x="145" y="212"/>
                    <a:pt x="111" y="246"/>
                  </a:cubicBezTo>
                  <a:close/>
                </a:path>
              </a:pathLst>
            </a:custGeom>
            <a:solidFill>
              <a:schemeClr val="accent3"/>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467" name="Google Shape;467;p52"/>
            <p:cNvSpPr/>
            <p:nvPr/>
          </p:nvSpPr>
          <p:spPr>
            <a:xfrm>
              <a:off x="153267" y="294401"/>
              <a:ext cx="8400" cy="10712"/>
            </a:xfrm>
            <a:custGeom>
              <a:avLst/>
              <a:gdLst/>
              <a:ahLst/>
              <a:cxnLst/>
              <a:rect l="l" t="t" r="r" b="b"/>
              <a:pathLst>
                <a:path w="247" h="315" extrusionOk="0">
                  <a:moveTo>
                    <a:pt x="68" y="280"/>
                  </a:moveTo>
                  <a:cubicBezTo>
                    <a:pt x="34" y="314"/>
                    <a:pt x="0" y="246"/>
                    <a:pt x="34" y="213"/>
                  </a:cubicBezTo>
                  <a:cubicBezTo>
                    <a:pt x="68" y="179"/>
                    <a:pt x="68" y="145"/>
                    <a:pt x="111" y="102"/>
                  </a:cubicBezTo>
                  <a:cubicBezTo>
                    <a:pt x="111" y="68"/>
                    <a:pt x="145" y="34"/>
                    <a:pt x="179" y="0"/>
                  </a:cubicBezTo>
                  <a:lnTo>
                    <a:pt x="179" y="0"/>
                  </a:lnTo>
                  <a:cubicBezTo>
                    <a:pt x="179" y="0"/>
                    <a:pt x="213" y="0"/>
                    <a:pt x="247" y="34"/>
                  </a:cubicBezTo>
                  <a:cubicBezTo>
                    <a:pt x="247" y="145"/>
                    <a:pt x="145" y="213"/>
                    <a:pt x="68" y="280"/>
                  </a:cubicBezTo>
                  <a:close/>
                </a:path>
              </a:pathLst>
            </a:custGeom>
            <a:solidFill>
              <a:schemeClr val="accent5"/>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468" name="Google Shape;468;p52"/>
            <p:cNvSpPr/>
            <p:nvPr/>
          </p:nvSpPr>
          <p:spPr>
            <a:xfrm>
              <a:off x="164251" y="294401"/>
              <a:ext cx="9556" cy="13297"/>
            </a:xfrm>
            <a:custGeom>
              <a:avLst/>
              <a:gdLst/>
              <a:ahLst/>
              <a:cxnLst/>
              <a:rect l="l" t="t" r="r" b="b"/>
              <a:pathLst>
                <a:path w="281" h="391" extrusionOk="0">
                  <a:moveTo>
                    <a:pt x="102" y="357"/>
                  </a:moveTo>
                  <a:cubicBezTo>
                    <a:pt x="68" y="391"/>
                    <a:pt x="0" y="314"/>
                    <a:pt x="34" y="280"/>
                  </a:cubicBezTo>
                  <a:cubicBezTo>
                    <a:pt x="34" y="246"/>
                    <a:pt x="68" y="179"/>
                    <a:pt x="102" y="145"/>
                  </a:cubicBezTo>
                  <a:cubicBezTo>
                    <a:pt x="136" y="68"/>
                    <a:pt x="136" y="34"/>
                    <a:pt x="170" y="0"/>
                  </a:cubicBezTo>
                  <a:lnTo>
                    <a:pt x="213" y="0"/>
                  </a:lnTo>
                  <a:cubicBezTo>
                    <a:pt x="247" y="0"/>
                    <a:pt x="281" y="34"/>
                    <a:pt x="281" y="68"/>
                  </a:cubicBezTo>
                  <a:cubicBezTo>
                    <a:pt x="281" y="102"/>
                    <a:pt x="247" y="145"/>
                    <a:pt x="213" y="213"/>
                  </a:cubicBezTo>
                  <a:cubicBezTo>
                    <a:pt x="170" y="246"/>
                    <a:pt x="136" y="280"/>
                    <a:pt x="102" y="357"/>
                  </a:cubicBezTo>
                  <a:close/>
                </a:path>
              </a:pathLst>
            </a:custGeom>
            <a:solidFill>
              <a:schemeClr val="accent5"/>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469" name="Google Shape;469;p52"/>
            <p:cNvSpPr/>
            <p:nvPr/>
          </p:nvSpPr>
          <p:spPr>
            <a:xfrm>
              <a:off x="220568" y="247301"/>
              <a:ext cx="7278" cy="12175"/>
            </a:xfrm>
            <a:custGeom>
              <a:avLst/>
              <a:gdLst/>
              <a:ahLst/>
              <a:cxnLst/>
              <a:rect l="l" t="t" r="r" b="b"/>
              <a:pathLst>
                <a:path w="214" h="358" extrusionOk="0">
                  <a:moveTo>
                    <a:pt x="77" y="323"/>
                  </a:moveTo>
                  <a:cubicBezTo>
                    <a:pt x="43" y="357"/>
                    <a:pt x="1" y="323"/>
                    <a:pt x="1" y="289"/>
                  </a:cubicBezTo>
                  <a:lnTo>
                    <a:pt x="77" y="145"/>
                  </a:lnTo>
                  <a:cubicBezTo>
                    <a:pt x="77" y="111"/>
                    <a:pt x="77" y="43"/>
                    <a:pt x="111" y="43"/>
                  </a:cubicBezTo>
                  <a:lnTo>
                    <a:pt x="145" y="43"/>
                  </a:lnTo>
                  <a:cubicBezTo>
                    <a:pt x="179" y="0"/>
                    <a:pt x="213" y="0"/>
                    <a:pt x="213" y="77"/>
                  </a:cubicBezTo>
                  <a:cubicBezTo>
                    <a:pt x="213" y="111"/>
                    <a:pt x="179" y="145"/>
                    <a:pt x="145" y="179"/>
                  </a:cubicBezTo>
                  <a:cubicBezTo>
                    <a:pt x="145" y="213"/>
                    <a:pt x="111" y="289"/>
                    <a:pt x="77" y="323"/>
                  </a:cubicBezTo>
                  <a:close/>
                </a:path>
              </a:pathLst>
            </a:custGeom>
            <a:solidFill>
              <a:schemeClr val="accent3"/>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470" name="Google Shape;470;p52"/>
            <p:cNvSpPr/>
            <p:nvPr/>
          </p:nvSpPr>
          <p:spPr>
            <a:xfrm>
              <a:off x="227811" y="253354"/>
              <a:ext cx="9828" cy="14487"/>
            </a:xfrm>
            <a:custGeom>
              <a:avLst/>
              <a:gdLst/>
              <a:ahLst/>
              <a:cxnLst/>
              <a:rect l="l" t="t" r="r" b="b"/>
              <a:pathLst>
                <a:path w="289" h="426" extrusionOk="0">
                  <a:moveTo>
                    <a:pt x="76" y="392"/>
                  </a:moveTo>
                  <a:cubicBezTo>
                    <a:pt x="43" y="426"/>
                    <a:pt x="0" y="392"/>
                    <a:pt x="0" y="358"/>
                  </a:cubicBezTo>
                  <a:cubicBezTo>
                    <a:pt x="43" y="247"/>
                    <a:pt x="76" y="111"/>
                    <a:pt x="178" y="35"/>
                  </a:cubicBezTo>
                  <a:lnTo>
                    <a:pt x="178" y="35"/>
                  </a:lnTo>
                  <a:cubicBezTo>
                    <a:pt x="212" y="1"/>
                    <a:pt x="255" y="35"/>
                    <a:pt x="255" y="35"/>
                  </a:cubicBezTo>
                  <a:cubicBezTo>
                    <a:pt x="289" y="179"/>
                    <a:pt x="178" y="290"/>
                    <a:pt x="76" y="392"/>
                  </a:cubicBezTo>
                  <a:close/>
                </a:path>
              </a:pathLst>
            </a:custGeom>
            <a:solidFill>
              <a:schemeClr val="accent3"/>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471" name="Google Shape;471;p52"/>
            <p:cNvSpPr/>
            <p:nvPr/>
          </p:nvSpPr>
          <p:spPr>
            <a:xfrm>
              <a:off x="-82745" y="-80022"/>
              <a:ext cx="97670" cy="338341"/>
            </a:xfrm>
            <a:custGeom>
              <a:avLst/>
              <a:gdLst/>
              <a:ahLst/>
              <a:cxnLst/>
              <a:rect l="l" t="t" r="r" b="b"/>
              <a:pathLst>
                <a:path w="2872" h="9949" extrusionOk="0">
                  <a:moveTo>
                    <a:pt x="1631" y="9558"/>
                  </a:moveTo>
                  <a:cubicBezTo>
                    <a:pt x="1385" y="9736"/>
                    <a:pt x="1104" y="9880"/>
                    <a:pt x="782" y="9914"/>
                  </a:cubicBezTo>
                  <a:cubicBezTo>
                    <a:pt x="748" y="9948"/>
                    <a:pt x="714" y="9948"/>
                    <a:pt x="680" y="9914"/>
                  </a:cubicBezTo>
                  <a:cubicBezTo>
                    <a:pt x="603" y="9914"/>
                    <a:pt x="501" y="9914"/>
                    <a:pt x="425" y="9880"/>
                  </a:cubicBezTo>
                  <a:cubicBezTo>
                    <a:pt x="391" y="9880"/>
                    <a:pt x="357" y="9838"/>
                    <a:pt x="323" y="9804"/>
                  </a:cubicBezTo>
                  <a:cubicBezTo>
                    <a:pt x="178" y="9702"/>
                    <a:pt x="111" y="9490"/>
                    <a:pt x="111" y="9311"/>
                  </a:cubicBezTo>
                  <a:cubicBezTo>
                    <a:pt x="0" y="8606"/>
                    <a:pt x="77" y="7893"/>
                    <a:pt x="178" y="7153"/>
                  </a:cubicBezTo>
                  <a:lnTo>
                    <a:pt x="178" y="7009"/>
                  </a:lnTo>
                  <a:cubicBezTo>
                    <a:pt x="289" y="6304"/>
                    <a:pt x="467" y="5590"/>
                    <a:pt x="535" y="4919"/>
                  </a:cubicBezTo>
                  <a:cubicBezTo>
                    <a:pt x="714" y="3467"/>
                    <a:pt x="892" y="1810"/>
                    <a:pt x="255" y="426"/>
                  </a:cubicBezTo>
                  <a:cubicBezTo>
                    <a:pt x="255" y="358"/>
                    <a:pt x="212" y="247"/>
                    <a:pt x="144" y="179"/>
                  </a:cubicBezTo>
                  <a:cubicBezTo>
                    <a:pt x="111" y="111"/>
                    <a:pt x="77" y="35"/>
                    <a:pt x="43" y="1"/>
                  </a:cubicBezTo>
                  <a:cubicBezTo>
                    <a:pt x="77" y="35"/>
                    <a:pt x="144" y="69"/>
                    <a:pt x="212" y="179"/>
                  </a:cubicBezTo>
                  <a:cubicBezTo>
                    <a:pt x="357" y="247"/>
                    <a:pt x="501" y="392"/>
                    <a:pt x="680" y="570"/>
                  </a:cubicBezTo>
                  <a:cubicBezTo>
                    <a:pt x="816" y="706"/>
                    <a:pt x="960" y="884"/>
                    <a:pt x="1104" y="1063"/>
                  </a:cubicBezTo>
                  <a:cubicBezTo>
                    <a:pt x="1665" y="1768"/>
                    <a:pt x="2302" y="2830"/>
                    <a:pt x="2625" y="4214"/>
                  </a:cubicBezTo>
                  <a:cubicBezTo>
                    <a:pt x="2693" y="4571"/>
                    <a:pt x="2761" y="4953"/>
                    <a:pt x="2803" y="5310"/>
                  </a:cubicBezTo>
                  <a:lnTo>
                    <a:pt x="2803" y="5633"/>
                  </a:lnTo>
                  <a:cubicBezTo>
                    <a:pt x="2871" y="6338"/>
                    <a:pt x="2837" y="7043"/>
                    <a:pt x="2693" y="7714"/>
                  </a:cubicBezTo>
                  <a:cubicBezTo>
                    <a:pt x="2659" y="8003"/>
                    <a:pt x="2591" y="8249"/>
                    <a:pt x="2481" y="8496"/>
                  </a:cubicBezTo>
                  <a:cubicBezTo>
                    <a:pt x="2447" y="8530"/>
                    <a:pt x="2413" y="8606"/>
                    <a:pt x="2379" y="8674"/>
                  </a:cubicBezTo>
                  <a:cubicBezTo>
                    <a:pt x="2268" y="8886"/>
                    <a:pt x="2124" y="9099"/>
                    <a:pt x="1954" y="9277"/>
                  </a:cubicBezTo>
                  <a:cubicBezTo>
                    <a:pt x="1877" y="9379"/>
                    <a:pt x="1775" y="9456"/>
                    <a:pt x="1631" y="9558"/>
                  </a:cubicBezTo>
                  <a:close/>
                </a:path>
              </a:pathLst>
            </a:custGeom>
            <a:solidFill>
              <a:schemeClr val="accent5"/>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472" name="Google Shape;472;p52"/>
            <p:cNvSpPr/>
            <p:nvPr/>
          </p:nvSpPr>
          <p:spPr>
            <a:xfrm>
              <a:off x="-86214" y="-73934"/>
              <a:ext cx="115591" cy="329941"/>
            </a:xfrm>
            <a:custGeom>
              <a:avLst/>
              <a:gdLst/>
              <a:ahLst/>
              <a:cxnLst/>
              <a:rect l="l" t="t" r="r" b="b"/>
              <a:pathLst>
                <a:path w="3399" h="9702" extrusionOk="0">
                  <a:moveTo>
                    <a:pt x="527" y="9701"/>
                  </a:moveTo>
                  <a:cubicBezTo>
                    <a:pt x="493" y="9701"/>
                    <a:pt x="459" y="9659"/>
                    <a:pt x="425" y="9625"/>
                  </a:cubicBezTo>
                  <a:cubicBezTo>
                    <a:pt x="280" y="9523"/>
                    <a:pt x="213" y="9311"/>
                    <a:pt x="213" y="9132"/>
                  </a:cubicBezTo>
                  <a:cubicBezTo>
                    <a:pt x="0" y="7680"/>
                    <a:pt x="459" y="6159"/>
                    <a:pt x="637" y="4740"/>
                  </a:cubicBezTo>
                  <a:cubicBezTo>
                    <a:pt x="816" y="3288"/>
                    <a:pt x="994" y="1631"/>
                    <a:pt x="357" y="247"/>
                  </a:cubicBezTo>
                  <a:cubicBezTo>
                    <a:pt x="357" y="179"/>
                    <a:pt x="314" y="68"/>
                    <a:pt x="246" y="0"/>
                  </a:cubicBezTo>
                  <a:lnTo>
                    <a:pt x="314" y="0"/>
                  </a:lnTo>
                  <a:cubicBezTo>
                    <a:pt x="357" y="247"/>
                    <a:pt x="3398" y="4987"/>
                    <a:pt x="527" y="9701"/>
                  </a:cubicBezTo>
                  <a:close/>
                </a:path>
              </a:pathLst>
            </a:custGeom>
            <a:solidFill>
              <a:schemeClr val="accent3"/>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473" name="Google Shape;473;p52"/>
            <p:cNvSpPr/>
            <p:nvPr/>
          </p:nvSpPr>
          <p:spPr>
            <a:xfrm>
              <a:off x="-70638" y="221013"/>
              <a:ext cx="4965" cy="11869"/>
            </a:xfrm>
            <a:custGeom>
              <a:avLst/>
              <a:gdLst/>
              <a:ahLst/>
              <a:cxnLst/>
              <a:rect l="l" t="t" r="r" b="b"/>
              <a:pathLst>
                <a:path w="146" h="349" extrusionOk="0">
                  <a:moveTo>
                    <a:pt x="35" y="349"/>
                  </a:moveTo>
                  <a:cubicBezTo>
                    <a:pt x="35" y="349"/>
                    <a:pt x="1" y="349"/>
                    <a:pt x="1" y="315"/>
                  </a:cubicBezTo>
                  <a:lnTo>
                    <a:pt x="1" y="247"/>
                  </a:lnTo>
                  <a:lnTo>
                    <a:pt x="1" y="179"/>
                  </a:lnTo>
                  <a:lnTo>
                    <a:pt x="1" y="102"/>
                  </a:lnTo>
                  <a:cubicBezTo>
                    <a:pt x="35" y="68"/>
                    <a:pt x="35" y="34"/>
                    <a:pt x="35" y="34"/>
                  </a:cubicBezTo>
                  <a:cubicBezTo>
                    <a:pt x="35" y="34"/>
                    <a:pt x="69" y="34"/>
                    <a:pt x="69" y="0"/>
                  </a:cubicBezTo>
                  <a:cubicBezTo>
                    <a:pt x="69" y="0"/>
                    <a:pt x="111" y="0"/>
                    <a:pt x="145" y="34"/>
                  </a:cubicBezTo>
                  <a:lnTo>
                    <a:pt x="145" y="102"/>
                  </a:lnTo>
                  <a:lnTo>
                    <a:pt x="145" y="213"/>
                  </a:lnTo>
                  <a:cubicBezTo>
                    <a:pt x="111" y="213"/>
                    <a:pt x="111" y="247"/>
                    <a:pt x="111" y="281"/>
                  </a:cubicBezTo>
                  <a:cubicBezTo>
                    <a:pt x="69" y="281"/>
                    <a:pt x="69" y="315"/>
                    <a:pt x="35" y="349"/>
                  </a:cubicBezTo>
                  <a:close/>
                </a:path>
              </a:pathLst>
            </a:custGeom>
            <a:solidFill>
              <a:schemeClr val="accent5"/>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474" name="Google Shape;474;p52"/>
            <p:cNvSpPr/>
            <p:nvPr/>
          </p:nvSpPr>
          <p:spPr>
            <a:xfrm>
              <a:off x="-63395" y="222169"/>
              <a:ext cx="7244" cy="12175"/>
            </a:xfrm>
            <a:custGeom>
              <a:avLst/>
              <a:gdLst/>
              <a:ahLst/>
              <a:cxnLst/>
              <a:rect l="l" t="t" r="r" b="b"/>
              <a:pathLst>
                <a:path w="213" h="358" extrusionOk="0">
                  <a:moveTo>
                    <a:pt x="68" y="357"/>
                  </a:moveTo>
                  <a:cubicBezTo>
                    <a:pt x="68" y="357"/>
                    <a:pt x="0" y="357"/>
                    <a:pt x="0" y="315"/>
                  </a:cubicBezTo>
                  <a:cubicBezTo>
                    <a:pt x="34" y="247"/>
                    <a:pt x="34" y="213"/>
                    <a:pt x="34" y="145"/>
                  </a:cubicBezTo>
                  <a:cubicBezTo>
                    <a:pt x="68" y="102"/>
                    <a:pt x="68" y="34"/>
                    <a:pt x="111" y="0"/>
                  </a:cubicBezTo>
                  <a:lnTo>
                    <a:pt x="111" y="0"/>
                  </a:lnTo>
                  <a:cubicBezTo>
                    <a:pt x="145" y="0"/>
                    <a:pt x="179" y="0"/>
                    <a:pt x="179" y="34"/>
                  </a:cubicBezTo>
                  <a:cubicBezTo>
                    <a:pt x="213" y="68"/>
                    <a:pt x="179" y="145"/>
                    <a:pt x="179" y="179"/>
                  </a:cubicBezTo>
                  <a:cubicBezTo>
                    <a:pt x="145" y="247"/>
                    <a:pt x="111" y="281"/>
                    <a:pt x="111" y="315"/>
                  </a:cubicBezTo>
                  <a:cubicBezTo>
                    <a:pt x="111" y="357"/>
                    <a:pt x="111" y="357"/>
                    <a:pt x="68" y="357"/>
                  </a:cubicBezTo>
                  <a:close/>
                </a:path>
              </a:pathLst>
            </a:custGeom>
            <a:solidFill>
              <a:schemeClr val="accent5"/>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475" name="Google Shape;475;p52"/>
            <p:cNvSpPr/>
            <p:nvPr/>
          </p:nvSpPr>
          <p:spPr>
            <a:xfrm>
              <a:off x="-71795" y="194419"/>
              <a:ext cx="4965" cy="11018"/>
            </a:xfrm>
            <a:custGeom>
              <a:avLst/>
              <a:gdLst/>
              <a:ahLst/>
              <a:cxnLst/>
              <a:rect l="l" t="t" r="r" b="b"/>
              <a:pathLst>
                <a:path w="146" h="324" extrusionOk="0">
                  <a:moveTo>
                    <a:pt x="69" y="324"/>
                  </a:moveTo>
                  <a:cubicBezTo>
                    <a:pt x="35" y="324"/>
                    <a:pt x="1" y="324"/>
                    <a:pt x="1" y="281"/>
                  </a:cubicBezTo>
                  <a:cubicBezTo>
                    <a:pt x="35" y="213"/>
                    <a:pt x="35" y="111"/>
                    <a:pt x="69" y="35"/>
                  </a:cubicBezTo>
                  <a:lnTo>
                    <a:pt x="69" y="1"/>
                  </a:lnTo>
                  <a:cubicBezTo>
                    <a:pt x="103" y="1"/>
                    <a:pt x="145" y="1"/>
                    <a:pt x="145" y="35"/>
                  </a:cubicBezTo>
                  <a:cubicBezTo>
                    <a:pt x="145" y="111"/>
                    <a:pt x="103" y="213"/>
                    <a:pt x="69" y="324"/>
                  </a:cubicBezTo>
                  <a:close/>
                </a:path>
              </a:pathLst>
            </a:custGeom>
            <a:solidFill>
              <a:schemeClr val="accent5"/>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476" name="Google Shape;476;p52"/>
            <p:cNvSpPr/>
            <p:nvPr/>
          </p:nvSpPr>
          <p:spPr>
            <a:xfrm>
              <a:off x="-59654" y="189522"/>
              <a:ext cx="4659" cy="11018"/>
            </a:xfrm>
            <a:custGeom>
              <a:avLst/>
              <a:gdLst/>
              <a:ahLst/>
              <a:cxnLst/>
              <a:rect l="l" t="t" r="r" b="b"/>
              <a:pathLst>
                <a:path w="137" h="324" extrusionOk="0">
                  <a:moveTo>
                    <a:pt x="69" y="289"/>
                  </a:moveTo>
                  <a:cubicBezTo>
                    <a:pt x="35" y="323"/>
                    <a:pt x="1" y="289"/>
                    <a:pt x="1" y="255"/>
                  </a:cubicBezTo>
                  <a:cubicBezTo>
                    <a:pt x="1" y="179"/>
                    <a:pt x="1" y="111"/>
                    <a:pt x="35" y="43"/>
                  </a:cubicBezTo>
                  <a:lnTo>
                    <a:pt x="35" y="43"/>
                  </a:lnTo>
                  <a:cubicBezTo>
                    <a:pt x="69" y="1"/>
                    <a:pt x="103" y="43"/>
                    <a:pt x="137" y="43"/>
                  </a:cubicBezTo>
                  <a:cubicBezTo>
                    <a:pt x="137" y="111"/>
                    <a:pt x="103" y="213"/>
                    <a:pt x="69" y="289"/>
                  </a:cubicBezTo>
                  <a:close/>
                </a:path>
              </a:pathLst>
            </a:custGeom>
            <a:solidFill>
              <a:schemeClr val="accent5"/>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477" name="Google Shape;477;p52"/>
            <p:cNvSpPr/>
            <p:nvPr/>
          </p:nvSpPr>
          <p:spPr>
            <a:xfrm>
              <a:off x="-39419" y="224482"/>
              <a:ext cx="4931" cy="11018"/>
            </a:xfrm>
            <a:custGeom>
              <a:avLst/>
              <a:gdLst/>
              <a:ahLst/>
              <a:cxnLst/>
              <a:rect l="l" t="t" r="r" b="b"/>
              <a:pathLst>
                <a:path w="145" h="324" extrusionOk="0">
                  <a:moveTo>
                    <a:pt x="77" y="323"/>
                  </a:moveTo>
                  <a:cubicBezTo>
                    <a:pt x="43" y="323"/>
                    <a:pt x="0" y="289"/>
                    <a:pt x="0" y="247"/>
                  </a:cubicBezTo>
                  <a:cubicBezTo>
                    <a:pt x="0" y="213"/>
                    <a:pt x="0" y="179"/>
                    <a:pt x="43" y="145"/>
                  </a:cubicBezTo>
                  <a:cubicBezTo>
                    <a:pt x="43" y="111"/>
                    <a:pt x="0" y="34"/>
                    <a:pt x="43" y="0"/>
                  </a:cubicBezTo>
                  <a:lnTo>
                    <a:pt x="43" y="0"/>
                  </a:lnTo>
                  <a:lnTo>
                    <a:pt x="111" y="0"/>
                  </a:lnTo>
                  <a:cubicBezTo>
                    <a:pt x="145" y="34"/>
                    <a:pt x="145" y="111"/>
                    <a:pt x="145" y="145"/>
                  </a:cubicBezTo>
                  <a:cubicBezTo>
                    <a:pt x="145" y="213"/>
                    <a:pt x="111" y="247"/>
                    <a:pt x="77" y="289"/>
                  </a:cubicBezTo>
                  <a:close/>
                </a:path>
              </a:pathLst>
            </a:custGeom>
            <a:solidFill>
              <a:schemeClr val="accent3"/>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478" name="Google Shape;478;p52"/>
            <p:cNvSpPr/>
            <p:nvPr/>
          </p:nvSpPr>
          <p:spPr>
            <a:xfrm>
              <a:off x="-30748" y="217272"/>
              <a:ext cx="5815" cy="13297"/>
            </a:xfrm>
            <a:custGeom>
              <a:avLst/>
              <a:gdLst/>
              <a:ahLst/>
              <a:cxnLst/>
              <a:rect l="l" t="t" r="r" b="b"/>
              <a:pathLst>
                <a:path w="171" h="391" extrusionOk="0">
                  <a:moveTo>
                    <a:pt x="68" y="357"/>
                  </a:moveTo>
                  <a:cubicBezTo>
                    <a:pt x="34" y="391"/>
                    <a:pt x="0" y="357"/>
                    <a:pt x="0" y="323"/>
                  </a:cubicBezTo>
                  <a:cubicBezTo>
                    <a:pt x="34" y="289"/>
                    <a:pt x="34" y="289"/>
                    <a:pt x="34" y="246"/>
                  </a:cubicBezTo>
                  <a:lnTo>
                    <a:pt x="34" y="178"/>
                  </a:lnTo>
                  <a:cubicBezTo>
                    <a:pt x="34" y="110"/>
                    <a:pt x="34" y="34"/>
                    <a:pt x="68" y="0"/>
                  </a:cubicBezTo>
                  <a:lnTo>
                    <a:pt x="68" y="0"/>
                  </a:lnTo>
                  <a:lnTo>
                    <a:pt x="136" y="0"/>
                  </a:lnTo>
                  <a:cubicBezTo>
                    <a:pt x="170" y="76"/>
                    <a:pt x="170" y="144"/>
                    <a:pt x="170" y="178"/>
                  </a:cubicBezTo>
                  <a:cubicBezTo>
                    <a:pt x="136" y="212"/>
                    <a:pt x="136" y="246"/>
                    <a:pt x="136" y="246"/>
                  </a:cubicBezTo>
                  <a:cubicBezTo>
                    <a:pt x="136" y="289"/>
                    <a:pt x="102" y="323"/>
                    <a:pt x="102" y="357"/>
                  </a:cubicBezTo>
                  <a:close/>
                </a:path>
              </a:pathLst>
            </a:custGeom>
            <a:solidFill>
              <a:schemeClr val="accent3"/>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479" name="Google Shape;479;p52"/>
            <p:cNvSpPr/>
            <p:nvPr/>
          </p:nvSpPr>
          <p:spPr>
            <a:xfrm>
              <a:off x="-6772" y="152250"/>
              <a:ext cx="6087" cy="17072"/>
            </a:xfrm>
            <a:custGeom>
              <a:avLst/>
              <a:gdLst/>
              <a:ahLst/>
              <a:cxnLst/>
              <a:rect l="l" t="t" r="r" b="b"/>
              <a:pathLst>
                <a:path w="179" h="502" extrusionOk="0">
                  <a:moveTo>
                    <a:pt x="68" y="459"/>
                  </a:moveTo>
                  <a:cubicBezTo>
                    <a:pt x="68" y="502"/>
                    <a:pt x="0" y="459"/>
                    <a:pt x="0" y="425"/>
                  </a:cubicBezTo>
                  <a:cubicBezTo>
                    <a:pt x="0" y="357"/>
                    <a:pt x="0" y="290"/>
                    <a:pt x="34" y="213"/>
                  </a:cubicBezTo>
                  <a:cubicBezTo>
                    <a:pt x="34" y="145"/>
                    <a:pt x="68" y="111"/>
                    <a:pt x="102" y="35"/>
                  </a:cubicBezTo>
                  <a:lnTo>
                    <a:pt x="102" y="35"/>
                  </a:lnTo>
                  <a:cubicBezTo>
                    <a:pt x="102" y="1"/>
                    <a:pt x="145" y="35"/>
                    <a:pt x="145" y="35"/>
                  </a:cubicBezTo>
                  <a:cubicBezTo>
                    <a:pt x="179" y="111"/>
                    <a:pt x="179" y="179"/>
                    <a:pt x="145" y="247"/>
                  </a:cubicBezTo>
                  <a:cubicBezTo>
                    <a:pt x="145" y="323"/>
                    <a:pt x="102" y="391"/>
                    <a:pt x="102" y="425"/>
                  </a:cubicBezTo>
                  <a:cubicBezTo>
                    <a:pt x="102" y="459"/>
                    <a:pt x="102" y="459"/>
                    <a:pt x="68" y="459"/>
                  </a:cubicBezTo>
                  <a:close/>
                </a:path>
              </a:pathLst>
            </a:custGeom>
            <a:solidFill>
              <a:schemeClr val="accent3"/>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480" name="Google Shape;480;p52"/>
            <p:cNvSpPr/>
            <p:nvPr/>
          </p:nvSpPr>
          <p:spPr>
            <a:xfrm>
              <a:off x="-39419" y="157181"/>
              <a:ext cx="6087" cy="12141"/>
            </a:xfrm>
            <a:custGeom>
              <a:avLst/>
              <a:gdLst/>
              <a:ahLst/>
              <a:cxnLst/>
              <a:rect l="l" t="t" r="r" b="b"/>
              <a:pathLst>
                <a:path w="179" h="357" extrusionOk="0">
                  <a:moveTo>
                    <a:pt x="77" y="314"/>
                  </a:moveTo>
                  <a:cubicBezTo>
                    <a:pt x="43" y="357"/>
                    <a:pt x="0" y="314"/>
                    <a:pt x="0" y="280"/>
                  </a:cubicBezTo>
                  <a:cubicBezTo>
                    <a:pt x="0" y="212"/>
                    <a:pt x="43" y="178"/>
                    <a:pt x="43" y="145"/>
                  </a:cubicBezTo>
                  <a:cubicBezTo>
                    <a:pt x="43" y="102"/>
                    <a:pt x="43" y="34"/>
                    <a:pt x="77" y="0"/>
                  </a:cubicBezTo>
                  <a:lnTo>
                    <a:pt x="77" y="0"/>
                  </a:lnTo>
                  <a:cubicBezTo>
                    <a:pt x="111" y="0"/>
                    <a:pt x="145" y="0"/>
                    <a:pt x="145" y="34"/>
                  </a:cubicBezTo>
                  <a:cubicBezTo>
                    <a:pt x="179" y="68"/>
                    <a:pt x="145" y="102"/>
                    <a:pt x="145" y="178"/>
                  </a:cubicBezTo>
                  <a:cubicBezTo>
                    <a:pt x="111" y="212"/>
                    <a:pt x="111" y="246"/>
                    <a:pt x="111" y="280"/>
                  </a:cubicBezTo>
                  <a:cubicBezTo>
                    <a:pt x="111" y="314"/>
                    <a:pt x="111" y="314"/>
                    <a:pt x="77" y="314"/>
                  </a:cubicBezTo>
                  <a:close/>
                </a:path>
              </a:pathLst>
            </a:custGeom>
            <a:solidFill>
              <a:schemeClr val="accent5"/>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481" name="Google Shape;481;p52"/>
            <p:cNvSpPr/>
            <p:nvPr/>
          </p:nvSpPr>
          <p:spPr>
            <a:xfrm>
              <a:off x="-55029" y="110080"/>
              <a:ext cx="6087" cy="14487"/>
            </a:xfrm>
            <a:custGeom>
              <a:avLst/>
              <a:gdLst/>
              <a:ahLst/>
              <a:cxnLst/>
              <a:rect l="l" t="t" r="r" b="b"/>
              <a:pathLst>
                <a:path w="179" h="426" extrusionOk="0">
                  <a:moveTo>
                    <a:pt x="77" y="425"/>
                  </a:moveTo>
                  <a:cubicBezTo>
                    <a:pt x="77" y="425"/>
                    <a:pt x="35" y="425"/>
                    <a:pt x="35" y="391"/>
                  </a:cubicBezTo>
                  <a:cubicBezTo>
                    <a:pt x="35" y="255"/>
                    <a:pt x="1" y="111"/>
                    <a:pt x="111" y="43"/>
                  </a:cubicBezTo>
                  <a:lnTo>
                    <a:pt x="111" y="0"/>
                  </a:lnTo>
                  <a:cubicBezTo>
                    <a:pt x="111" y="0"/>
                    <a:pt x="145" y="0"/>
                    <a:pt x="145" y="43"/>
                  </a:cubicBezTo>
                  <a:cubicBezTo>
                    <a:pt x="179" y="145"/>
                    <a:pt x="145" y="289"/>
                    <a:pt x="111" y="391"/>
                  </a:cubicBezTo>
                  <a:cubicBezTo>
                    <a:pt x="111" y="391"/>
                    <a:pt x="111" y="425"/>
                    <a:pt x="77" y="425"/>
                  </a:cubicBezTo>
                  <a:close/>
                </a:path>
              </a:pathLst>
            </a:custGeom>
            <a:solidFill>
              <a:schemeClr val="accent5"/>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482" name="Google Shape;482;p52"/>
            <p:cNvSpPr/>
            <p:nvPr/>
          </p:nvSpPr>
          <p:spPr>
            <a:xfrm>
              <a:off x="-46663" y="107768"/>
              <a:ext cx="6121" cy="14487"/>
            </a:xfrm>
            <a:custGeom>
              <a:avLst/>
              <a:gdLst/>
              <a:ahLst/>
              <a:cxnLst/>
              <a:rect l="l" t="t" r="r" b="b"/>
              <a:pathLst>
                <a:path w="180" h="426" extrusionOk="0">
                  <a:moveTo>
                    <a:pt x="77" y="425"/>
                  </a:moveTo>
                  <a:cubicBezTo>
                    <a:pt x="43" y="425"/>
                    <a:pt x="1" y="425"/>
                    <a:pt x="1" y="391"/>
                  </a:cubicBezTo>
                  <a:lnTo>
                    <a:pt x="1" y="213"/>
                  </a:lnTo>
                  <a:cubicBezTo>
                    <a:pt x="1" y="179"/>
                    <a:pt x="1" y="111"/>
                    <a:pt x="43" y="34"/>
                  </a:cubicBezTo>
                  <a:lnTo>
                    <a:pt x="77" y="34"/>
                  </a:lnTo>
                  <a:cubicBezTo>
                    <a:pt x="77" y="0"/>
                    <a:pt x="145" y="34"/>
                    <a:pt x="145" y="68"/>
                  </a:cubicBezTo>
                  <a:cubicBezTo>
                    <a:pt x="179" y="145"/>
                    <a:pt x="145" y="179"/>
                    <a:pt x="145" y="247"/>
                  </a:cubicBezTo>
                  <a:cubicBezTo>
                    <a:pt x="111" y="281"/>
                    <a:pt x="111" y="357"/>
                    <a:pt x="77" y="391"/>
                  </a:cubicBezTo>
                  <a:close/>
                </a:path>
              </a:pathLst>
            </a:custGeom>
            <a:solidFill>
              <a:schemeClr val="accent5"/>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483" name="Google Shape;483;p52"/>
            <p:cNvSpPr/>
            <p:nvPr/>
          </p:nvSpPr>
          <p:spPr>
            <a:xfrm>
              <a:off x="-55029" y="84949"/>
              <a:ext cx="7244" cy="12175"/>
            </a:xfrm>
            <a:custGeom>
              <a:avLst/>
              <a:gdLst/>
              <a:ahLst/>
              <a:cxnLst/>
              <a:rect l="l" t="t" r="r" b="b"/>
              <a:pathLst>
                <a:path w="213" h="358" extrusionOk="0">
                  <a:moveTo>
                    <a:pt x="145" y="315"/>
                  </a:moveTo>
                  <a:cubicBezTo>
                    <a:pt x="111" y="357"/>
                    <a:pt x="35" y="315"/>
                    <a:pt x="35" y="281"/>
                  </a:cubicBezTo>
                  <a:cubicBezTo>
                    <a:pt x="1" y="213"/>
                    <a:pt x="1" y="102"/>
                    <a:pt x="77" y="34"/>
                  </a:cubicBezTo>
                  <a:lnTo>
                    <a:pt x="77" y="34"/>
                  </a:lnTo>
                  <a:cubicBezTo>
                    <a:pt x="111" y="0"/>
                    <a:pt x="145" y="34"/>
                    <a:pt x="179" y="68"/>
                  </a:cubicBezTo>
                  <a:cubicBezTo>
                    <a:pt x="213" y="145"/>
                    <a:pt x="179" y="213"/>
                    <a:pt x="145" y="281"/>
                  </a:cubicBezTo>
                  <a:close/>
                </a:path>
              </a:pathLst>
            </a:custGeom>
            <a:solidFill>
              <a:schemeClr val="accent5"/>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484" name="Google Shape;484;p52"/>
            <p:cNvSpPr/>
            <p:nvPr/>
          </p:nvSpPr>
          <p:spPr>
            <a:xfrm>
              <a:off x="-12860" y="117290"/>
              <a:ext cx="3809" cy="12175"/>
            </a:xfrm>
            <a:custGeom>
              <a:avLst/>
              <a:gdLst/>
              <a:ahLst/>
              <a:cxnLst/>
              <a:rect l="l" t="t" r="r" b="b"/>
              <a:pathLst>
                <a:path w="112" h="358" extrusionOk="0">
                  <a:moveTo>
                    <a:pt x="35" y="358"/>
                  </a:moveTo>
                  <a:cubicBezTo>
                    <a:pt x="35" y="358"/>
                    <a:pt x="1" y="358"/>
                    <a:pt x="1" y="324"/>
                  </a:cubicBezTo>
                  <a:lnTo>
                    <a:pt x="1" y="179"/>
                  </a:lnTo>
                  <a:lnTo>
                    <a:pt x="1" y="43"/>
                  </a:lnTo>
                  <a:lnTo>
                    <a:pt x="35" y="43"/>
                  </a:lnTo>
                  <a:cubicBezTo>
                    <a:pt x="35" y="1"/>
                    <a:pt x="69" y="43"/>
                    <a:pt x="69" y="43"/>
                  </a:cubicBezTo>
                  <a:cubicBezTo>
                    <a:pt x="111" y="111"/>
                    <a:pt x="69" y="145"/>
                    <a:pt x="69" y="179"/>
                  </a:cubicBezTo>
                  <a:lnTo>
                    <a:pt x="69" y="324"/>
                  </a:lnTo>
                  <a:close/>
                </a:path>
              </a:pathLst>
            </a:custGeom>
            <a:solidFill>
              <a:schemeClr val="accent3"/>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485" name="Google Shape;485;p52"/>
            <p:cNvSpPr/>
            <p:nvPr/>
          </p:nvSpPr>
          <p:spPr>
            <a:xfrm>
              <a:off x="-4460" y="116134"/>
              <a:ext cx="4931" cy="13331"/>
            </a:xfrm>
            <a:custGeom>
              <a:avLst/>
              <a:gdLst/>
              <a:ahLst/>
              <a:cxnLst/>
              <a:rect l="l" t="t" r="r" b="b"/>
              <a:pathLst>
                <a:path w="145" h="392" extrusionOk="0">
                  <a:moveTo>
                    <a:pt x="77" y="358"/>
                  </a:moveTo>
                  <a:cubicBezTo>
                    <a:pt x="34" y="392"/>
                    <a:pt x="34" y="392"/>
                    <a:pt x="34" y="358"/>
                  </a:cubicBezTo>
                  <a:cubicBezTo>
                    <a:pt x="0" y="324"/>
                    <a:pt x="0" y="247"/>
                    <a:pt x="0" y="213"/>
                  </a:cubicBezTo>
                  <a:cubicBezTo>
                    <a:pt x="0" y="179"/>
                    <a:pt x="34" y="111"/>
                    <a:pt x="34" y="77"/>
                  </a:cubicBezTo>
                  <a:lnTo>
                    <a:pt x="34" y="35"/>
                  </a:lnTo>
                  <a:cubicBezTo>
                    <a:pt x="77" y="1"/>
                    <a:pt x="111" y="35"/>
                    <a:pt x="145" y="77"/>
                  </a:cubicBezTo>
                  <a:cubicBezTo>
                    <a:pt x="145" y="111"/>
                    <a:pt x="145" y="179"/>
                    <a:pt x="111" y="213"/>
                  </a:cubicBezTo>
                  <a:cubicBezTo>
                    <a:pt x="111" y="290"/>
                    <a:pt x="111" y="324"/>
                    <a:pt x="77" y="358"/>
                  </a:cubicBezTo>
                  <a:close/>
                </a:path>
              </a:pathLst>
            </a:custGeom>
            <a:solidFill>
              <a:schemeClr val="accent3"/>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486" name="Google Shape;486;p52"/>
            <p:cNvSpPr/>
            <p:nvPr/>
          </p:nvSpPr>
          <p:spPr>
            <a:xfrm>
              <a:off x="-14016" y="54886"/>
              <a:ext cx="4965" cy="15643"/>
            </a:xfrm>
            <a:custGeom>
              <a:avLst/>
              <a:gdLst/>
              <a:ahLst/>
              <a:cxnLst/>
              <a:rect l="l" t="t" r="r" b="b"/>
              <a:pathLst>
                <a:path w="146" h="460" extrusionOk="0">
                  <a:moveTo>
                    <a:pt x="69" y="426"/>
                  </a:moveTo>
                  <a:cubicBezTo>
                    <a:pt x="69" y="460"/>
                    <a:pt x="1" y="460"/>
                    <a:pt x="1" y="392"/>
                  </a:cubicBezTo>
                  <a:lnTo>
                    <a:pt x="1" y="213"/>
                  </a:lnTo>
                  <a:cubicBezTo>
                    <a:pt x="1" y="179"/>
                    <a:pt x="1" y="103"/>
                    <a:pt x="35" y="35"/>
                  </a:cubicBezTo>
                  <a:lnTo>
                    <a:pt x="35" y="35"/>
                  </a:lnTo>
                  <a:cubicBezTo>
                    <a:pt x="69" y="1"/>
                    <a:pt x="103" y="1"/>
                    <a:pt x="103" y="35"/>
                  </a:cubicBezTo>
                  <a:cubicBezTo>
                    <a:pt x="145" y="103"/>
                    <a:pt x="103" y="179"/>
                    <a:pt x="103" y="213"/>
                  </a:cubicBezTo>
                  <a:lnTo>
                    <a:pt x="103" y="392"/>
                  </a:lnTo>
                  <a:cubicBezTo>
                    <a:pt x="103" y="426"/>
                    <a:pt x="103" y="426"/>
                    <a:pt x="69" y="426"/>
                  </a:cubicBezTo>
                  <a:close/>
                </a:path>
              </a:pathLst>
            </a:custGeom>
            <a:solidFill>
              <a:schemeClr val="accent3"/>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487" name="Google Shape;487;p52"/>
            <p:cNvSpPr/>
            <p:nvPr/>
          </p:nvSpPr>
          <p:spPr>
            <a:xfrm>
              <a:off x="-4460" y="62130"/>
              <a:ext cx="6087" cy="13331"/>
            </a:xfrm>
            <a:custGeom>
              <a:avLst/>
              <a:gdLst/>
              <a:ahLst/>
              <a:cxnLst/>
              <a:rect l="l" t="t" r="r" b="b"/>
              <a:pathLst>
                <a:path w="179" h="392" extrusionOk="0">
                  <a:moveTo>
                    <a:pt x="111" y="349"/>
                  </a:moveTo>
                  <a:cubicBezTo>
                    <a:pt x="77" y="391"/>
                    <a:pt x="34" y="349"/>
                    <a:pt x="34" y="315"/>
                  </a:cubicBezTo>
                  <a:cubicBezTo>
                    <a:pt x="34" y="213"/>
                    <a:pt x="0" y="102"/>
                    <a:pt x="77" y="34"/>
                  </a:cubicBezTo>
                  <a:lnTo>
                    <a:pt x="77" y="0"/>
                  </a:lnTo>
                  <a:cubicBezTo>
                    <a:pt x="111" y="0"/>
                    <a:pt x="111" y="0"/>
                    <a:pt x="145" y="34"/>
                  </a:cubicBezTo>
                  <a:cubicBezTo>
                    <a:pt x="179" y="102"/>
                    <a:pt x="145" y="247"/>
                    <a:pt x="111" y="315"/>
                  </a:cubicBezTo>
                  <a:close/>
                </a:path>
              </a:pathLst>
            </a:custGeom>
            <a:solidFill>
              <a:schemeClr val="accent3"/>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488" name="Google Shape;488;p52"/>
            <p:cNvSpPr/>
            <p:nvPr/>
          </p:nvSpPr>
          <p:spPr>
            <a:xfrm>
              <a:off x="77566" y="-87231"/>
              <a:ext cx="440601" cy="117904"/>
            </a:xfrm>
            <a:custGeom>
              <a:avLst/>
              <a:gdLst/>
              <a:ahLst/>
              <a:cxnLst/>
              <a:rect l="l" t="t" r="r" b="b"/>
              <a:pathLst>
                <a:path w="12956" h="3467" extrusionOk="0">
                  <a:moveTo>
                    <a:pt x="11851" y="2192"/>
                  </a:moveTo>
                  <a:cubicBezTo>
                    <a:pt x="11715" y="2303"/>
                    <a:pt x="11537" y="2404"/>
                    <a:pt x="11392" y="2515"/>
                  </a:cubicBezTo>
                  <a:cubicBezTo>
                    <a:pt x="10866" y="2795"/>
                    <a:pt x="10296" y="2974"/>
                    <a:pt x="9727" y="3084"/>
                  </a:cubicBezTo>
                  <a:cubicBezTo>
                    <a:pt x="9659" y="3118"/>
                    <a:pt x="9557" y="3118"/>
                    <a:pt x="9481" y="3152"/>
                  </a:cubicBezTo>
                  <a:cubicBezTo>
                    <a:pt x="9303" y="3186"/>
                    <a:pt x="9167" y="3220"/>
                    <a:pt x="8988" y="3220"/>
                  </a:cubicBezTo>
                  <a:cubicBezTo>
                    <a:pt x="7680" y="3466"/>
                    <a:pt x="6295" y="3466"/>
                    <a:pt x="4953" y="3432"/>
                  </a:cubicBezTo>
                  <a:cubicBezTo>
                    <a:pt x="3569" y="3398"/>
                    <a:pt x="2158" y="3254"/>
                    <a:pt x="808" y="3042"/>
                  </a:cubicBezTo>
                  <a:lnTo>
                    <a:pt x="638" y="3042"/>
                  </a:lnTo>
                  <a:cubicBezTo>
                    <a:pt x="459" y="3008"/>
                    <a:pt x="247" y="2974"/>
                    <a:pt x="35" y="2940"/>
                  </a:cubicBezTo>
                  <a:lnTo>
                    <a:pt x="1" y="2906"/>
                  </a:lnTo>
                  <a:cubicBezTo>
                    <a:pt x="1" y="2906"/>
                    <a:pt x="35" y="2940"/>
                    <a:pt x="69" y="2940"/>
                  </a:cubicBezTo>
                  <a:cubicBezTo>
                    <a:pt x="213" y="2940"/>
                    <a:pt x="349" y="2906"/>
                    <a:pt x="527" y="2872"/>
                  </a:cubicBezTo>
                  <a:cubicBezTo>
                    <a:pt x="706" y="2829"/>
                    <a:pt x="884" y="2795"/>
                    <a:pt x="1020" y="2761"/>
                  </a:cubicBezTo>
                  <a:cubicBezTo>
                    <a:pt x="1487" y="2693"/>
                    <a:pt x="1912" y="2583"/>
                    <a:pt x="2337" y="2481"/>
                  </a:cubicBezTo>
                  <a:cubicBezTo>
                    <a:pt x="3356" y="2235"/>
                    <a:pt x="4350" y="1946"/>
                    <a:pt x="5344" y="1665"/>
                  </a:cubicBezTo>
                  <a:cubicBezTo>
                    <a:pt x="6329" y="1385"/>
                    <a:pt x="7289" y="1062"/>
                    <a:pt x="8283" y="816"/>
                  </a:cubicBezTo>
                  <a:cubicBezTo>
                    <a:pt x="8351" y="782"/>
                    <a:pt x="8419" y="782"/>
                    <a:pt x="8496" y="782"/>
                  </a:cubicBezTo>
                  <a:cubicBezTo>
                    <a:pt x="8530" y="748"/>
                    <a:pt x="8598" y="748"/>
                    <a:pt x="8665" y="706"/>
                  </a:cubicBezTo>
                  <a:cubicBezTo>
                    <a:pt x="9591" y="459"/>
                    <a:pt x="10543" y="111"/>
                    <a:pt x="11503" y="34"/>
                  </a:cubicBezTo>
                  <a:cubicBezTo>
                    <a:pt x="11639" y="0"/>
                    <a:pt x="11749" y="0"/>
                    <a:pt x="11851" y="34"/>
                  </a:cubicBezTo>
                  <a:cubicBezTo>
                    <a:pt x="11961" y="34"/>
                    <a:pt x="12063" y="34"/>
                    <a:pt x="12174" y="68"/>
                  </a:cubicBezTo>
                  <a:cubicBezTo>
                    <a:pt x="12565" y="145"/>
                    <a:pt x="12879" y="323"/>
                    <a:pt x="12913" y="672"/>
                  </a:cubicBezTo>
                  <a:cubicBezTo>
                    <a:pt x="12955" y="782"/>
                    <a:pt x="12955" y="884"/>
                    <a:pt x="12879" y="994"/>
                  </a:cubicBezTo>
                  <a:cubicBezTo>
                    <a:pt x="12879" y="1028"/>
                    <a:pt x="12879" y="1062"/>
                    <a:pt x="12845" y="1096"/>
                  </a:cubicBezTo>
                  <a:cubicBezTo>
                    <a:pt x="12845" y="1130"/>
                    <a:pt x="12811" y="1173"/>
                    <a:pt x="12811" y="1241"/>
                  </a:cubicBezTo>
                  <a:cubicBezTo>
                    <a:pt x="12599" y="1597"/>
                    <a:pt x="12242" y="1912"/>
                    <a:pt x="11851" y="2192"/>
                  </a:cubicBezTo>
                  <a:close/>
                </a:path>
              </a:pathLst>
            </a:custGeom>
            <a:solidFill>
              <a:schemeClr val="accent5"/>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489" name="Google Shape;489;p52"/>
            <p:cNvSpPr/>
            <p:nvPr/>
          </p:nvSpPr>
          <p:spPr>
            <a:xfrm>
              <a:off x="77566" y="-88387"/>
              <a:ext cx="448967" cy="104607"/>
            </a:xfrm>
            <a:custGeom>
              <a:avLst/>
              <a:gdLst/>
              <a:ahLst/>
              <a:cxnLst/>
              <a:rect l="l" t="t" r="r" b="b"/>
              <a:pathLst>
                <a:path w="13202" h="3076" extrusionOk="0">
                  <a:moveTo>
                    <a:pt x="12845" y="1130"/>
                  </a:moveTo>
                  <a:cubicBezTo>
                    <a:pt x="8844" y="2617"/>
                    <a:pt x="2830" y="2974"/>
                    <a:pt x="638" y="3076"/>
                  </a:cubicBezTo>
                  <a:cubicBezTo>
                    <a:pt x="425" y="3042"/>
                    <a:pt x="213" y="2974"/>
                    <a:pt x="1" y="2940"/>
                  </a:cubicBezTo>
                  <a:lnTo>
                    <a:pt x="1" y="2940"/>
                  </a:lnTo>
                  <a:cubicBezTo>
                    <a:pt x="281" y="3008"/>
                    <a:pt x="740" y="2863"/>
                    <a:pt x="1020" y="2795"/>
                  </a:cubicBezTo>
                  <a:cubicBezTo>
                    <a:pt x="1487" y="2727"/>
                    <a:pt x="1912" y="2617"/>
                    <a:pt x="2337" y="2515"/>
                  </a:cubicBezTo>
                  <a:cubicBezTo>
                    <a:pt x="3356" y="2269"/>
                    <a:pt x="4350" y="1980"/>
                    <a:pt x="5344" y="1699"/>
                  </a:cubicBezTo>
                  <a:cubicBezTo>
                    <a:pt x="6406" y="1377"/>
                    <a:pt x="7434" y="1062"/>
                    <a:pt x="8496" y="816"/>
                  </a:cubicBezTo>
                  <a:cubicBezTo>
                    <a:pt x="9481" y="570"/>
                    <a:pt x="10475" y="145"/>
                    <a:pt x="11503" y="68"/>
                  </a:cubicBezTo>
                  <a:cubicBezTo>
                    <a:pt x="12276" y="0"/>
                    <a:pt x="13202" y="281"/>
                    <a:pt x="12845" y="1130"/>
                  </a:cubicBezTo>
                  <a:close/>
                  <a:moveTo>
                    <a:pt x="1" y="2940"/>
                  </a:moveTo>
                  <a:lnTo>
                    <a:pt x="1" y="2940"/>
                  </a:lnTo>
                  <a:close/>
                </a:path>
              </a:pathLst>
            </a:custGeom>
            <a:solidFill>
              <a:schemeClr val="accent3"/>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490" name="Google Shape;490;p52"/>
            <p:cNvSpPr/>
            <p:nvPr/>
          </p:nvSpPr>
          <p:spPr>
            <a:xfrm>
              <a:off x="231552" y="-13843"/>
              <a:ext cx="14487" cy="3775"/>
            </a:xfrm>
            <a:custGeom>
              <a:avLst/>
              <a:gdLst/>
              <a:ahLst/>
              <a:cxnLst/>
              <a:rect l="l" t="t" r="r" b="b"/>
              <a:pathLst>
                <a:path w="426" h="111" extrusionOk="0">
                  <a:moveTo>
                    <a:pt x="391" y="111"/>
                  </a:moveTo>
                  <a:lnTo>
                    <a:pt x="213" y="111"/>
                  </a:lnTo>
                  <a:lnTo>
                    <a:pt x="34" y="111"/>
                  </a:lnTo>
                  <a:cubicBezTo>
                    <a:pt x="0" y="111"/>
                    <a:pt x="0" y="77"/>
                    <a:pt x="34" y="34"/>
                  </a:cubicBezTo>
                  <a:lnTo>
                    <a:pt x="34" y="34"/>
                  </a:lnTo>
                  <a:lnTo>
                    <a:pt x="213" y="34"/>
                  </a:lnTo>
                  <a:cubicBezTo>
                    <a:pt x="247" y="34"/>
                    <a:pt x="315" y="0"/>
                    <a:pt x="357" y="34"/>
                  </a:cubicBezTo>
                  <a:cubicBezTo>
                    <a:pt x="391" y="34"/>
                    <a:pt x="425" y="77"/>
                    <a:pt x="391" y="77"/>
                  </a:cubicBezTo>
                  <a:close/>
                </a:path>
              </a:pathLst>
            </a:custGeom>
            <a:solidFill>
              <a:schemeClr val="accent5"/>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491" name="Google Shape;491;p52"/>
            <p:cNvSpPr/>
            <p:nvPr/>
          </p:nvSpPr>
          <p:spPr>
            <a:xfrm>
              <a:off x="236449" y="-19930"/>
              <a:ext cx="14487" cy="4965"/>
            </a:xfrm>
            <a:custGeom>
              <a:avLst/>
              <a:gdLst/>
              <a:ahLst/>
              <a:cxnLst/>
              <a:rect l="l" t="t" r="r" b="b"/>
              <a:pathLst>
                <a:path w="426" h="146" extrusionOk="0">
                  <a:moveTo>
                    <a:pt x="383" y="111"/>
                  </a:moveTo>
                  <a:cubicBezTo>
                    <a:pt x="349" y="145"/>
                    <a:pt x="281" y="145"/>
                    <a:pt x="213" y="145"/>
                  </a:cubicBezTo>
                  <a:lnTo>
                    <a:pt x="69" y="145"/>
                  </a:lnTo>
                  <a:cubicBezTo>
                    <a:pt x="1" y="145"/>
                    <a:pt x="1" y="77"/>
                    <a:pt x="35" y="43"/>
                  </a:cubicBezTo>
                  <a:lnTo>
                    <a:pt x="35" y="43"/>
                  </a:lnTo>
                  <a:cubicBezTo>
                    <a:pt x="103" y="43"/>
                    <a:pt x="171" y="43"/>
                    <a:pt x="213" y="1"/>
                  </a:cubicBezTo>
                  <a:cubicBezTo>
                    <a:pt x="281" y="1"/>
                    <a:pt x="349" y="1"/>
                    <a:pt x="383" y="43"/>
                  </a:cubicBezTo>
                  <a:cubicBezTo>
                    <a:pt x="426" y="77"/>
                    <a:pt x="426" y="111"/>
                    <a:pt x="383" y="111"/>
                  </a:cubicBezTo>
                  <a:close/>
                </a:path>
              </a:pathLst>
            </a:custGeom>
            <a:solidFill>
              <a:schemeClr val="accent5"/>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492" name="Google Shape;492;p52"/>
            <p:cNvSpPr/>
            <p:nvPr/>
          </p:nvSpPr>
          <p:spPr>
            <a:xfrm>
              <a:off x="265356" y="19960"/>
              <a:ext cx="8400" cy="2313"/>
            </a:xfrm>
            <a:custGeom>
              <a:avLst/>
              <a:gdLst/>
              <a:ahLst/>
              <a:cxnLst/>
              <a:rect l="l" t="t" r="r" b="b"/>
              <a:pathLst>
                <a:path w="247" h="68" extrusionOk="0">
                  <a:moveTo>
                    <a:pt x="213" y="68"/>
                  </a:moveTo>
                  <a:lnTo>
                    <a:pt x="213" y="68"/>
                  </a:lnTo>
                  <a:cubicBezTo>
                    <a:pt x="136" y="68"/>
                    <a:pt x="102" y="34"/>
                    <a:pt x="34" y="68"/>
                  </a:cubicBezTo>
                  <a:cubicBezTo>
                    <a:pt x="0" y="68"/>
                    <a:pt x="0" y="0"/>
                    <a:pt x="34" y="0"/>
                  </a:cubicBezTo>
                  <a:lnTo>
                    <a:pt x="34" y="0"/>
                  </a:lnTo>
                  <a:cubicBezTo>
                    <a:pt x="102" y="0"/>
                    <a:pt x="170" y="0"/>
                    <a:pt x="213" y="34"/>
                  </a:cubicBezTo>
                  <a:cubicBezTo>
                    <a:pt x="247" y="34"/>
                    <a:pt x="247" y="34"/>
                    <a:pt x="213" y="68"/>
                  </a:cubicBezTo>
                  <a:close/>
                </a:path>
              </a:pathLst>
            </a:custGeom>
            <a:solidFill>
              <a:schemeClr val="accent3"/>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493" name="Google Shape;493;p52"/>
            <p:cNvSpPr/>
            <p:nvPr/>
          </p:nvSpPr>
          <p:spPr>
            <a:xfrm>
              <a:off x="260425" y="11561"/>
              <a:ext cx="12175" cy="4659"/>
            </a:xfrm>
            <a:custGeom>
              <a:avLst/>
              <a:gdLst/>
              <a:ahLst/>
              <a:cxnLst/>
              <a:rect l="l" t="t" r="r" b="b"/>
              <a:pathLst>
                <a:path w="358" h="137" extrusionOk="0">
                  <a:moveTo>
                    <a:pt x="315" y="103"/>
                  </a:moveTo>
                  <a:cubicBezTo>
                    <a:pt x="247" y="137"/>
                    <a:pt x="103" y="137"/>
                    <a:pt x="35" y="103"/>
                  </a:cubicBezTo>
                  <a:cubicBezTo>
                    <a:pt x="1" y="103"/>
                    <a:pt x="1" y="35"/>
                    <a:pt x="35" y="35"/>
                  </a:cubicBezTo>
                  <a:lnTo>
                    <a:pt x="35" y="1"/>
                  </a:lnTo>
                  <a:lnTo>
                    <a:pt x="179" y="1"/>
                  </a:lnTo>
                  <a:lnTo>
                    <a:pt x="315" y="1"/>
                  </a:lnTo>
                  <a:cubicBezTo>
                    <a:pt x="358" y="35"/>
                    <a:pt x="358" y="69"/>
                    <a:pt x="315" y="103"/>
                  </a:cubicBezTo>
                  <a:close/>
                </a:path>
              </a:pathLst>
            </a:custGeom>
            <a:solidFill>
              <a:schemeClr val="accent3"/>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494" name="Google Shape;494;p52"/>
            <p:cNvSpPr/>
            <p:nvPr/>
          </p:nvSpPr>
          <p:spPr>
            <a:xfrm>
              <a:off x="229240" y="17648"/>
              <a:ext cx="11869" cy="5781"/>
            </a:xfrm>
            <a:custGeom>
              <a:avLst/>
              <a:gdLst/>
              <a:ahLst/>
              <a:cxnLst/>
              <a:rect l="l" t="t" r="r" b="b"/>
              <a:pathLst>
                <a:path w="349" h="170" extrusionOk="0">
                  <a:moveTo>
                    <a:pt x="315" y="136"/>
                  </a:moveTo>
                  <a:cubicBezTo>
                    <a:pt x="247" y="170"/>
                    <a:pt x="136" y="136"/>
                    <a:pt x="68" y="136"/>
                  </a:cubicBezTo>
                  <a:cubicBezTo>
                    <a:pt x="1" y="136"/>
                    <a:pt x="1" y="68"/>
                    <a:pt x="34" y="34"/>
                  </a:cubicBezTo>
                  <a:lnTo>
                    <a:pt x="68" y="34"/>
                  </a:lnTo>
                  <a:cubicBezTo>
                    <a:pt x="136" y="34"/>
                    <a:pt x="247" y="0"/>
                    <a:pt x="315" y="34"/>
                  </a:cubicBezTo>
                  <a:cubicBezTo>
                    <a:pt x="349" y="34"/>
                    <a:pt x="349" y="102"/>
                    <a:pt x="315" y="136"/>
                  </a:cubicBezTo>
                  <a:close/>
                </a:path>
              </a:pathLst>
            </a:custGeom>
            <a:solidFill>
              <a:schemeClr val="accent3"/>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495" name="Google Shape;495;p52"/>
            <p:cNvSpPr/>
            <p:nvPr/>
          </p:nvSpPr>
          <p:spPr>
            <a:xfrm>
              <a:off x="307253" y="18804"/>
              <a:ext cx="13297" cy="3469"/>
            </a:xfrm>
            <a:custGeom>
              <a:avLst/>
              <a:gdLst/>
              <a:ahLst/>
              <a:cxnLst/>
              <a:rect l="l" t="t" r="r" b="b"/>
              <a:pathLst>
                <a:path w="391" h="102" extrusionOk="0">
                  <a:moveTo>
                    <a:pt x="357" y="68"/>
                  </a:moveTo>
                  <a:cubicBezTo>
                    <a:pt x="255" y="102"/>
                    <a:pt x="145" y="102"/>
                    <a:pt x="77" y="102"/>
                  </a:cubicBezTo>
                  <a:cubicBezTo>
                    <a:pt x="0" y="102"/>
                    <a:pt x="0" y="34"/>
                    <a:pt x="43" y="34"/>
                  </a:cubicBezTo>
                  <a:lnTo>
                    <a:pt x="43" y="0"/>
                  </a:lnTo>
                  <a:lnTo>
                    <a:pt x="357" y="0"/>
                  </a:lnTo>
                  <a:cubicBezTo>
                    <a:pt x="357" y="0"/>
                    <a:pt x="391" y="34"/>
                    <a:pt x="357" y="68"/>
                  </a:cubicBezTo>
                  <a:close/>
                </a:path>
              </a:pathLst>
            </a:custGeom>
            <a:solidFill>
              <a:schemeClr val="accent3"/>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496" name="Google Shape;496;p52"/>
            <p:cNvSpPr/>
            <p:nvPr/>
          </p:nvSpPr>
          <p:spPr>
            <a:xfrm>
              <a:off x="300009" y="8976"/>
              <a:ext cx="17072" cy="4931"/>
            </a:xfrm>
            <a:custGeom>
              <a:avLst/>
              <a:gdLst/>
              <a:ahLst/>
              <a:cxnLst/>
              <a:rect l="l" t="t" r="r" b="b"/>
              <a:pathLst>
                <a:path w="502" h="145" extrusionOk="0">
                  <a:moveTo>
                    <a:pt x="468" y="111"/>
                  </a:moveTo>
                  <a:cubicBezTo>
                    <a:pt x="392" y="145"/>
                    <a:pt x="324" y="145"/>
                    <a:pt x="256" y="145"/>
                  </a:cubicBezTo>
                  <a:lnTo>
                    <a:pt x="43" y="145"/>
                  </a:lnTo>
                  <a:cubicBezTo>
                    <a:pt x="1" y="145"/>
                    <a:pt x="1" y="111"/>
                    <a:pt x="43" y="77"/>
                  </a:cubicBezTo>
                  <a:lnTo>
                    <a:pt x="43" y="77"/>
                  </a:lnTo>
                  <a:cubicBezTo>
                    <a:pt x="111" y="77"/>
                    <a:pt x="179" y="43"/>
                    <a:pt x="256" y="43"/>
                  </a:cubicBezTo>
                  <a:cubicBezTo>
                    <a:pt x="324" y="43"/>
                    <a:pt x="392" y="0"/>
                    <a:pt x="468" y="0"/>
                  </a:cubicBezTo>
                  <a:cubicBezTo>
                    <a:pt x="502" y="43"/>
                    <a:pt x="502" y="77"/>
                    <a:pt x="468" y="111"/>
                  </a:cubicBezTo>
                  <a:close/>
                </a:path>
              </a:pathLst>
            </a:custGeom>
            <a:solidFill>
              <a:schemeClr val="accent3"/>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497" name="Google Shape;497;p52"/>
            <p:cNvSpPr/>
            <p:nvPr/>
          </p:nvSpPr>
          <p:spPr>
            <a:xfrm>
              <a:off x="339900" y="18804"/>
              <a:ext cx="10712" cy="4625"/>
            </a:xfrm>
            <a:custGeom>
              <a:avLst/>
              <a:gdLst/>
              <a:ahLst/>
              <a:cxnLst/>
              <a:rect l="l" t="t" r="r" b="b"/>
              <a:pathLst>
                <a:path w="315" h="136" extrusionOk="0">
                  <a:moveTo>
                    <a:pt x="280" y="102"/>
                  </a:moveTo>
                  <a:cubicBezTo>
                    <a:pt x="212" y="136"/>
                    <a:pt x="102" y="136"/>
                    <a:pt x="34" y="102"/>
                  </a:cubicBezTo>
                  <a:cubicBezTo>
                    <a:pt x="0" y="102"/>
                    <a:pt x="0" y="68"/>
                    <a:pt x="0" y="34"/>
                  </a:cubicBezTo>
                  <a:lnTo>
                    <a:pt x="34" y="34"/>
                  </a:lnTo>
                  <a:cubicBezTo>
                    <a:pt x="68" y="34"/>
                    <a:pt x="102" y="0"/>
                    <a:pt x="178" y="0"/>
                  </a:cubicBezTo>
                  <a:cubicBezTo>
                    <a:pt x="212" y="0"/>
                    <a:pt x="280" y="0"/>
                    <a:pt x="280" y="34"/>
                  </a:cubicBezTo>
                  <a:cubicBezTo>
                    <a:pt x="314" y="68"/>
                    <a:pt x="314" y="68"/>
                    <a:pt x="314" y="102"/>
                  </a:cubicBezTo>
                  <a:close/>
                </a:path>
              </a:pathLst>
            </a:custGeom>
            <a:solidFill>
              <a:schemeClr val="accent3"/>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498" name="Google Shape;498;p52"/>
            <p:cNvSpPr/>
            <p:nvPr/>
          </p:nvSpPr>
          <p:spPr>
            <a:xfrm>
              <a:off x="330344" y="5507"/>
              <a:ext cx="15643" cy="6087"/>
            </a:xfrm>
            <a:custGeom>
              <a:avLst/>
              <a:gdLst/>
              <a:ahLst/>
              <a:cxnLst/>
              <a:rect l="l" t="t" r="r" b="b"/>
              <a:pathLst>
                <a:path w="460" h="179" extrusionOk="0">
                  <a:moveTo>
                    <a:pt x="425" y="102"/>
                  </a:moveTo>
                  <a:cubicBezTo>
                    <a:pt x="383" y="145"/>
                    <a:pt x="315" y="145"/>
                    <a:pt x="247" y="179"/>
                  </a:cubicBezTo>
                  <a:cubicBezTo>
                    <a:pt x="213" y="179"/>
                    <a:pt x="137" y="145"/>
                    <a:pt x="69" y="145"/>
                  </a:cubicBezTo>
                  <a:cubicBezTo>
                    <a:pt x="35" y="145"/>
                    <a:pt x="1" y="68"/>
                    <a:pt x="35" y="34"/>
                  </a:cubicBezTo>
                  <a:lnTo>
                    <a:pt x="69" y="34"/>
                  </a:lnTo>
                  <a:lnTo>
                    <a:pt x="247" y="34"/>
                  </a:lnTo>
                  <a:cubicBezTo>
                    <a:pt x="315" y="0"/>
                    <a:pt x="349" y="34"/>
                    <a:pt x="425" y="34"/>
                  </a:cubicBezTo>
                  <a:cubicBezTo>
                    <a:pt x="459" y="34"/>
                    <a:pt x="459" y="68"/>
                    <a:pt x="425" y="68"/>
                  </a:cubicBezTo>
                  <a:close/>
                </a:path>
              </a:pathLst>
            </a:custGeom>
            <a:solidFill>
              <a:schemeClr val="accent3"/>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499" name="Google Shape;499;p52"/>
            <p:cNvSpPr/>
            <p:nvPr/>
          </p:nvSpPr>
          <p:spPr>
            <a:xfrm>
              <a:off x="298853" y="-31765"/>
              <a:ext cx="14487" cy="4659"/>
            </a:xfrm>
            <a:custGeom>
              <a:avLst/>
              <a:gdLst/>
              <a:ahLst/>
              <a:cxnLst/>
              <a:rect l="l" t="t" r="r" b="b"/>
              <a:pathLst>
                <a:path w="426" h="137" extrusionOk="0">
                  <a:moveTo>
                    <a:pt x="392" y="68"/>
                  </a:moveTo>
                  <a:cubicBezTo>
                    <a:pt x="358" y="102"/>
                    <a:pt x="324" y="102"/>
                    <a:pt x="290" y="136"/>
                  </a:cubicBezTo>
                  <a:lnTo>
                    <a:pt x="111" y="136"/>
                  </a:lnTo>
                  <a:cubicBezTo>
                    <a:pt x="35" y="136"/>
                    <a:pt x="1" y="68"/>
                    <a:pt x="77" y="34"/>
                  </a:cubicBezTo>
                  <a:lnTo>
                    <a:pt x="111" y="34"/>
                  </a:lnTo>
                  <a:lnTo>
                    <a:pt x="247" y="34"/>
                  </a:lnTo>
                  <a:cubicBezTo>
                    <a:pt x="290" y="34"/>
                    <a:pt x="358" y="0"/>
                    <a:pt x="392" y="0"/>
                  </a:cubicBezTo>
                  <a:cubicBezTo>
                    <a:pt x="426" y="0"/>
                    <a:pt x="426" y="34"/>
                    <a:pt x="426" y="68"/>
                  </a:cubicBezTo>
                  <a:close/>
                </a:path>
              </a:pathLst>
            </a:custGeom>
            <a:solidFill>
              <a:schemeClr val="accent5"/>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500" name="Google Shape;500;p52"/>
            <p:cNvSpPr/>
            <p:nvPr/>
          </p:nvSpPr>
          <p:spPr>
            <a:xfrm>
              <a:off x="359250" y="-37818"/>
              <a:ext cx="15609" cy="7244"/>
            </a:xfrm>
            <a:custGeom>
              <a:avLst/>
              <a:gdLst/>
              <a:ahLst/>
              <a:cxnLst/>
              <a:rect l="l" t="t" r="r" b="b"/>
              <a:pathLst>
                <a:path w="459" h="213" extrusionOk="0">
                  <a:moveTo>
                    <a:pt x="382" y="178"/>
                  </a:moveTo>
                  <a:cubicBezTo>
                    <a:pt x="348" y="212"/>
                    <a:pt x="315" y="212"/>
                    <a:pt x="247" y="212"/>
                  </a:cubicBezTo>
                  <a:lnTo>
                    <a:pt x="102" y="212"/>
                  </a:lnTo>
                  <a:cubicBezTo>
                    <a:pt x="34" y="212"/>
                    <a:pt x="0" y="144"/>
                    <a:pt x="34" y="102"/>
                  </a:cubicBezTo>
                  <a:lnTo>
                    <a:pt x="68" y="68"/>
                  </a:lnTo>
                  <a:cubicBezTo>
                    <a:pt x="102" y="68"/>
                    <a:pt x="170" y="68"/>
                    <a:pt x="247" y="34"/>
                  </a:cubicBezTo>
                  <a:cubicBezTo>
                    <a:pt x="315" y="34"/>
                    <a:pt x="348" y="0"/>
                    <a:pt x="425" y="34"/>
                  </a:cubicBezTo>
                  <a:cubicBezTo>
                    <a:pt x="459" y="68"/>
                    <a:pt x="459" y="102"/>
                    <a:pt x="425" y="144"/>
                  </a:cubicBezTo>
                  <a:cubicBezTo>
                    <a:pt x="425" y="144"/>
                    <a:pt x="425" y="178"/>
                    <a:pt x="382" y="178"/>
                  </a:cubicBezTo>
                  <a:close/>
                </a:path>
              </a:pathLst>
            </a:custGeom>
            <a:solidFill>
              <a:schemeClr val="accent5"/>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501" name="Google Shape;501;p52"/>
            <p:cNvSpPr/>
            <p:nvPr/>
          </p:nvSpPr>
          <p:spPr>
            <a:xfrm>
              <a:off x="362719" y="-43906"/>
              <a:ext cx="10984" cy="6121"/>
            </a:xfrm>
            <a:custGeom>
              <a:avLst/>
              <a:gdLst/>
              <a:ahLst/>
              <a:cxnLst/>
              <a:rect l="l" t="t" r="r" b="b"/>
              <a:pathLst>
                <a:path w="323" h="180" extrusionOk="0">
                  <a:moveTo>
                    <a:pt x="280" y="111"/>
                  </a:moveTo>
                  <a:cubicBezTo>
                    <a:pt x="246" y="145"/>
                    <a:pt x="213" y="145"/>
                    <a:pt x="179" y="145"/>
                  </a:cubicBezTo>
                  <a:lnTo>
                    <a:pt x="68" y="145"/>
                  </a:lnTo>
                  <a:cubicBezTo>
                    <a:pt x="34" y="179"/>
                    <a:pt x="0" y="111"/>
                    <a:pt x="34" y="69"/>
                  </a:cubicBezTo>
                  <a:lnTo>
                    <a:pt x="34" y="69"/>
                  </a:lnTo>
                  <a:cubicBezTo>
                    <a:pt x="68" y="69"/>
                    <a:pt x="111" y="35"/>
                    <a:pt x="145" y="35"/>
                  </a:cubicBezTo>
                  <a:cubicBezTo>
                    <a:pt x="179" y="35"/>
                    <a:pt x="246" y="1"/>
                    <a:pt x="280" y="35"/>
                  </a:cubicBezTo>
                  <a:cubicBezTo>
                    <a:pt x="280" y="35"/>
                    <a:pt x="323" y="69"/>
                    <a:pt x="280" y="111"/>
                  </a:cubicBezTo>
                  <a:close/>
                </a:path>
              </a:pathLst>
            </a:custGeom>
            <a:solidFill>
              <a:schemeClr val="accent5"/>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502" name="Google Shape;502;p52"/>
            <p:cNvSpPr/>
            <p:nvPr/>
          </p:nvSpPr>
          <p:spPr>
            <a:xfrm>
              <a:off x="369929" y="-53428"/>
              <a:ext cx="11018" cy="6087"/>
            </a:xfrm>
            <a:custGeom>
              <a:avLst/>
              <a:gdLst/>
              <a:ahLst/>
              <a:cxnLst/>
              <a:rect l="l" t="t" r="r" b="b"/>
              <a:pathLst>
                <a:path w="324" h="179" extrusionOk="0">
                  <a:moveTo>
                    <a:pt x="281" y="136"/>
                  </a:moveTo>
                  <a:lnTo>
                    <a:pt x="179" y="136"/>
                  </a:lnTo>
                  <a:lnTo>
                    <a:pt x="68" y="136"/>
                  </a:lnTo>
                  <a:cubicBezTo>
                    <a:pt x="1" y="179"/>
                    <a:pt x="1" y="68"/>
                    <a:pt x="34" y="68"/>
                  </a:cubicBezTo>
                  <a:cubicBezTo>
                    <a:pt x="34" y="34"/>
                    <a:pt x="68" y="34"/>
                    <a:pt x="68" y="34"/>
                  </a:cubicBezTo>
                  <a:lnTo>
                    <a:pt x="179" y="34"/>
                  </a:lnTo>
                  <a:cubicBezTo>
                    <a:pt x="213" y="34"/>
                    <a:pt x="247" y="0"/>
                    <a:pt x="281" y="34"/>
                  </a:cubicBezTo>
                  <a:cubicBezTo>
                    <a:pt x="323" y="34"/>
                    <a:pt x="323" y="102"/>
                    <a:pt x="281" y="102"/>
                  </a:cubicBezTo>
                  <a:close/>
                </a:path>
              </a:pathLst>
            </a:custGeom>
            <a:solidFill>
              <a:schemeClr val="accent5"/>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503" name="Google Shape;503;p52"/>
            <p:cNvSpPr/>
            <p:nvPr/>
          </p:nvSpPr>
          <p:spPr>
            <a:xfrm>
              <a:off x="408357" y="-580"/>
              <a:ext cx="18228" cy="6121"/>
            </a:xfrm>
            <a:custGeom>
              <a:avLst/>
              <a:gdLst/>
              <a:ahLst/>
              <a:cxnLst/>
              <a:rect l="l" t="t" r="r" b="b"/>
              <a:pathLst>
                <a:path w="536" h="180" extrusionOk="0">
                  <a:moveTo>
                    <a:pt x="502" y="69"/>
                  </a:moveTo>
                  <a:cubicBezTo>
                    <a:pt x="391" y="179"/>
                    <a:pt x="213" y="179"/>
                    <a:pt x="77" y="179"/>
                  </a:cubicBezTo>
                  <a:cubicBezTo>
                    <a:pt x="0" y="179"/>
                    <a:pt x="0" y="111"/>
                    <a:pt x="43" y="69"/>
                  </a:cubicBezTo>
                  <a:lnTo>
                    <a:pt x="77" y="35"/>
                  </a:lnTo>
                  <a:cubicBezTo>
                    <a:pt x="213" y="35"/>
                    <a:pt x="357" y="1"/>
                    <a:pt x="502" y="1"/>
                  </a:cubicBezTo>
                  <a:cubicBezTo>
                    <a:pt x="536" y="1"/>
                    <a:pt x="536" y="69"/>
                    <a:pt x="502" y="69"/>
                  </a:cubicBezTo>
                  <a:close/>
                </a:path>
              </a:pathLst>
            </a:custGeom>
            <a:solidFill>
              <a:schemeClr val="accent3"/>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504" name="Google Shape;504;p52"/>
            <p:cNvSpPr/>
            <p:nvPr/>
          </p:nvSpPr>
          <p:spPr>
            <a:xfrm>
              <a:off x="-359498" y="-175039"/>
              <a:ext cx="868994" cy="710111"/>
            </a:xfrm>
            <a:custGeom>
              <a:avLst/>
              <a:gdLst/>
              <a:ahLst/>
              <a:cxnLst/>
              <a:rect l="l" t="t" r="r" b="b"/>
              <a:pathLst>
                <a:path w="25553" h="20881" extrusionOk="0">
                  <a:moveTo>
                    <a:pt x="25340" y="20778"/>
                  </a:moveTo>
                  <a:cubicBezTo>
                    <a:pt x="25306" y="20778"/>
                    <a:pt x="25306" y="20778"/>
                    <a:pt x="25272" y="20812"/>
                  </a:cubicBezTo>
                  <a:cubicBezTo>
                    <a:pt x="25094" y="20880"/>
                    <a:pt x="24847" y="20812"/>
                    <a:pt x="24746" y="20600"/>
                  </a:cubicBezTo>
                  <a:cubicBezTo>
                    <a:pt x="16174" y="2404"/>
                    <a:pt x="535" y="816"/>
                    <a:pt x="391" y="782"/>
                  </a:cubicBezTo>
                  <a:cubicBezTo>
                    <a:pt x="178" y="782"/>
                    <a:pt x="0" y="603"/>
                    <a:pt x="34" y="357"/>
                  </a:cubicBezTo>
                  <a:cubicBezTo>
                    <a:pt x="34" y="246"/>
                    <a:pt x="110" y="144"/>
                    <a:pt x="178" y="68"/>
                  </a:cubicBezTo>
                  <a:cubicBezTo>
                    <a:pt x="280" y="34"/>
                    <a:pt x="357" y="0"/>
                    <a:pt x="459" y="0"/>
                  </a:cubicBezTo>
                  <a:cubicBezTo>
                    <a:pt x="603" y="34"/>
                    <a:pt x="16675" y="1665"/>
                    <a:pt x="25451" y="20277"/>
                  </a:cubicBezTo>
                  <a:cubicBezTo>
                    <a:pt x="25553" y="20456"/>
                    <a:pt x="25485" y="20634"/>
                    <a:pt x="25340" y="20778"/>
                  </a:cubicBezTo>
                  <a:close/>
                </a:path>
              </a:pathLst>
            </a:custGeom>
            <a:solidFill>
              <a:schemeClr val="accent5"/>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505" name="Google Shape;505;p52"/>
            <p:cNvSpPr/>
            <p:nvPr/>
          </p:nvSpPr>
          <p:spPr>
            <a:xfrm>
              <a:off x="298853" y="512219"/>
              <a:ext cx="223939" cy="467161"/>
            </a:xfrm>
            <a:custGeom>
              <a:avLst/>
              <a:gdLst/>
              <a:ahLst/>
              <a:cxnLst/>
              <a:rect l="l" t="t" r="r" b="b"/>
              <a:pathLst>
                <a:path w="6585" h="13737" extrusionOk="0">
                  <a:moveTo>
                    <a:pt x="4036" y="13414"/>
                  </a:moveTo>
                  <a:cubicBezTo>
                    <a:pt x="3823" y="13558"/>
                    <a:pt x="3611" y="13660"/>
                    <a:pt x="3365" y="13660"/>
                  </a:cubicBezTo>
                  <a:cubicBezTo>
                    <a:pt x="1" y="13736"/>
                    <a:pt x="5701" y="0"/>
                    <a:pt x="5701" y="0"/>
                  </a:cubicBezTo>
                  <a:cubicBezTo>
                    <a:pt x="5701" y="0"/>
                    <a:pt x="6584" y="11613"/>
                    <a:pt x="4036" y="13414"/>
                  </a:cubicBezTo>
                  <a:close/>
                </a:path>
              </a:pathLst>
            </a:custGeom>
            <a:solidFill>
              <a:schemeClr val="accent2"/>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506" name="Google Shape;506;p52"/>
            <p:cNvSpPr/>
            <p:nvPr/>
          </p:nvSpPr>
          <p:spPr>
            <a:xfrm>
              <a:off x="404889" y="843282"/>
              <a:ext cx="12175" cy="26594"/>
            </a:xfrm>
            <a:custGeom>
              <a:avLst/>
              <a:gdLst/>
              <a:ahLst/>
              <a:cxnLst/>
              <a:rect l="l" t="t" r="r" b="b"/>
              <a:pathLst>
                <a:path w="358" h="782" extrusionOk="0">
                  <a:moveTo>
                    <a:pt x="102" y="739"/>
                  </a:moveTo>
                  <a:cubicBezTo>
                    <a:pt x="68" y="782"/>
                    <a:pt x="0" y="739"/>
                    <a:pt x="0" y="671"/>
                  </a:cubicBezTo>
                  <a:cubicBezTo>
                    <a:pt x="34" y="570"/>
                    <a:pt x="68" y="459"/>
                    <a:pt x="102" y="357"/>
                  </a:cubicBezTo>
                  <a:cubicBezTo>
                    <a:pt x="145" y="247"/>
                    <a:pt x="145" y="102"/>
                    <a:pt x="247" y="34"/>
                  </a:cubicBezTo>
                  <a:lnTo>
                    <a:pt x="247" y="34"/>
                  </a:lnTo>
                  <a:cubicBezTo>
                    <a:pt x="281" y="0"/>
                    <a:pt x="315" y="34"/>
                    <a:pt x="357" y="68"/>
                  </a:cubicBezTo>
                  <a:cubicBezTo>
                    <a:pt x="357" y="179"/>
                    <a:pt x="315" y="281"/>
                    <a:pt x="281" y="391"/>
                  </a:cubicBezTo>
                  <a:cubicBezTo>
                    <a:pt x="213" y="493"/>
                    <a:pt x="179" y="603"/>
                    <a:pt x="102" y="705"/>
                  </a:cubicBezTo>
                  <a:close/>
                </a:path>
              </a:pathLst>
            </a:custGeom>
            <a:solidFill>
              <a:schemeClr val="lt2"/>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507" name="Google Shape;507;p52"/>
            <p:cNvSpPr/>
            <p:nvPr/>
          </p:nvSpPr>
          <p:spPr>
            <a:xfrm>
              <a:off x="424239" y="849335"/>
              <a:ext cx="9556" cy="20541"/>
            </a:xfrm>
            <a:custGeom>
              <a:avLst/>
              <a:gdLst/>
              <a:ahLst/>
              <a:cxnLst/>
              <a:rect l="l" t="t" r="r" b="b"/>
              <a:pathLst>
                <a:path w="281" h="604" extrusionOk="0">
                  <a:moveTo>
                    <a:pt x="102" y="561"/>
                  </a:moveTo>
                  <a:cubicBezTo>
                    <a:pt x="69" y="604"/>
                    <a:pt x="1" y="561"/>
                    <a:pt x="1" y="493"/>
                  </a:cubicBezTo>
                  <a:cubicBezTo>
                    <a:pt x="1" y="425"/>
                    <a:pt x="35" y="315"/>
                    <a:pt x="35" y="247"/>
                  </a:cubicBezTo>
                  <a:cubicBezTo>
                    <a:pt x="69" y="179"/>
                    <a:pt x="69" y="69"/>
                    <a:pt x="136" y="35"/>
                  </a:cubicBezTo>
                  <a:lnTo>
                    <a:pt x="136" y="35"/>
                  </a:lnTo>
                  <a:cubicBezTo>
                    <a:pt x="170" y="1"/>
                    <a:pt x="247" y="1"/>
                    <a:pt x="247" y="69"/>
                  </a:cubicBezTo>
                  <a:cubicBezTo>
                    <a:pt x="281" y="137"/>
                    <a:pt x="247" y="213"/>
                    <a:pt x="213" y="281"/>
                  </a:cubicBezTo>
                  <a:cubicBezTo>
                    <a:pt x="213" y="349"/>
                    <a:pt x="170" y="459"/>
                    <a:pt x="136" y="527"/>
                  </a:cubicBezTo>
                  <a:cubicBezTo>
                    <a:pt x="136" y="527"/>
                    <a:pt x="136" y="561"/>
                    <a:pt x="102" y="561"/>
                  </a:cubicBezTo>
                  <a:close/>
                </a:path>
              </a:pathLst>
            </a:custGeom>
            <a:solidFill>
              <a:schemeClr val="lt2"/>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508" name="Google Shape;508;p52"/>
            <p:cNvSpPr/>
            <p:nvPr/>
          </p:nvSpPr>
          <p:spPr>
            <a:xfrm>
              <a:off x="449370" y="846751"/>
              <a:ext cx="12175" cy="27750"/>
            </a:xfrm>
            <a:custGeom>
              <a:avLst/>
              <a:gdLst/>
              <a:ahLst/>
              <a:cxnLst/>
              <a:rect l="l" t="t" r="r" b="b"/>
              <a:pathLst>
                <a:path w="358" h="816" extrusionOk="0">
                  <a:moveTo>
                    <a:pt x="111" y="816"/>
                  </a:moveTo>
                  <a:cubicBezTo>
                    <a:pt x="69" y="816"/>
                    <a:pt x="1" y="782"/>
                    <a:pt x="1" y="748"/>
                  </a:cubicBezTo>
                  <a:cubicBezTo>
                    <a:pt x="1" y="501"/>
                    <a:pt x="69" y="179"/>
                    <a:pt x="281" y="0"/>
                  </a:cubicBezTo>
                  <a:lnTo>
                    <a:pt x="281" y="0"/>
                  </a:lnTo>
                  <a:cubicBezTo>
                    <a:pt x="281" y="0"/>
                    <a:pt x="357" y="0"/>
                    <a:pt x="357" y="43"/>
                  </a:cubicBezTo>
                  <a:cubicBezTo>
                    <a:pt x="357" y="289"/>
                    <a:pt x="213" y="535"/>
                    <a:pt x="111" y="782"/>
                  </a:cubicBezTo>
                  <a:close/>
                </a:path>
              </a:pathLst>
            </a:custGeom>
            <a:solidFill>
              <a:schemeClr val="lt2"/>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509" name="Google Shape;509;p52"/>
            <p:cNvSpPr/>
            <p:nvPr/>
          </p:nvSpPr>
          <p:spPr>
            <a:xfrm>
              <a:off x="413254" y="803425"/>
              <a:ext cx="12175" cy="27750"/>
            </a:xfrm>
            <a:custGeom>
              <a:avLst/>
              <a:gdLst/>
              <a:ahLst/>
              <a:cxnLst/>
              <a:rect l="l" t="t" r="r" b="b"/>
              <a:pathLst>
                <a:path w="358" h="816" extrusionOk="0">
                  <a:moveTo>
                    <a:pt x="35" y="782"/>
                  </a:moveTo>
                  <a:cubicBezTo>
                    <a:pt x="35" y="816"/>
                    <a:pt x="1" y="782"/>
                    <a:pt x="1" y="782"/>
                  </a:cubicBezTo>
                  <a:cubicBezTo>
                    <a:pt x="1" y="637"/>
                    <a:pt x="35" y="535"/>
                    <a:pt x="69" y="391"/>
                  </a:cubicBezTo>
                  <a:cubicBezTo>
                    <a:pt x="111" y="289"/>
                    <a:pt x="145" y="144"/>
                    <a:pt x="247" y="43"/>
                  </a:cubicBezTo>
                  <a:lnTo>
                    <a:pt x="247" y="43"/>
                  </a:lnTo>
                  <a:cubicBezTo>
                    <a:pt x="281" y="0"/>
                    <a:pt x="358" y="43"/>
                    <a:pt x="358" y="77"/>
                  </a:cubicBezTo>
                  <a:cubicBezTo>
                    <a:pt x="324" y="212"/>
                    <a:pt x="281" y="323"/>
                    <a:pt x="213" y="425"/>
                  </a:cubicBezTo>
                  <a:cubicBezTo>
                    <a:pt x="179" y="569"/>
                    <a:pt x="111" y="680"/>
                    <a:pt x="35" y="782"/>
                  </a:cubicBezTo>
                  <a:close/>
                </a:path>
              </a:pathLst>
            </a:custGeom>
            <a:solidFill>
              <a:schemeClr val="lt2"/>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510" name="Google Shape;510;p52"/>
            <p:cNvSpPr/>
            <p:nvPr/>
          </p:nvSpPr>
          <p:spPr>
            <a:xfrm>
              <a:off x="428864" y="807166"/>
              <a:ext cx="11018" cy="17956"/>
            </a:xfrm>
            <a:custGeom>
              <a:avLst/>
              <a:gdLst/>
              <a:ahLst/>
              <a:cxnLst/>
              <a:rect l="l" t="t" r="r" b="b"/>
              <a:pathLst>
                <a:path w="324" h="528" extrusionOk="0">
                  <a:moveTo>
                    <a:pt x="111" y="493"/>
                  </a:moveTo>
                  <a:cubicBezTo>
                    <a:pt x="77" y="527"/>
                    <a:pt x="0" y="493"/>
                    <a:pt x="0" y="459"/>
                  </a:cubicBezTo>
                  <a:cubicBezTo>
                    <a:pt x="0" y="357"/>
                    <a:pt x="34" y="281"/>
                    <a:pt x="77" y="213"/>
                  </a:cubicBezTo>
                  <a:cubicBezTo>
                    <a:pt x="111" y="145"/>
                    <a:pt x="145" y="68"/>
                    <a:pt x="179" y="34"/>
                  </a:cubicBezTo>
                  <a:lnTo>
                    <a:pt x="247" y="34"/>
                  </a:lnTo>
                  <a:cubicBezTo>
                    <a:pt x="289" y="0"/>
                    <a:pt x="323" y="68"/>
                    <a:pt x="323" y="102"/>
                  </a:cubicBezTo>
                  <a:cubicBezTo>
                    <a:pt x="289" y="179"/>
                    <a:pt x="247" y="213"/>
                    <a:pt x="213" y="281"/>
                  </a:cubicBezTo>
                  <a:cubicBezTo>
                    <a:pt x="179" y="315"/>
                    <a:pt x="145" y="391"/>
                    <a:pt x="145" y="459"/>
                  </a:cubicBezTo>
                  <a:cubicBezTo>
                    <a:pt x="145" y="493"/>
                    <a:pt x="111" y="493"/>
                    <a:pt x="111" y="493"/>
                  </a:cubicBezTo>
                  <a:close/>
                </a:path>
              </a:pathLst>
            </a:custGeom>
            <a:solidFill>
              <a:schemeClr val="lt2"/>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511" name="Google Shape;511;p52"/>
            <p:cNvSpPr/>
            <p:nvPr/>
          </p:nvSpPr>
          <p:spPr>
            <a:xfrm>
              <a:off x="455424" y="792713"/>
              <a:ext cx="12175" cy="25166"/>
            </a:xfrm>
            <a:custGeom>
              <a:avLst/>
              <a:gdLst/>
              <a:ahLst/>
              <a:cxnLst/>
              <a:rect l="l" t="t" r="r" b="b"/>
              <a:pathLst>
                <a:path w="358" h="740" extrusionOk="0">
                  <a:moveTo>
                    <a:pt x="103" y="706"/>
                  </a:moveTo>
                  <a:cubicBezTo>
                    <a:pt x="69" y="740"/>
                    <a:pt x="1" y="672"/>
                    <a:pt x="35" y="638"/>
                  </a:cubicBezTo>
                  <a:cubicBezTo>
                    <a:pt x="103" y="425"/>
                    <a:pt x="145" y="247"/>
                    <a:pt x="213" y="69"/>
                  </a:cubicBezTo>
                  <a:lnTo>
                    <a:pt x="213" y="35"/>
                  </a:lnTo>
                  <a:cubicBezTo>
                    <a:pt x="281" y="1"/>
                    <a:pt x="358" y="35"/>
                    <a:pt x="358" y="103"/>
                  </a:cubicBezTo>
                  <a:cubicBezTo>
                    <a:pt x="315" y="315"/>
                    <a:pt x="213" y="493"/>
                    <a:pt x="145" y="672"/>
                  </a:cubicBezTo>
                  <a:cubicBezTo>
                    <a:pt x="145" y="672"/>
                    <a:pt x="145" y="706"/>
                    <a:pt x="103" y="706"/>
                  </a:cubicBezTo>
                  <a:close/>
                </a:path>
              </a:pathLst>
            </a:custGeom>
            <a:solidFill>
              <a:schemeClr val="lt2"/>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512" name="Google Shape;512;p52"/>
            <p:cNvSpPr/>
            <p:nvPr/>
          </p:nvSpPr>
          <p:spPr>
            <a:xfrm>
              <a:off x="409786" y="752856"/>
              <a:ext cx="13059" cy="20541"/>
            </a:xfrm>
            <a:custGeom>
              <a:avLst/>
              <a:gdLst/>
              <a:ahLst/>
              <a:cxnLst/>
              <a:rect l="l" t="t" r="r" b="b"/>
              <a:pathLst>
                <a:path w="384" h="604" extrusionOk="0">
                  <a:moveTo>
                    <a:pt x="103" y="570"/>
                  </a:moveTo>
                  <a:cubicBezTo>
                    <a:pt x="69" y="604"/>
                    <a:pt x="1" y="604"/>
                    <a:pt x="1" y="536"/>
                  </a:cubicBezTo>
                  <a:cubicBezTo>
                    <a:pt x="35" y="357"/>
                    <a:pt x="137" y="145"/>
                    <a:pt x="281" y="43"/>
                  </a:cubicBezTo>
                  <a:lnTo>
                    <a:pt x="281" y="43"/>
                  </a:lnTo>
                  <a:cubicBezTo>
                    <a:pt x="315" y="0"/>
                    <a:pt x="383" y="43"/>
                    <a:pt x="349" y="77"/>
                  </a:cubicBezTo>
                  <a:cubicBezTo>
                    <a:pt x="281" y="255"/>
                    <a:pt x="171" y="391"/>
                    <a:pt x="137" y="536"/>
                  </a:cubicBezTo>
                  <a:cubicBezTo>
                    <a:pt x="137" y="570"/>
                    <a:pt x="103" y="570"/>
                    <a:pt x="103" y="570"/>
                  </a:cubicBezTo>
                  <a:close/>
                </a:path>
              </a:pathLst>
            </a:custGeom>
            <a:solidFill>
              <a:schemeClr val="lt2"/>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513" name="Google Shape;513;p52"/>
            <p:cNvSpPr/>
            <p:nvPr/>
          </p:nvSpPr>
          <p:spPr>
            <a:xfrm>
              <a:off x="431448" y="752856"/>
              <a:ext cx="9590" cy="17072"/>
            </a:xfrm>
            <a:custGeom>
              <a:avLst/>
              <a:gdLst/>
              <a:ahLst/>
              <a:cxnLst/>
              <a:rect l="l" t="t" r="r" b="b"/>
              <a:pathLst>
                <a:path w="282" h="502" extrusionOk="0">
                  <a:moveTo>
                    <a:pt x="103" y="502"/>
                  </a:moveTo>
                  <a:cubicBezTo>
                    <a:pt x="69" y="502"/>
                    <a:pt x="1" y="502"/>
                    <a:pt x="1" y="425"/>
                  </a:cubicBezTo>
                  <a:cubicBezTo>
                    <a:pt x="1" y="357"/>
                    <a:pt x="35" y="289"/>
                    <a:pt x="35" y="213"/>
                  </a:cubicBezTo>
                  <a:cubicBezTo>
                    <a:pt x="69" y="145"/>
                    <a:pt x="103" y="111"/>
                    <a:pt x="171" y="43"/>
                  </a:cubicBezTo>
                  <a:lnTo>
                    <a:pt x="171" y="43"/>
                  </a:lnTo>
                  <a:cubicBezTo>
                    <a:pt x="213" y="0"/>
                    <a:pt x="281" y="43"/>
                    <a:pt x="247" y="77"/>
                  </a:cubicBezTo>
                  <a:cubicBezTo>
                    <a:pt x="247" y="145"/>
                    <a:pt x="213" y="213"/>
                    <a:pt x="171" y="255"/>
                  </a:cubicBezTo>
                  <a:cubicBezTo>
                    <a:pt x="137" y="323"/>
                    <a:pt x="137" y="391"/>
                    <a:pt x="103" y="468"/>
                  </a:cubicBezTo>
                  <a:close/>
                </a:path>
              </a:pathLst>
            </a:custGeom>
            <a:solidFill>
              <a:schemeClr val="lt2"/>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514" name="Google Shape;514;p52"/>
            <p:cNvSpPr/>
            <p:nvPr/>
          </p:nvSpPr>
          <p:spPr>
            <a:xfrm>
              <a:off x="451683" y="752856"/>
              <a:ext cx="11018" cy="21697"/>
            </a:xfrm>
            <a:custGeom>
              <a:avLst/>
              <a:gdLst/>
              <a:ahLst/>
              <a:cxnLst/>
              <a:rect l="l" t="t" r="r" b="b"/>
              <a:pathLst>
                <a:path w="324" h="638" extrusionOk="0">
                  <a:moveTo>
                    <a:pt x="77" y="604"/>
                  </a:moveTo>
                  <a:cubicBezTo>
                    <a:pt x="43" y="638"/>
                    <a:pt x="1" y="570"/>
                    <a:pt x="1" y="536"/>
                  </a:cubicBezTo>
                  <a:cubicBezTo>
                    <a:pt x="43" y="468"/>
                    <a:pt x="77" y="357"/>
                    <a:pt x="77" y="289"/>
                  </a:cubicBezTo>
                  <a:cubicBezTo>
                    <a:pt x="111" y="213"/>
                    <a:pt x="145" y="111"/>
                    <a:pt x="179" y="43"/>
                  </a:cubicBezTo>
                  <a:lnTo>
                    <a:pt x="213" y="43"/>
                  </a:lnTo>
                  <a:cubicBezTo>
                    <a:pt x="255" y="0"/>
                    <a:pt x="323" y="43"/>
                    <a:pt x="323" y="111"/>
                  </a:cubicBezTo>
                  <a:cubicBezTo>
                    <a:pt x="289" y="179"/>
                    <a:pt x="255" y="255"/>
                    <a:pt x="213" y="323"/>
                  </a:cubicBezTo>
                  <a:cubicBezTo>
                    <a:pt x="179" y="425"/>
                    <a:pt x="145" y="502"/>
                    <a:pt x="111" y="570"/>
                  </a:cubicBezTo>
                  <a:close/>
                </a:path>
              </a:pathLst>
            </a:custGeom>
            <a:solidFill>
              <a:schemeClr val="lt2"/>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515" name="Google Shape;515;p52"/>
            <p:cNvSpPr/>
            <p:nvPr/>
          </p:nvSpPr>
          <p:spPr>
            <a:xfrm>
              <a:off x="432605" y="721671"/>
              <a:ext cx="11903" cy="15609"/>
            </a:xfrm>
            <a:custGeom>
              <a:avLst/>
              <a:gdLst/>
              <a:ahLst/>
              <a:cxnLst/>
              <a:rect l="l" t="t" r="r" b="b"/>
              <a:pathLst>
                <a:path w="350" h="459" extrusionOk="0">
                  <a:moveTo>
                    <a:pt x="137" y="425"/>
                  </a:moveTo>
                  <a:cubicBezTo>
                    <a:pt x="69" y="459"/>
                    <a:pt x="1" y="391"/>
                    <a:pt x="35" y="323"/>
                  </a:cubicBezTo>
                  <a:cubicBezTo>
                    <a:pt x="69" y="246"/>
                    <a:pt x="103" y="212"/>
                    <a:pt x="137" y="144"/>
                  </a:cubicBezTo>
                  <a:cubicBezTo>
                    <a:pt x="137" y="110"/>
                    <a:pt x="179" y="34"/>
                    <a:pt x="213" y="34"/>
                  </a:cubicBezTo>
                  <a:cubicBezTo>
                    <a:pt x="213" y="0"/>
                    <a:pt x="247" y="0"/>
                    <a:pt x="247" y="0"/>
                  </a:cubicBezTo>
                  <a:cubicBezTo>
                    <a:pt x="281" y="0"/>
                    <a:pt x="315" y="0"/>
                    <a:pt x="315" y="34"/>
                  </a:cubicBezTo>
                  <a:cubicBezTo>
                    <a:pt x="349" y="110"/>
                    <a:pt x="315" y="178"/>
                    <a:pt x="281" y="212"/>
                  </a:cubicBezTo>
                  <a:cubicBezTo>
                    <a:pt x="247" y="280"/>
                    <a:pt x="213" y="357"/>
                    <a:pt x="137" y="391"/>
                  </a:cubicBezTo>
                  <a:close/>
                </a:path>
              </a:pathLst>
            </a:custGeom>
            <a:solidFill>
              <a:schemeClr val="lt2"/>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516" name="Google Shape;516;p52"/>
            <p:cNvSpPr/>
            <p:nvPr/>
          </p:nvSpPr>
          <p:spPr>
            <a:xfrm>
              <a:off x="430020" y="773363"/>
              <a:ext cx="12175" cy="17072"/>
            </a:xfrm>
            <a:custGeom>
              <a:avLst/>
              <a:gdLst/>
              <a:ahLst/>
              <a:cxnLst/>
              <a:rect l="l" t="t" r="r" b="b"/>
              <a:pathLst>
                <a:path w="358" h="502" extrusionOk="0">
                  <a:moveTo>
                    <a:pt x="111" y="502"/>
                  </a:moveTo>
                  <a:cubicBezTo>
                    <a:pt x="77" y="502"/>
                    <a:pt x="43" y="502"/>
                    <a:pt x="43" y="459"/>
                  </a:cubicBezTo>
                  <a:cubicBezTo>
                    <a:pt x="0" y="391"/>
                    <a:pt x="77" y="323"/>
                    <a:pt x="111" y="247"/>
                  </a:cubicBezTo>
                  <a:cubicBezTo>
                    <a:pt x="145" y="179"/>
                    <a:pt x="179" y="111"/>
                    <a:pt x="255" y="35"/>
                  </a:cubicBezTo>
                  <a:lnTo>
                    <a:pt x="255" y="35"/>
                  </a:lnTo>
                  <a:cubicBezTo>
                    <a:pt x="289" y="1"/>
                    <a:pt x="357" y="77"/>
                    <a:pt x="323" y="145"/>
                  </a:cubicBezTo>
                  <a:cubicBezTo>
                    <a:pt x="289" y="179"/>
                    <a:pt x="255" y="247"/>
                    <a:pt x="213" y="323"/>
                  </a:cubicBezTo>
                  <a:cubicBezTo>
                    <a:pt x="179" y="391"/>
                    <a:pt x="145" y="425"/>
                    <a:pt x="111" y="502"/>
                  </a:cubicBezTo>
                  <a:close/>
                </a:path>
              </a:pathLst>
            </a:custGeom>
            <a:solidFill>
              <a:schemeClr val="lt2"/>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517" name="Google Shape;517;p52"/>
            <p:cNvSpPr/>
            <p:nvPr/>
          </p:nvSpPr>
          <p:spPr>
            <a:xfrm>
              <a:off x="462667" y="714428"/>
              <a:ext cx="9556" cy="15643"/>
            </a:xfrm>
            <a:custGeom>
              <a:avLst/>
              <a:gdLst/>
              <a:ahLst/>
              <a:cxnLst/>
              <a:rect l="l" t="t" r="r" b="b"/>
              <a:pathLst>
                <a:path w="281" h="460" extrusionOk="0">
                  <a:moveTo>
                    <a:pt x="102" y="425"/>
                  </a:moveTo>
                  <a:cubicBezTo>
                    <a:pt x="68" y="459"/>
                    <a:pt x="0" y="425"/>
                    <a:pt x="0" y="357"/>
                  </a:cubicBezTo>
                  <a:cubicBezTo>
                    <a:pt x="34" y="323"/>
                    <a:pt x="68" y="247"/>
                    <a:pt x="68" y="179"/>
                  </a:cubicBezTo>
                  <a:cubicBezTo>
                    <a:pt x="102" y="111"/>
                    <a:pt x="102" y="35"/>
                    <a:pt x="179" y="1"/>
                  </a:cubicBezTo>
                  <a:lnTo>
                    <a:pt x="179" y="1"/>
                  </a:lnTo>
                  <a:cubicBezTo>
                    <a:pt x="213" y="1"/>
                    <a:pt x="247" y="1"/>
                    <a:pt x="247" y="69"/>
                  </a:cubicBezTo>
                  <a:cubicBezTo>
                    <a:pt x="281" y="111"/>
                    <a:pt x="247" y="179"/>
                    <a:pt x="213" y="247"/>
                  </a:cubicBezTo>
                  <a:cubicBezTo>
                    <a:pt x="179" y="281"/>
                    <a:pt x="145" y="357"/>
                    <a:pt x="102" y="425"/>
                  </a:cubicBezTo>
                  <a:close/>
                </a:path>
              </a:pathLst>
            </a:custGeom>
            <a:solidFill>
              <a:schemeClr val="lt2"/>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518" name="Google Shape;518;p52"/>
            <p:cNvSpPr/>
            <p:nvPr/>
          </p:nvSpPr>
          <p:spPr>
            <a:xfrm>
              <a:off x="475964" y="734934"/>
              <a:ext cx="8400" cy="16800"/>
            </a:xfrm>
            <a:custGeom>
              <a:avLst/>
              <a:gdLst/>
              <a:ahLst/>
              <a:cxnLst/>
              <a:rect l="l" t="t" r="r" b="b"/>
              <a:pathLst>
                <a:path w="247" h="494" extrusionOk="0">
                  <a:moveTo>
                    <a:pt x="102" y="459"/>
                  </a:moveTo>
                  <a:cubicBezTo>
                    <a:pt x="68" y="493"/>
                    <a:pt x="0" y="459"/>
                    <a:pt x="34" y="426"/>
                  </a:cubicBezTo>
                  <a:cubicBezTo>
                    <a:pt x="34" y="358"/>
                    <a:pt x="34" y="281"/>
                    <a:pt x="68" y="213"/>
                  </a:cubicBezTo>
                  <a:cubicBezTo>
                    <a:pt x="68" y="179"/>
                    <a:pt x="68" y="145"/>
                    <a:pt x="102" y="103"/>
                  </a:cubicBezTo>
                  <a:cubicBezTo>
                    <a:pt x="102" y="69"/>
                    <a:pt x="102" y="69"/>
                    <a:pt x="136" y="35"/>
                  </a:cubicBezTo>
                  <a:lnTo>
                    <a:pt x="136" y="35"/>
                  </a:lnTo>
                  <a:cubicBezTo>
                    <a:pt x="179" y="1"/>
                    <a:pt x="212" y="1"/>
                    <a:pt x="246" y="35"/>
                  </a:cubicBezTo>
                  <a:cubicBezTo>
                    <a:pt x="246" y="103"/>
                    <a:pt x="246" y="179"/>
                    <a:pt x="212" y="247"/>
                  </a:cubicBezTo>
                  <a:cubicBezTo>
                    <a:pt x="212" y="315"/>
                    <a:pt x="179" y="392"/>
                    <a:pt x="136" y="459"/>
                  </a:cubicBezTo>
                  <a:close/>
                </a:path>
              </a:pathLst>
            </a:custGeom>
            <a:solidFill>
              <a:schemeClr val="lt2"/>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519" name="Google Shape;519;p52"/>
            <p:cNvSpPr/>
            <p:nvPr/>
          </p:nvSpPr>
          <p:spPr>
            <a:xfrm>
              <a:off x="436073" y="684399"/>
              <a:ext cx="11018" cy="21697"/>
            </a:xfrm>
            <a:custGeom>
              <a:avLst/>
              <a:gdLst/>
              <a:ahLst/>
              <a:cxnLst/>
              <a:rect l="l" t="t" r="r" b="b"/>
              <a:pathLst>
                <a:path w="324" h="638" extrusionOk="0">
                  <a:moveTo>
                    <a:pt x="111" y="603"/>
                  </a:moveTo>
                  <a:cubicBezTo>
                    <a:pt x="77" y="637"/>
                    <a:pt x="1" y="603"/>
                    <a:pt x="35" y="569"/>
                  </a:cubicBezTo>
                  <a:cubicBezTo>
                    <a:pt x="77" y="459"/>
                    <a:pt x="77" y="391"/>
                    <a:pt x="111" y="281"/>
                  </a:cubicBezTo>
                  <a:cubicBezTo>
                    <a:pt x="145" y="213"/>
                    <a:pt x="145" y="102"/>
                    <a:pt x="179" y="34"/>
                  </a:cubicBezTo>
                  <a:cubicBezTo>
                    <a:pt x="213" y="34"/>
                    <a:pt x="213" y="0"/>
                    <a:pt x="213" y="0"/>
                  </a:cubicBezTo>
                  <a:cubicBezTo>
                    <a:pt x="247" y="0"/>
                    <a:pt x="324" y="0"/>
                    <a:pt x="324" y="34"/>
                  </a:cubicBezTo>
                  <a:cubicBezTo>
                    <a:pt x="324" y="145"/>
                    <a:pt x="290" y="213"/>
                    <a:pt x="247" y="314"/>
                  </a:cubicBezTo>
                  <a:cubicBezTo>
                    <a:pt x="213" y="425"/>
                    <a:pt x="179" y="493"/>
                    <a:pt x="145" y="603"/>
                  </a:cubicBezTo>
                  <a:close/>
                </a:path>
              </a:pathLst>
            </a:custGeom>
            <a:solidFill>
              <a:schemeClr val="lt2"/>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520" name="Google Shape;520;p52"/>
            <p:cNvSpPr/>
            <p:nvPr/>
          </p:nvSpPr>
          <p:spPr>
            <a:xfrm>
              <a:off x="456580" y="675999"/>
              <a:ext cx="9590" cy="20541"/>
            </a:xfrm>
            <a:custGeom>
              <a:avLst/>
              <a:gdLst/>
              <a:ahLst/>
              <a:cxnLst/>
              <a:rect l="l" t="t" r="r" b="b"/>
              <a:pathLst>
                <a:path w="282" h="604" extrusionOk="0">
                  <a:moveTo>
                    <a:pt x="69" y="561"/>
                  </a:moveTo>
                  <a:cubicBezTo>
                    <a:pt x="69" y="604"/>
                    <a:pt x="1" y="561"/>
                    <a:pt x="1" y="528"/>
                  </a:cubicBezTo>
                  <a:cubicBezTo>
                    <a:pt x="35" y="460"/>
                    <a:pt x="35" y="349"/>
                    <a:pt x="69" y="281"/>
                  </a:cubicBezTo>
                  <a:cubicBezTo>
                    <a:pt x="111" y="179"/>
                    <a:pt x="145" y="103"/>
                    <a:pt x="179" y="35"/>
                  </a:cubicBezTo>
                  <a:lnTo>
                    <a:pt x="213" y="35"/>
                  </a:lnTo>
                  <a:cubicBezTo>
                    <a:pt x="247" y="1"/>
                    <a:pt x="281" y="1"/>
                    <a:pt x="281" y="69"/>
                  </a:cubicBezTo>
                  <a:cubicBezTo>
                    <a:pt x="281" y="179"/>
                    <a:pt x="247" y="247"/>
                    <a:pt x="213" y="315"/>
                  </a:cubicBezTo>
                  <a:cubicBezTo>
                    <a:pt x="179" y="392"/>
                    <a:pt x="145" y="494"/>
                    <a:pt x="111" y="561"/>
                  </a:cubicBezTo>
                  <a:close/>
                </a:path>
              </a:pathLst>
            </a:custGeom>
            <a:solidFill>
              <a:schemeClr val="lt2"/>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521" name="Google Shape;521;p52"/>
            <p:cNvSpPr/>
            <p:nvPr/>
          </p:nvSpPr>
          <p:spPr>
            <a:xfrm>
              <a:off x="456580" y="647127"/>
              <a:ext cx="11018" cy="15643"/>
            </a:xfrm>
            <a:custGeom>
              <a:avLst/>
              <a:gdLst/>
              <a:ahLst/>
              <a:cxnLst/>
              <a:rect l="l" t="t" r="r" b="b"/>
              <a:pathLst>
                <a:path w="324" h="460" extrusionOk="0">
                  <a:moveTo>
                    <a:pt x="145" y="459"/>
                  </a:moveTo>
                  <a:cubicBezTo>
                    <a:pt x="111" y="459"/>
                    <a:pt x="1" y="425"/>
                    <a:pt x="35" y="391"/>
                  </a:cubicBezTo>
                  <a:cubicBezTo>
                    <a:pt x="35" y="315"/>
                    <a:pt x="69" y="247"/>
                    <a:pt x="111" y="213"/>
                  </a:cubicBezTo>
                  <a:cubicBezTo>
                    <a:pt x="111" y="136"/>
                    <a:pt x="145" y="68"/>
                    <a:pt x="179" y="34"/>
                  </a:cubicBezTo>
                  <a:lnTo>
                    <a:pt x="179" y="34"/>
                  </a:lnTo>
                  <a:cubicBezTo>
                    <a:pt x="247" y="0"/>
                    <a:pt x="324" y="34"/>
                    <a:pt x="324" y="68"/>
                  </a:cubicBezTo>
                  <a:cubicBezTo>
                    <a:pt x="324" y="136"/>
                    <a:pt x="281" y="213"/>
                    <a:pt x="247" y="281"/>
                  </a:cubicBezTo>
                  <a:cubicBezTo>
                    <a:pt x="213" y="315"/>
                    <a:pt x="179" y="391"/>
                    <a:pt x="145" y="425"/>
                  </a:cubicBezTo>
                  <a:close/>
                </a:path>
              </a:pathLst>
            </a:custGeom>
            <a:solidFill>
              <a:schemeClr val="lt2"/>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522" name="Google Shape;522;p52"/>
            <p:cNvSpPr/>
            <p:nvPr/>
          </p:nvSpPr>
          <p:spPr>
            <a:xfrm>
              <a:off x="477120" y="651752"/>
              <a:ext cx="8400" cy="18228"/>
            </a:xfrm>
            <a:custGeom>
              <a:avLst/>
              <a:gdLst/>
              <a:ahLst/>
              <a:cxnLst/>
              <a:rect l="l" t="t" r="r" b="b"/>
              <a:pathLst>
                <a:path w="247" h="536" extrusionOk="0">
                  <a:moveTo>
                    <a:pt x="68" y="535"/>
                  </a:moveTo>
                  <a:cubicBezTo>
                    <a:pt x="34" y="535"/>
                    <a:pt x="0" y="535"/>
                    <a:pt x="0" y="501"/>
                  </a:cubicBezTo>
                  <a:lnTo>
                    <a:pt x="0" y="255"/>
                  </a:lnTo>
                  <a:cubicBezTo>
                    <a:pt x="34" y="179"/>
                    <a:pt x="68" y="77"/>
                    <a:pt x="102" y="43"/>
                  </a:cubicBezTo>
                  <a:lnTo>
                    <a:pt x="145" y="43"/>
                  </a:lnTo>
                  <a:cubicBezTo>
                    <a:pt x="145" y="0"/>
                    <a:pt x="212" y="0"/>
                    <a:pt x="212" y="43"/>
                  </a:cubicBezTo>
                  <a:cubicBezTo>
                    <a:pt x="246" y="145"/>
                    <a:pt x="212" y="213"/>
                    <a:pt x="178" y="289"/>
                  </a:cubicBezTo>
                  <a:cubicBezTo>
                    <a:pt x="178" y="357"/>
                    <a:pt x="145" y="425"/>
                    <a:pt x="68" y="535"/>
                  </a:cubicBezTo>
                  <a:close/>
                </a:path>
              </a:pathLst>
            </a:custGeom>
            <a:solidFill>
              <a:schemeClr val="lt2"/>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523" name="Google Shape;523;p52"/>
            <p:cNvSpPr/>
            <p:nvPr/>
          </p:nvSpPr>
          <p:spPr>
            <a:xfrm>
              <a:off x="473346" y="614480"/>
              <a:ext cx="8706" cy="17072"/>
            </a:xfrm>
            <a:custGeom>
              <a:avLst/>
              <a:gdLst/>
              <a:ahLst/>
              <a:cxnLst/>
              <a:rect l="l" t="t" r="r" b="b"/>
              <a:pathLst>
                <a:path w="256" h="502" extrusionOk="0">
                  <a:moveTo>
                    <a:pt x="111" y="459"/>
                  </a:moveTo>
                  <a:cubicBezTo>
                    <a:pt x="77" y="502"/>
                    <a:pt x="1" y="459"/>
                    <a:pt x="1" y="391"/>
                  </a:cubicBezTo>
                  <a:cubicBezTo>
                    <a:pt x="1" y="289"/>
                    <a:pt x="1" y="145"/>
                    <a:pt x="111" y="34"/>
                  </a:cubicBezTo>
                  <a:lnTo>
                    <a:pt x="111" y="34"/>
                  </a:lnTo>
                  <a:cubicBezTo>
                    <a:pt x="179" y="0"/>
                    <a:pt x="256" y="34"/>
                    <a:pt x="256" y="111"/>
                  </a:cubicBezTo>
                  <a:cubicBezTo>
                    <a:pt x="213" y="145"/>
                    <a:pt x="213" y="213"/>
                    <a:pt x="179" y="247"/>
                  </a:cubicBezTo>
                  <a:cubicBezTo>
                    <a:pt x="179" y="323"/>
                    <a:pt x="145" y="357"/>
                    <a:pt x="145" y="425"/>
                  </a:cubicBezTo>
                  <a:close/>
                </a:path>
              </a:pathLst>
            </a:custGeom>
            <a:solidFill>
              <a:schemeClr val="lt2"/>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524" name="Google Shape;524;p52"/>
            <p:cNvSpPr/>
            <p:nvPr/>
          </p:nvSpPr>
          <p:spPr>
            <a:xfrm>
              <a:off x="492696" y="512219"/>
              <a:ext cx="337184" cy="408226"/>
            </a:xfrm>
            <a:custGeom>
              <a:avLst/>
              <a:gdLst/>
              <a:ahLst/>
              <a:cxnLst/>
              <a:rect l="l" t="t" r="r" b="b"/>
              <a:pathLst>
                <a:path w="9915" h="12004" extrusionOk="0">
                  <a:moveTo>
                    <a:pt x="8139" y="10729"/>
                  </a:moveTo>
                  <a:cubicBezTo>
                    <a:pt x="6372" y="12003"/>
                    <a:pt x="1" y="0"/>
                    <a:pt x="1" y="0"/>
                  </a:cubicBezTo>
                  <a:cubicBezTo>
                    <a:pt x="1" y="0"/>
                    <a:pt x="9914" y="9166"/>
                    <a:pt x="8215" y="10687"/>
                  </a:cubicBezTo>
                  <a:cubicBezTo>
                    <a:pt x="8181" y="10687"/>
                    <a:pt x="8181" y="10729"/>
                    <a:pt x="8139" y="10729"/>
                  </a:cubicBezTo>
                  <a:close/>
                </a:path>
              </a:pathLst>
            </a:custGeom>
            <a:solidFill>
              <a:schemeClr val="accent2"/>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525" name="Google Shape;525;p52"/>
            <p:cNvSpPr/>
            <p:nvPr/>
          </p:nvSpPr>
          <p:spPr>
            <a:xfrm>
              <a:off x="723811" y="834882"/>
              <a:ext cx="11018" cy="13331"/>
            </a:xfrm>
            <a:custGeom>
              <a:avLst/>
              <a:gdLst/>
              <a:ahLst/>
              <a:cxnLst/>
              <a:rect l="l" t="t" r="r" b="b"/>
              <a:pathLst>
                <a:path w="324" h="392" extrusionOk="0">
                  <a:moveTo>
                    <a:pt x="281" y="349"/>
                  </a:moveTo>
                  <a:cubicBezTo>
                    <a:pt x="281" y="392"/>
                    <a:pt x="247" y="392"/>
                    <a:pt x="213" y="349"/>
                  </a:cubicBezTo>
                  <a:cubicBezTo>
                    <a:pt x="145" y="281"/>
                    <a:pt x="35" y="179"/>
                    <a:pt x="35" y="103"/>
                  </a:cubicBezTo>
                  <a:cubicBezTo>
                    <a:pt x="1" y="69"/>
                    <a:pt x="35" y="35"/>
                    <a:pt x="35" y="35"/>
                  </a:cubicBezTo>
                  <a:cubicBezTo>
                    <a:pt x="69" y="1"/>
                    <a:pt x="111" y="1"/>
                    <a:pt x="111" y="35"/>
                  </a:cubicBezTo>
                  <a:cubicBezTo>
                    <a:pt x="213" y="69"/>
                    <a:pt x="247" y="213"/>
                    <a:pt x="324" y="281"/>
                  </a:cubicBezTo>
                  <a:cubicBezTo>
                    <a:pt x="324" y="315"/>
                    <a:pt x="324" y="349"/>
                    <a:pt x="281" y="349"/>
                  </a:cubicBezTo>
                  <a:close/>
                </a:path>
              </a:pathLst>
            </a:custGeom>
            <a:solidFill>
              <a:schemeClr val="lt2"/>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526" name="Google Shape;526;p52"/>
            <p:cNvSpPr/>
            <p:nvPr/>
          </p:nvSpPr>
          <p:spPr>
            <a:xfrm>
              <a:off x="743161" y="838351"/>
              <a:ext cx="13331" cy="14487"/>
            </a:xfrm>
            <a:custGeom>
              <a:avLst/>
              <a:gdLst/>
              <a:ahLst/>
              <a:cxnLst/>
              <a:rect l="l" t="t" r="r" b="b"/>
              <a:pathLst>
                <a:path w="392" h="426" extrusionOk="0">
                  <a:moveTo>
                    <a:pt x="349" y="426"/>
                  </a:moveTo>
                  <a:lnTo>
                    <a:pt x="281" y="426"/>
                  </a:lnTo>
                  <a:cubicBezTo>
                    <a:pt x="213" y="392"/>
                    <a:pt x="179" y="324"/>
                    <a:pt x="103" y="290"/>
                  </a:cubicBezTo>
                  <a:cubicBezTo>
                    <a:pt x="69" y="213"/>
                    <a:pt x="35" y="145"/>
                    <a:pt x="35" y="77"/>
                  </a:cubicBezTo>
                  <a:cubicBezTo>
                    <a:pt x="1" y="35"/>
                    <a:pt x="35" y="1"/>
                    <a:pt x="35" y="1"/>
                  </a:cubicBezTo>
                  <a:lnTo>
                    <a:pt x="103" y="1"/>
                  </a:lnTo>
                  <a:lnTo>
                    <a:pt x="247" y="145"/>
                  </a:lnTo>
                  <a:cubicBezTo>
                    <a:pt x="281" y="213"/>
                    <a:pt x="349" y="290"/>
                    <a:pt x="392" y="358"/>
                  </a:cubicBezTo>
                  <a:cubicBezTo>
                    <a:pt x="392" y="358"/>
                    <a:pt x="392" y="392"/>
                    <a:pt x="349" y="426"/>
                  </a:cubicBezTo>
                  <a:close/>
                </a:path>
              </a:pathLst>
            </a:custGeom>
            <a:solidFill>
              <a:schemeClr val="lt2"/>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527" name="Google Shape;527;p52"/>
            <p:cNvSpPr/>
            <p:nvPr/>
          </p:nvSpPr>
          <p:spPr>
            <a:xfrm>
              <a:off x="738264" y="809479"/>
              <a:ext cx="11018" cy="13331"/>
            </a:xfrm>
            <a:custGeom>
              <a:avLst/>
              <a:gdLst/>
              <a:ahLst/>
              <a:cxnLst/>
              <a:rect l="l" t="t" r="r" b="b"/>
              <a:pathLst>
                <a:path w="324" h="392" extrusionOk="0">
                  <a:moveTo>
                    <a:pt x="281" y="357"/>
                  </a:moveTo>
                  <a:cubicBezTo>
                    <a:pt x="281" y="391"/>
                    <a:pt x="247" y="391"/>
                    <a:pt x="247" y="357"/>
                  </a:cubicBezTo>
                  <a:cubicBezTo>
                    <a:pt x="179" y="323"/>
                    <a:pt x="145" y="289"/>
                    <a:pt x="111" y="213"/>
                  </a:cubicBezTo>
                  <a:cubicBezTo>
                    <a:pt x="68" y="179"/>
                    <a:pt x="0" y="145"/>
                    <a:pt x="0" y="77"/>
                  </a:cubicBezTo>
                  <a:cubicBezTo>
                    <a:pt x="0" y="34"/>
                    <a:pt x="34" y="34"/>
                    <a:pt x="34" y="0"/>
                  </a:cubicBezTo>
                  <a:lnTo>
                    <a:pt x="111" y="0"/>
                  </a:lnTo>
                  <a:cubicBezTo>
                    <a:pt x="179" y="34"/>
                    <a:pt x="213" y="111"/>
                    <a:pt x="213" y="145"/>
                  </a:cubicBezTo>
                  <a:cubicBezTo>
                    <a:pt x="247" y="213"/>
                    <a:pt x="281" y="247"/>
                    <a:pt x="323" y="323"/>
                  </a:cubicBezTo>
                  <a:cubicBezTo>
                    <a:pt x="323" y="323"/>
                    <a:pt x="323" y="357"/>
                    <a:pt x="281" y="357"/>
                  </a:cubicBezTo>
                  <a:close/>
                </a:path>
              </a:pathLst>
            </a:custGeom>
            <a:solidFill>
              <a:schemeClr val="lt2"/>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528" name="Google Shape;528;p52"/>
            <p:cNvSpPr/>
            <p:nvPr/>
          </p:nvSpPr>
          <p:spPr>
            <a:xfrm>
              <a:off x="711670" y="796182"/>
              <a:ext cx="12175" cy="15916"/>
            </a:xfrm>
            <a:custGeom>
              <a:avLst/>
              <a:gdLst/>
              <a:ahLst/>
              <a:cxnLst/>
              <a:rect l="l" t="t" r="r" b="b"/>
              <a:pathLst>
                <a:path w="358" h="468" extrusionOk="0">
                  <a:moveTo>
                    <a:pt x="324" y="468"/>
                  </a:moveTo>
                  <a:lnTo>
                    <a:pt x="290" y="468"/>
                  </a:lnTo>
                  <a:cubicBezTo>
                    <a:pt x="179" y="323"/>
                    <a:pt x="77" y="213"/>
                    <a:pt x="1" y="77"/>
                  </a:cubicBezTo>
                  <a:cubicBezTo>
                    <a:pt x="1" y="43"/>
                    <a:pt x="1" y="43"/>
                    <a:pt x="43" y="43"/>
                  </a:cubicBezTo>
                  <a:cubicBezTo>
                    <a:pt x="43" y="1"/>
                    <a:pt x="77" y="1"/>
                    <a:pt x="77" y="43"/>
                  </a:cubicBezTo>
                  <a:cubicBezTo>
                    <a:pt x="213" y="111"/>
                    <a:pt x="290" y="256"/>
                    <a:pt x="358" y="391"/>
                  </a:cubicBezTo>
                  <a:cubicBezTo>
                    <a:pt x="358" y="425"/>
                    <a:pt x="358" y="425"/>
                    <a:pt x="324" y="468"/>
                  </a:cubicBezTo>
                  <a:close/>
                </a:path>
              </a:pathLst>
            </a:custGeom>
            <a:solidFill>
              <a:schemeClr val="lt2"/>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529" name="Google Shape;529;p52"/>
            <p:cNvSpPr/>
            <p:nvPr/>
          </p:nvSpPr>
          <p:spPr>
            <a:xfrm>
              <a:off x="686539" y="790400"/>
              <a:ext cx="15643" cy="16800"/>
            </a:xfrm>
            <a:custGeom>
              <a:avLst/>
              <a:gdLst/>
              <a:ahLst/>
              <a:cxnLst/>
              <a:rect l="l" t="t" r="r" b="b"/>
              <a:pathLst>
                <a:path w="460" h="494" extrusionOk="0">
                  <a:moveTo>
                    <a:pt x="426" y="493"/>
                  </a:moveTo>
                  <a:lnTo>
                    <a:pt x="358" y="493"/>
                  </a:lnTo>
                  <a:cubicBezTo>
                    <a:pt x="281" y="383"/>
                    <a:pt x="213" y="315"/>
                    <a:pt x="145" y="247"/>
                  </a:cubicBezTo>
                  <a:cubicBezTo>
                    <a:pt x="103" y="213"/>
                    <a:pt x="35" y="137"/>
                    <a:pt x="1" y="69"/>
                  </a:cubicBezTo>
                  <a:cubicBezTo>
                    <a:pt x="1" y="35"/>
                    <a:pt x="1" y="35"/>
                    <a:pt x="35" y="1"/>
                  </a:cubicBezTo>
                  <a:lnTo>
                    <a:pt x="69" y="1"/>
                  </a:lnTo>
                  <a:cubicBezTo>
                    <a:pt x="247" y="35"/>
                    <a:pt x="392" y="281"/>
                    <a:pt x="426" y="426"/>
                  </a:cubicBezTo>
                  <a:cubicBezTo>
                    <a:pt x="460" y="460"/>
                    <a:pt x="426" y="493"/>
                    <a:pt x="426" y="493"/>
                  </a:cubicBezTo>
                  <a:close/>
                </a:path>
              </a:pathLst>
            </a:custGeom>
            <a:solidFill>
              <a:schemeClr val="lt2"/>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530" name="Google Shape;530;p52"/>
            <p:cNvSpPr/>
            <p:nvPr/>
          </p:nvSpPr>
          <p:spPr>
            <a:xfrm>
              <a:off x="685382" y="766153"/>
              <a:ext cx="10746" cy="14453"/>
            </a:xfrm>
            <a:custGeom>
              <a:avLst/>
              <a:gdLst/>
              <a:ahLst/>
              <a:cxnLst/>
              <a:rect l="l" t="t" r="r" b="b"/>
              <a:pathLst>
                <a:path w="316" h="425" extrusionOk="0">
                  <a:moveTo>
                    <a:pt x="281" y="391"/>
                  </a:moveTo>
                  <a:cubicBezTo>
                    <a:pt x="281" y="425"/>
                    <a:pt x="247" y="425"/>
                    <a:pt x="247" y="391"/>
                  </a:cubicBezTo>
                  <a:cubicBezTo>
                    <a:pt x="179" y="357"/>
                    <a:pt x="137" y="289"/>
                    <a:pt x="103" y="247"/>
                  </a:cubicBezTo>
                  <a:cubicBezTo>
                    <a:pt x="35" y="213"/>
                    <a:pt x="1" y="145"/>
                    <a:pt x="1" y="77"/>
                  </a:cubicBezTo>
                  <a:cubicBezTo>
                    <a:pt x="1" y="77"/>
                    <a:pt x="1" y="34"/>
                    <a:pt x="35" y="34"/>
                  </a:cubicBezTo>
                  <a:cubicBezTo>
                    <a:pt x="35" y="0"/>
                    <a:pt x="69" y="0"/>
                    <a:pt x="103" y="0"/>
                  </a:cubicBezTo>
                  <a:cubicBezTo>
                    <a:pt x="137" y="34"/>
                    <a:pt x="179" y="111"/>
                    <a:pt x="213" y="145"/>
                  </a:cubicBezTo>
                  <a:cubicBezTo>
                    <a:pt x="247" y="213"/>
                    <a:pt x="281" y="289"/>
                    <a:pt x="315" y="357"/>
                  </a:cubicBezTo>
                  <a:cubicBezTo>
                    <a:pt x="315" y="357"/>
                    <a:pt x="315" y="391"/>
                    <a:pt x="281" y="391"/>
                  </a:cubicBezTo>
                  <a:close/>
                </a:path>
              </a:pathLst>
            </a:custGeom>
            <a:solidFill>
              <a:schemeClr val="lt2"/>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531" name="Google Shape;531;p52"/>
            <p:cNvSpPr/>
            <p:nvPr/>
          </p:nvSpPr>
          <p:spPr>
            <a:xfrm>
              <a:off x="715445" y="768738"/>
              <a:ext cx="9556" cy="13025"/>
            </a:xfrm>
            <a:custGeom>
              <a:avLst/>
              <a:gdLst/>
              <a:ahLst/>
              <a:cxnLst/>
              <a:rect l="l" t="t" r="r" b="b"/>
              <a:pathLst>
                <a:path w="281" h="383" extrusionOk="0">
                  <a:moveTo>
                    <a:pt x="247" y="383"/>
                  </a:moveTo>
                  <a:cubicBezTo>
                    <a:pt x="247" y="383"/>
                    <a:pt x="213" y="383"/>
                    <a:pt x="179" y="349"/>
                  </a:cubicBezTo>
                  <a:cubicBezTo>
                    <a:pt x="145" y="315"/>
                    <a:pt x="102" y="247"/>
                    <a:pt x="68" y="213"/>
                  </a:cubicBezTo>
                  <a:cubicBezTo>
                    <a:pt x="34" y="171"/>
                    <a:pt x="0" y="103"/>
                    <a:pt x="0" y="69"/>
                  </a:cubicBezTo>
                  <a:cubicBezTo>
                    <a:pt x="0" y="35"/>
                    <a:pt x="0" y="1"/>
                    <a:pt x="34" y="1"/>
                  </a:cubicBezTo>
                  <a:lnTo>
                    <a:pt x="68" y="1"/>
                  </a:lnTo>
                  <a:cubicBezTo>
                    <a:pt x="213" y="35"/>
                    <a:pt x="247" y="213"/>
                    <a:pt x="281" y="315"/>
                  </a:cubicBezTo>
                  <a:cubicBezTo>
                    <a:pt x="281" y="349"/>
                    <a:pt x="281" y="349"/>
                    <a:pt x="247" y="383"/>
                  </a:cubicBezTo>
                  <a:close/>
                </a:path>
              </a:pathLst>
            </a:custGeom>
            <a:solidFill>
              <a:schemeClr val="lt2"/>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532" name="Google Shape;532;p52"/>
            <p:cNvSpPr/>
            <p:nvPr/>
          </p:nvSpPr>
          <p:spPr>
            <a:xfrm>
              <a:off x="648144" y="751700"/>
              <a:ext cx="9556" cy="14487"/>
            </a:xfrm>
            <a:custGeom>
              <a:avLst/>
              <a:gdLst/>
              <a:ahLst/>
              <a:cxnLst/>
              <a:rect l="l" t="t" r="r" b="b"/>
              <a:pathLst>
                <a:path w="281" h="426" extrusionOk="0">
                  <a:moveTo>
                    <a:pt x="280" y="391"/>
                  </a:moveTo>
                  <a:cubicBezTo>
                    <a:pt x="246" y="425"/>
                    <a:pt x="212" y="425"/>
                    <a:pt x="212" y="391"/>
                  </a:cubicBezTo>
                  <a:cubicBezTo>
                    <a:pt x="136" y="289"/>
                    <a:pt x="34" y="179"/>
                    <a:pt x="0" y="77"/>
                  </a:cubicBezTo>
                  <a:cubicBezTo>
                    <a:pt x="0" y="34"/>
                    <a:pt x="0" y="34"/>
                    <a:pt x="34" y="0"/>
                  </a:cubicBezTo>
                  <a:lnTo>
                    <a:pt x="68" y="0"/>
                  </a:lnTo>
                  <a:cubicBezTo>
                    <a:pt x="170" y="111"/>
                    <a:pt x="246" y="213"/>
                    <a:pt x="280" y="357"/>
                  </a:cubicBezTo>
                  <a:close/>
                </a:path>
              </a:pathLst>
            </a:custGeom>
            <a:solidFill>
              <a:schemeClr val="lt2"/>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533" name="Google Shape;533;p52"/>
            <p:cNvSpPr/>
            <p:nvPr/>
          </p:nvSpPr>
          <p:spPr>
            <a:xfrm>
              <a:off x="656510" y="732622"/>
              <a:ext cx="11869" cy="15643"/>
            </a:xfrm>
            <a:custGeom>
              <a:avLst/>
              <a:gdLst/>
              <a:ahLst/>
              <a:cxnLst/>
              <a:rect l="l" t="t" r="r" b="b"/>
              <a:pathLst>
                <a:path w="349" h="460" extrusionOk="0">
                  <a:moveTo>
                    <a:pt x="349" y="426"/>
                  </a:moveTo>
                  <a:cubicBezTo>
                    <a:pt x="315" y="460"/>
                    <a:pt x="281" y="460"/>
                    <a:pt x="281" y="426"/>
                  </a:cubicBezTo>
                  <a:cubicBezTo>
                    <a:pt x="179" y="315"/>
                    <a:pt x="34" y="213"/>
                    <a:pt x="0" y="69"/>
                  </a:cubicBezTo>
                  <a:cubicBezTo>
                    <a:pt x="0" y="35"/>
                    <a:pt x="34" y="35"/>
                    <a:pt x="34" y="1"/>
                  </a:cubicBezTo>
                  <a:lnTo>
                    <a:pt x="102" y="1"/>
                  </a:lnTo>
                  <a:cubicBezTo>
                    <a:pt x="213" y="69"/>
                    <a:pt x="281" y="247"/>
                    <a:pt x="349" y="383"/>
                  </a:cubicBezTo>
                  <a:close/>
                </a:path>
              </a:pathLst>
            </a:custGeom>
            <a:solidFill>
              <a:schemeClr val="lt2"/>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534" name="Google Shape;534;p52"/>
            <p:cNvSpPr/>
            <p:nvPr/>
          </p:nvSpPr>
          <p:spPr>
            <a:xfrm>
              <a:off x="687695" y="739865"/>
              <a:ext cx="12175" cy="14453"/>
            </a:xfrm>
            <a:custGeom>
              <a:avLst/>
              <a:gdLst/>
              <a:ahLst/>
              <a:cxnLst/>
              <a:rect l="l" t="t" r="r" b="b"/>
              <a:pathLst>
                <a:path w="358" h="425" extrusionOk="0">
                  <a:moveTo>
                    <a:pt x="324" y="425"/>
                  </a:moveTo>
                  <a:lnTo>
                    <a:pt x="247" y="425"/>
                  </a:lnTo>
                  <a:cubicBezTo>
                    <a:pt x="213" y="382"/>
                    <a:pt x="179" y="314"/>
                    <a:pt x="111" y="281"/>
                  </a:cubicBezTo>
                  <a:cubicBezTo>
                    <a:pt x="69" y="213"/>
                    <a:pt x="35" y="170"/>
                    <a:pt x="1" y="102"/>
                  </a:cubicBezTo>
                  <a:cubicBezTo>
                    <a:pt x="1" y="68"/>
                    <a:pt x="35" y="34"/>
                    <a:pt x="35" y="34"/>
                  </a:cubicBezTo>
                  <a:cubicBezTo>
                    <a:pt x="69" y="0"/>
                    <a:pt x="111" y="0"/>
                    <a:pt x="111" y="34"/>
                  </a:cubicBezTo>
                  <a:cubicBezTo>
                    <a:pt x="179" y="34"/>
                    <a:pt x="213" y="102"/>
                    <a:pt x="247" y="170"/>
                  </a:cubicBezTo>
                  <a:cubicBezTo>
                    <a:pt x="281" y="247"/>
                    <a:pt x="324" y="281"/>
                    <a:pt x="358" y="348"/>
                  </a:cubicBezTo>
                  <a:cubicBezTo>
                    <a:pt x="358" y="382"/>
                    <a:pt x="358" y="425"/>
                    <a:pt x="324" y="425"/>
                  </a:cubicBezTo>
                  <a:close/>
                </a:path>
              </a:pathLst>
            </a:custGeom>
            <a:solidFill>
              <a:schemeClr val="lt2"/>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535" name="Google Shape;535;p52"/>
            <p:cNvSpPr/>
            <p:nvPr/>
          </p:nvSpPr>
          <p:spPr>
            <a:xfrm>
              <a:off x="652735" y="692765"/>
              <a:ext cx="14487" cy="15643"/>
            </a:xfrm>
            <a:custGeom>
              <a:avLst/>
              <a:gdLst/>
              <a:ahLst/>
              <a:cxnLst/>
              <a:rect l="l" t="t" r="r" b="b"/>
              <a:pathLst>
                <a:path w="426" h="460" extrusionOk="0">
                  <a:moveTo>
                    <a:pt x="426" y="425"/>
                  </a:moveTo>
                  <a:cubicBezTo>
                    <a:pt x="392" y="459"/>
                    <a:pt x="358" y="459"/>
                    <a:pt x="324" y="425"/>
                  </a:cubicBezTo>
                  <a:cubicBezTo>
                    <a:pt x="290" y="357"/>
                    <a:pt x="213" y="281"/>
                    <a:pt x="145" y="247"/>
                  </a:cubicBezTo>
                  <a:cubicBezTo>
                    <a:pt x="111" y="179"/>
                    <a:pt x="35" y="145"/>
                    <a:pt x="35" y="68"/>
                  </a:cubicBezTo>
                  <a:cubicBezTo>
                    <a:pt x="1" y="35"/>
                    <a:pt x="35" y="35"/>
                    <a:pt x="35" y="1"/>
                  </a:cubicBezTo>
                  <a:lnTo>
                    <a:pt x="77" y="1"/>
                  </a:lnTo>
                  <a:cubicBezTo>
                    <a:pt x="247" y="1"/>
                    <a:pt x="358" y="213"/>
                    <a:pt x="426" y="391"/>
                  </a:cubicBezTo>
                  <a:close/>
                </a:path>
              </a:pathLst>
            </a:custGeom>
            <a:solidFill>
              <a:schemeClr val="lt2"/>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536" name="Google Shape;536;p52"/>
            <p:cNvSpPr/>
            <p:nvPr/>
          </p:nvSpPr>
          <p:spPr>
            <a:xfrm>
              <a:off x="633691" y="698818"/>
              <a:ext cx="13025" cy="14487"/>
            </a:xfrm>
            <a:custGeom>
              <a:avLst/>
              <a:gdLst/>
              <a:ahLst/>
              <a:cxnLst/>
              <a:rect l="l" t="t" r="r" b="b"/>
              <a:pathLst>
                <a:path w="383" h="426" extrusionOk="0">
                  <a:moveTo>
                    <a:pt x="349" y="426"/>
                  </a:moveTo>
                  <a:lnTo>
                    <a:pt x="281" y="426"/>
                  </a:lnTo>
                  <a:cubicBezTo>
                    <a:pt x="247" y="358"/>
                    <a:pt x="170" y="315"/>
                    <a:pt x="136" y="247"/>
                  </a:cubicBezTo>
                  <a:cubicBezTo>
                    <a:pt x="68" y="213"/>
                    <a:pt x="34" y="179"/>
                    <a:pt x="0" y="103"/>
                  </a:cubicBezTo>
                  <a:cubicBezTo>
                    <a:pt x="0" y="69"/>
                    <a:pt x="0" y="35"/>
                    <a:pt x="34" y="35"/>
                  </a:cubicBezTo>
                  <a:cubicBezTo>
                    <a:pt x="34" y="1"/>
                    <a:pt x="68" y="1"/>
                    <a:pt x="68" y="1"/>
                  </a:cubicBezTo>
                  <a:cubicBezTo>
                    <a:pt x="213" y="35"/>
                    <a:pt x="315" y="247"/>
                    <a:pt x="383" y="358"/>
                  </a:cubicBezTo>
                  <a:cubicBezTo>
                    <a:pt x="383" y="392"/>
                    <a:pt x="383" y="426"/>
                    <a:pt x="349" y="426"/>
                  </a:cubicBezTo>
                  <a:close/>
                </a:path>
              </a:pathLst>
            </a:custGeom>
            <a:solidFill>
              <a:schemeClr val="lt2"/>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537" name="Google Shape;537;p52"/>
            <p:cNvSpPr/>
            <p:nvPr/>
          </p:nvSpPr>
          <p:spPr>
            <a:xfrm>
              <a:off x="627604" y="713271"/>
              <a:ext cx="10746" cy="14487"/>
            </a:xfrm>
            <a:custGeom>
              <a:avLst/>
              <a:gdLst/>
              <a:ahLst/>
              <a:cxnLst/>
              <a:rect l="l" t="t" r="r" b="b"/>
              <a:pathLst>
                <a:path w="316" h="426" extrusionOk="0">
                  <a:moveTo>
                    <a:pt x="281" y="425"/>
                  </a:moveTo>
                  <a:lnTo>
                    <a:pt x="213" y="425"/>
                  </a:lnTo>
                  <a:cubicBezTo>
                    <a:pt x="179" y="357"/>
                    <a:pt x="103" y="281"/>
                    <a:pt x="69" y="247"/>
                  </a:cubicBezTo>
                  <a:cubicBezTo>
                    <a:pt x="35" y="179"/>
                    <a:pt x="1" y="145"/>
                    <a:pt x="1" y="69"/>
                  </a:cubicBezTo>
                  <a:lnTo>
                    <a:pt x="1" y="1"/>
                  </a:lnTo>
                  <a:lnTo>
                    <a:pt x="103" y="1"/>
                  </a:lnTo>
                  <a:cubicBezTo>
                    <a:pt x="137" y="35"/>
                    <a:pt x="179" y="103"/>
                    <a:pt x="213" y="179"/>
                  </a:cubicBezTo>
                  <a:cubicBezTo>
                    <a:pt x="247" y="247"/>
                    <a:pt x="281" y="281"/>
                    <a:pt x="281" y="357"/>
                  </a:cubicBezTo>
                  <a:cubicBezTo>
                    <a:pt x="315" y="391"/>
                    <a:pt x="315" y="391"/>
                    <a:pt x="281" y="425"/>
                  </a:cubicBezTo>
                  <a:close/>
                </a:path>
              </a:pathLst>
            </a:custGeom>
            <a:solidFill>
              <a:schemeClr val="lt2"/>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538" name="Google Shape;538;p52"/>
            <p:cNvSpPr/>
            <p:nvPr/>
          </p:nvSpPr>
          <p:spPr>
            <a:xfrm>
              <a:off x="601044" y="678312"/>
              <a:ext cx="11018" cy="13331"/>
            </a:xfrm>
            <a:custGeom>
              <a:avLst/>
              <a:gdLst/>
              <a:ahLst/>
              <a:cxnLst/>
              <a:rect l="l" t="t" r="r" b="b"/>
              <a:pathLst>
                <a:path w="324" h="392" extrusionOk="0">
                  <a:moveTo>
                    <a:pt x="281" y="358"/>
                  </a:moveTo>
                  <a:cubicBezTo>
                    <a:pt x="247" y="358"/>
                    <a:pt x="213" y="392"/>
                    <a:pt x="213" y="358"/>
                  </a:cubicBezTo>
                  <a:cubicBezTo>
                    <a:pt x="179" y="324"/>
                    <a:pt x="145" y="281"/>
                    <a:pt x="111" y="213"/>
                  </a:cubicBezTo>
                  <a:cubicBezTo>
                    <a:pt x="68" y="179"/>
                    <a:pt x="0" y="145"/>
                    <a:pt x="0" y="69"/>
                  </a:cubicBezTo>
                  <a:cubicBezTo>
                    <a:pt x="0" y="35"/>
                    <a:pt x="34" y="35"/>
                    <a:pt x="34" y="35"/>
                  </a:cubicBezTo>
                  <a:cubicBezTo>
                    <a:pt x="68" y="1"/>
                    <a:pt x="68" y="1"/>
                    <a:pt x="111" y="1"/>
                  </a:cubicBezTo>
                  <a:cubicBezTo>
                    <a:pt x="179" y="35"/>
                    <a:pt x="179" y="111"/>
                    <a:pt x="213" y="145"/>
                  </a:cubicBezTo>
                  <a:cubicBezTo>
                    <a:pt x="247" y="179"/>
                    <a:pt x="281" y="247"/>
                    <a:pt x="323" y="281"/>
                  </a:cubicBezTo>
                  <a:cubicBezTo>
                    <a:pt x="323" y="324"/>
                    <a:pt x="281" y="358"/>
                    <a:pt x="281" y="358"/>
                  </a:cubicBezTo>
                  <a:close/>
                </a:path>
              </a:pathLst>
            </a:custGeom>
            <a:solidFill>
              <a:schemeClr val="lt2"/>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539" name="Google Shape;539;p52"/>
            <p:cNvSpPr/>
            <p:nvPr/>
          </p:nvSpPr>
          <p:spPr>
            <a:xfrm>
              <a:off x="612028" y="663892"/>
              <a:ext cx="15609" cy="16766"/>
            </a:xfrm>
            <a:custGeom>
              <a:avLst/>
              <a:gdLst/>
              <a:ahLst/>
              <a:cxnLst/>
              <a:rect l="l" t="t" r="r" b="b"/>
              <a:pathLst>
                <a:path w="459" h="493" extrusionOk="0">
                  <a:moveTo>
                    <a:pt x="425" y="493"/>
                  </a:moveTo>
                  <a:lnTo>
                    <a:pt x="348" y="493"/>
                  </a:lnTo>
                  <a:cubicBezTo>
                    <a:pt x="281" y="425"/>
                    <a:pt x="247" y="357"/>
                    <a:pt x="170" y="280"/>
                  </a:cubicBezTo>
                  <a:cubicBezTo>
                    <a:pt x="102" y="246"/>
                    <a:pt x="34" y="178"/>
                    <a:pt x="0" y="110"/>
                  </a:cubicBezTo>
                  <a:cubicBezTo>
                    <a:pt x="0" y="68"/>
                    <a:pt x="0" y="34"/>
                    <a:pt x="34" y="0"/>
                  </a:cubicBezTo>
                  <a:lnTo>
                    <a:pt x="102" y="0"/>
                  </a:lnTo>
                  <a:cubicBezTo>
                    <a:pt x="170" y="34"/>
                    <a:pt x="213" y="110"/>
                    <a:pt x="281" y="178"/>
                  </a:cubicBezTo>
                  <a:cubicBezTo>
                    <a:pt x="348" y="246"/>
                    <a:pt x="382" y="323"/>
                    <a:pt x="459" y="425"/>
                  </a:cubicBezTo>
                  <a:cubicBezTo>
                    <a:pt x="459" y="425"/>
                    <a:pt x="459" y="459"/>
                    <a:pt x="425" y="493"/>
                  </a:cubicBezTo>
                  <a:close/>
                </a:path>
              </a:pathLst>
            </a:custGeom>
            <a:solidFill>
              <a:schemeClr val="lt2"/>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540" name="Google Shape;540;p52"/>
            <p:cNvSpPr/>
            <p:nvPr/>
          </p:nvSpPr>
          <p:spPr>
            <a:xfrm>
              <a:off x="628760" y="665049"/>
              <a:ext cx="15643" cy="13297"/>
            </a:xfrm>
            <a:custGeom>
              <a:avLst/>
              <a:gdLst/>
              <a:ahLst/>
              <a:cxnLst/>
              <a:rect l="l" t="t" r="r" b="b"/>
              <a:pathLst>
                <a:path w="460" h="391" extrusionOk="0">
                  <a:moveTo>
                    <a:pt x="426" y="357"/>
                  </a:moveTo>
                  <a:cubicBezTo>
                    <a:pt x="392" y="391"/>
                    <a:pt x="392" y="391"/>
                    <a:pt x="358" y="357"/>
                  </a:cubicBezTo>
                  <a:cubicBezTo>
                    <a:pt x="247" y="289"/>
                    <a:pt x="103" y="178"/>
                    <a:pt x="35" y="76"/>
                  </a:cubicBezTo>
                  <a:cubicBezTo>
                    <a:pt x="1" y="34"/>
                    <a:pt x="35" y="34"/>
                    <a:pt x="35" y="0"/>
                  </a:cubicBezTo>
                  <a:lnTo>
                    <a:pt x="69" y="0"/>
                  </a:lnTo>
                  <a:cubicBezTo>
                    <a:pt x="213" y="76"/>
                    <a:pt x="315" y="178"/>
                    <a:pt x="426" y="289"/>
                  </a:cubicBezTo>
                  <a:cubicBezTo>
                    <a:pt x="460" y="323"/>
                    <a:pt x="426" y="357"/>
                    <a:pt x="426" y="357"/>
                  </a:cubicBezTo>
                  <a:close/>
                </a:path>
              </a:pathLst>
            </a:custGeom>
            <a:solidFill>
              <a:schemeClr val="lt2"/>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541" name="Google Shape;541;p52"/>
            <p:cNvSpPr/>
            <p:nvPr/>
          </p:nvSpPr>
          <p:spPr>
            <a:xfrm>
              <a:off x="594990" y="627777"/>
              <a:ext cx="15609" cy="15609"/>
            </a:xfrm>
            <a:custGeom>
              <a:avLst/>
              <a:gdLst/>
              <a:ahLst/>
              <a:cxnLst/>
              <a:rect l="l" t="t" r="r" b="b"/>
              <a:pathLst>
                <a:path w="459" h="459" extrusionOk="0">
                  <a:moveTo>
                    <a:pt x="425" y="459"/>
                  </a:moveTo>
                  <a:lnTo>
                    <a:pt x="357" y="459"/>
                  </a:lnTo>
                  <a:cubicBezTo>
                    <a:pt x="289" y="391"/>
                    <a:pt x="246" y="323"/>
                    <a:pt x="178" y="247"/>
                  </a:cubicBezTo>
                  <a:cubicBezTo>
                    <a:pt x="110" y="213"/>
                    <a:pt x="76" y="179"/>
                    <a:pt x="34" y="111"/>
                  </a:cubicBezTo>
                  <a:cubicBezTo>
                    <a:pt x="0" y="68"/>
                    <a:pt x="34" y="34"/>
                    <a:pt x="34" y="0"/>
                  </a:cubicBezTo>
                  <a:lnTo>
                    <a:pt x="110" y="0"/>
                  </a:lnTo>
                  <a:cubicBezTo>
                    <a:pt x="289" y="34"/>
                    <a:pt x="391" y="247"/>
                    <a:pt x="459" y="391"/>
                  </a:cubicBezTo>
                  <a:cubicBezTo>
                    <a:pt x="459" y="425"/>
                    <a:pt x="459" y="425"/>
                    <a:pt x="425" y="459"/>
                  </a:cubicBezTo>
                  <a:close/>
                </a:path>
              </a:pathLst>
            </a:custGeom>
            <a:solidFill>
              <a:schemeClr val="lt2"/>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542" name="Google Shape;542;p52"/>
            <p:cNvSpPr/>
            <p:nvPr/>
          </p:nvSpPr>
          <p:spPr>
            <a:xfrm>
              <a:off x="586591" y="638727"/>
              <a:ext cx="14487" cy="14487"/>
            </a:xfrm>
            <a:custGeom>
              <a:avLst/>
              <a:gdLst/>
              <a:ahLst/>
              <a:cxnLst/>
              <a:rect l="l" t="t" r="r" b="b"/>
              <a:pathLst>
                <a:path w="426" h="426" extrusionOk="0">
                  <a:moveTo>
                    <a:pt x="391" y="426"/>
                  </a:moveTo>
                  <a:cubicBezTo>
                    <a:pt x="357" y="426"/>
                    <a:pt x="323" y="426"/>
                    <a:pt x="281" y="383"/>
                  </a:cubicBezTo>
                  <a:cubicBezTo>
                    <a:pt x="247" y="315"/>
                    <a:pt x="213" y="281"/>
                    <a:pt x="145" y="213"/>
                  </a:cubicBezTo>
                  <a:cubicBezTo>
                    <a:pt x="111" y="171"/>
                    <a:pt x="35" y="137"/>
                    <a:pt x="1" y="69"/>
                  </a:cubicBezTo>
                  <a:cubicBezTo>
                    <a:pt x="1" y="69"/>
                    <a:pt x="1" y="35"/>
                    <a:pt x="35" y="1"/>
                  </a:cubicBezTo>
                  <a:lnTo>
                    <a:pt x="69" y="1"/>
                  </a:lnTo>
                  <a:cubicBezTo>
                    <a:pt x="213" y="35"/>
                    <a:pt x="323" y="213"/>
                    <a:pt x="391" y="349"/>
                  </a:cubicBezTo>
                  <a:cubicBezTo>
                    <a:pt x="425" y="349"/>
                    <a:pt x="391" y="383"/>
                    <a:pt x="391" y="426"/>
                  </a:cubicBezTo>
                  <a:close/>
                </a:path>
              </a:pathLst>
            </a:custGeom>
            <a:solidFill>
              <a:schemeClr val="lt2"/>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543" name="Google Shape;543;p52"/>
            <p:cNvSpPr/>
            <p:nvPr/>
          </p:nvSpPr>
          <p:spPr>
            <a:xfrm>
              <a:off x="554249" y="606114"/>
              <a:ext cx="14453" cy="14453"/>
            </a:xfrm>
            <a:custGeom>
              <a:avLst/>
              <a:gdLst/>
              <a:ahLst/>
              <a:cxnLst/>
              <a:rect l="l" t="t" r="r" b="b"/>
              <a:pathLst>
                <a:path w="425" h="425" extrusionOk="0">
                  <a:moveTo>
                    <a:pt x="383" y="391"/>
                  </a:moveTo>
                  <a:cubicBezTo>
                    <a:pt x="349" y="425"/>
                    <a:pt x="315" y="425"/>
                    <a:pt x="315" y="391"/>
                  </a:cubicBezTo>
                  <a:lnTo>
                    <a:pt x="136" y="212"/>
                  </a:lnTo>
                  <a:cubicBezTo>
                    <a:pt x="68" y="178"/>
                    <a:pt x="34" y="144"/>
                    <a:pt x="0" y="68"/>
                  </a:cubicBezTo>
                  <a:lnTo>
                    <a:pt x="0" y="0"/>
                  </a:lnTo>
                  <a:lnTo>
                    <a:pt x="34" y="0"/>
                  </a:lnTo>
                  <a:cubicBezTo>
                    <a:pt x="213" y="0"/>
                    <a:pt x="349" y="212"/>
                    <a:pt x="383" y="357"/>
                  </a:cubicBezTo>
                  <a:cubicBezTo>
                    <a:pt x="425" y="357"/>
                    <a:pt x="383" y="391"/>
                    <a:pt x="383" y="391"/>
                  </a:cubicBezTo>
                  <a:close/>
                </a:path>
              </a:pathLst>
            </a:custGeom>
            <a:solidFill>
              <a:schemeClr val="lt2"/>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544" name="Google Shape;544;p52"/>
            <p:cNvSpPr/>
            <p:nvPr/>
          </p:nvSpPr>
          <p:spPr>
            <a:xfrm>
              <a:off x="574450" y="612167"/>
              <a:ext cx="11018" cy="10712"/>
            </a:xfrm>
            <a:custGeom>
              <a:avLst/>
              <a:gdLst/>
              <a:ahLst/>
              <a:cxnLst/>
              <a:rect l="l" t="t" r="r" b="b"/>
              <a:pathLst>
                <a:path w="324" h="315" extrusionOk="0">
                  <a:moveTo>
                    <a:pt x="290" y="315"/>
                  </a:moveTo>
                  <a:cubicBezTo>
                    <a:pt x="256" y="315"/>
                    <a:pt x="213" y="315"/>
                    <a:pt x="213" y="281"/>
                  </a:cubicBezTo>
                  <a:cubicBezTo>
                    <a:pt x="179" y="247"/>
                    <a:pt x="145" y="213"/>
                    <a:pt x="111" y="179"/>
                  </a:cubicBezTo>
                  <a:cubicBezTo>
                    <a:pt x="77" y="145"/>
                    <a:pt x="43" y="102"/>
                    <a:pt x="1" y="68"/>
                  </a:cubicBezTo>
                  <a:cubicBezTo>
                    <a:pt x="1" y="34"/>
                    <a:pt x="1" y="0"/>
                    <a:pt x="43" y="0"/>
                  </a:cubicBezTo>
                  <a:lnTo>
                    <a:pt x="77" y="0"/>
                  </a:lnTo>
                  <a:cubicBezTo>
                    <a:pt x="145" y="0"/>
                    <a:pt x="179" y="34"/>
                    <a:pt x="213" y="102"/>
                  </a:cubicBezTo>
                  <a:cubicBezTo>
                    <a:pt x="256" y="145"/>
                    <a:pt x="290" y="213"/>
                    <a:pt x="290" y="247"/>
                  </a:cubicBezTo>
                  <a:cubicBezTo>
                    <a:pt x="324" y="281"/>
                    <a:pt x="290" y="281"/>
                    <a:pt x="290" y="315"/>
                  </a:cubicBezTo>
                  <a:close/>
                </a:path>
              </a:pathLst>
            </a:custGeom>
            <a:solidFill>
              <a:schemeClr val="lt2"/>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545" name="Google Shape;545;p52"/>
            <p:cNvSpPr/>
            <p:nvPr/>
          </p:nvSpPr>
          <p:spPr>
            <a:xfrm>
              <a:off x="474808" y="479844"/>
              <a:ext cx="465699" cy="158917"/>
            </a:xfrm>
            <a:custGeom>
              <a:avLst/>
              <a:gdLst/>
              <a:ahLst/>
              <a:cxnLst/>
              <a:rect l="l" t="t" r="r" b="b"/>
              <a:pathLst>
                <a:path w="13694" h="4673" extrusionOk="0">
                  <a:moveTo>
                    <a:pt x="13515" y="3645"/>
                  </a:moveTo>
                  <a:cubicBezTo>
                    <a:pt x="12063" y="4673"/>
                    <a:pt x="493" y="706"/>
                    <a:pt x="493" y="706"/>
                  </a:cubicBezTo>
                  <a:lnTo>
                    <a:pt x="0" y="1"/>
                  </a:lnTo>
                  <a:cubicBezTo>
                    <a:pt x="0" y="1"/>
                    <a:pt x="12955" y="986"/>
                    <a:pt x="13626" y="3220"/>
                  </a:cubicBezTo>
                  <a:cubicBezTo>
                    <a:pt x="13694" y="3433"/>
                    <a:pt x="13660" y="3569"/>
                    <a:pt x="13515" y="3645"/>
                  </a:cubicBezTo>
                  <a:close/>
                </a:path>
              </a:pathLst>
            </a:custGeom>
            <a:solidFill>
              <a:schemeClr val="accent2"/>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546" name="Google Shape;546;p52"/>
            <p:cNvSpPr/>
            <p:nvPr/>
          </p:nvSpPr>
          <p:spPr>
            <a:xfrm>
              <a:off x="619238" y="533882"/>
              <a:ext cx="15643" cy="9556"/>
            </a:xfrm>
            <a:custGeom>
              <a:avLst/>
              <a:gdLst/>
              <a:ahLst/>
              <a:cxnLst/>
              <a:rect l="l" t="t" r="r" b="b"/>
              <a:pathLst>
                <a:path w="460" h="281" extrusionOk="0">
                  <a:moveTo>
                    <a:pt x="425" y="281"/>
                  </a:moveTo>
                  <a:lnTo>
                    <a:pt x="349" y="281"/>
                  </a:lnTo>
                  <a:cubicBezTo>
                    <a:pt x="281" y="281"/>
                    <a:pt x="247" y="247"/>
                    <a:pt x="213" y="213"/>
                  </a:cubicBezTo>
                  <a:cubicBezTo>
                    <a:pt x="136" y="213"/>
                    <a:pt x="69" y="179"/>
                    <a:pt x="35" y="145"/>
                  </a:cubicBezTo>
                  <a:cubicBezTo>
                    <a:pt x="1" y="111"/>
                    <a:pt x="35" y="68"/>
                    <a:pt x="69" y="34"/>
                  </a:cubicBezTo>
                  <a:lnTo>
                    <a:pt x="69" y="34"/>
                  </a:lnTo>
                  <a:cubicBezTo>
                    <a:pt x="136" y="0"/>
                    <a:pt x="213" y="34"/>
                    <a:pt x="281" y="68"/>
                  </a:cubicBezTo>
                  <a:cubicBezTo>
                    <a:pt x="349" y="111"/>
                    <a:pt x="383" y="145"/>
                    <a:pt x="425" y="213"/>
                  </a:cubicBezTo>
                  <a:cubicBezTo>
                    <a:pt x="459" y="247"/>
                    <a:pt x="425" y="247"/>
                    <a:pt x="425" y="281"/>
                  </a:cubicBezTo>
                  <a:close/>
                </a:path>
              </a:pathLst>
            </a:custGeom>
            <a:solidFill>
              <a:schemeClr val="lt2"/>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547" name="Google Shape;547;p52"/>
            <p:cNvSpPr/>
            <p:nvPr/>
          </p:nvSpPr>
          <p:spPr>
            <a:xfrm>
              <a:off x="617809" y="518272"/>
              <a:ext cx="19384" cy="8400"/>
            </a:xfrm>
            <a:custGeom>
              <a:avLst/>
              <a:gdLst/>
              <a:ahLst/>
              <a:cxnLst/>
              <a:rect l="l" t="t" r="r" b="b"/>
              <a:pathLst>
                <a:path w="570" h="247" extrusionOk="0">
                  <a:moveTo>
                    <a:pt x="569" y="247"/>
                  </a:moveTo>
                  <a:lnTo>
                    <a:pt x="501" y="247"/>
                  </a:lnTo>
                  <a:cubicBezTo>
                    <a:pt x="357" y="213"/>
                    <a:pt x="178" y="179"/>
                    <a:pt x="43" y="103"/>
                  </a:cubicBezTo>
                  <a:cubicBezTo>
                    <a:pt x="0" y="69"/>
                    <a:pt x="0" y="35"/>
                    <a:pt x="43" y="1"/>
                  </a:cubicBezTo>
                  <a:lnTo>
                    <a:pt x="77" y="1"/>
                  </a:lnTo>
                  <a:cubicBezTo>
                    <a:pt x="255" y="1"/>
                    <a:pt x="391" y="103"/>
                    <a:pt x="535" y="179"/>
                  </a:cubicBezTo>
                  <a:cubicBezTo>
                    <a:pt x="569" y="179"/>
                    <a:pt x="569" y="213"/>
                    <a:pt x="569" y="247"/>
                  </a:cubicBezTo>
                  <a:close/>
                </a:path>
              </a:pathLst>
            </a:custGeom>
            <a:solidFill>
              <a:schemeClr val="lt2"/>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548" name="Google Shape;548;p52"/>
            <p:cNvSpPr/>
            <p:nvPr/>
          </p:nvSpPr>
          <p:spPr>
            <a:xfrm>
              <a:off x="652735" y="519429"/>
              <a:ext cx="22887" cy="9556"/>
            </a:xfrm>
            <a:custGeom>
              <a:avLst/>
              <a:gdLst/>
              <a:ahLst/>
              <a:cxnLst/>
              <a:rect l="l" t="t" r="r" b="b"/>
              <a:pathLst>
                <a:path w="673" h="281" extrusionOk="0">
                  <a:moveTo>
                    <a:pt x="638" y="281"/>
                  </a:moveTo>
                  <a:lnTo>
                    <a:pt x="604" y="281"/>
                  </a:lnTo>
                  <a:cubicBezTo>
                    <a:pt x="502" y="247"/>
                    <a:pt x="392" y="247"/>
                    <a:pt x="324" y="213"/>
                  </a:cubicBezTo>
                  <a:lnTo>
                    <a:pt x="213" y="213"/>
                  </a:lnTo>
                  <a:cubicBezTo>
                    <a:pt x="145" y="179"/>
                    <a:pt x="111" y="179"/>
                    <a:pt x="77" y="145"/>
                  </a:cubicBezTo>
                  <a:cubicBezTo>
                    <a:pt x="35" y="145"/>
                    <a:pt x="1" y="69"/>
                    <a:pt x="35" y="35"/>
                  </a:cubicBezTo>
                  <a:lnTo>
                    <a:pt x="77" y="35"/>
                  </a:lnTo>
                  <a:cubicBezTo>
                    <a:pt x="111" y="35"/>
                    <a:pt x="145" y="1"/>
                    <a:pt x="213" y="35"/>
                  </a:cubicBezTo>
                  <a:cubicBezTo>
                    <a:pt x="247" y="35"/>
                    <a:pt x="290" y="35"/>
                    <a:pt x="358" y="69"/>
                  </a:cubicBezTo>
                  <a:cubicBezTo>
                    <a:pt x="426" y="69"/>
                    <a:pt x="536" y="111"/>
                    <a:pt x="604" y="145"/>
                  </a:cubicBezTo>
                  <a:cubicBezTo>
                    <a:pt x="672" y="179"/>
                    <a:pt x="672" y="247"/>
                    <a:pt x="638" y="281"/>
                  </a:cubicBezTo>
                  <a:close/>
                </a:path>
              </a:pathLst>
            </a:custGeom>
            <a:solidFill>
              <a:schemeClr val="lt2"/>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549" name="Google Shape;549;p52"/>
            <p:cNvSpPr/>
            <p:nvPr/>
          </p:nvSpPr>
          <p:spPr>
            <a:xfrm>
              <a:off x="650457" y="537623"/>
              <a:ext cx="17922" cy="9590"/>
            </a:xfrm>
            <a:custGeom>
              <a:avLst/>
              <a:gdLst/>
              <a:ahLst/>
              <a:cxnLst/>
              <a:rect l="l" t="t" r="r" b="b"/>
              <a:pathLst>
                <a:path w="527" h="282" extrusionOk="0">
                  <a:moveTo>
                    <a:pt x="493" y="281"/>
                  </a:moveTo>
                  <a:lnTo>
                    <a:pt x="459" y="281"/>
                  </a:lnTo>
                  <a:cubicBezTo>
                    <a:pt x="391" y="247"/>
                    <a:pt x="314" y="213"/>
                    <a:pt x="246" y="171"/>
                  </a:cubicBezTo>
                  <a:cubicBezTo>
                    <a:pt x="178" y="171"/>
                    <a:pt x="102" y="171"/>
                    <a:pt x="34" y="137"/>
                  </a:cubicBezTo>
                  <a:cubicBezTo>
                    <a:pt x="0" y="103"/>
                    <a:pt x="0" y="69"/>
                    <a:pt x="34" y="35"/>
                  </a:cubicBezTo>
                  <a:lnTo>
                    <a:pt x="68" y="35"/>
                  </a:lnTo>
                  <a:cubicBezTo>
                    <a:pt x="144" y="1"/>
                    <a:pt x="212" y="35"/>
                    <a:pt x="280" y="69"/>
                  </a:cubicBezTo>
                  <a:cubicBezTo>
                    <a:pt x="357" y="103"/>
                    <a:pt x="425" y="137"/>
                    <a:pt x="493" y="171"/>
                  </a:cubicBezTo>
                  <a:cubicBezTo>
                    <a:pt x="527" y="213"/>
                    <a:pt x="527" y="247"/>
                    <a:pt x="493" y="281"/>
                  </a:cubicBezTo>
                  <a:close/>
                </a:path>
              </a:pathLst>
            </a:custGeom>
            <a:solidFill>
              <a:schemeClr val="lt2"/>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550" name="Google Shape;550;p52"/>
            <p:cNvSpPr/>
            <p:nvPr/>
          </p:nvSpPr>
          <p:spPr>
            <a:xfrm>
              <a:off x="681642" y="555545"/>
              <a:ext cx="9862" cy="8400"/>
            </a:xfrm>
            <a:custGeom>
              <a:avLst/>
              <a:gdLst/>
              <a:ahLst/>
              <a:cxnLst/>
              <a:rect l="l" t="t" r="r" b="b"/>
              <a:pathLst>
                <a:path w="290" h="247" extrusionOk="0">
                  <a:moveTo>
                    <a:pt x="247" y="247"/>
                  </a:moveTo>
                  <a:cubicBezTo>
                    <a:pt x="247" y="247"/>
                    <a:pt x="213" y="247"/>
                    <a:pt x="179" y="213"/>
                  </a:cubicBezTo>
                  <a:cubicBezTo>
                    <a:pt x="145" y="213"/>
                    <a:pt x="145" y="179"/>
                    <a:pt x="111" y="145"/>
                  </a:cubicBezTo>
                  <a:cubicBezTo>
                    <a:pt x="77" y="145"/>
                    <a:pt x="34" y="111"/>
                    <a:pt x="0" y="111"/>
                  </a:cubicBezTo>
                  <a:lnTo>
                    <a:pt x="0" y="34"/>
                  </a:lnTo>
                  <a:lnTo>
                    <a:pt x="34" y="0"/>
                  </a:lnTo>
                  <a:cubicBezTo>
                    <a:pt x="145" y="0"/>
                    <a:pt x="213" y="111"/>
                    <a:pt x="247" y="179"/>
                  </a:cubicBezTo>
                  <a:cubicBezTo>
                    <a:pt x="289" y="213"/>
                    <a:pt x="289" y="213"/>
                    <a:pt x="247" y="247"/>
                  </a:cubicBezTo>
                  <a:close/>
                </a:path>
              </a:pathLst>
            </a:custGeom>
            <a:solidFill>
              <a:schemeClr val="lt2"/>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551" name="Google Shape;551;p52"/>
            <p:cNvSpPr/>
            <p:nvPr/>
          </p:nvSpPr>
          <p:spPr>
            <a:xfrm>
              <a:off x="680485" y="537623"/>
              <a:ext cx="18228" cy="9590"/>
            </a:xfrm>
            <a:custGeom>
              <a:avLst/>
              <a:gdLst/>
              <a:ahLst/>
              <a:cxnLst/>
              <a:rect l="l" t="t" r="r" b="b"/>
              <a:pathLst>
                <a:path w="536" h="282" extrusionOk="0">
                  <a:moveTo>
                    <a:pt x="493" y="281"/>
                  </a:moveTo>
                  <a:lnTo>
                    <a:pt x="459" y="281"/>
                  </a:lnTo>
                  <a:cubicBezTo>
                    <a:pt x="323" y="247"/>
                    <a:pt x="111" y="213"/>
                    <a:pt x="34" y="69"/>
                  </a:cubicBezTo>
                  <a:cubicBezTo>
                    <a:pt x="0" y="35"/>
                    <a:pt x="34" y="1"/>
                    <a:pt x="34" y="1"/>
                  </a:cubicBezTo>
                  <a:lnTo>
                    <a:pt x="68" y="1"/>
                  </a:lnTo>
                  <a:cubicBezTo>
                    <a:pt x="145" y="1"/>
                    <a:pt x="213" y="35"/>
                    <a:pt x="281" y="69"/>
                  </a:cubicBezTo>
                  <a:cubicBezTo>
                    <a:pt x="357" y="103"/>
                    <a:pt x="425" y="137"/>
                    <a:pt x="493" y="171"/>
                  </a:cubicBezTo>
                  <a:cubicBezTo>
                    <a:pt x="536" y="171"/>
                    <a:pt x="536" y="247"/>
                    <a:pt x="493" y="281"/>
                  </a:cubicBezTo>
                  <a:close/>
                </a:path>
              </a:pathLst>
            </a:custGeom>
            <a:solidFill>
              <a:schemeClr val="lt2"/>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552" name="Google Shape;552;p52"/>
            <p:cNvSpPr/>
            <p:nvPr/>
          </p:nvSpPr>
          <p:spPr>
            <a:xfrm>
              <a:off x="697251" y="527794"/>
              <a:ext cx="23125" cy="8434"/>
            </a:xfrm>
            <a:custGeom>
              <a:avLst/>
              <a:gdLst/>
              <a:ahLst/>
              <a:cxnLst/>
              <a:rect l="l" t="t" r="r" b="b"/>
              <a:pathLst>
                <a:path w="680" h="248" extrusionOk="0">
                  <a:moveTo>
                    <a:pt x="637" y="247"/>
                  </a:moveTo>
                  <a:lnTo>
                    <a:pt x="603" y="247"/>
                  </a:lnTo>
                  <a:cubicBezTo>
                    <a:pt x="501" y="247"/>
                    <a:pt x="391" y="213"/>
                    <a:pt x="289" y="213"/>
                  </a:cubicBezTo>
                  <a:cubicBezTo>
                    <a:pt x="213" y="179"/>
                    <a:pt x="111" y="179"/>
                    <a:pt x="43" y="145"/>
                  </a:cubicBezTo>
                  <a:cubicBezTo>
                    <a:pt x="0" y="111"/>
                    <a:pt x="0" y="35"/>
                    <a:pt x="43" y="35"/>
                  </a:cubicBezTo>
                  <a:cubicBezTo>
                    <a:pt x="77" y="35"/>
                    <a:pt x="77" y="1"/>
                    <a:pt x="77" y="1"/>
                  </a:cubicBezTo>
                  <a:cubicBezTo>
                    <a:pt x="179" y="1"/>
                    <a:pt x="255" y="35"/>
                    <a:pt x="323" y="77"/>
                  </a:cubicBezTo>
                  <a:cubicBezTo>
                    <a:pt x="425" y="77"/>
                    <a:pt x="535" y="111"/>
                    <a:pt x="603" y="145"/>
                  </a:cubicBezTo>
                  <a:cubicBezTo>
                    <a:pt x="680" y="145"/>
                    <a:pt x="680" y="213"/>
                    <a:pt x="637" y="247"/>
                  </a:cubicBezTo>
                  <a:close/>
                </a:path>
              </a:pathLst>
            </a:custGeom>
            <a:solidFill>
              <a:schemeClr val="lt2"/>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553" name="Google Shape;553;p52"/>
            <p:cNvSpPr/>
            <p:nvPr/>
          </p:nvSpPr>
          <p:spPr>
            <a:xfrm>
              <a:off x="810496" y="572310"/>
              <a:ext cx="14453" cy="8706"/>
            </a:xfrm>
            <a:custGeom>
              <a:avLst/>
              <a:gdLst/>
              <a:ahLst/>
              <a:cxnLst/>
              <a:rect l="l" t="t" r="r" b="b"/>
              <a:pathLst>
                <a:path w="425" h="256" extrusionOk="0">
                  <a:moveTo>
                    <a:pt x="391" y="213"/>
                  </a:moveTo>
                  <a:cubicBezTo>
                    <a:pt x="391" y="213"/>
                    <a:pt x="391" y="255"/>
                    <a:pt x="357" y="213"/>
                  </a:cubicBezTo>
                  <a:cubicBezTo>
                    <a:pt x="281" y="213"/>
                    <a:pt x="247" y="213"/>
                    <a:pt x="179" y="179"/>
                  </a:cubicBezTo>
                  <a:cubicBezTo>
                    <a:pt x="145" y="179"/>
                    <a:pt x="68" y="179"/>
                    <a:pt x="34" y="111"/>
                  </a:cubicBezTo>
                  <a:cubicBezTo>
                    <a:pt x="0" y="111"/>
                    <a:pt x="0" y="77"/>
                    <a:pt x="34" y="43"/>
                  </a:cubicBezTo>
                  <a:lnTo>
                    <a:pt x="68" y="43"/>
                  </a:lnTo>
                  <a:cubicBezTo>
                    <a:pt x="111" y="0"/>
                    <a:pt x="179" y="43"/>
                    <a:pt x="213" y="77"/>
                  </a:cubicBezTo>
                  <a:cubicBezTo>
                    <a:pt x="281" y="77"/>
                    <a:pt x="323" y="111"/>
                    <a:pt x="391" y="145"/>
                  </a:cubicBezTo>
                  <a:cubicBezTo>
                    <a:pt x="425" y="145"/>
                    <a:pt x="425" y="213"/>
                    <a:pt x="391" y="213"/>
                  </a:cubicBezTo>
                  <a:close/>
                </a:path>
              </a:pathLst>
            </a:custGeom>
            <a:solidFill>
              <a:schemeClr val="lt2"/>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554" name="Google Shape;554;p52"/>
            <p:cNvSpPr/>
            <p:nvPr/>
          </p:nvSpPr>
          <p:spPr>
            <a:xfrm>
              <a:off x="787677" y="552076"/>
              <a:ext cx="22853" cy="11869"/>
            </a:xfrm>
            <a:custGeom>
              <a:avLst/>
              <a:gdLst/>
              <a:ahLst/>
              <a:cxnLst/>
              <a:rect l="l" t="t" r="r" b="b"/>
              <a:pathLst>
                <a:path w="672" h="349" extrusionOk="0">
                  <a:moveTo>
                    <a:pt x="637" y="315"/>
                  </a:moveTo>
                  <a:cubicBezTo>
                    <a:pt x="637" y="315"/>
                    <a:pt x="637" y="349"/>
                    <a:pt x="603" y="315"/>
                  </a:cubicBezTo>
                  <a:cubicBezTo>
                    <a:pt x="527" y="315"/>
                    <a:pt x="425" y="281"/>
                    <a:pt x="314" y="247"/>
                  </a:cubicBezTo>
                  <a:cubicBezTo>
                    <a:pt x="212" y="247"/>
                    <a:pt x="102" y="213"/>
                    <a:pt x="34" y="170"/>
                  </a:cubicBezTo>
                  <a:cubicBezTo>
                    <a:pt x="0" y="136"/>
                    <a:pt x="0" y="102"/>
                    <a:pt x="34" y="69"/>
                  </a:cubicBezTo>
                  <a:lnTo>
                    <a:pt x="34" y="69"/>
                  </a:lnTo>
                  <a:cubicBezTo>
                    <a:pt x="246" y="1"/>
                    <a:pt x="493" y="136"/>
                    <a:pt x="637" y="247"/>
                  </a:cubicBezTo>
                  <a:cubicBezTo>
                    <a:pt x="671" y="281"/>
                    <a:pt x="671" y="315"/>
                    <a:pt x="637" y="315"/>
                  </a:cubicBezTo>
                  <a:close/>
                </a:path>
              </a:pathLst>
            </a:custGeom>
            <a:solidFill>
              <a:schemeClr val="lt2"/>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555" name="Google Shape;555;p52"/>
            <p:cNvSpPr/>
            <p:nvPr/>
          </p:nvSpPr>
          <p:spPr>
            <a:xfrm>
              <a:off x="787677" y="537623"/>
              <a:ext cx="28906" cy="9590"/>
            </a:xfrm>
            <a:custGeom>
              <a:avLst/>
              <a:gdLst/>
              <a:ahLst/>
              <a:cxnLst/>
              <a:rect l="l" t="t" r="r" b="b"/>
              <a:pathLst>
                <a:path w="850" h="282" extrusionOk="0">
                  <a:moveTo>
                    <a:pt x="816" y="281"/>
                  </a:moveTo>
                  <a:lnTo>
                    <a:pt x="782" y="281"/>
                  </a:lnTo>
                  <a:cubicBezTo>
                    <a:pt x="569" y="281"/>
                    <a:pt x="246" y="281"/>
                    <a:pt x="34" y="137"/>
                  </a:cubicBezTo>
                  <a:cubicBezTo>
                    <a:pt x="0" y="103"/>
                    <a:pt x="34" y="69"/>
                    <a:pt x="34" y="35"/>
                  </a:cubicBezTo>
                  <a:lnTo>
                    <a:pt x="68" y="35"/>
                  </a:lnTo>
                  <a:cubicBezTo>
                    <a:pt x="212" y="1"/>
                    <a:pt x="314" y="69"/>
                    <a:pt x="425" y="69"/>
                  </a:cubicBezTo>
                  <a:cubicBezTo>
                    <a:pt x="569" y="103"/>
                    <a:pt x="671" y="137"/>
                    <a:pt x="816" y="171"/>
                  </a:cubicBezTo>
                  <a:cubicBezTo>
                    <a:pt x="850" y="213"/>
                    <a:pt x="850" y="247"/>
                    <a:pt x="816" y="281"/>
                  </a:cubicBezTo>
                  <a:close/>
                </a:path>
              </a:pathLst>
            </a:custGeom>
            <a:solidFill>
              <a:schemeClr val="lt2"/>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556" name="Google Shape;556;p52"/>
            <p:cNvSpPr/>
            <p:nvPr/>
          </p:nvSpPr>
          <p:spPr>
            <a:xfrm>
              <a:off x="744317" y="526638"/>
              <a:ext cx="24009" cy="8434"/>
            </a:xfrm>
            <a:custGeom>
              <a:avLst/>
              <a:gdLst/>
              <a:ahLst/>
              <a:cxnLst/>
              <a:rect l="l" t="t" r="r" b="b"/>
              <a:pathLst>
                <a:path w="706" h="248" extrusionOk="0">
                  <a:moveTo>
                    <a:pt x="638" y="247"/>
                  </a:moveTo>
                  <a:lnTo>
                    <a:pt x="604" y="247"/>
                  </a:lnTo>
                  <a:cubicBezTo>
                    <a:pt x="494" y="247"/>
                    <a:pt x="426" y="213"/>
                    <a:pt x="315" y="213"/>
                  </a:cubicBezTo>
                  <a:lnTo>
                    <a:pt x="179" y="213"/>
                  </a:lnTo>
                  <a:cubicBezTo>
                    <a:pt x="145" y="179"/>
                    <a:pt x="103" y="213"/>
                    <a:pt x="35" y="179"/>
                  </a:cubicBezTo>
                  <a:cubicBezTo>
                    <a:pt x="1" y="179"/>
                    <a:pt x="1" y="111"/>
                    <a:pt x="35" y="111"/>
                  </a:cubicBezTo>
                  <a:lnTo>
                    <a:pt x="35" y="111"/>
                  </a:lnTo>
                  <a:cubicBezTo>
                    <a:pt x="213" y="1"/>
                    <a:pt x="460" y="35"/>
                    <a:pt x="638" y="111"/>
                  </a:cubicBezTo>
                  <a:cubicBezTo>
                    <a:pt x="706" y="111"/>
                    <a:pt x="706" y="213"/>
                    <a:pt x="638" y="247"/>
                  </a:cubicBezTo>
                  <a:close/>
                </a:path>
              </a:pathLst>
            </a:custGeom>
            <a:solidFill>
              <a:schemeClr val="lt2"/>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557" name="Google Shape;557;p52"/>
            <p:cNvSpPr/>
            <p:nvPr/>
          </p:nvSpPr>
          <p:spPr>
            <a:xfrm>
              <a:off x="738264" y="554388"/>
              <a:ext cx="21697" cy="6087"/>
            </a:xfrm>
            <a:custGeom>
              <a:avLst/>
              <a:gdLst/>
              <a:ahLst/>
              <a:cxnLst/>
              <a:rect l="l" t="t" r="r" b="b"/>
              <a:pathLst>
                <a:path w="638" h="179" extrusionOk="0">
                  <a:moveTo>
                    <a:pt x="604" y="179"/>
                  </a:moveTo>
                  <a:lnTo>
                    <a:pt x="570" y="179"/>
                  </a:lnTo>
                  <a:lnTo>
                    <a:pt x="323" y="179"/>
                  </a:lnTo>
                  <a:cubicBezTo>
                    <a:pt x="247" y="179"/>
                    <a:pt x="145" y="179"/>
                    <a:pt x="68" y="145"/>
                  </a:cubicBezTo>
                  <a:cubicBezTo>
                    <a:pt x="34" y="145"/>
                    <a:pt x="0" y="68"/>
                    <a:pt x="34" y="34"/>
                  </a:cubicBezTo>
                  <a:lnTo>
                    <a:pt x="68" y="34"/>
                  </a:lnTo>
                  <a:cubicBezTo>
                    <a:pt x="145" y="1"/>
                    <a:pt x="247" y="1"/>
                    <a:pt x="323" y="1"/>
                  </a:cubicBezTo>
                  <a:cubicBezTo>
                    <a:pt x="425" y="34"/>
                    <a:pt x="493" y="68"/>
                    <a:pt x="604" y="102"/>
                  </a:cubicBezTo>
                  <a:cubicBezTo>
                    <a:pt x="638" y="102"/>
                    <a:pt x="638" y="179"/>
                    <a:pt x="604" y="179"/>
                  </a:cubicBezTo>
                  <a:close/>
                </a:path>
              </a:pathLst>
            </a:custGeom>
            <a:solidFill>
              <a:schemeClr val="lt2"/>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558" name="Google Shape;558;p52"/>
            <p:cNvSpPr/>
            <p:nvPr/>
          </p:nvSpPr>
          <p:spPr>
            <a:xfrm>
              <a:off x="769449" y="568842"/>
              <a:ext cx="15950" cy="7244"/>
            </a:xfrm>
            <a:custGeom>
              <a:avLst/>
              <a:gdLst/>
              <a:ahLst/>
              <a:cxnLst/>
              <a:rect l="l" t="t" r="r" b="b"/>
              <a:pathLst>
                <a:path w="469" h="213" extrusionOk="0">
                  <a:moveTo>
                    <a:pt x="426" y="213"/>
                  </a:moveTo>
                  <a:lnTo>
                    <a:pt x="392" y="213"/>
                  </a:lnTo>
                  <a:cubicBezTo>
                    <a:pt x="324" y="213"/>
                    <a:pt x="256" y="179"/>
                    <a:pt x="213" y="179"/>
                  </a:cubicBezTo>
                  <a:lnTo>
                    <a:pt x="145" y="179"/>
                  </a:lnTo>
                  <a:cubicBezTo>
                    <a:pt x="111" y="145"/>
                    <a:pt x="77" y="145"/>
                    <a:pt x="43" y="145"/>
                  </a:cubicBezTo>
                  <a:cubicBezTo>
                    <a:pt x="1" y="102"/>
                    <a:pt x="1" y="34"/>
                    <a:pt x="43" y="34"/>
                  </a:cubicBezTo>
                  <a:lnTo>
                    <a:pt x="43" y="0"/>
                  </a:lnTo>
                  <a:lnTo>
                    <a:pt x="145" y="0"/>
                  </a:lnTo>
                  <a:cubicBezTo>
                    <a:pt x="179" y="0"/>
                    <a:pt x="213" y="0"/>
                    <a:pt x="256" y="34"/>
                  </a:cubicBezTo>
                  <a:cubicBezTo>
                    <a:pt x="324" y="34"/>
                    <a:pt x="392" y="68"/>
                    <a:pt x="426" y="102"/>
                  </a:cubicBezTo>
                  <a:cubicBezTo>
                    <a:pt x="468" y="145"/>
                    <a:pt x="468" y="179"/>
                    <a:pt x="426" y="213"/>
                  </a:cubicBezTo>
                  <a:close/>
                </a:path>
              </a:pathLst>
            </a:custGeom>
            <a:solidFill>
              <a:schemeClr val="lt2"/>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559" name="Google Shape;559;p52"/>
            <p:cNvSpPr/>
            <p:nvPr/>
          </p:nvSpPr>
          <p:spPr>
            <a:xfrm>
              <a:off x="699836" y="549491"/>
              <a:ext cx="19112" cy="10984"/>
            </a:xfrm>
            <a:custGeom>
              <a:avLst/>
              <a:gdLst/>
              <a:ahLst/>
              <a:cxnLst/>
              <a:rect l="l" t="t" r="r" b="b"/>
              <a:pathLst>
                <a:path w="562" h="323" extrusionOk="0">
                  <a:moveTo>
                    <a:pt x="493" y="289"/>
                  </a:moveTo>
                  <a:cubicBezTo>
                    <a:pt x="493" y="323"/>
                    <a:pt x="459" y="323"/>
                    <a:pt x="425" y="323"/>
                  </a:cubicBezTo>
                  <a:cubicBezTo>
                    <a:pt x="349" y="289"/>
                    <a:pt x="281" y="246"/>
                    <a:pt x="213" y="212"/>
                  </a:cubicBezTo>
                  <a:cubicBezTo>
                    <a:pt x="137" y="212"/>
                    <a:pt x="69" y="212"/>
                    <a:pt x="1" y="145"/>
                  </a:cubicBezTo>
                  <a:lnTo>
                    <a:pt x="1" y="77"/>
                  </a:lnTo>
                  <a:lnTo>
                    <a:pt x="35" y="77"/>
                  </a:lnTo>
                  <a:cubicBezTo>
                    <a:pt x="103" y="0"/>
                    <a:pt x="213" y="34"/>
                    <a:pt x="281" y="77"/>
                  </a:cubicBezTo>
                  <a:cubicBezTo>
                    <a:pt x="349" y="77"/>
                    <a:pt x="425" y="145"/>
                    <a:pt x="493" y="178"/>
                  </a:cubicBezTo>
                  <a:cubicBezTo>
                    <a:pt x="561" y="212"/>
                    <a:pt x="527" y="289"/>
                    <a:pt x="493" y="289"/>
                  </a:cubicBezTo>
                  <a:close/>
                </a:path>
              </a:pathLst>
            </a:custGeom>
            <a:solidFill>
              <a:schemeClr val="lt2"/>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560" name="Google Shape;560;p52"/>
            <p:cNvSpPr/>
            <p:nvPr/>
          </p:nvSpPr>
          <p:spPr>
            <a:xfrm>
              <a:off x="486643" y="497766"/>
              <a:ext cx="451552" cy="292669"/>
            </a:xfrm>
            <a:custGeom>
              <a:avLst/>
              <a:gdLst/>
              <a:ahLst/>
              <a:cxnLst/>
              <a:rect l="l" t="t" r="r" b="b"/>
              <a:pathLst>
                <a:path w="13278" h="8606" extrusionOk="0">
                  <a:moveTo>
                    <a:pt x="12072" y="7366"/>
                  </a:moveTo>
                  <a:cubicBezTo>
                    <a:pt x="10339" y="8606"/>
                    <a:pt x="323" y="782"/>
                    <a:pt x="323" y="782"/>
                  </a:cubicBezTo>
                  <a:lnTo>
                    <a:pt x="0" y="1"/>
                  </a:lnTo>
                  <a:cubicBezTo>
                    <a:pt x="0" y="1"/>
                    <a:pt x="13278" y="5063"/>
                    <a:pt x="12250" y="7187"/>
                  </a:cubicBezTo>
                  <a:cubicBezTo>
                    <a:pt x="12216" y="7255"/>
                    <a:pt x="12140" y="7332"/>
                    <a:pt x="12072" y="7366"/>
                  </a:cubicBezTo>
                  <a:close/>
                </a:path>
              </a:pathLst>
            </a:custGeom>
            <a:solidFill>
              <a:schemeClr val="lt1"/>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561" name="Google Shape;561;p52"/>
            <p:cNvSpPr/>
            <p:nvPr/>
          </p:nvSpPr>
          <p:spPr>
            <a:xfrm>
              <a:off x="834471" y="725412"/>
              <a:ext cx="19384" cy="10712"/>
            </a:xfrm>
            <a:custGeom>
              <a:avLst/>
              <a:gdLst/>
              <a:ahLst/>
              <a:cxnLst/>
              <a:rect l="l" t="t" r="r" b="b"/>
              <a:pathLst>
                <a:path w="570" h="315" extrusionOk="0">
                  <a:moveTo>
                    <a:pt x="535" y="281"/>
                  </a:moveTo>
                  <a:cubicBezTo>
                    <a:pt x="535" y="281"/>
                    <a:pt x="535" y="315"/>
                    <a:pt x="501" y="281"/>
                  </a:cubicBezTo>
                  <a:lnTo>
                    <a:pt x="391" y="281"/>
                  </a:lnTo>
                  <a:lnTo>
                    <a:pt x="391" y="281"/>
                  </a:lnTo>
                  <a:lnTo>
                    <a:pt x="357" y="281"/>
                  </a:lnTo>
                  <a:cubicBezTo>
                    <a:pt x="323" y="281"/>
                    <a:pt x="289" y="247"/>
                    <a:pt x="255" y="247"/>
                  </a:cubicBezTo>
                  <a:cubicBezTo>
                    <a:pt x="179" y="213"/>
                    <a:pt x="111" y="213"/>
                    <a:pt x="43" y="136"/>
                  </a:cubicBezTo>
                  <a:cubicBezTo>
                    <a:pt x="0" y="102"/>
                    <a:pt x="43" y="68"/>
                    <a:pt x="77" y="34"/>
                  </a:cubicBezTo>
                  <a:lnTo>
                    <a:pt x="111" y="0"/>
                  </a:lnTo>
                  <a:cubicBezTo>
                    <a:pt x="179" y="0"/>
                    <a:pt x="255" y="34"/>
                    <a:pt x="323" y="68"/>
                  </a:cubicBezTo>
                  <a:cubicBezTo>
                    <a:pt x="391" y="102"/>
                    <a:pt x="467" y="136"/>
                    <a:pt x="535" y="170"/>
                  </a:cubicBezTo>
                  <a:cubicBezTo>
                    <a:pt x="569" y="213"/>
                    <a:pt x="569" y="281"/>
                    <a:pt x="535" y="281"/>
                  </a:cubicBezTo>
                  <a:close/>
                </a:path>
              </a:pathLst>
            </a:custGeom>
            <a:solidFill>
              <a:schemeClr val="lt2"/>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562" name="Google Shape;562;p52"/>
            <p:cNvSpPr/>
            <p:nvPr/>
          </p:nvSpPr>
          <p:spPr>
            <a:xfrm>
              <a:off x="859875" y="730037"/>
              <a:ext cx="17956" cy="9862"/>
            </a:xfrm>
            <a:custGeom>
              <a:avLst/>
              <a:gdLst/>
              <a:ahLst/>
              <a:cxnLst/>
              <a:rect l="l" t="t" r="r" b="b"/>
              <a:pathLst>
                <a:path w="528" h="290" extrusionOk="0">
                  <a:moveTo>
                    <a:pt x="493" y="289"/>
                  </a:moveTo>
                  <a:lnTo>
                    <a:pt x="460" y="289"/>
                  </a:lnTo>
                  <a:cubicBezTo>
                    <a:pt x="315" y="247"/>
                    <a:pt x="179" y="213"/>
                    <a:pt x="35" y="111"/>
                  </a:cubicBezTo>
                  <a:cubicBezTo>
                    <a:pt x="1" y="111"/>
                    <a:pt x="1" y="77"/>
                    <a:pt x="35" y="34"/>
                  </a:cubicBezTo>
                  <a:lnTo>
                    <a:pt x="35" y="34"/>
                  </a:lnTo>
                  <a:cubicBezTo>
                    <a:pt x="213" y="0"/>
                    <a:pt x="392" y="77"/>
                    <a:pt x="493" y="179"/>
                  </a:cubicBezTo>
                  <a:cubicBezTo>
                    <a:pt x="527" y="213"/>
                    <a:pt x="527" y="247"/>
                    <a:pt x="493" y="289"/>
                  </a:cubicBezTo>
                  <a:close/>
                </a:path>
              </a:pathLst>
            </a:custGeom>
            <a:solidFill>
              <a:schemeClr val="lt2"/>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563" name="Google Shape;563;p52"/>
            <p:cNvSpPr/>
            <p:nvPr/>
          </p:nvSpPr>
          <p:spPr>
            <a:xfrm>
              <a:off x="828690" y="704906"/>
              <a:ext cx="21697" cy="11869"/>
            </a:xfrm>
            <a:custGeom>
              <a:avLst/>
              <a:gdLst/>
              <a:ahLst/>
              <a:cxnLst/>
              <a:rect l="l" t="t" r="r" b="b"/>
              <a:pathLst>
                <a:path w="638" h="349" extrusionOk="0">
                  <a:moveTo>
                    <a:pt x="595" y="315"/>
                  </a:moveTo>
                  <a:cubicBezTo>
                    <a:pt x="595" y="315"/>
                    <a:pt x="561" y="349"/>
                    <a:pt x="561" y="315"/>
                  </a:cubicBezTo>
                  <a:cubicBezTo>
                    <a:pt x="459" y="281"/>
                    <a:pt x="383" y="281"/>
                    <a:pt x="281" y="247"/>
                  </a:cubicBezTo>
                  <a:cubicBezTo>
                    <a:pt x="213" y="213"/>
                    <a:pt x="102" y="213"/>
                    <a:pt x="34" y="179"/>
                  </a:cubicBezTo>
                  <a:cubicBezTo>
                    <a:pt x="0" y="136"/>
                    <a:pt x="0" y="68"/>
                    <a:pt x="34" y="34"/>
                  </a:cubicBezTo>
                  <a:lnTo>
                    <a:pt x="68" y="34"/>
                  </a:lnTo>
                  <a:cubicBezTo>
                    <a:pt x="170" y="0"/>
                    <a:pt x="247" y="68"/>
                    <a:pt x="315" y="102"/>
                  </a:cubicBezTo>
                  <a:cubicBezTo>
                    <a:pt x="425" y="136"/>
                    <a:pt x="493" y="179"/>
                    <a:pt x="595" y="213"/>
                  </a:cubicBezTo>
                  <a:cubicBezTo>
                    <a:pt x="637" y="247"/>
                    <a:pt x="637" y="315"/>
                    <a:pt x="595" y="315"/>
                  </a:cubicBezTo>
                  <a:close/>
                </a:path>
              </a:pathLst>
            </a:custGeom>
            <a:solidFill>
              <a:schemeClr val="lt2"/>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564" name="Google Shape;564;p52"/>
            <p:cNvSpPr/>
            <p:nvPr/>
          </p:nvSpPr>
          <p:spPr>
            <a:xfrm>
              <a:off x="826071" y="683243"/>
              <a:ext cx="19418" cy="9556"/>
            </a:xfrm>
            <a:custGeom>
              <a:avLst/>
              <a:gdLst/>
              <a:ahLst/>
              <a:cxnLst/>
              <a:rect l="l" t="t" r="r" b="b"/>
              <a:pathLst>
                <a:path w="571" h="281" extrusionOk="0">
                  <a:moveTo>
                    <a:pt x="570" y="281"/>
                  </a:moveTo>
                  <a:lnTo>
                    <a:pt x="570" y="281"/>
                  </a:lnTo>
                  <a:cubicBezTo>
                    <a:pt x="460" y="281"/>
                    <a:pt x="392" y="247"/>
                    <a:pt x="324" y="213"/>
                  </a:cubicBezTo>
                  <a:cubicBezTo>
                    <a:pt x="247" y="213"/>
                    <a:pt x="145" y="213"/>
                    <a:pt x="77" y="136"/>
                  </a:cubicBezTo>
                  <a:cubicBezTo>
                    <a:pt x="1" y="102"/>
                    <a:pt x="35" y="68"/>
                    <a:pt x="77" y="34"/>
                  </a:cubicBezTo>
                  <a:lnTo>
                    <a:pt x="111" y="0"/>
                  </a:lnTo>
                  <a:cubicBezTo>
                    <a:pt x="179" y="0"/>
                    <a:pt x="290" y="68"/>
                    <a:pt x="358" y="102"/>
                  </a:cubicBezTo>
                  <a:cubicBezTo>
                    <a:pt x="460" y="136"/>
                    <a:pt x="536" y="179"/>
                    <a:pt x="570" y="281"/>
                  </a:cubicBezTo>
                  <a:close/>
                </a:path>
              </a:pathLst>
            </a:custGeom>
            <a:solidFill>
              <a:schemeClr val="lt2"/>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565" name="Google Shape;565;p52"/>
            <p:cNvSpPr/>
            <p:nvPr/>
          </p:nvSpPr>
          <p:spPr>
            <a:xfrm>
              <a:off x="797199" y="702287"/>
              <a:ext cx="21697" cy="12175"/>
            </a:xfrm>
            <a:custGeom>
              <a:avLst/>
              <a:gdLst/>
              <a:ahLst/>
              <a:cxnLst/>
              <a:rect l="l" t="t" r="r" b="b"/>
              <a:pathLst>
                <a:path w="638" h="358" extrusionOk="0">
                  <a:moveTo>
                    <a:pt x="604" y="358"/>
                  </a:moveTo>
                  <a:lnTo>
                    <a:pt x="570" y="358"/>
                  </a:lnTo>
                  <a:cubicBezTo>
                    <a:pt x="459" y="324"/>
                    <a:pt x="357" y="290"/>
                    <a:pt x="247" y="256"/>
                  </a:cubicBezTo>
                  <a:cubicBezTo>
                    <a:pt x="179" y="213"/>
                    <a:pt x="77" y="179"/>
                    <a:pt x="34" y="111"/>
                  </a:cubicBezTo>
                  <a:cubicBezTo>
                    <a:pt x="0" y="77"/>
                    <a:pt x="0" y="43"/>
                    <a:pt x="34" y="1"/>
                  </a:cubicBezTo>
                  <a:lnTo>
                    <a:pt x="111" y="1"/>
                  </a:lnTo>
                  <a:cubicBezTo>
                    <a:pt x="179" y="1"/>
                    <a:pt x="289" y="77"/>
                    <a:pt x="357" y="111"/>
                  </a:cubicBezTo>
                  <a:cubicBezTo>
                    <a:pt x="459" y="145"/>
                    <a:pt x="536" y="213"/>
                    <a:pt x="604" y="290"/>
                  </a:cubicBezTo>
                  <a:cubicBezTo>
                    <a:pt x="638" y="290"/>
                    <a:pt x="638" y="324"/>
                    <a:pt x="604" y="358"/>
                  </a:cubicBezTo>
                  <a:close/>
                </a:path>
              </a:pathLst>
            </a:custGeom>
            <a:solidFill>
              <a:schemeClr val="lt2"/>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566" name="Google Shape;566;p52"/>
            <p:cNvSpPr/>
            <p:nvPr/>
          </p:nvSpPr>
          <p:spPr>
            <a:xfrm>
              <a:off x="788833" y="677155"/>
              <a:ext cx="22853" cy="13331"/>
            </a:xfrm>
            <a:custGeom>
              <a:avLst/>
              <a:gdLst/>
              <a:ahLst/>
              <a:cxnLst/>
              <a:rect l="l" t="t" r="r" b="b"/>
              <a:pathLst>
                <a:path w="672" h="392" extrusionOk="0">
                  <a:moveTo>
                    <a:pt x="637" y="392"/>
                  </a:moveTo>
                  <a:lnTo>
                    <a:pt x="569" y="392"/>
                  </a:lnTo>
                  <a:cubicBezTo>
                    <a:pt x="493" y="358"/>
                    <a:pt x="391" y="281"/>
                    <a:pt x="280" y="247"/>
                  </a:cubicBezTo>
                  <a:cubicBezTo>
                    <a:pt x="212" y="213"/>
                    <a:pt x="110" y="179"/>
                    <a:pt x="34" y="103"/>
                  </a:cubicBezTo>
                  <a:cubicBezTo>
                    <a:pt x="0" y="69"/>
                    <a:pt x="0" y="35"/>
                    <a:pt x="34" y="1"/>
                  </a:cubicBezTo>
                  <a:lnTo>
                    <a:pt x="68" y="1"/>
                  </a:lnTo>
                  <a:cubicBezTo>
                    <a:pt x="280" y="1"/>
                    <a:pt x="535" y="145"/>
                    <a:pt x="637" y="315"/>
                  </a:cubicBezTo>
                  <a:cubicBezTo>
                    <a:pt x="671" y="315"/>
                    <a:pt x="671" y="358"/>
                    <a:pt x="637" y="392"/>
                  </a:cubicBezTo>
                  <a:close/>
                </a:path>
              </a:pathLst>
            </a:custGeom>
            <a:solidFill>
              <a:schemeClr val="lt2"/>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567" name="Google Shape;567;p52"/>
            <p:cNvSpPr/>
            <p:nvPr/>
          </p:nvSpPr>
          <p:spPr>
            <a:xfrm>
              <a:off x="779277" y="653180"/>
              <a:ext cx="15643" cy="9590"/>
            </a:xfrm>
            <a:custGeom>
              <a:avLst/>
              <a:gdLst/>
              <a:ahLst/>
              <a:cxnLst/>
              <a:rect l="l" t="t" r="r" b="b"/>
              <a:pathLst>
                <a:path w="460" h="282" extrusionOk="0">
                  <a:moveTo>
                    <a:pt x="425" y="281"/>
                  </a:moveTo>
                  <a:lnTo>
                    <a:pt x="349" y="281"/>
                  </a:lnTo>
                  <a:cubicBezTo>
                    <a:pt x="315" y="281"/>
                    <a:pt x="247" y="247"/>
                    <a:pt x="179" y="247"/>
                  </a:cubicBezTo>
                  <a:cubicBezTo>
                    <a:pt x="137" y="213"/>
                    <a:pt x="69" y="213"/>
                    <a:pt x="1" y="171"/>
                  </a:cubicBezTo>
                  <a:cubicBezTo>
                    <a:pt x="1" y="103"/>
                    <a:pt x="1" y="69"/>
                    <a:pt x="35" y="35"/>
                  </a:cubicBezTo>
                  <a:lnTo>
                    <a:pt x="35" y="35"/>
                  </a:lnTo>
                  <a:cubicBezTo>
                    <a:pt x="103" y="1"/>
                    <a:pt x="179" y="35"/>
                    <a:pt x="247" y="69"/>
                  </a:cubicBezTo>
                  <a:cubicBezTo>
                    <a:pt x="315" y="69"/>
                    <a:pt x="391" y="103"/>
                    <a:pt x="425" y="171"/>
                  </a:cubicBezTo>
                  <a:cubicBezTo>
                    <a:pt x="459" y="213"/>
                    <a:pt x="459" y="247"/>
                    <a:pt x="425" y="281"/>
                  </a:cubicBezTo>
                  <a:close/>
                </a:path>
              </a:pathLst>
            </a:custGeom>
            <a:solidFill>
              <a:schemeClr val="lt2"/>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568" name="Google Shape;568;p52"/>
            <p:cNvSpPr/>
            <p:nvPr/>
          </p:nvSpPr>
          <p:spPr>
            <a:xfrm>
              <a:off x="761083" y="669946"/>
              <a:ext cx="19384" cy="14487"/>
            </a:xfrm>
            <a:custGeom>
              <a:avLst/>
              <a:gdLst/>
              <a:ahLst/>
              <a:cxnLst/>
              <a:rect l="l" t="t" r="r" b="b"/>
              <a:pathLst>
                <a:path w="570" h="426" extrusionOk="0">
                  <a:moveTo>
                    <a:pt x="536" y="391"/>
                  </a:moveTo>
                  <a:cubicBezTo>
                    <a:pt x="536" y="425"/>
                    <a:pt x="502" y="425"/>
                    <a:pt x="459" y="391"/>
                  </a:cubicBezTo>
                  <a:cubicBezTo>
                    <a:pt x="425" y="357"/>
                    <a:pt x="357" y="315"/>
                    <a:pt x="289" y="281"/>
                  </a:cubicBezTo>
                  <a:cubicBezTo>
                    <a:pt x="213" y="247"/>
                    <a:pt x="111" y="247"/>
                    <a:pt x="35" y="213"/>
                  </a:cubicBezTo>
                  <a:cubicBezTo>
                    <a:pt x="1" y="179"/>
                    <a:pt x="1" y="102"/>
                    <a:pt x="35" y="68"/>
                  </a:cubicBezTo>
                  <a:lnTo>
                    <a:pt x="77" y="68"/>
                  </a:lnTo>
                  <a:cubicBezTo>
                    <a:pt x="247" y="0"/>
                    <a:pt x="459" y="145"/>
                    <a:pt x="570" y="315"/>
                  </a:cubicBezTo>
                  <a:cubicBezTo>
                    <a:pt x="570" y="357"/>
                    <a:pt x="570" y="391"/>
                    <a:pt x="536" y="391"/>
                  </a:cubicBezTo>
                  <a:close/>
                </a:path>
              </a:pathLst>
            </a:custGeom>
            <a:solidFill>
              <a:schemeClr val="lt2"/>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569" name="Google Shape;569;p52"/>
            <p:cNvSpPr/>
            <p:nvPr/>
          </p:nvSpPr>
          <p:spPr>
            <a:xfrm>
              <a:off x="764824" y="692765"/>
              <a:ext cx="17956" cy="11018"/>
            </a:xfrm>
            <a:custGeom>
              <a:avLst/>
              <a:gdLst/>
              <a:ahLst/>
              <a:cxnLst/>
              <a:rect l="l" t="t" r="r" b="b"/>
              <a:pathLst>
                <a:path w="528" h="324" extrusionOk="0">
                  <a:moveTo>
                    <a:pt x="494" y="323"/>
                  </a:moveTo>
                  <a:lnTo>
                    <a:pt x="426" y="323"/>
                  </a:lnTo>
                  <a:cubicBezTo>
                    <a:pt x="349" y="281"/>
                    <a:pt x="281" y="247"/>
                    <a:pt x="247" y="213"/>
                  </a:cubicBezTo>
                  <a:cubicBezTo>
                    <a:pt x="179" y="179"/>
                    <a:pt x="103" y="179"/>
                    <a:pt x="35" y="145"/>
                  </a:cubicBezTo>
                  <a:cubicBezTo>
                    <a:pt x="1" y="111"/>
                    <a:pt x="1" y="68"/>
                    <a:pt x="35" y="35"/>
                  </a:cubicBezTo>
                  <a:lnTo>
                    <a:pt x="69" y="35"/>
                  </a:lnTo>
                  <a:cubicBezTo>
                    <a:pt x="137" y="1"/>
                    <a:pt x="213" y="68"/>
                    <a:pt x="281" y="68"/>
                  </a:cubicBezTo>
                  <a:cubicBezTo>
                    <a:pt x="349" y="111"/>
                    <a:pt x="426" y="179"/>
                    <a:pt x="494" y="213"/>
                  </a:cubicBezTo>
                  <a:cubicBezTo>
                    <a:pt x="528" y="247"/>
                    <a:pt x="528" y="281"/>
                    <a:pt x="494" y="323"/>
                  </a:cubicBezTo>
                  <a:close/>
                </a:path>
              </a:pathLst>
            </a:custGeom>
            <a:solidFill>
              <a:schemeClr val="lt2"/>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570" name="Google Shape;570;p52"/>
            <p:cNvSpPr/>
            <p:nvPr/>
          </p:nvSpPr>
          <p:spPr>
            <a:xfrm>
              <a:off x="718914" y="651752"/>
              <a:ext cx="20541" cy="12175"/>
            </a:xfrm>
            <a:custGeom>
              <a:avLst/>
              <a:gdLst/>
              <a:ahLst/>
              <a:cxnLst/>
              <a:rect l="l" t="t" r="r" b="b"/>
              <a:pathLst>
                <a:path w="604" h="358" extrusionOk="0">
                  <a:moveTo>
                    <a:pt x="569" y="323"/>
                  </a:moveTo>
                  <a:cubicBezTo>
                    <a:pt x="569" y="357"/>
                    <a:pt x="535" y="357"/>
                    <a:pt x="535" y="323"/>
                  </a:cubicBezTo>
                  <a:cubicBezTo>
                    <a:pt x="425" y="323"/>
                    <a:pt x="357" y="289"/>
                    <a:pt x="289" y="255"/>
                  </a:cubicBezTo>
                  <a:cubicBezTo>
                    <a:pt x="213" y="213"/>
                    <a:pt x="111" y="213"/>
                    <a:pt x="43" y="179"/>
                  </a:cubicBezTo>
                  <a:cubicBezTo>
                    <a:pt x="0" y="145"/>
                    <a:pt x="0" y="77"/>
                    <a:pt x="43" y="43"/>
                  </a:cubicBezTo>
                  <a:lnTo>
                    <a:pt x="77" y="43"/>
                  </a:lnTo>
                  <a:cubicBezTo>
                    <a:pt x="255" y="0"/>
                    <a:pt x="468" y="111"/>
                    <a:pt x="603" y="255"/>
                  </a:cubicBezTo>
                  <a:cubicBezTo>
                    <a:pt x="603" y="289"/>
                    <a:pt x="603" y="323"/>
                    <a:pt x="569" y="323"/>
                  </a:cubicBezTo>
                  <a:close/>
                </a:path>
              </a:pathLst>
            </a:custGeom>
            <a:solidFill>
              <a:schemeClr val="lt2"/>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571" name="Google Shape;571;p52"/>
            <p:cNvSpPr/>
            <p:nvPr/>
          </p:nvSpPr>
          <p:spPr>
            <a:xfrm>
              <a:off x="734795" y="638727"/>
              <a:ext cx="21697" cy="13059"/>
            </a:xfrm>
            <a:custGeom>
              <a:avLst/>
              <a:gdLst/>
              <a:ahLst/>
              <a:cxnLst/>
              <a:rect l="l" t="t" r="r" b="b"/>
              <a:pathLst>
                <a:path w="638" h="384" extrusionOk="0">
                  <a:moveTo>
                    <a:pt x="595" y="383"/>
                  </a:moveTo>
                  <a:lnTo>
                    <a:pt x="561" y="383"/>
                  </a:lnTo>
                  <a:cubicBezTo>
                    <a:pt x="459" y="349"/>
                    <a:pt x="349" y="315"/>
                    <a:pt x="281" y="281"/>
                  </a:cubicBezTo>
                  <a:cubicBezTo>
                    <a:pt x="170" y="247"/>
                    <a:pt x="68" y="171"/>
                    <a:pt x="34" y="103"/>
                  </a:cubicBezTo>
                  <a:cubicBezTo>
                    <a:pt x="1" y="69"/>
                    <a:pt x="1" y="35"/>
                    <a:pt x="34" y="35"/>
                  </a:cubicBezTo>
                  <a:lnTo>
                    <a:pt x="34" y="35"/>
                  </a:lnTo>
                  <a:cubicBezTo>
                    <a:pt x="136" y="1"/>
                    <a:pt x="247" y="35"/>
                    <a:pt x="349" y="69"/>
                  </a:cubicBezTo>
                  <a:cubicBezTo>
                    <a:pt x="425" y="137"/>
                    <a:pt x="561" y="213"/>
                    <a:pt x="595" y="281"/>
                  </a:cubicBezTo>
                  <a:cubicBezTo>
                    <a:pt x="638" y="315"/>
                    <a:pt x="595" y="349"/>
                    <a:pt x="595" y="383"/>
                  </a:cubicBezTo>
                  <a:close/>
                </a:path>
              </a:pathLst>
            </a:custGeom>
            <a:solidFill>
              <a:schemeClr val="lt2"/>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572" name="Google Shape;572;p52"/>
            <p:cNvSpPr/>
            <p:nvPr/>
          </p:nvSpPr>
          <p:spPr>
            <a:xfrm>
              <a:off x="692626" y="621689"/>
              <a:ext cx="19078" cy="11018"/>
            </a:xfrm>
            <a:custGeom>
              <a:avLst/>
              <a:gdLst/>
              <a:ahLst/>
              <a:cxnLst/>
              <a:rect l="l" t="t" r="r" b="b"/>
              <a:pathLst>
                <a:path w="561" h="324" extrusionOk="0">
                  <a:moveTo>
                    <a:pt x="527" y="324"/>
                  </a:moveTo>
                  <a:lnTo>
                    <a:pt x="459" y="324"/>
                  </a:lnTo>
                  <a:cubicBezTo>
                    <a:pt x="391" y="290"/>
                    <a:pt x="315" y="247"/>
                    <a:pt x="247" y="213"/>
                  </a:cubicBezTo>
                  <a:cubicBezTo>
                    <a:pt x="179" y="213"/>
                    <a:pt x="102" y="179"/>
                    <a:pt x="34" y="145"/>
                  </a:cubicBezTo>
                  <a:cubicBezTo>
                    <a:pt x="0" y="111"/>
                    <a:pt x="0" y="35"/>
                    <a:pt x="34" y="1"/>
                  </a:cubicBezTo>
                  <a:lnTo>
                    <a:pt x="68" y="1"/>
                  </a:lnTo>
                  <a:cubicBezTo>
                    <a:pt x="247" y="1"/>
                    <a:pt x="425" y="145"/>
                    <a:pt x="527" y="213"/>
                  </a:cubicBezTo>
                  <a:cubicBezTo>
                    <a:pt x="561" y="247"/>
                    <a:pt x="561" y="290"/>
                    <a:pt x="527" y="324"/>
                  </a:cubicBezTo>
                  <a:close/>
                </a:path>
              </a:pathLst>
            </a:custGeom>
            <a:solidFill>
              <a:schemeClr val="lt2"/>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573" name="Google Shape;573;p52"/>
            <p:cNvSpPr/>
            <p:nvPr/>
          </p:nvSpPr>
          <p:spPr>
            <a:xfrm>
              <a:off x="732211" y="621689"/>
              <a:ext cx="20541" cy="12175"/>
            </a:xfrm>
            <a:custGeom>
              <a:avLst/>
              <a:gdLst/>
              <a:ahLst/>
              <a:cxnLst/>
              <a:rect l="l" t="t" r="r" b="b"/>
              <a:pathLst>
                <a:path w="604" h="358" extrusionOk="0">
                  <a:moveTo>
                    <a:pt x="569" y="358"/>
                  </a:moveTo>
                  <a:lnTo>
                    <a:pt x="535" y="358"/>
                  </a:lnTo>
                  <a:cubicBezTo>
                    <a:pt x="459" y="324"/>
                    <a:pt x="357" y="290"/>
                    <a:pt x="289" y="247"/>
                  </a:cubicBezTo>
                  <a:cubicBezTo>
                    <a:pt x="212" y="213"/>
                    <a:pt x="110" y="213"/>
                    <a:pt x="34" y="179"/>
                  </a:cubicBezTo>
                  <a:cubicBezTo>
                    <a:pt x="0" y="145"/>
                    <a:pt x="0" y="77"/>
                    <a:pt x="34" y="35"/>
                  </a:cubicBezTo>
                  <a:lnTo>
                    <a:pt x="77" y="35"/>
                  </a:lnTo>
                  <a:cubicBezTo>
                    <a:pt x="178" y="1"/>
                    <a:pt x="246" y="35"/>
                    <a:pt x="357" y="111"/>
                  </a:cubicBezTo>
                  <a:cubicBezTo>
                    <a:pt x="425" y="145"/>
                    <a:pt x="501" y="213"/>
                    <a:pt x="569" y="247"/>
                  </a:cubicBezTo>
                  <a:cubicBezTo>
                    <a:pt x="603" y="290"/>
                    <a:pt x="603" y="324"/>
                    <a:pt x="569" y="358"/>
                  </a:cubicBezTo>
                  <a:close/>
                </a:path>
              </a:pathLst>
            </a:custGeom>
            <a:solidFill>
              <a:schemeClr val="lt2"/>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574" name="Google Shape;574;p52"/>
            <p:cNvSpPr/>
            <p:nvPr/>
          </p:nvSpPr>
          <p:spPr>
            <a:xfrm>
              <a:off x="670963" y="588192"/>
              <a:ext cx="21697" cy="13025"/>
            </a:xfrm>
            <a:custGeom>
              <a:avLst/>
              <a:gdLst/>
              <a:ahLst/>
              <a:cxnLst/>
              <a:rect l="l" t="t" r="r" b="b"/>
              <a:pathLst>
                <a:path w="638" h="383" extrusionOk="0">
                  <a:moveTo>
                    <a:pt x="603" y="383"/>
                  </a:moveTo>
                  <a:lnTo>
                    <a:pt x="561" y="383"/>
                  </a:lnTo>
                  <a:cubicBezTo>
                    <a:pt x="493" y="315"/>
                    <a:pt x="391" y="281"/>
                    <a:pt x="280" y="281"/>
                  </a:cubicBezTo>
                  <a:cubicBezTo>
                    <a:pt x="213" y="247"/>
                    <a:pt x="102" y="247"/>
                    <a:pt x="34" y="170"/>
                  </a:cubicBezTo>
                  <a:cubicBezTo>
                    <a:pt x="0" y="136"/>
                    <a:pt x="0" y="102"/>
                    <a:pt x="34" y="68"/>
                  </a:cubicBezTo>
                  <a:lnTo>
                    <a:pt x="34" y="68"/>
                  </a:lnTo>
                  <a:cubicBezTo>
                    <a:pt x="247" y="0"/>
                    <a:pt x="459" y="170"/>
                    <a:pt x="637" y="281"/>
                  </a:cubicBezTo>
                  <a:cubicBezTo>
                    <a:pt x="637" y="315"/>
                    <a:pt x="637" y="349"/>
                    <a:pt x="603" y="383"/>
                  </a:cubicBezTo>
                  <a:close/>
                </a:path>
              </a:pathLst>
            </a:custGeom>
            <a:solidFill>
              <a:schemeClr val="lt2"/>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575" name="Google Shape;575;p52"/>
            <p:cNvSpPr/>
            <p:nvPr/>
          </p:nvSpPr>
          <p:spPr>
            <a:xfrm>
              <a:off x="632229" y="585573"/>
              <a:ext cx="18262" cy="11018"/>
            </a:xfrm>
            <a:custGeom>
              <a:avLst/>
              <a:gdLst/>
              <a:ahLst/>
              <a:cxnLst/>
              <a:rect l="l" t="t" r="r" b="b"/>
              <a:pathLst>
                <a:path w="537" h="324" extrusionOk="0">
                  <a:moveTo>
                    <a:pt x="502" y="290"/>
                  </a:moveTo>
                  <a:lnTo>
                    <a:pt x="468" y="324"/>
                  </a:lnTo>
                  <a:cubicBezTo>
                    <a:pt x="392" y="290"/>
                    <a:pt x="324" y="247"/>
                    <a:pt x="256" y="213"/>
                  </a:cubicBezTo>
                  <a:cubicBezTo>
                    <a:pt x="179" y="213"/>
                    <a:pt x="77" y="179"/>
                    <a:pt x="43" y="145"/>
                  </a:cubicBezTo>
                  <a:cubicBezTo>
                    <a:pt x="1" y="111"/>
                    <a:pt x="1" y="77"/>
                    <a:pt x="43" y="77"/>
                  </a:cubicBezTo>
                  <a:lnTo>
                    <a:pt x="43" y="77"/>
                  </a:lnTo>
                  <a:cubicBezTo>
                    <a:pt x="213" y="1"/>
                    <a:pt x="392" y="145"/>
                    <a:pt x="502" y="213"/>
                  </a:cubicBezTo>
                  <a:cubicBezTo>
                    <a:pt x="536" y="247"/>
                    <a:pt x="536" y="290"/>
                    <a:pt x="502" y="290"/>
                  </a:cubicBezTo>
                  <a:close/>
                </a:path>
              </a:pathLst>
            </a:custGeom>
            <a:solidFill>
              <a:schemeClr val="lt2"/>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576" name="Google Shape;576;p52"/>
            <p:cNvSpPr/>
            <p:nvPr/>
          </p:nvSpPr>
          <p:spPr>
            <a:xfrm>
              <a:off x="664876" y="615636"/>
              <a:ext cx="20541" cy="12175"/>
            </a:xfrm>
            <a:custGeom>
              <a:avLst/>
              <a:gdLst/>
              <a:ahLst/>
              <a:cxnLst/>
              <a:rect l="l" t="t" r="r" b="b"/>
              <a:pathLst>
                <a:path w="604" h="358" extrusionOk="0">
                  <a:moveTo>
                    <a:pt x="570" y="323"/>
                  </a:moveTo>
                  <a:cubicBezTo>
                    <a:pt x="570" y="323"/>
                    <a:pt x="527" y="357"/>
                    <a:pt x="493" y="323"/>
                  </a:cubicBezTo>
                  <a:cubicBezTo>
                    <a:pt x="426" y="289"/>
                    <a:pt x="358" y="289"/>
                    <a:pt x="281" y="255"/>
                  </a:cubicBezTo>
                  <a:cubicBezTo>
                    <a:pt x="213" y="213"/>
                    <a:pt x="103" y="213"/>
                    <a:pt x="35" y="179"/>
                  </a:cubicBezTo>
                  <a:cubicBezTo>
                    <a:pt x="1" y="145"/>
                    <a:pt x="1" y="77"/>
                    <a:pt x="69" y="43"/>
                  </a:cubicBezTo>
                  <a:lnTo>
                    <a:pt x="69" y="43"/>
                  </a:lnTo>
                  <a:cubicBezTo>
                    <a:pt x="179" y="0"/>
                    <a:pt x="247" y="43"/>
                    <a:pt x="358" y="77"/>
                  </a:cubicBezTo>
                  <a:cubicBezTo>
                    <a:pt x="426" y="111"/>
                    <a:pt x="493" y="179"/>
                    <a:pt x="570" y="213"/>
                  </a:cubicBezTo>
                  <a:cubicBezTo>
                    <a:pt x="604" y="255"/>
                    <a:pt x="604" y="323"/>
                    <a:pt x="570" y="323"/>
                  </a:cubicBezTo>
                  <a:close/>
                </a:path>
              </a:pathLst>
            </a:custGeom>
            <a:solidFill>
              <a:schemeClr val="lt2"/>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577" name="Google Shape;577;p52"/>
            <p:cNvSpPr/>
            <p:nvPr/>
          </p:nvSpPr>
          <p:spPr>
            <a:xfrm>
              <a:off x="674432" y="637299"/>
              <a:ext cx="22853" cy="12175"/>
            </a:xfrm>
            <a:custGeom>
              <a:avLst/>
              <a:gdLst/>
              <a:ahLst/>
              <a:cxnLst/>
              <a:rect l="l" t="t" r="r" b="b"/>
              <a:pathLst>
                <a:path w="672" h="358" extrusionOk="0">
                  <a:moveTo>
                    <a:pt x="637" y="323"/>
                  </a:moveTo>
                  <a:cubicBezTo>
                    <a:pt x="603" y="323"/>
                    <a:pt x="603" y="357"/>
                    <a:pt x="569" y="323"/>
                  </a:cubicBezTo>
                  <a:cubicBezTo>
                    <a:pt x="459" y="289"/>
                    <a:pt x="357" y="289"/>
                    <a:pt x="246" y="255"/>
                  </a:cubicBezTo>
                  <a:cubicBezTo>
                    <a:pt x="178" y="213"/>
                    <a:pt x="111" y="145"/>
                    <a:pt x="34" y="77"/>
                  </a:cubicBezTo>
                  <a:cubicBezTo>
                    <a:pt x="0" y="77"/>
                    <a:pt x="0" y="43"/>
                    <a:pt x="34" y="1"/>
                  </a:cubicBezTo>
                  <a:lnTo>
                    <a:pt x="77" y="1"/>
                  </a:lnTo>
                  <a:cubicBezTo>
                    <a:pt x="145" y="1"/>
                    <a:pt x="246" y="43"/>
                    <a:pt x="323" y="77"/>
                  </a:cubicBezTo>
                  <a:cubicBezTo>
                    <a:pt x="425" y="111"/>
                    <a:pt x="535" y="179"/>
                    <a:pt x="603" y="213"/>
                  </a:cubicBezTo>
                  <a:cubicBezTo>
                    <a:pt x="671" y="255"/>
                    <a:pt x="637" y="289"/>
                    <a:pt x="637" y="323"/>
                  </a:cubicBezTo>
                  <a:close/>
                </a:path>
              </a:pathLst>
            </a:custGeom>
            <a:solidFill>
              <a:schemeClr val="lt2"/>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578" name="Google Shape;578;p52"/>
            <p:cNvSpPr/>
            <p:nvPr/>
          </p:nvSpPr>
          <p:spPr>
            <a:xfrm>
              <a:off x="593834" y="579520"/>
              <a:ext cx="15609" cy="13331"/>
            </a:xfrm>
            <a:custGeom>
              <a:avLst/>
              <a:gdLst/>
              <a:ahLst/>
              <a:cxnLst/>
              <a:rect l="l" t="t" r="r" b="b"/>
              <a:pathLst>
                <a:path w="459" h="392" extrusionOk="0">
                  <a:moveTo>
                    <a:pt x="425" y="391"/>
                  </a:moveTo>
                  <a:lnTo>
                    <a:pt x="357" y="391"/>
                  </a:lnTo>
                  <a:cubicBezTo>
                    <a:pt x="323" y="357"/>
                    <a:pt x="280" y="323"/>
                    <a:pt x="246" y="323"/>
                  </a:cubicBezTo>
                  <a:cubicBezTo>
                    <a:pt x="212" y="289"/>
                    <a:pt x="178" y="255"/>
                    <a:pt x="144" y="255"/>
                  </a:cubicBezTo>
                  <a:cubicBezTo>
                    <a:pt x="68" y="213"/>
                    <a:pt x="0" y="145"/>
                    <a:pt x="34" y="77"/>
                  </a:cubicBezTo>
                  <a:lnTo>
                    <a:pt x="68" y="77"/>
                  </a:lnTo>
                  <a:cubicBezTo>
                    <a:pt x="144" y="1"/>
                    <a:pt x="246" y="43"/>
                    <a:pt x="323" y="111"/>
                  </a:cubicBezTo>
                  <a:cubicBezTo>
                    <a:pt x="391" y="145"/>
                    <a:pt x="459" y="255"/>
                    <a:pt x="459" y="323"/>
                  </a:cubicBezTo>
                  <a:cubicBezTo>
                    <a:pt x="425" y="357"/>
                    <a:pt x="425" y="357"/>
                    <a:pt x="425" y="391"/>
                  </a:cubicBezTo>
                  <a:close/>
                </a:path>
              </a:pathLst>
            </a:custGeom>
            <a:solidFill>
              <a:schemeClr val="lt2"/>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579" name="Google Shape;579;p52"/>
            <p:cNvSpPr/>
            <p:nvPr/>
          </p:nvSpPr>
          <p:spPr>
            <a:xfrm>
              <a:off x="603356" y="562754"/>
              <a:ext cx="21697" cy="14487"/>
            </a:xfrm>
            <a:custGeom>
              <a:avLst/>
              <a:gdLst/>
              <a:ahLst/>
              <a:cxnLst/>
              <a:rect l="l" t="t" r="r" b="b"/>
              <a:pathLst>
                <a:path w="638" h="426" extrusionOk="0">
                  <a:moveTo>
                    <a:pt x="603" y="392"/>
                  </a:moveTo>
                  <a:cubicBezTo>
                    <a:pt x="570" y="426"/>
                    <a:pt x="536" y="426"/>
                    <a:pt x="536" y="392"/>
                  </a:cubicBezTo>
                  <a:cubicBezTo>
                    <a:pt x="425" y="358"/>
                    <a:pt x="357" y="281"/>
                    <a:pt x="255" y="247"/>
                  </a:cubicBezTo>
                  <a:cubicBezTo>
                    <a:pt x="179" y="213"/>
                    <a:pt x="77" y="179"/>
                    <a:pt x="43" y="111"/>
                  </a:cubicBezTo>
                  <a:cubicBezTo>
                    <a:pt x="0" y="69"/>
                    <a:pt x="0" y="35"/>
                    <a:pt x="43" y="35"/>
                  </a:cubicBezTo>
                  <a:lnTo>
                    <a:pt x="43" y="35"/>
                  </a:lnTo>
                  <a:cubicBezTo>
                    <a:pt x="145" y="1"/>
                    <a:pt x="255" y="69"/>
                    <a:pt x="357" y="111"/>
                  </a:cubicBezTo>
                  <a:cubicBezTo>
                    <a:pt x="425" y="179"/>
                    <a:pt x="536" y="247"/>
                    <a:pt x="603" y="324"/>
                  </a:cubicBezTo>
                  <a:cubicBezTo>
                    <a:pt x="637" y="358"/>
                    <a:pt x="603" y="392"/>
                    <a:pt x="603" y="392"/>
                  </a:cubicBezTo>
                  <a:close/>
                </a:path>
              </a:pathLst>
            </a:custGeom>
            <a:solidFill>
              <a:schemeClr val="lt2"/>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580" name="Google Shape;580;p52"/>
            <p:cNvSpPr/>
            <p:nvPr/>
          </p:nvSpPr>
          <p:spPr>
            <a:xfrm>
              <a:off x="492696" y="518272"/>
              <a:ext cx="203433" cy="474405"/>
            </a:xfrm>
            <a:custGeom>
              <a:avLst/>
              <a:gdLst/>
              <a:ahLst/>
              <a:cxnLst/>
              <a:rect l="l" t="t" r="r" b="b"/>
              <a:pathLst>
                <a:path w="5982" h="13950" extrusionOk="0">
                  <a:moveTo>
                    <a:pt x="4104" y="12955"/>
                  </a:moveTo>
                  <a:cubicBezTo>
                    <a:pt x="4070" y="12989"/>
                    <a:pt x="4002" y="13023"/>
                    <a:pt x="3968" y="13023"/>
                  </a:cubicBezTo>
                  <a:cubicBezTo>
                    <a:pt x="1700" y="13949"/>
                    <a:pt x="1" y="3008"/>
                    <a:pt x="358" y="1"/>
                  </a:cubicBezTo>
                  <a:cubicBezTo>
                    <a:pt x="358" y="1"/>
                    <a:pt x="5981" y="11613"/>
                    <a:pt x="4104" y="12955"/>
                  </a:cubicBezTo>
                  <a:close/>
                </a:path>
              </a:pathLst>
            </a:custGeom>
            <a:solidFill>
              <a:schemeClr val="lt1"/>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581" name="Google Shape;581;p52"/>
            <p:cNvSpPr/>
            <p:nvPr/>
          </p:nvSpPr>
          <p:spPr>
            <a:xfrm>
              <a:off x="514359" y="632674"/>
              <a:ext cx="9590" cy="20541"/>
            </a:xfrm>
            <a:custGeom>
              <a:avLst/>
              <a:gdLst/>
              <a:ahLst/>
              <a:cxnLst/>
              <a:rect l="l" t="t" r="r" b="b"/>
              <a:pathLst>
                <a:path w="282" h="604" extrusionOk="0">
                  <a:moveTo>
                    <a:pt x="281" y="604"/>
                  </a:moveTo>
                  <a:lnTo>
                    <a:pt x="213" y="604"/>
                  </a:lnTo>
                  <a:cubicBezTo>
                    <a:pt x="179" y="493"/>
                    <a:pt x="145" y="425"/>
                    <a:pt x="111" y="349"/>
                  </a:cubicBezTo>
                  <a:cubicBezTo>
                    <a:pt x="69" y="247"/>
                    <a:pt x="1" y="179"/>
                    <a:pt x="35" y="69"/>
                  </a:cubicBezTo>
                  <a:cubicBezTo>
                    <a:pt x="35" y="35"/>
                    <a:pt x="35" y="35"/>
                    <a:pt x="69" y="35"/>
                  </a:cubicBezTo>
                  <a:cubicBezTo>
                    <a:pt x="111" y="1"/>
                    <a:pt x="145" y="1"/>
                    <a:pt x="179" y="35"/>
                  </a:cubicBezTo>
                  <a:cubicBezTo>
                    <a:pt x="247" y="103"/>
                    <a:pt x="247" y="213"/>
                    <a:pt x="281" y="315"/>
                  </a:cubicBezTo>
                  <a:lnTo>
                    <a:pt x="281" y="561"/>
                  </a:lnTo>
                  <a:close/>
                </a:path>
              </a:pathLst>
            </a:custGeom>
            <a:solidFill>
              <a:schemeClr val="lt2"/>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582" name="Google Shape;582;p52"/>
            <p:cNvSpPr/>
            <p:nvPr/>
          </p:nvSpPr>
          <p:spPr>
            <a:xfrm>
              <a:off x="533743" y="634986"/>
              <a:ext cx="8400" cy="16800"/>
            </a:xfrm>
            <a:custGeom>
              <a:avLst/>
              <a:gdLst/>
              <a:ahLst/>
              <a:cxnLst/>
              <a:rect l="l" t="t" r="r" b="b"/>
              <a:pathLst>
                <a:path w="247" h="494" extrusionOk="0">
                  <a:moveTo>
                    <a:pt x="246" y="459"/>
                  </a:moveTo>
                  <a:cubicBezTo>
                    <a:pt x="212" y="493"/>
                    <a:pt x="136" y="493"/>
                    <a:pt x="136" y="459"/>
                  </a:cubicBezTo>
                  <a:cubicBezTo>
                    <a:pt x="102" y="357"/>
                    <a:pt x="68" y="281"/>
                    <a:pt x="68" y="213"/>
                  </a:cubicBezTo>
                  <a:cubicBezTo>
                    <a:pt x="34" y="145"/>
                    <a:pt x="0" y="69"/>
                    <a:pt x="68" y="1"/>
                  </a:cubicBezTo>
                  <a:lnTo>
                    <a:pt x="68" y="1"/>
                  </a:lnTo>
                  <a:lnTo>
                    <a:pt x="136" y="1"/>
                  </a:lnTo>
                  <a:cubicBezTo>
                    <a:pt x="212" y="35"/>
                    <a:pt x="212" y="111"/>
                    <a:pt x="246" y="179"/>
                  </a:cubicBezTo>
                  <a:lnTo>
                    <a:pt x="246" y="425"/>
                  </a:lnTo>
                  <a:close/>
                </a:path>
              </a:pathLst>
            </a:custGeom>
            <a:solidFill>
              <a:schemeClr val="lt2"/>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583" name="Google Shape;583;p52"/>
            <p:cNvSpPr/>
            <p:nvPr/>
          </p:nvSpPr>
          <p:spPr>
            <a:xfrm>
              <a:off x="555406" y="657805"/>
              <a:ext cx="7244" cy="15643"/>
            </a:xfrm>
            <a:custGeom>
              <a:avLst/>
              <a:gdLst/>
              <a:ahLst/>
              <a:cxnLst/>
              <a:rect l="l" t="t" r="r" b="b"/>
              <a:pathLst>
                <a:path w="213" h="460" extrusionOk="0">
                  <a:moveTo>
                    <a:pt x="179" y="459"/>
                  </a:moveTo>
                  <a:cubicBezTo>
                    <a:pt x="136" y="459"/>
                    <a:pt x="102" y="459"/>
                    <a:pt x="102" y="425"/>
                  </a:cubicBezTo>
                  <a:cubicBezTo>
                    <a:pt x="68" y="357"/>
                    <a:pt x="34" y="323"/>
                    <a:pt x="34" y="247"/>
                  </a:cubicBezTo>
                  <a:cubicBezTo>
                    <a:pt x="34" y="213"/>
                    <a:pt x="0" y="179"/>
                    <a:pt x="0" y="145"/>
                  </a:cubicBezTo>
                  <a:lnTo>
                    <a:pt x="0" y="77"/>
                  </a:lnTo>
                  <a:cubicBezTo>
                    <a:pt x="0" y="35"/>
                    <a:pt x="34" y="35"/>
                    <a:pt x="34" y="35"/>
                  </a:cubicBezTo>
                  <a:cubicBezTo>
                    <a:pt x="68" y="1"/>
                    <a:pt x="102" y="35"/>
                    <a:pt x="102" y="77"/>
                  </a:cubicBezTo>
                  <a:cubicBezTo>
                    <a:pt x="136" y="111"/>
                    <a:pt x="136" y="111"/>
                    <a:pt x="136" y="145"/>
                  </a:cubicBezTo>
                  <a:lnTo>
                    <a:pt x="136" y="213"/>
                  </a:lnTo>
                  <a:cubicBezTo>
                    <a:pt x="179" y="289"/>
                    <a:pt x="179" y="357"/>
                    <a:pt x="179" y="391"/>
                  </a:cubicBezTo>
                  <a:cubicBezTo>
                    <a:pt x="213" y="425"/>
                    <a:pt x="179" y="459"/>
                    <a:pt x="179" y="459"/>
                  </a:cubicBezTo>
                  <a:close/>
                </a:path>
              </a:pathLst>
            </a:custGeom>
            <a:solidFill>
              <a:schemeClr val="lt2"/>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584" name="Google Shape;584;p52"/>
            <p:cNvSpPr/>
            <p:nvPr/>
          </p:nvSpPr>
          <p:spPr>
            <a:xfrm>
              <a:off x="533743" y="674843"/>
              <a:ext cx="10712" cy="19112"/>
            </a:xfrm>
            <a:custGeom>
              <a:avLst/>
              <a:gdLst/>
              <a:ahLst/>
              <a:cxnLst/>
              <a:rect l="l" t="t" r="r" b="b"/>
              <a:pathLst>
                <a:path w="315" h="562" extrusionOk="0">
                  <a:moveTo>
                    <a:pt x="314" y="528"/>
                  </a:moveTo>
                  <a:cubicBezTo>
                    <a:pt x="280" y="562"/>
                    <a:pt x="246" y="562"/>
                    <a:pt x="212" y="528"/>
                  </a:cubicBezTo>
                  <a:cubicBezTo>
                    <a:pt x="136" y="383"/>
                    <a:pt x="0" y="213"/>
                    <a:pt x="34" y="69"/>
                  </a:cubicBezTo>
                  <a:lnTo>
                    <a:pt x="34" y="1"/>
                  </a:lnTo>
                  <a:cubicBezTo>
                    <a:pt x="68" y="1"/>
                    <a:pt x="102" y="1"/>
                    <a:pt x="136" y="35"/>
                  </a:cubicBezTo>
                  <a:cubicBezTo>
                    <a:pt x="178" y="103"/>
                    <a:pt x="212" y="171"/>
                    <a:pt x="246" y="247"/>
                  </a:cubicBezTo>
                  <a:cubicBezTo>
                    <a:pt x="246" y="315"/>
                    <a:pt x="280" y="383"/>
                    <a:pt x="314" y="460"/>
                  </a:cubicBezTo>
                  <a:close/>
                </a:path>
              </a:pathLst>
            </a:custGeom>
            <a:solidFill>
              <a:schemeClr val="lt2"/>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585" name="Google Shape;585;p52"/>
            <p:cNvSpPr/>
            <p:nvPr/>
          </p:nvSpPr>
          <p:spPr>
            <a:xfrm>
              <a:off x="533743" y="722793"/>
              <a:ext cx="9556" cy="14487"/>
            </a:xfrm>
            <a:custGeom>
              <a:avLst/>
              <a:gdLst/>
              <a:ahLst/>
              <a:cxnLst/>
              <a:rect l="l" t="t" r="r" b="b"/>
              <a:pathLst>
                <a:path w="281" h="426" extrusionOk="0">
                  <a:moveTo>
                    <a:pt x="280" y="426"/>
                  </a:moveTo>
                  <a:lnTo>
                    <a:pt x="212" y="426"/>
                  </a:lnTo>
                  <a:cubicBezTo>
                    <a:pt x="136" y="392"/>
                    <a:pt x="136" y="324"/>
                    <a:pt x="102" y="247"/>
                  </a:cubicBezTo>
                  <a:cubicBezTo>
                    <a:pt x="68" y="213"/>
                    <a:pt x="0" y="145"/>
                    <a:pt x="34" y="77"/>
                  </a:cubicBezTo>
                  <a:cubicBezTo>
                    <a:pt x="34" y="35"/>
                    <a:pt x="34" y="1"/>
                    <a:pt x="68" y="1"/>
                  </a:cubicBezTo>
                  <a:lnTo>
                    <a:pt x="178" y="1"/>
                  </a:lnTo>
                  <a:cubicBezTo>
                    <a:pt x="212" y="35"/>
                    <a:pt x="246" y="145"/>
                    <a:pt x="246" y="213"/>
                  </a:cubicBezTo>
                  <a:cubicBezTo>
                    <a:pt x="280" y="247"/>
                    <a:pt x="280" y="324"/>
                    <a:pt x="280" y="392"/>
                  </a:cubicBezTo>
                  <a:close/>
                </a:path>
              </a:pathLst>
            </a:custGeom>
            <a:solidFill>
              <a:schemeClr val="lt2"/>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586" name="Google Shape;586;p52"/>
            <p:cNvSpPr/>
            <p:nvPr/>
          </p:nvSpPr>
          <p:spPr>
            <a:xfrm>
              <a:off x="551631" y="719359"/>
              <a:ext cx="11018" cy="21697"/>
            </a:xfrm>
            <a:custGeom>
              <a:avLst/>
              <a:gdLst/>
              <a:ahLst/>
              <a:cxnLst/>
              <a:rect l="l" t="t" r="r" b="b"/>
              <a:pathLst>
                <a:path w="324" h="638" extrusionOk="0">
                  <a:moveTo>
                    <a:pt x="290" y="603"/>
                  </a:moveTo>
                  <a:cubicBezTo>
                    <a:pt x="247" y="637"/>
                    <a:pt x="179" y="603"/>
                    <a:pt x="145" y="561"/>
                  </a:cubicBezTo>
                  <a:cubicBezTo>
                    <a:pt x="111" y="459"/>
                    <a:pt x="77" y="391"/>
                    <a:pt x="77" y="280"/>
                  </a:cubicBezTo>
                  <a:cubicBezTo>
                    <a:pt x="35" y="212"/>
                    <a:pt x="1" y="136"/>
                    <a:pt x="35" y="34"/>
                  </a:cubicBezTo>
                  <a:lnTo>
                    <a:pt x="77" y="0"/>
                  </a:lnTo>
                  <a:cubicBezTo>
                    <a:pt x="111" y="0"/>
                    <a:pt x="145" y="0"/>
                    <a:pt x="179" y="34"/>
                  </a:cubicBezTo>
                  <a:cubicBezTo>
                    <a:pt x="213" y="102"/>
                    <a:pt x="213" y="178"/>
                    <a:pt x="247" y="246"/>
                  </a:cubicBezTo>
                  <a:cubicBezTo>
                    <a:pt x="247" y="348"/>
                    <a:pt x="290" y="425"/>
                    <a:pt x="324" y="493"/>
                  </a:cubicBezTo>
                  <a:cubicBezTo>
                    <a:pt x="324" y="527"/>
                    <a:pt x="324" y="561"/>
                    <a:pt x="290" y="603"/>
                  </a:cubicBezTo>
                  <a:close/>
                </a:path>
              </a:pathLst>
            </a:custGeom>
            <a:solidFill>
              <a:schemeClr val="lt2"/>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587" name="Google Shape;587;p52"/>
            <p:cNvSpPr/>
            <p:nvPr/>
          </p:nvSpPr>
          <p:spPr>
            <a:xfrm>
              <a:off x="579381" y="734934"/>
              <a:ext cx="7244" cy="17956"/>
            </a:xfrm>
            <a:custGeom>
              <a:avLst/>
              <a:gdLst/>
              <a:ahLst/>
              <a:cxnLst/>
              <a:rect l="l" t="t" r="r" b="b"/>
              <a:pathLst>
                <a:path w="213" h="528" extrusionOk="0">
                  <a:moveTo>
                    <a:pt x="213" y="493"/>
                  </a:moveTo>
                  <a:cubicBezTo>
                    <a:pt x="179" y="527"/>
                    <a:pt x="111" y="493"/>
                    <a:pt x="68" y="459"/>
                  </a:cubicBezTo>
                  <a:cubicBezTo>
                    <a:pt x="68" y="315"/>
                    <a:pt x="34" y="213"/>
                    <a:pt x="0" y="69"/>
                  </a:cubicBezTo>
                  <a:lnTo>
                    <a:pt x="34" y="35"/>
                  </a:lnTo>
                  <a:cubicBezTo>
                    <a:pt x="68" y="1"/>
                    <a:pt x="111" y="35"/>
                    <a:pt x="111" y="35"/>
                  </a:cubicBezTo>
                  <a:cubicBezTo>
                    <a:pt x="179" y="179"/>
                    <a:pt x="213" y="281"/>
                    <a:pt x="213" y="426"/>
                  </a:cubicBezTo>
                  <a:close/>
                </a:path>
              </a:pathLst>
            </a:custGeom>
            <a:solidFill>
              <a:schemeClr val="lt2"/>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588" name="Google Shape;588;p52"/>
            <p:cNvSpPr/>
            <p:nvPr/>
          </p:nvSpPr>
          <p:spPr>
            <a:xfrm>
              <a:off x="585434" y="778294"/>
              <a:ext cx="8434" cy="20541"/>
            </a:xfrm>
            <a:custGeom>
              <a:avLst/>
              <a:gdLst/>
              <a:ahLst/>
              <a:cxnLst/>
              <a:rect l="l" t="t" r="r" b="b"/>
              <a:pathLst>
                <a:path w="248" h="604" extrusionOk="0">
                  <a:moveTo>
                    <a:pt x="213" y="569"/>
                  </a:moveTo>
                  <a:cubicBezTo>
                    <a:pt x="179" y="603"/>
                    <a:pt x="103" y="603"/>
                    <a:pt x="103" y="569"/>
                  </a:cubicBezTo>
                  <a:cubicBezTo>
                    <a:pt x="69" y="391"/>
                    <a:pt x="1" y="212"/>
                    <a:pt x="1" y="34"/>
                  </a:cubicBezTo>
                  <a:lnTo>
                    <a:pt x="35" y="0"/>
                  </a:lnTo>
                  <a:cubicBezTo>
                    <a:pt x="35" y="0"/>
                    <a:pt x="69" y="0"/>
                    <a:pt x="103" y="34"/>
                  </a:cubicBezTo>
                  <a:cubicBezTo>
                    <a:pt x="179" y="178"/>
                    <a:pt x="213" y="357"/>
                    <a:pt x="213" y="527"/>
                  </a:cubicBezTo>
                  <a:cubicBezTo>
                    <a:pt x="247" y="527"/>
                    <a:pt x="213" y="569"/>
                    <a:pt x="213" y="569"/>
                  </a:cubicBezTo>
                  <a:close/>
                </a:path>
              </a:pathLst>
            </a:custGeom>
            <a:solidFill>
              <a:schemeClr val="lt2"/>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589" name="Google Shape;589;p52"/>
            <p:cNvSpPr/>
            <p:nvPr/>
          </p:nvSpPr>
          <p:spPr>
            <a:xfrm>
              <a:off x="550475" y="760066"/>
              <a:ext cx="8434" cy="17106"/>
            </a:xfrm>
            <a:custGeom>
              <a:avLst/>
              <a:gdLst/>
              <a:ahLst/>
              <a:cxnLst/>
              <a:rect l="l" t="t" r="r" b="b"/>
              <a:pathLst>
                <a:path w="248" h="503" extrusionOk="0">
                  <a:moveTo>
                    <a:pt x="213" y="502"/>
                  </a:moveTo>
                  <a:cubicBezTo>
                    <a:pt x="179" y="502"/>
                    <a:pt x="145" y="502"/>
                    <a:pt x="145" y="468"/>
                  </a:cubicBezTo>
                  <a:cubicBezTo>
                    <a:pt x="111" y="392"/>
                    <a:pt x="69" y="324"/>
                    <a:pt x="35" y="256"/>
                  </a:cubicBezTo>
                  <a:cubicBezTo>
                    <a:pt x="35" y="213"/>
                    <a:pt x="1" y="145"/>
                    <a:pt x="35" y="77"/>
                  </a:cubicBezTo>
                  <a:lnTo>
                    <a:pt x="35" y="43"/>
                  </a:lnTo>
                  <a:cubicBezTo>
                    <a:pt x="69" y="1"/>
                    <a:pt x="111" y="1"/>
                    <a:pt x="145" y="43"/>
                  </a:cubicBezTo>
                  <a:cubicBezTo>
                    <a:pt x="179" y="77"/>
                    <a:pt x="179" y="145"/>
                    <a:pt x="213" y="213"/>
                  </a:cubicBezTo>
                  <a:cubicBezTo>
                    <a:pt x="213" y="290"/>
                    <a:pt x="213" y="358"/>
                    <a:pt x="247" y="426"/>
                  </a:cubicBezTo>
                  <a:cubicBezTo>
                    <a:pt x="247" y="468"/>
                    <a:pt x="213" y="468"/>
                    <a:pt x="213" y="502"/>
                  </a:cubicBezTo>
                  <a:close/>
                </a:path>
              </a:pathLst>
            </a:custGeom>
            <a:solidFill>
              <a:schemeClr val="lt2"/>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590" name="Google Shape;590;p52"/>
            <p:cNvSpPr/>
            <p:nvPr/>
          </p:nvSpPr>
          <p:spPr>
            <a:xfrm>
              <a:off x="542109" y="784347"/>
              <a:ext cx="10712" cy="15643"/>
            </a:xfrm>
            <a:custGeom>
              <a:avLst/>
              <a:gdLst/>
              <a:ahLst/>
              <a:cxnLst/>
              <a:rect l="l" t="t" r="r" b="b"/>
              <a:pathLst>
                <a:path w="315" h="460" extrusionOk="0">
                  <a:moveTo>
                    <a:pt x="281" y="425"/>
                  </a:moveTo>
                  <a:cubicBezTo>
                    <a:pt x="281" y="425"/>
                    <a:pt x="247" y="459"/>
                    <a:pt x="213" y="425"/>
                  </a:cubicBezTo>
                  <a:cubicBezTo>
                    <a:pt x="145" y="349"/>
                    <a:pt x="0" y="179"/>
                    <a:pt x="68" y="34"/>
                  </a:cubicBezTo>
                  <a:lnTo>
                    <a:pt x="102" y="34"/>
                  </a:lnTo>
                  <a:cubicBezTo>
                    <a:pt x="145" y="0"/>
                    <a:pt x="179" y="34"/>
                    <a:pt x="179" y="34"/>
                  </a:cubicBezTo>
                  <a:cubicBezTo>
                    <a:pt x="213" y="68"/>
                    <a:pt x="213" y="136"/>
                    <a:pt x="213" y="213"/>
                  </a:cubicBezTo>
                  <a:cubicBezTo>
                    <a:pt x="247" y="247"/>
                    <a:pt x="281" y="281"/>
                    <a:pt x="315" y="349"/>
                  </a:cubicBezTo>
                  <a:cubicBezTo>
                    <a:pt x="315" y="349"/>
                    <a:pt x="315" y="425"/>
                    <a:pt x="281" y="425"/>
                  </a:cubicBezTo>
                  <a:close/>
                </a:path>
              </a:pathLst>
            </a:custGeom>
            <a:solidFill>
              <a:schemeClr val="lt2"/>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591" name="Google Shape;591;p52"/>
            <p:cNvSpPr/>
            <p:nvPr/>
          </p:nvSpPr>
          <p:spPr>
            <a:xfrm>
              <a:off x="560031" y="803425"/>
              <a:ext cx="7244" cy="20541"/>
            </a:xfrm>
            <a:custGeom>
              <a:avLst/>
              <a:gdLst/>
              <a:ahLst/>
              <a:cxnLst/>
              <a:rect l="l" t="t" r="r" b="b"/>
              <a:pathLst>
                <a:path w="213" h="604" extrusionOk="0">
                  <a:moveTo>
                    <a:pt x="179" y="603"/>
                  </a:moveTo>
                  <a:cubicBezTo>
                    <a:pt x="145" y="603"/>
                    <a:pt x="111" y="603"/>
                    <a:pt x="77" y="569"/>
                  </a:cubicBezTo>
                  <a:cubicBezTo>
                    <a:pt x="43" y="501"/>
                    <a:pt x="0" y="391"/>
                    <a:pt x="0" y="289"/>
                  </a:cubicBezTo>
                  <a:cubicBezTo>
                    <a:pt x="0" y="212"/>
                    <a:pt x="43" y="110"/>
                    <a:pt x="77" y="43"/>
                  </a:cubicBezTo>
                  <a:lnTo>
                    <a:pt x="77" y="43"/>
                  </a:lnTo>
                  <a:cubicBezTo>
                    <a:pt x="111" y="0"/>
                    <a:pt x="145" y="43"/>
                    <a:pt x="145" y="77"/>
                  </a:cubicBezTo>
                  <a:lnTo>
                    <a:pt x="145" y="178"/>
                  </a:lnTo>
                  <a:lnTo>
                    <a:pt x="145" y="289"/>
                  </a:lnTo>
                  <a:cubicBezTo>
                    <a:pt x="145" y="357"/>
                    <a:pt x="145" y="467"/>
                    <a:pt x="213" y="535"/>
                  </a:cubicBezTo>
                  <a:cubicBezTo>
                    <a:pt x="213" y="535"/>
                    <a:pt x="179" y="569"/>
                    <a:pt x="179" y="603"/>
                  </a:cubicBezTo>
                  <a:close/>
                </a:path>
              </a:pathLst>
            </a:custGeom>
            <a:solidFill>
              <a:schemeClr val="lt2"/>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592" name="Google Shape;592;p52"/>
            <p:cNvSpPr/>
            <p:nvPr/>
          </p:nvSpPr>
          <p:spPr>
            <a:xfrm>
              <a:off x="580537" y="816688"/>
              <a:ext cx="7244" cy="18228"/>
            </a:xfrm>
            <a:custGeom>
              <a:avLst/>
              <a:gdLst/>
              <a:ahLst/>
              <a:cxnLst/>
              <a:rect l="l" t="t" r="r" b="b"/>
              <a:pathLst>
                <a:path w="213" h="536" extrusionOk="0">
                  <a:moveTo>
                    <a:pt x="213" y="536"/>
                  </a:moveTo>
                  <a:cubicBezTo>
                    <a:pt x="179" y="536"/>
                    <a:pt x="145" y="536"/>
                    <a:pt x="111" y="502"/>
                  </a:cubicBezTo>
                  <a:cubicBezTo>
                    <a:pt x="111" y="426"/>
                    <a:pt x="77" y="358"/>
                    <a:pt x="77" y="290"/>
                  </a:cubicBezTo>
                  <a:cubicBezTo>
                    <a:pt x="34" y="213"/>
                    <a:pt x="0" y="145"/>
                    <a:pt x="0" y="77"/>
                  </a:cubicBezTo>
                  <a:cubicBezTo>
                    <a:pt x="0" y="77"/>
                    <a:pt x="0" y="35"/>
                    <a:pt x="34" y="35"/>
                  </a:cubicBezTo>
                  <a:cubicBezTo>
                    <a:pt x="34" y="1"/>
                    <a:pt x="77" y="1"/>
                    <a:pt x="111" y="35"/>
                  </a:cubicBezTo>
                  <a:cubicBezTo>
                    <a:pt x="213" y="145"/>
                    <a:pt x="213" y="324"/>
                    <a:pt x="213" y="460"/>
                  </a:cubicBezTo>
                  <a:close/>
                </a:path>
              </a:pathLst>
            </a:custGeom>
            <a:solidFill>
              <a:schemeClr val="lt2"/>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593" name="Google Shape;593;p52"/>
            <p:cNvSpPr/>
            <p:nvPr/>
          </p:nvSpPr>
          <p:spPr>
            <a:xfrm>
              <a:off x="605941" y="828829"/>
              <a:ext cx="8434" cy="20541"/>
            </a:xfrm>
            <a:custGeom>
              <a:avLst/>
              <a:gdLst/>
              <a:ahLst/>
              <a:cxnLst/>
              <a:rect l="l" t="t" r="r" b="b"/>
              <a:pathLst>
                <a:path w="248" h="604" extrusionOk="0">
                  <a:moveTo>
                    <a:pt x="213" y="604"/>
                  </a:moveTo>
                  <a:cubicBezTo>
                    <a:pt x="213" y="604"/>
                    <a:pt x="179" y="604"/>
                    <a:pt x="137" y="570"/>
                  </a:cubicBezTo>
                  <a:cubicBezTo>
                    <a:pt x="69" y="391"/>
                    <a:pt x="1" y="213"/>
                    <a:pt x="35" y="35"/>
                  </a:cubicBezTo>
                  <a:lnTo>
                    <a:pt x="69" y="35"/>
                  </a:lnTo>
                  <a:cubicBezTo>
                    <a:pt x="69" y="1"/>
                    <a:pt x="103" y="35"/>
                    <a:pt x="137" y="35"/>
                  </a:cubicBezTo>
                  <a:cubicBezTo>
                    <a:pt x="247" y="179"/>
                    <a:pt x="247" y="357"/>
                    <a:pt x="247" y="527"/>
                  </a:cubicBezTo>
                  <a:cubicBezTo>
                    <a:pt x="247" y="570"/>
                    <a:pt x="247" y="570"/>
                    <a:pt x="213" y="604"/>
                  </a:cubicBezTo>
                  <a:close/>
                </a:path>
              </a:pathLst>
            </a:custGeom>
            <a:solidFill>
              <a:schemeClr val="lt2"/>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594" name="Google Shape;594;p52"/>
            <p:cNvSpPr/>
            <p:nvPr/>
          </p:nvSpPr>
          <p:spPr>
            <a:xfrm>
              <a:off x="566084" y="862632"/>
              <a:ext cx="11018" cy="14487"/>
            </a:xfrm>
            <a:custGeom>
              <a:avLst/>
              <a:gdLst/>
              <a:ahLst/>
              <a:cxnLst/>
              <a:rect l="l" t="t" r="r" b="b"/>
              <a:pathLst>
                <a:path w="324" h="426" extrusionOk="0">
                  <a:moveTo>
                    <a:pt x="289" y="425"/>
                  </a:moveTo>
                  <a:cubicBezTo>
                    <a:pt x="247" y="425"/>
                    <a:pt x="213" y="425"/>
                    <a:pt x="179" y="383"/>
                  </a:cubicBezTo>
                  <a:cubicBezTo>
                    <a:pt x="145" y="315"/>
                    <a:pt x="111" y="281"/>
                    <a:pt x="77" y="213"/>
                  </a:cubicBezTo>
                  <a:cubicBezTo>
                    <a:pt x="35" y="136"/>
                    <a:pt x="1" y="102"/>
                    <a:pt x="35" y="34"/>
                  </a:cubicBezTo>
                  <a:cubicBezTo>
                    <a:pt x="35" y="1"/>
                    <a:pt x="35" y="1"/>
                    <a:pt x="77" y="1"/>
                  </a:cubicBezTo>
                  <a:lnTo>
                    <a:pt x="111" y="1"/>
                  </a:lnTo>
                  <a:cubicBezTo>
                    <a:pt x="179" y="1"/>
                    <a:pt x="213" y="68"/>
                    <a:pt x="213" y="136"/>
                  </a:cubicBezTo>
                  <a:cubicBezTo>
                    <a:pt x="247" y="213"/>
                    <a:pt x="289" y="247"/>
                    <a:pt x="323" y="315"/>
                  </a:cubicBezTo>
                  <a:cubicBezTo>
                    <a:pt x="323" y="349"/>
                    <a:pt x="323" y="383"/>
                    <a:pt x="289" y="425"/>
                  </a:cubicBezTo>
                  <a:close/>
                </a:path>
              </a:pathLst>
            </a:custGeom>
            <a:solidFill>
              <a:schemeClr val="lt2"/>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595" name="Google Shape;595;p52"/>
            <p:cNvSpPr/>
            <p:nvPr/>
          </p:nvSpPr>
          <p:spPr>
            <a:xfrm>
              <a:off x="587747" y="861204"/>
              <a:ext cx="11018" cy="17072"/>
            </a:xfrm>
            <a:custGeom>
              <a:avLst/>
              <a:gdLst/>
              <a:ahLst/>
              <a:cxnLst/>
              <a:rect l="l" t="t" r="r" b="b"/>
              <a:pathLst>
                <a:path w="324" h="502" extrusionOk="0">
                  <a:moveTo>
                    <a:pt x="289" y="501"/>
                  </a:moveTo>
                  <a:lnTo>
                    <a:pt x="213" y="501"/>
                  </a:lnTo>
                  <a:cubicBezTo>
                    <a:pt x="111" y="391"/>
                    <a:pt x="1" y="178"/>
                    <a:pt x="77" y="43"/>
                  </a:cubicBezTo>
                  <a:lnTo>
                    <a:pt x="111" y="43"/>
                  </a:lnTo>
                  <a:cubicBezTo>
                    <a:pt x="111" y="0"/>
                    <a:pt x="145" y="0"/>
                    <a:pt x="179" y="43"/>
                  </a:cubicBezTo>
                  <a:cubicBezTo>
                    <a:pt x="213" y="76"/>
                    <a:pt x="247" y="178"/>
                    <a:pt x="247" y="212"/>
                  </a:cubicBezTo>
                  <a:cubicBezTo>
                    <a:pt x="247" y="289"/>
                    <a:pt x="289" y="357"/>
                    <a:pt x="323" y="425"/>
                  </a:cubicBezTo>
                  <a:cubicBezTo>
                    <a:pt x="323" y="467"/>
                    <a:pt x="323" y="501"/>
                    <a:pt x="289" y="501"/>
                  </a:cubicBezTo>
                  <a:close/>
                </a:path>
              </a:pathLst>
            </a:custGeom>
            <a:solidFill>
              <a:schemeClr val="lt2"/>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596" name="Google Shape;596;p52"/>
            <p:cNvSpPr/>
            <p:nvPr/>
          </p:nvSpPr>
          <p:spPr>
            <a:xfrm>
              <a:off x="152111" y="503819"/>
              <a:ext cx="339463" cy="420095"/>
            </a:xfrm>
            <a:custGeom>
              <a:avLst/>
              <a:gdLst/>
              <a:ahLst/>
              <a:cxnLst/>
              <a:rect l="l" t="t" r="r" b="b"/>
              <a:pathLst>
                <a:path w="9982" h="12353" extrusionOk="0">
                  <a:moveTo>
                    <a:pt x="3076" y="11996"/>
                  </a:moveTo>
                  <a:cubicBezTo>
                    <a:pt x="2761" y="12250"/>
                    <a:pt x="2438" y="12352"/>
                    <a:pt x="2192" y="12250"/>
                  </a:cubicBezTo>
                  <a:cubicBezTo>
                    <a:pt x="0" y="11469"/>
                    <a:pt x="9982" y="1"/>
                    <a:pt x="9982" y="1"/>
                  </a:cubicBezTo>
                  <a:cubicBezTo>
                    <a:pt x="9982" y="1"/>
                    <a:pt x="5624" y="10195"/>
                    <a:pt x="3076" y="11996"/>
                  </a:cubicBezTo>
                  <a:close/>
                </a:path>
              </a:pathLst>
            </a:custGeom>
            <a:solidFill>
              <a:schemeClr val="lt1"/>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597" name="Google Shape;597;p52"/>
            <p:cNvSpPr/>
            <p:nvPr/>
          </p:nvSpPr>
          <p:spPr>
            <a:xfrm>
              <a:off x="231552" y="856579"/>
              <a:ext cx="10712" cy="22853"/>
            </a:xfrm>
            <a:custGeom>
              <a:avLst/>
              <a:gdLst/>
              <a:ahLst/>
              <a:cxnLst/>
              <a:rect l="l" t="t" r="r" b="b"/>
              <a:pathLst>
                <a:path w="315" h="672" extrusionOk="0">
                  <a:moveTo>
                    <a:pt x="68" y="637"/>
                  </a:moveTo>
                  <a:cubicBezTo>
                    <a:pt x="34" y="671"/>
                    <a:pt x="0" y="637"/>
                    <a:pt x="0" y="603"/>
                  </a:cubicBezTo>
                  <a:cubicBezTo>
                    <a:pt x="0" y="493"/>
                    <a:pt x="34" y="391"/>
                    <a:pt x="68" y="280"/>
                  </a:cubicBezTo>
                  <a:cubicBezTo>
                    <a:pt x="102" y="212"/>
                    <a:pt x="102" y="102"/>
                    <a:pt x="179" y="34"/>
                  </a:cubicBezTo>
                  <a:lnTo>
                    <a:pt x="213" y="34"/>
                  </a:lnTo>
                  <a:cubicBezTo>
                    <a:pt x="247" y="0"/>
                    <a:pt x="315" y="34"/>
                    <a:pt x="315" y="102"/>
                  </a:cubicBezTo>
                  <a:cubicBezTo>
                    <a:pt x="315" y="179"/>
                    <a:pt x="281" y="280"/>
                    <a:pt x="213" y="348"/>
                  </a:cubicBezTo>
                  <a:cubicBezTo>
                    <a:pt x="179" y="459"/>
                    <a:pt x="145" y="527"/>
                    <a:pt x="102" y="637"/>
                  </a:cubicBezTo>
                  <a:close/>
                </a:path>
              </a:pathLst>
            </a:custGeom>
            <a:solidFill>
              <a:schemeClr val="lt2"/>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598" name="Google Shape;598;p52"/>
            <p:cNvSpPr/>
            <p:nvPr/>
          </p:nvSpPr>
          <p:spPr>
            <a:xfrm>
              <a:off x="243693" y="867257"/>
              <a:ext cx="11869" cy="19384"/>
            </a:xfrm>
            <a:custGeom>
              <a:avLst/>
              <a:gdLst/>
              <a:ahLst/>
              <a:cxnLst/>
              <a:rect l="l" t="t" r="r" b="b"/>
              <a:pathLst>
                <a:path w="349" h="570" extrusionOk="0">
                  <a:moveTo>
                    <a:pt x="102" y="536"/>
                  </a:moveTo>
                  <a:cubicBezTo>
                    <a:pt x="68" y="570"/>
                    <a:pt x="0" y="536"/>
                    <a:pt x="34" y="459"/>
                  </a:cubicBezTo>
                  <a:cubicBezTo>
                    <a:pt x="34" y="391"/>
                    <a:pt x="34" y="289"/>
                    <a:pt x="68" y="213"/>
                  </a:cubicBezTo>
                  <a:cubicBezTo>
                    <a:pt x="102" y="145"/>
                    <a:pt x="136" y="77"/>
                    <a:pt x="170" y="34"/>
                  </a:cubicBezTo>
                  <a:cubicBezTo>
                    <a:pt x="170" y="34"/>
                    <a:pt x="213" y="34"/>
                    <a:pt x="213" y="0"/>
                  </a:cubicBezTo>
                  <a:cubicBezTo>
                    <a:pt x="247" y="0"/>
                    <a:pt x="281" y="34"/>
                    <a:pt x="315" y="77"/>
                  </a:cubicBezTo>
                  <a:cubicBezTo>
                    <a:pt x="349" y="145"/>
                    <a:pt x="281" y="213"/>
                    <a:pt x="247" y="289"/>
                  </a:cubicBezTo>
                  <a:cubicBezTo>
                    <a:pt x="213" y="391"/>
                    <a:pt x="170" y="459"/>
                    <a:pt x="136" y="536"/>
                  </a:cubicBezTo>
                  <a:close/>
                </a:path>
              </a:pathLst>
            </a:custGeom>
            <a:solidFill>
              <a:schemeClr val="lt2"/>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599" name="Google Shape;599;p52"/>
            <p:cNvSpPr/>
            <p:nvPr/>
          </p:nvSpPr>
          <p:spPr>
            <a:xfrm>
              <a:off x="258146" y="870998"/>
              <a:ext cx="16766" cy="24009"/>
            </a:xfrm>
            <a:custGeom>
              <a:avLst/>
              <a:gdLst/>
              <a:ahLst/>
              <a:cxnLst/>
              <a:rect l="l" t="t" r="r" b="b"/>
              <a:pathLst>
                <a:path w="493" h="706" extrusionOk="0">
                  <a:moveTo>
                    <a:pt x="102" y="638"/>
                  </a:moveTo>
                  <a:cubicBezTo>
                    <a:pt x="68" y="706"/>
                    <a:pt x="0" y="638"/>
                    <a:pt x="34" y="562"/>
                  </a:cubicBezTo>
                  <a:cubicBezTo>
                    <a:pt x="170" y="392"/>
                    <a:pt x="246" y="179"/>
                    <a:pt x="382" y="1"/>
                  </a:cubicBezTo>
                  <a:lnTo>
                    <a:pt x="425" y="1"/>
                  </a:lnTo>
                  <a:cubicBezTo>
                    <a:pt x="459" y="1"/>
                    <a:pt x="493" y="1"/>
                    <a:pt x="493" y="69"/>
                  </a:cubicBezTo>
                  <a:cubicBezTo>
                    <a:pt x="459" y="281"/>
                    <a:pt x="280" y="494"/>
                    <a:pt x="136" y="638"/>
                  </a:cubicBezTo>
                  <a:close/>
                </a:path>
              </a:pathLst>
            </a:custGeom>
            <a:solidFill>
              <a:schemeClr val="lt2"/>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600" name="Google Shape;600;p52"/>
            <p:cNvSpPr/>
            <p:nvPr/>
          </p:nvSpPr>
          <p:spPr>
            <a:xfrm>
              <a:off x="258146" y="804854"/>
              <a:ext cx="13025" cy="19112"/>
            </a:xfrm>
            <a:custGeom>
              <a:avLst/>
              <a:gdLst/>
              <a:ahLst/>
              <a:cxnLst/>
              <a:rect l="l" t="t" r="r" b="b"/>
              <a:pathLst>
                <a:path w="383" h="562" extrusionOk="0">
                  <a:moveTo>
                    <a:pt x="102" y="527"/>
                  </a:moveTo>
                  <a:cubicBezTo>
                    <a:pt x="34" y="561"/>
                    <a:pt x="0" y="493"/>
                    <a:pt x="0" y="425"/>
                  </a:cubicBezTo>
                  <a:cubicBezTo>
                    <a:pt x="34" y="349"/>
                    <a:pt x="68" y="281"/>
                    <a:pt x="102" y="213"/>
                  </a:cubicBezTo>
                  <a:cubicBezTo>
                    <a:pt x="136" y="136"/>
                    <a:pt x="212" y="102"/>
                    <a:pt x="246" y="35"/>
                  </a:cubicBezTo>
                  <a:cubicBezTo>
                    <a:pt x="314" y="1"/>
                    <a:pt x="382" y="68"/>
                    <a:pt x="348" y="102"/>
                  </a:cubicBezTo>
                  <a:cubicBezTo>
                    <a:pt x="348" y="170"/>
                    <a:pt x="314" y="247"/>
                    <a:pt x="280" y="315"/>
                  </a:cubicBezTo>
                  <a:cubicBezTo>
                    <a:pt x="212" y="383"/>
                    <a:pt x="170" y="459"/>
                    <a:pt x="102" y="527"/>
                  </a:cubicBezTo>
                  <a:close/>
                </a:path>
              </a:pathLst>
            </a:custGeom>
            <a:solidFill>
              <a:schemeClr val="lt2"/>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601" name="Google Shape;601;p52"/>
            <p:cNvSpPr/>
            <p:nvPr/>
          </p:nvSpPr>
          <p:spPr>
            <a:xfrm>
              <a:off x="277190" y="806010"/>
              <a:ext cx="15643" cy="24009"/>
            </a:xfrm>
            <a:custGeom>
              <a:avLst/>
              <a:gdLst/>
              <a:ahLst/>
              <a:cxnLst/>
              <a:rect l="l" t="t" r="r" b="b"/>
              <a:pathLst>
                <a:path w="460" h="706" extrusionOk="0">
                  <a:moveTo>
                    <a:pt x="145" y="672"/>
                  </a:moveTo>
                  <a:cubicBezTo>
                    <a:pt x="77" y="706"/>
                    <a:pt x="1" y="638"/>
                    <a:pt x="35" y="561"/>
                  </a:cubicBezTo>
                  <a:cubicBezTo>
                    <a:pt x="145" y="425"/>
                    <a:pt x="213" y="247"/>
                    <a:pt x="323" y="68"/>
                  </a:cubicBezTo>
                  <a:lnTo>
                    <a:pt x="323" y="68"/>
                  </a:lnTo>
                  <a:cubicBezTo>
                    <a:pt x="391" y="1"/>
                    <a:pt x="459" y="68"/>
                    <a:pt x="459" y="136"/>
                  </a:cubicBezTo>
                  <a:cubicBezTo>
                    <a:pt x="391" y="349"/>
                    <a:pt x="289" y="493"/>
                    <a:pt x="145" y="638"/>
                  </a:cubicBezTo>
                  <a:close/>
                </a:path>
              </a:pathLst>
            </a:custGeom>
            <a:solidFill>
              <a:schemeClr val="lt2"/>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602" name="Google Shape;602;p52"/>
            <p:cNvSpPr/>
            <p:nvPr/>
          </p:nvSpPr>
          <p:spPr>
            <a:xfrm>
              <a:off x="254371" y="838351"/>
              <a:ext cx="11018" cy="13331"/>
            </a:xfrm>
            <a:custGeom>
              <a:avLst/>
              <a:gdLst/>
              <a:ahLst/>
              <a:cxnLst/>
              <a:rect l="l" t="t" r="r" b="b"/>
              <a:pathLst>
                <a:path w="324" h="392" extrusionOk="0">
                  <a:moveTo>
                    <a:pt x="145" y="358"/>
                  </a:moveTo>
                  <a:cubicBezTo>
                    <a:pt x="69" y="392"/>
                    <a:pt x="1" y="358"/>
                    <a:pt x="35" y="290"/>
                  </a:cubicBezTo>
                  <a:cubicBezTo>
                    <a:pt x="69" y="213"/>
                    <a:pt x="111" y="77"/>
                    <a:pt x="213" y="35"/>
                  </a:cubicBezTo>
                  <a:cubicBezTo>
                    <a:pt x="247" y="1"/>
                    <a:pt x="323" y="35"/>
                    <a:pt x="323" y="111"/>
                  </a:cubicBezTo>
                  <a:cubicBezTo>
                    <a:pt x="281" y="213"/>
                    <a:pt x="213" y="290"/>
                    <a:pt x="145" y="358"/>
                  </a:cubicBezTo>
                  <a:close/>
                </a:path>
              </a:pathLst>
            </a:custGeom>
            <a:solidFill>
              <a:schemeClr val="lt2"/>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603" name="Google Shape;603;p52"/>
            <p:cNvSpPr/>
            <p:nvPr/>
          </p:nvSpPr>
          <p:spPr>
            <a:xfrm>
              <a:off x="296541" y="760066"/>
              <a:ext cx="12175" cy="18262"/>
            </a:xfrm>
            <a:custGeom>
              <a:avLst/>
              <a:gdLst/>
              <a:ahLst/>
              <a:cxnLst/>
              <a:rect l="l" t="t" r="r" b="b"/>
              <a:pathLst>
                <a:path w="358" h="537" extrusionOk="0">
                  <a:moveTo>
                    <a:pt x="103" y="502"/>
                  </a:moveTo>
                  <a:cubicBezTo>
                    <a:pt x="69" y="536"/>
                    <a:pt x="1" y="502"/>
                    <a:pt x="1" y="426"/>
                  </a:cubicBezTo>
                  <a:cubicBezTo>
                    <a:pt x="35" y="358"/>
                    <a:pt x="69" y="290"/>
                    <a:pt x="103" y="213"/>
                  </a:cubicBezTo>
                  <a:cubicBezTo>
                    <a:pt x="145" y="145"/>
                    <a:pt x="179" y="77"/>
                    <a:pt x="213" y="43"/>
                  </a:cubicBezTo>
                  <a:lnTo>
                    <a:pt x="247" y="43"/>
                  </a:lnTo>
                  <a:cubicBezTo>
                    <a:pt x="315" y="1"/>
                    <a:pt x="358" y="43"/>
                    <a:pt x="358" y="111"/>
                  </a:cubicBezTo>
                  <a:cubicBezTo>
                    <a:pt x="358" y="179"/>
                    <a:pt x="281" y="213"/>
                    <a:pt x="247" y="290"/>
                  </a:cubicBezTo>
                  <a:cubicBezTo>
                    <a:pt x="179" y="358"/>
                    <a:pt x="145" y="426"/>
                    <a:pt x="103" y="502"/>
                  </a:cubicBezTo>
                  <a:close/>
                </a:path>
              </a:pathLst>
            </a:custGeom>
            <a:solidFill>
              <a:schemeClr val="lt2"/>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604" name="Google Shape;604;p52"/>
            <p:cNvSpPr/>
            <p:nvPr/>
          </p:nvSpPr>
          <p:spPr>
            <a:xfrm>
              <a:off x="314463" y="767309"/>
              <a:ext cx="15916" cy="18228"/>
            </a:xfrm>
            <a:custGeom>
              <a:avLst/>
              <a:gdLst/>
              <a:ahLst/>
              <a:cxnLst/>
              <a:rect l="l" t="t" r="r" b="b"/>
              <a:pathLst>
                <a:path w="468" h="536" extrusionOk="0">
                  <a:moveTo>
                    <a:pt x="179" y="467"/>
                  </a:moveTo>
                  <a:cubicBezTo>
                    <a:pt x="111" y="535"/>
                    <a:pt x="1" y="425"/>
                    <a:pt x="77" y="357"/>
                  </a:cubicBezTo>
                  <a:cubicBezTo>
                    <a:pt x="111" y="289"/>
                    <a:pt x="145" y="255"/>
                    <a:pt x="213" y="179"/>
                  </a:cubicBezTo>
                  <a:cubicBezTo>
                    <a:pt x="255" y="145"/>
                    <a:pt x="289" y="77"/>
                    <a:pt x="323" y="77"/>
                  </a:cubicBezTo>
                  <a:cubicBezTo>
                    <a:pt x="323" y="43"/>
                    <a:pt x="357" y="43"/>
                    <a:pt x="357" y="43"/>
                  </a:cubicBezTo>
                  <a:cubicBezTo>
                    <a:pt x="391" y="0"/>
                    <a:pt x="468" y="77"/>
                    <a:pt x="468" y="111"/>
                  </a:cubicBezTo>
                  <a:cubicBezTo>
                    <a:pt x="468" y="179"/>
                    <a:pt x="391" y="255"/>
                    <a:pt x="357" y="289"/>
                  </a:cubicBezTo>
                  <a:lnTo>
                    <a:pt x="179" y="467"/>
                  </a:lnTo>
                  <a:close/>
                </a:path>
              </a:pathLst>
            </a:custGeom>
            <a:solidFill>
              <a:schemeClr val="lt2"/>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605" name="Google Shape;605;p52"/>
            <p:cNvSpPr/>
            <p:nvPr/>
          </p:nvSpPr>
          <p:spPr>
            <a:xfrm>
              <a:off x="307253" y="806010"/>
              <a:ext cx="12141" cy="14487"/>
            </a:xfrm>
            <a:custGeom>
              <a:avLst/>
              <a:gdLst/>
              <a:ahLst/>
              <a:cxnLst/>
              <a:rect l="l" t="t" r="r" b="b"/>
              <a:pathLst>
                <a:path w="357" h="426" extrusionOk="0">
                  <a:moveTo>
                    <a:pt x="145" y="391"/>
                  </a:moveTo>
                  <a:cubicBezTo>
                    <a:pt x="77" y="425"/>
                    <a:pt x="0" y="315"/>
                    <a:pt x="77" y="281"/>
                  </a:cubicBezTo>
                  <a:cubicBezTo>
                    <a:pt x="111" y="247"/>
                    <a:pt x="145" y="213"/>
                    <a:pt x="145" y="136"/>
                  </a:cubicBezTo>
                  <a:cubicBezTo>
                    <a:pt x="179" y="102"/>
                    <a:pt x="213" y="68"/>
                    <a:pt x="255" y="34"/>
                  </a:cubicBezTo>
                  <a:lnTo>
                    <a:pt x="255" y="34"/>
                  </a:lnTo>
                  <a:cubicBezTo>
                    <a:pt x="289" y="1"/>
                    <a:pt x="323" y="34"/>
                    <a:pt x="357" y="68"/>
                  </a:cubicBezTo>
                  <a:cubicBezTo>
                    <a:pt x="357" y="136"/>
                    <a:pt x="289" y="179"/>
                    <a:pt x="255" y="247"/>
                  </a:cubicBezTo>
                  <a:cubicBezTo>
                    <a:pt x="213" y="281"/>
                    <a:pt x="179" y="315"/>
                    <a:pt x="145" y="349"/>
                  </a:cubicBezTo>
                  <a:close/>
                </a:path>
              </a:pathLst>
            </a:custGeom>
            <a:solidFill>
              <a:schemeClr val="lt2"/>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606" name="Google Shape;606;p52"/>
            <p:cNvSpPr/>
            <p:nvPr/>
          </p:nvSpPr>
          <p:spPr>
            <a:xfrm>
              <a:off x="325447" y="730037"/>
              <a:ext cx="13331" cy="19384"/>
            </a:xfrm>
            <a:custGeom>
              <a:avLst/>
              <a:gdLst/>
              <a:ahLst/>
              <a:cxnLst/>
              <a:rect l="l" t="t" r="r" b="b"/>
              <a:pathLst>
                <a:path w="392" h="570" extrusionOk="0">
                  <a:moveTo>
                    <a:pt x="68" y="536"/>
                  </a:moveTo>
                  <a:cubicBezTo>
                    <a:pt x="34" y="570"/>
                    <a:pt x="0" y="536"/>
                    <a:pt x="0" y="502"/>
                  </a:cubicBezTo>
                  <a:cubicBezTo>
                    <a:pt x="34" y="391"/>
                    <a:pt x="68" y="323"/>
                    <a:pt x="102" y="247"/>
                  </a:cubicBezTo>
                  <a:cubicBezTo>
                    <a:pt x="145" y="145"/>
                    <a:pt x="179" y="77"/>
                    <a:pt x="247" y="34"/>
                  </a:cubicBezTo>
                  <a:lnTo>
                    <a:pt x="281" y="34"/>
                  </a:lnTo>
                  <a:cubicBezTo>
                    <a:pt x="315" y="0"/>
                    <a:pt x="391" y="34"/>
                    <a:pt x="357" y="77"/>
                  </a:cubicBezTo>
                  <a:cubicBezTo>
                    <a:pt x="357" y="179"/>
                    <a:pt x="315" y="247"/>
                    <a:pt x="247" y="323"/>
                  </a:cubicBezTo>
                  <a:cubicBezTo>
                    <a:pt x="213" y="391"/>
                    <a:pt x="145" y="502"/>
                    <a:pt x="68" y="536"/>
                  </a:cubicBezTo>
                  <a:close/>
                </a:path>
              </a:pathLst>
            </a:custGeom>
            <a:solidFill>
              <a:schemeClr val="lt2"/>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607" name="Google Shape;607;p52"/>
            <p:cNvSpPr/>
            <p:nvPr/>
          </p:nvSpPr>
          <p:spPr>
            <a:xfrm>
              <a:off x="349422" y="723950"/>
              <a:ext cx="15643" cy="20575"/>
            </a:xfrm>
            <a:custGeom>
              <a:avLst/>
              <a:gdLst/>
              <a:ahLst/>
              <a:cxnLst/>
              <a:rect l="l" t="t" r="r" b="b"/>
              <a:pathLst>
                <a:path w="460" h="605" extrusionOk="0">
                  <a:moveTo>
                    <a:pt x="145" y="570"/>
                  </a:moveTo>
                  <a:cubicBezTo>
                    <a:pt x="111" y="604"/>
                    <a:pt x="0" y="536"/>
                    <a:pt x="34" y="468"/>
                  </a:cubicBezTo>
                  <a:cubicBezTo>
                    <a:pt x="111" y="392"/>
                    <a:pt x="145" y="324"/>
                    <a:pt x="213" y="256"/>
                  </a:cubicBezTo>
                  <a:cubicBezTo>
                    <a:pt x="247" y="179"/>
                    <a:pt x="289" y="77"/>
                    <a:pt x="357" y="43"/>
                  </a:cubicBezTo>
                  <a:lnTo>
                    <a:pt x="357" y="43"/>
                  </a:lnTo>
                  <a:cubicBezTo>
                    <a:pt x="391" y="1"/>
                    <a:pt x="459" y="43"/>
                    <a:pt x="459" y="77"/>
                  </a:cubicBezTo>
                  <a:cubicBezTo>
                    <a:pt x="459" y="179"/>
                    <a:pt x="391" y="256"/>
                    <a:pt x="357" y="324"/>
                  </a:cubicBezTo>
                  <a:cubicBezTo>
                    <a:pt x="289" y="426"/>
                    <a:pt x="213" y="502"/>
                    <a:pt x="145" y="570"/>
                  </a:cubicBezTo>
                  <a:close/>
                </a:path>
              </a:pathLst>
            </a:custGeom>
            <a:solidFill>
              <a:schemeClr val="lt2"/>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608" name="Google Shape;608;p52"/>
            <p:cNvSpPr/>
            <p:nvPr/>
          </p:nvSpPr>
          <p:spPr>
            <a:xfrm>
              <a:off x="331500" y="702287"/>
              <a:ext cx="10746" cy="18262"/>
            </a:xfrm>
            <a:custGeom>
              <a:avLst/>
              <a:gdLst/>
              <a:ahLst/>
              <a:cxnLst/>
              <a:rect l="l" t="t" r="r" b="b"/>
              <a:pathLst>
                <a:path w="316" h="537" extrusionOk="0">
                  <a:moveTo>
                    <a:pt x="103" y="502"/>
                  </a:moveTo>
                  <a:cubicBezTo>
                    <a:pt x="35" y="536"/>
                    <a:pt x="1" y="502"/>
                    <a:pt x="1" y="426"/>
                  </a:cubicBezTo>
                  <a:cubicBezTo>
                    <a:pt x="35" y="358"/>
                    <a:pt x="35" y="290"/>
                    <a:pt x="69" y="213"/>
                  </a:cubicBezTo>
                  <a:cubicBezTo>
                    <a:pt x="103" y="179"/>
                    <a:pt x="103" y="111"/>
                    <a:pt x="179" y="43"/>
                  </a:cubicBezTo>
                  <a:lnTo>
                    <a:pt x="179" y="43"/>
                  </a:lnTo>
                  <a:cubicBezTo>
                    <a:pt x="247" y="1"/>
                    <a:pt x="315" y="43"/>
                    <a:pt x="315" y="111"/>
                  </a:cubicBezTo>
                  <a:cubicBezTo>
                    <a:pt x="315" y="179"/>
                    <a:pt x="281" y="256"/>
                    <a:pt x="247" y="324"/>
                  </a:cubicBezTo>
                  <a:cubicBezTo>
                    <a:pt x="179" y="392"/>
                    <a:pt x="137" y="426"/>
                    <a:pt x="103" y="502"/>
                  </a:cubicBezTo>
                  <a:close/>
                </a:path>
              </a:pathLst>
            </a:custGeom>
            <a:solidFill>
              <a:schemeClr val="lt2"/>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609" name="Google Shape;609;p52"/>
            <p:cNvSpPr/>
            <p:nvPr/>
          </p:nvSpPr>
          <p:spPr>
            <a:xfrm>
              <a:off x="356632" y="682087"/>
              <a:ext cx="18228" cy="19078"/>
            </a:xfrm>
            <a:custGeom>
              <a:avLst/>
              <a:gdLst/>
              <a:ahLst/>
              <a:cxnLst/>
              <a:rect l="l" t="t" r="r" b="b"/>
              <a:pathLst>
                <a:path w="536" h="561" extrusionOk="0">
                  <a:moveTo>
                    <a:pt x="179" y="493"/>
                  </a:moveTo>
                  <a:cubicBezTo>
                    <a:pt x="145" y="493"/>
                    <a:pt x="145" y="527"/>
                    <a:pt x="111" y="527"/>
                  </a:cubicBezTo>
                  <a:cubicBezTo>
                    <a:pt x="77" y="561"/>
                    <a:pt x="1" y="493"/>
                    <a:pt x="35" y="459"/>
                  </a:cubicBezTo>
                  <a:cubicBezTo>
                    <a:pt x="111" y="349"/>
                    <a:pt x="179" y="281"/>
                    <a:pt x="247" y="213"/>
                  </a:cubicBezTo>
                  <a:cubicBezTo>
                    <a:pt x="290" y="136"/>
                    <a:pt x="324" y="102"/>
                    <a:pt x="392" y="68"/>
                  </a:cubicBezTo>
                  <a:cubicBezTo>
                    <a:pt x="392" y="34"/>
                    <a:pt x="425" y="34"/>
                    <a:pt x="459" y="0"/>
                  </a:cubicBezTo>
                  <a:cubicBezTo>
                    <a:pt x="502" y="0"/>
                    <a:pt x="536" y="34"/>
                    <a:pt x="536" y="68"/>
                  </a:cubicBezTo>
                  <a:cubicBezTo>
                    <a:pt x="502" y="170"/>
                    <a:pt x="459" y="247"/>
                    <a:pt x="392" y="315"/>
                  </a:cubicBezTo>
                  <a:cubicBezTo>
                    <a:pt x="324" y="382"/>
                    <a:pt x="247" y="425"/>
                    <a:pt x="179" y="493"/>
                  </a:cubicBezTo>
                  <a:close/>
                </a:path>
              </a:pathLst>
            </a:custGeom>
            <a:solidFill>
              <a:schemeClr val="lt2"/>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610" name="Google Shape;610;p52"/>
            <p:cNvSpPr/>
            <p:nvPr/>
          </p:nvSpPr>
          <p:spPr>
            <a:xfrm>
              <a:off x="371085" y="651752"/>
              <a:ext cx="20541" cy="20541"/>
            </a:xfrm>
            <a:custGeom>
              <a:avLst/>
              <a:gdLst/>
              <a:ahLst/>
              <a:cxnLst/>
              <a:rect l="l" t="t" r="r" b="b"/>
              <a:pathLst>
                <a:path w="604" h="604" extrusionOk="0">
                  <a:moveTo>
                    <a:pt x="213" y="535"/>
                  </a:moveTo>
                  <a:lnTo>
                    <a:pt x="179" y="535"/>
                  </a:lnTo>
                  <a:cubicBezTo>
                    <a:pt x="111" y="603"/>
                    <a:pt x="0" y="501"/>
                    <a:pt x="77" y="391"/>
                  </a:cubicBezTo>
                  <a:cubicBezTo>
                    <a:pt x="145" y="289"/>
                    <a:pt x="213" y="179"/>
                    <a:pt x="323" y="111"/>
                  </a:cubicBezTo>
                  <a:cubicBezTo>
                    <a:pt x="323" y="77"/>
                    <a:pt x="323" y="77"/>
                    <a:pt x="357" y="77"/>
                  </a:cubicBezTo>
                  <a:cubicBezTo>
                    <a:pt x="459" y="0"/>
                    <a:pt x="604" y="145"/>
                    <a:pt x="502" y="255"/>
                  </a:cubicBezTo>
                  <a:cubicBezTo>
                    <a:pt x="425" y="357"/>
                    <a:pt x="323" y="467"/>
                    <a:pt x="213" y="535"/>
                  </a:cubicBezTo>
                  <a:close/>
                </a:path>
              </a:pathLst>
            </a:custGeom>
            <a:solidFill>
              <a:schemeClr val="lt2"/>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611" name="Google Shape;611;p52"/>
            <p:cNvSpPr/>
            <p:nvPr/>
          </p:nvSpPr>
          <p:spPr>
            <a:xfrm>
              <a:off x="389279" y="656649"/>
              <a:ext cx="14487" cy="14487"/>
            </a:xfrm>
            <a:custGeom>
              <a:avLst/>
              <a:gdLst/>
              <a:ahLst/>
              <a:cxnLst/>
              <a:rect l="l" t="t" r="r" b="b"/>
              <a:pathLst>
                <a:path w="426" h="426" extrusionOk="0">
                  <a:moveTo>
                    <a:pt x="213" y="357"/>
                  </a:moveTo>
                  <a:cubicBezTo>
                    <a:pt x="179" y="391"/>
                    <a:pt x="137" y="425"/>
                    <a:pt x="69" y="425"/>
                  </a:cubicBezTo>
                  <a:cubicBezTo>
                    <a:pt x="35" y="425"/>
                    <a:pt x="1" y="357"/>
                    <a:pt x="35" y="323"/>
                  </a:cubicBezTo>
                  <a:cubicBezTo>
                    <a:pt x="35" y="247"/>
                    <a:pt x="103" y="213"/>
                    <a:pt x="137" y="179"/>
                  </a:cubicBezTo>
                  <a:cubicBezTo>
                    <a:pt x="179" y="145"/>
                    <a:pt x="179" y="111"/>
                    <a:pt x="213" y="69"/>
                  </a:cubicBezTo>
                  <a:lnTo>
                    <a:pt x="247" y="35"/>
                  </a:lnTo>
                  <a:cubicBezTo>
                    <a:pt x="247" y="35"/>
                    <a:pt x="281" y="35"/>
                    <a:pt x="281" y="1"/>
                  </a:cubicBezTo>
                  <a:cubicBezTo>
                    <a:pt x="315" y="1"/>
                    <a:pt x="391" y="35"/>
                    <a:pt x="391" y="69"/>
                  </a:cubicBezTo>
                  <a:cubicBezTo>
                    <a:pt x="425" y="145"/>
                    <a:pt x="391" y="247"/>
                    <a:pt x="315" y="281"/>
                  </a:cubicBezTo>
                  <a:cubicBezTo>
                    <a:pt x="281" y="323"/>
                    <a:pt x="247" y="357"/>
                    <a:pt x="213" y="357"/>
                  </a:cubicBezTo>
                  <a:close/>
                </a:path>
              </a:pathLst>
            </a:custGeom>
            <a:solidFill>
              <a:schemeClr val="lt2"/>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612" name="Google Shape;612;p52"/>
            <p:cNvSpPr/>
            <p:nvPr/>
          </p:nvSpPr>
          <p:spPr>
            <a:xfrm>
              <a:off x="401114" y="619377"/>
              <a:ext cx="20575" cy="17956"/>
            </a:xfrm>
            <a:custGeom>
              <a:avLst/>
              <a:gdLst/>
              <a:ahLst/>
              <a:cxnLst/>
              <a:rect l="l" t="t" r="r" b="b"/>
              <a:pathLst>
                <a:path w="605" h="528" extrusionOk="0">
                  <a:moveTo>
                    <a:pt x="392" y="315"/>
                  </a:moveTo>
                  <a:cubicBezTo>
                    <a:pt x="324" y="358"/>
                    <a:pt x="213" y="426"/>
                    <a:pt x="145" y="460"/>
                  </a:cubicBezTo>
                  <a:cubicBezTo>
                    <a:pt x="77" y="528"/>
                    <a:pt x="1" y="426"/>
                    <a:pt x="77" y="358"/>
                  </a:cubicBezTo>
                  <a:cubicBezTo>
                    <a:pt x="145" y="281"/>
                    <a:pt x="213" y="213"/>
                    <a:pt x="290" y="145"/>
                  </a:cubicBezTo>
                  <a:cubicBezTo>
                    <a:pt x="324" y="103"/>
                    <a:pt x="358" y="69"/>
                    <a:pt x="392" y="35"/>
                  </a:cubicBezTo>
                  <a:cubicBezTo>
                    <a:pt x="426" y="35"/>
                    <a:pt x="468" y="1"/>
                    <a:pt x="502" y="1"/>
                  </a:cubicBezTo>
                  <a:cubicBezTo>
                    <a:pt x="536" y="1"/>
                    <a:pt x="604" y="35"/>
                    <a:pt x="570" y="103"/>
                  </a:cubicBezTo>
                  <a:cubicBezTo>
                    <a:pt x="536" y="179"/>
                    <a:pt x="468" y="247"/>
                    <a:pt x="392" y="315"/>
                  </a:cubicBezTo>
                  <a:close/>
                </a:path>
              </a:pathLst>
            </a:custGeom>
            <a:solidFill>
              <a:schemeClr val="lt2"/>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613" name="Google Shape;613;p52"/>
            <p:cNvSpPr/>
            <p:nvPr/>
          </p:nvSpPr>
          <p:spPr>
            <a:xfrm>
              <a:off x="417029" y="429309"/>
              <a:ext cx="209452" cy="204555"/>
            </a:xfrm>
            <a:custGeom>
              <a:avLst/>
              <a:gdLst/>
              <a:ahLst/>
              <a:cxnLst/>
              <a:rect l="l" t="t" r="r" b="b"/>
              <a:pathLst>
                <a:path w="6159" h="6015" extrusionOk="0">
                  <a:moveTo>
                    <a:pt x="4774" y="4630"/>
                  </a:moveTo>
                  <a:cubicBezTo>
                    <a:pt x="4316" y="4953"/>
                    <a:pt x="2438" y="2863"/>
                    <a:pt x="2438" y="2863"/>
                  </a:cubicBezTo>
                  <a:cubicBezTo>
                    <a:pt x="2438" y="2863"/>
                    <a:pt x="3398" y="4953"/>
                    <a:pt x="3007" y="5267"/>
                  </a:cubicBezTo>
                  <a:lnTo>
                    <a:pt x="3007" y="5310"/>
                  </a:lnTo>
                  <a:cubicBezTo>
                    <a:pt x="2617" y="5590"/>
                    <a:pt x="1912" y="3143"/>
                    <a:pt x="1912" y="3143"/>
                  </a:cubicBezTo>
                  <a:cubicBezTo>
                    <a:pt x="1912" y="3143"/>
                    <a:pt x="1767" y="5445"/>
                    <a:pt x="1164" y="5870"/>
                  </a:cubicBezTo>
                  <a:cubicBezTo>
                    <a:pt x="1130" y="5904"/>
                    <a:pt x="1062" y="5947"/>
                    <a:pt x="986" y="5947"/>
                  </a:cubicBezTo>
                  <a:cubicBezTo>
                    <a:pt x="281" y="6015"/>
                    <a:pt x="986" y="3780"/>
                    <a:pt x="986" y="3780"/>
                  </a:cubicBezTo>
                  <a:cubicBezTo>
                    <a:pt x="986" y="3780"/>
                    <a:pt x="0" y="1589"/>
                    <a:pt x="1096" y="773"/>
                  </a:cubicBezTo>
                  <a:cubicBezTo>
                    <a:pt x="1130" y="773"/>
                    <a:pt x="1164" y="739"/>
                    <a:pt x="1198" y="739"/>
                  </a:cubicBezTo>
                  <a:cubicBezTo>
                    <a:pt x="2438" y="0"/>
                    <a:pt x="3568" y="1589"/>
                    <a:pt x="3568" y="1589"/>
                  </a:cubicBezTo>
                  <a:cubicBezTo>
                    <a:pt x="3568" y="1589"/>
                    <a:pt x="5768" y="1589"/>
                    <a:pt x="6116" y="2014"/>
                  </a:cubicBezTo>
                  <a:cubicBezTo>
                    <a:pt x="6159" y="2081"/>
                    <a:pt x="6159" y="2124"/>
                    <a:pt x="6082" y="2124"/>
                  </a:cubicBezTo>
                  <a:cubicBezTo>
                    <a:pt x="5870" y="2294"/>
                    <a:pt x="4562" y="2192"/>
                    <a:pt x="3712" y="2124"/>
                  </a:cubicBezTo>
                  <a:cubicBezTo>
                    <a:pt x="4630" y="2549"/>
                    <a:pt x="5904" y="3186"/>
                    <a:pt x="5590" y="3432"/>
                  </a:cubicBezTo>
                  <a:lnTo>
                    <a:pt x="5590" y="3432"/>
                  </a:lnTo>
                  <a:cubicBezTo>
                    <a:pt x="5309" y="3645"/>
                    <a:pt x="4384" y="3186"/>
                    <a:pt x="3610" y="2719"/>
                  </a:cubicBezTo>
                  <a:cubicBezTo>
                    <a:pt x="4248" y="3432"/>
                    <a:pt x="5055" y="4384"/>
                    <a:pt x="4774" y="4630"/>
                  </a:cubicBezTo>
                  <a:close/>
                </a:path>
              </a:pathLst>
            </a:custGeom>
            <a:solidFill>
              <a:schemeClr val="accent5"/>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grpSp>
      <p:grpSp>
        <p:nvGrpSpPr>
          <p:cNvPr id="614" name="Google Shape;614;p52"/>
          <p:cNvGrpSpPr/>
          <p:nvPr/>
        </p:nvGrpSpPr>
        <p:grpSpPr>
          <a:xfrm>
            <a:off x="8588857" y="5185632"/>
            <a:ext cx="1385474" cy="1244039"/>
            <a:chOff x="8052053" y="4004279"/>
            <a:chExt cx="1298882" cy="1166287"/>
          </a:xfrm>
        </p:grpSpPr>
        <p:sp>
          <p:nvSpPr>
            <p:cNvPr id="615" name="Google Shape;615;p52"/>
            <p:cNvSpPr/>
            <p:nvPr/>
          </p:nvSpPr>
          <p:spPr>
            <a:xfrm>
              <a:off x="8362610" y="4751662"/>
              <a:ext cx="13331" cy="4931"/>
            </a:xfrm>
            <a:custGeom>
              <a:avLst/>
              <a:gdLst/>
              <a:ahLst/>
              <a:cxnLst/>
              <a:rect l="l" t="t" r="r" b="b"/>
              <a:pathLst>
                <a:path w="392" h="145" extrusionOk="0">
                  <a:moveTo>
                    <a:pt x="35" y="34"/>
                  </a:moveTo>
                  <a:cubicBezTo>
                    <a:pt x="69" y="34"/>
                    <a:pt x="103" y="0"/>
                    <a:pt x="179" y="0"/>
                  </a:cubicBezTo>
                  <a:lnTo>
                    <a:pt x="349" y="0"/>
                  </a:lnTo>
                  <a:cubicBezTo>
                    <a:pt x="392" y="0"/>
                    <a:pt x="392" y="34"/>
                    <a:pt x="349" y="68"/>
                  </a:cubicBezTo>
                  <a:lnTo>
                    <a:pt x="349" y="68"/>
                  </a:lnTo>
                  <a:cubicBezTo>
                    <a:pt x="281" y="68"/>
                    <a:pt x="247" y="111"/>
                    <a:pt x="179" y="111"/>
                  </a:cubicBezTo>
                  <a:cubicBezTo>
                    <a:pt x="103" y="144"/>
                    <a:pt x="69" y="144"/>
                    <a:pt x="35" y="144"/>
                  </a:cubicBezTo>
                  <a:cubicBezTo>
                    <a:pt x="1" y="111"/>
                    <a:pt x="1" y="68"/>
                    <a:pt x="1" y="68"/>
                  </a:cubicBezTo>
                  <a:close/>
                </a:path>
              </a:pathLst>
            </a:custGeom>
            <a:solidFill>
              <a:schemeClr val="accent3"/>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616" name="Google Shape;616;p52"/>
            <p:cNvSpPr/>
            <p:nvPr/>
          </p:nvSpPr>
          <p:spPr>
            <a:xfrm>
              <a:off x="8369853" y="4757715"/>
              <a:ext cx="10712" cy="6087"/>
            </a:xfrm>
            <a:custGeom>
              <a:avLst/>
              <a:gdLst/>
              <a:ahLst/>
              <a:cxnLst/>
              <a:rect l="l" t="t" r="r" b="b"/>
              <a:pathLst>
                <a:path w="315" h="179" extrusionOk="0">
                  <a:moveTo>
                    <a:pt x="34" y="34"/>
                  </a:moveTo>
                  <a:lnTo>
                    <a:pt x="102" y="34"/>
                  </a:lnTo>
                  <a:cubicBezTo>
                    <a:pt x="136" y="34"/>
                    <a:pt x="136" y="34"/>
                    <a:pt x="179" y="0"/>
                  </a:cubicBezTo>
                  <a:cubicBezTo>
                    <a:pt x="179" y="0"/>
                    <a:pt x="212" y="34"/>
                    <a:pt x="246" y="0"/>
                  </a:cubicBezTo>
                  <a:cubicBezTo>
                    <a:pt x="280" y="0"/>
                    <a:pt x="314" y="68"/>
                    <a:pt x="280" y="68"/>
                  </a:cubicBezTo>
                  <a:lnTo>
                    <a:pt x="280" y="102"/>
                  </a:lnTo>
                  <a:lnTo>
                    <a:pt x="246" y="102"/>
                  </a:lnTo>
                  <a:lnTo>
                    <a:pt x="212" y="145"/>
                  </a:lnTo>
                  <a:lnTo>
                    <a:pt x="136" y="145"/>
                  </a:lnTo>
                  <a:cubicBezTo>
                    <a:pt x="102" y="179"/>
                    <a:pt x="68" y="179"/>
                    <a:pt x="34" y="179"/>
                  </a:cubicBezTo>
                  <a:cubicBezTo>
                    <a:pt x="0" y="145"/>
                    <a:pt x="0" y="102"/>
                    <a:pt x="0" y="68"/>
                  </a:cubicBezTo>
                  <a:cubicBezTo>
                    <a:pt x="34" y="68"/>
                    <a:pt x="34" y="34"/>
                    <a:pt x="34" y="34"/>
                  </a:cubicBezTo>
                  <a:close/>
                </a:path>
              </a:pathLst>
            </a:custGeom>
            <a:solidFill>
              <a:schemeClr val="accent3"/>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617" name="Google Shape;617;p52"/>
            <p:cNvSpPr/>
            <p:nvPr/>
          </p:nvSpPr>
          <p:spPr>
            <a:xfrm>
              <a:off x="8374478" y="4796144"/>
              <a:ext cx="17072" cy="6087"/>
            </a:xfrm>
            <a:custGeom>
              <a:avLst/>
              <a:gdLst/>
              <a:ahLst/>
              <a:cxnLst/>
              <a:rect l="l" t="t" r="r" b="b"/>
              <a:pathLst>
                <a:path w="502" h="179" extrusionOk="0">
                  <a:moveTo>
                    <a:pt x="43" y="77"/>
                  </a:moveTo>
                  <a:cubicBezTo>
                    <a:pt x="76" y="34"/>
                    <a:pt x="144" y="34"/>
                    <a:pt x="212" y="34"/>
                  </a:cubicBezTo>
                  <a:cubicBezTo>
                    <a:pt x="289" y="0"/>
                    <a:pt x="357" y="0"/>
                    <a:pt x="425" y="0"/>
                  </a:cubicBezTo>
                  <a:cubicBezTo>
                    <a:pt x="501" y="0"/>
                    <a:pt x="501" y="77"/>
                    <a:pt x="467" y="111"/>
                  </a:cubicBezTo>
                  <a:lnTo>
                    <a:pt x="425" y="111"/>
                  </a:lnTo>
                  <a:cubicBezTo>
                    <a:pt x="357" y="145"/>
                    <a:pt x="289" y="145"/>
                    <a:pt x="255" y="145"/>
                  </a:cubicBezTo>
                  <a:cubicBezTo>
                    <a:pt x="178" y="145"/>
                    <a:pt x="110" y="179"/>
                    <a:pt x="76" y="179"/>
                  </a:cubicBezTo>
                  <a:cubicBezTo>
                    <a:pt x="0" y="145"/>
                    <a:pt x="0" y="111"/>
                    <a:pt x="43" y="77"/>
                  </a:cubicBezTo>
                  <a:close/>
                </a:path>
              </a:pathLst>
            </a:custGeom>
            <a:solidFill>
              <a:schemeClr val="accent5"/>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618" name="Google Shape;618;p52"/>
            <p:cNvSpPr/>
            <p:nvPr/>
          </p:nvSpPr>
          <p:spPr>
            <a:xfrm>
              <a:off x="8378219" y="4804510"/>
              <a:ext cx="13331" cy="7244"/>
            </a:xfrm>
            <a:custGeom>
              <a:avLst/>
              <a:gdLst/>
              <a:ahLst/>
              <a:cxnLst/>
              <a:rect l="l" t="t" r="r" b="b"/>
              <a:pathLst>
                <a:path w="392" h="213" extrusionOk="0">
                  <a:moveTo>
                    <a:pt x="68" y="43"/>
                  </a:moveTo>
                  <a:lnTo>
                    <a:pt x="179" y="43"/>
                  </a:lnTo>
                  <a:lnTo>
                    <a:pt x="281" y="1"/>
                  </a:lnTo>
                  <a:cubicBezTo>
                    <a:pt x="357" y="1"/>
                    <a:pt x="391" y="77"/>
                    <a:pt x="315" y="111"/>
                  </a:cubicBezTo>
                  <a:lnTo>
                    <a:pt x="315" y="145"/>
                  </a:lnTo>
                  <a:cubicBezTo>
                    <a:pt x="281" y="145"/>
                    <a:pt x="247" y="145"/>
                    <a:pt x="179" y="179"/>
                  </a:cubicBezTo>
                  <a:cubicBezTo>
                    <a:pt x="145" y="179"/>
                    <a:pt x="102" y="213"/>
                    <a:pt x="68" y="179"/>
                  </a:cubicBezTo>
                  <a:cubicBezTo>
                    <a:pt x="34" y="145"/>
                    <a:pt x="0" y="111"/>
                    <a:pt x="34" y="77"/>
                  </a:cubicBezTo>
                  <a:cubicBezTo>
                    <a:pt x="34" y="77"/>
                    <a:pt x="68" y="77"/>
                    <a:pt x="68" y="43"/>
                  </a:cubicBezTo>
                  <a:close/>
                </a:path>
              </a:pathLst>
            </a:custGeom>
            <a:solidFill>
              <a:schemeClr val="accent5"/>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619" name="Google Shape;619;p52"/>
            <p:cNvSpPr/>
            <p:nvPr/>
          </p:nvSpPr>
          <p:spPr>
            <a:xfrm>
              <a:off x="8573218" y="5000971"/>
              <a:ext cx="10712" cy="4659"/>
            </a:xfrm>
            <a:custGeom>
              <a:avLst/>
              <a:gdLst/>
              <a:ahLst/>
              <a:cxnLst/>
              <a:rect l="l" t="t" r="r" b="b"/>
              <a:pathLst>
                <a:path w="315" h="137" extrusionOk="0">
                  <a:moveTo>
                    <a:pt x="0" y="68"/>
                  </a:moveTo>
                  <a:cubicBezTo>
                    <a:pt x="68" y="0"/>
                    <a:pt x="179" y="34"/>
                    <a:pt x="247" y="0"/>
                  </a:cubicBezTo>
                  <a:cubicBezTo>
                    <a:pt x="281" y="0"/>
                    <a:pt x="315" y="68"/>
                    <a:pt x="281" y="102"/>
                  </a:cubicBezTo>
                  <a:lnTo>
                    <a:pt x="247" y="102"/>
                  </a:lnTo>
                  <a:cubicBezTo>
                    <a:pt x="179" y="102"/>
                    <a:pt x="68" y="136"/>
                    <a:pt x="34" y="102"/>
                  </a:cubicBezTo>
                  <a:cubicBezTo>
                    <a:pt x="0" y="102"/>
                    <a:pt x="0" y="68"/>
                    <a:pt x="0" y="68"/>
                  </a:cubicBezTo>
                  <a:close/>
                </a:path>
              </a:pathLst>
            </a:custGeom>
            <a:solidFill>
              <a:schemeClr val="accent3"/>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620" name="Google Shape;620;p52"/>
            <p:cNvSpPr/>
            <p:nvPr/>
          </p:nvSpPr>
          <p:spPr>
            <a:xfrm>
              <a:off x="8539415" y="5000971"/>
              <a:ext cx="12175" cy="5815"/>
            </a:xfrm>
            <a:custGeom>
              <a:avLst/>
              <a:gdLst/>
              <a:ahLst/>
              <a:cxnLst/>
              <a:rect l="l" t="t" r="r" b="b"/>
              <a:pathLst>
                <a:path w="358" h="171" extrusionOk="0">
                  <a:moveTo>
                    <a:pt x="77" y="68"/>
                  </a:moveTo>
                  <a:cubicBezTo>
                    <a:pt x="77" y="68"/>
                    <a:pt x="111" y="34"/>
                    <a:pt x="145" y="34"/>
                  </a:cubicBezTo>
                  <a:lnTo>
                    <a:pt x="289" y="34"/>
                  </a:lnTo>
                  <a:cubicBezTo>
                    <a:pt x="357" y="0"/>
                    <a:pt x="357" y="102"/>
                    <a:pt x="323" y="102"/>
                  </a:cubicBezTo>
                  <a:lnTo>
                    <a:pt x="323" y="136"/>
                  </a:lnTo>
                  <a:cubicBezTo>
                    <a:pt x="247" y="136"/>
                    <a:pt x="213" y="136"/>
                    <a:pt x="145" y="170"/>
                  </a:cubicBezTo>
                  <a:cubicBezTo>
                    <a:pt x="111" y="170"/>
                    <a:pt x="77" y="170"/>
                    <a:pt x="35" y="136"/>
                  </a:cubicBezTo>
                  <a:cubicBezTo>
                    <a:pt x="35" y="136"/>
                    <a:pt x="1" y="136"/>
                    <a:pt x="35" y="102"/>
                  </a:cubicBezTo>
                  <a:cubicBezTo>
                    <a:pt x="35" y="102"/>
                    <a:pt x="35" y="68"/>
                    <a:pt x="77" y="68"/>
                  </a:cubicBezTo>
                  <a:close/>
                </a:path>
              </a:pathLst>
            </a:custGeom>
            <a:solidFill>
              <a:schemeClr val="accent3"/>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621" name="Google Shape;621;p52"/>
            <p:cNvSpPr/>
            <p:nvPr/>
          </p:nvSpPr>
          <p:spPr>
            <a:xfrm>
              <a:off x="8544346" y="5013962"/>
              <a:ext cx="13297" cy="4931"/>
            </a:xfrm>
            <a:custGeom>
              <a:avLst/>
              <a:gdLst/>
              <a:ahLst/>
              <a:cxnLst/>
              <a:rect l="l" t="t" r="r" b="b"/>
              <a:pathLst>
                <a:path w="391" h="145" extrusionOk="0">
                  <a:moveTo>
                    <a:pt x="34" y="0"/>
                  </a:moveTo>
                  <a:lnTo>
                    <a:pt x="178" y="0"/>
                  </a:lnTo>
                  <a:lnTo>
                    <a:pt x="314" y="0"/>
                  </a:lnTo>
                  <a:cubicBezTo>
                    <a:pt x="357" y="0"/>
                    <a:pt x="391" y="43"/>
                    <a:pt x="357" y="77"/>
                  </a:cubicBezTo>
                  <a:lnTo>
                    <a:pt x="314" y="77"/>
                  </a:lnTo>
                  <a:cubicBezTo>
                    <a:pt x="280" y="77"/>
                    <a:pt x="246" y="111"/>
                    <a:pt x="178" y="111"/>
                  </a:cubicBezTo>
                  <a:cubicBezTo>
                    <a:pt x="144" y="145"/>
                    <a:pt x="68" y="145"/>
                    <a:pt x="34" y="145"/>
                  </a:cubicBezTo>
                  <a:cubicBezTo>
                    <a:pt x="0" y="111"/>
                    <a:pt x="0" y="43"/>
                    <a:pt x="34" y="43"/>
                  </a:cubicBezTo>
                  <a:close/>
                </a:path>
              </a:pathLst>
            </a:custGeom>
            <a:solidFill>
              <a:schemeClr val="accent3"/>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622" name="Google Shape;622;p52"/>
            <p:cNvSpPr/>
            <p:nvPr/>
          </p:nvSpPr>
          <p:spPr>
            <a:xfrm>
              <a:off x="8576687" y="5037053"/>
              <a:ext cx="23125" cy="5815"/>
            </a:xfrm>
            <a:custGeom>
              <a:avLst/>
              <a:gdLst/>
              <a:ahLst/>
              <a:cxnLst/>
              <a:rect l="l" t="t" r="r" b="b"/>
              <a:pathLst>
                <a:path w="680" h="171" extrusionOk="0">
                  <a:moveTo>
                    <a:pt x="43" y="69"/>
                  </a:moveTo>
                  <a:lnTo>
                    <a:pt x="43" y="69"/>
                  </a:lnTo>
                  <a:cubicBezTo>
                    <a:pt x="213" y="35"/>
                    <a:pt x="391" y="1"/>
                    <a:pt x="570" y="1"/>
                  </a:cubicBezTo>
                  <a:cubicBezTo>
                    <a:pt x="638" y="1"/>
                    <a:pt x="680" y="69"/>
                    <a:pt x="638" y="69"/>
                  </a:cubicBezTo>
                  <a:lnTo>
                    <a:pt x="604" y="103"/>
                  </a:lnTo>
                  <a:cubicBezTo>
                    <a:pt x="425" y="137"/>
                    <a:pt x="255" y="171"/>
                    <a:pt x="77" y="137"/>
                  </a:cubicBezTo>
                  <a:cubicBezTo>
                    <a:pt x="43" y="137"/>
                    <a:pt x="0" y="103"/>
                    <a:pt x="43" y="69"/>
                  </a:cubicBezTo>
                  <a:close/>
                </a:path>
              </a:pathLst>
            </a:custGeom>
            <a:solidFill>
              <a:schemeClr val="accent5"/>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623" name="Google Shape;623;p52"/>
            <p:cNvSpPr/>
            <p:nvPr/>
          </p:nvSpPr>
          <p:spPr>
            <a:xfrm>
              <a:off x="8319284" y="4712077"/>
              <a:ext cx="362316" cy="119060"/>
            </a:xfrm>
            <a:custGeom>
              <a:avLst/>
              <a:gdLst/>
              <a:ahLst/>
              <a:cxnLst/>
              <a:rect l="l" t="t" r="r" b="b"/>
              <a:pathLst>
                <a:path w="10654" h="3501" extrusionOk="0">
                  <a:moveTo>
                    <a:pt x="706" y="1062"/>
                  </a:moveTo>
                  <a:cubicBezTo>
                    <a:pt x="986" y="850"/>
                    <a:pt x="1309" y="705"/>
                    <a:pt x="1699" y="595"/>
                  </a:cubicBezTo>
                  <a:cubicBezTo>
                    <a:pt x="1767" y="595"/>
                    <a:pt x="1835" y="561"/>
                    <a:pt x="1878" y="561"/>
                  </a:cubicBezTo>
                  <a:cubicBezTo>
                    <a:pt x="4426" y="0"/>
                    <a:pt x="8776" y="1096"/>
                    <a:pt x="10194" y="1487"/>
                  </a:cubicBezTo>
                  <a:cubicBezTo>
                    <a:pt x="10373" y="1555"/>
                    <a:pt x="10509" y="1589"/>
                    <a:pt x="10585" y="1589"/>
                  </a:cubicBezTo>
                  <a:cubicBezTo>
                    <a:pt x="10619" y="1623"/>
                    <a:pt x="10653" y="1623"/>
                    <a:pt x="10653" y="1623"/>
                  </a:cubicBezTo>
                  <a:cubicBezTo>
                    <a:pt x="10585" y="1589"/>
                    <a:pt x="10509" y="1589"/>
                    <a:pt x="10441" y="1589"/>
                  </a:cubicBezTo>
                  <a:lnTo>
                    <a:pt x="10441" y="1589"/>
                  </a:lnTo>
                  <a:cubicBezTo>
                    <a:pt x="9166" y="1623"/>
                    <a:pt x="5199" y="3041"/>
                    <a:pt x="2549" y="3356"/>
                  </a:cubicBezTo>
                  <a:lnTo>
                    <a:pt x="2303" y="3356"/>
                  </a:lnTo>
                  <a:cubicBezTo>
                    <a:pt x="1028" y="3500"/>
                    <a:pt x="68" y="3322"/>
                    <a:pt x="1" y="2549"/>
                  </a:cubicBezTo>
                  <a:lnTo>
                    <a:pt x="1" y="2472"/>
                  </a:lnTo>
                  <a:lnTo>
                    <a:pt x="1" y="2260"/>
                  </a:lnTo>
                  <a:cubicBezTo>
                    <a:pt x="1" y="2192"/>
                    <a:pt x="34" y="2124"/>
                    <a:pt x="34" y="2048"/>
                  </a:cubicBezTo>
                  <a:cubicBezTo>
                    <a:pt x="136" y="1623"/>
                    <a:pt x="391" y="1308"/>
                    <a:pt x="706" y="1062"/>
                  </a:cubicBezTo>
                  <a:close/>
                </a:path>
              </a:pathLst>
            </a:custGeom>
            <a:solidFill>
              <a:schemeClr val="accent5"/>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624" name="Google Shape;624;p52"/>
            <p:cNvSpPr/>
            <p:nvPr/>
          </p:nvSpPr>
          <p:spPr>
            <a:xfrm>
              <a:off x="8319284" y="4742106"/>
              <a:ext cx="355072" cy="139567"/>
            </a:xfrm>
            <a:custGeom>
              <a:avLst/>
              <a:gdLst/>
              <a:ahLst/>
              <a:cxnLst/>
              <a:rect l="l" t="t" r="r" b="b"/>
              <a:pathLst>
                <a:path w="10441" h="4104" extrusionOk="0">
                  <a:moveTo>
                    <a:pt x="1" y="1589"/>
                  </a:moveTo>
                  <a:cubicBezTo>
                    <a:pt x="3254" y="1"/>
                    <a:pt x="10296" y="706"/>
                    <a:pt x="10441" y="706"/>
                  </a:cubicBezTo>
                  <a:cubicBezTo>
                    <a:pt x="8461" y="740"/>
                    <a:pt x="136" y="4104"/>
                    <a:pt x="1" y="1589"/>
                  </a:cubicBezTo>
                  <a:close/>
                </a:path>
              </a:pathLst>
            </a:custGeom>
            <a:solidFill>
              <a:schemeClr val="accent3"/>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625" name="Google Shape;625;p52"/>
            <p:cNvSpPr/>
            <p:nvPr/>
          </p:nvSpPr>
          <p:spPr>
            <a:xfrm>
              <a:off x="8417804" y="4731121"/>
              <a:ext cx="14453" cy="6121"/>
            </a:xfrm>
            <a:custGeom>
              <a:avLst/>
              <a:gdLst/>
              <a:ahLst/>
              <a:cxnLst/>
              <a:rect l="l" t="t" r="r" b="b"/>
              <a:pathLst>
                <a:path w="425" h="180" extrusionOk="0">
                  <a:moveTo>
                    <a:pt x="43" y="77"/>
                  </a:moveTo>
                  <a:cubicBezTo>
                    <a:pt x="77" y="35"/>
                    <a:pt x="145" y="35"/>
                    <a:pt x="179" y="35"/>
                  </a:cubicBezTo>
                  <a:cubicBezTo>
                    <a:pt x="255" y="1"/>
                    <a:pt x="323" y="1"/>
                    <a:pt x="357" y="1"/>
                  </a:cubicBezTo>
                  <a:cubicBezTo>
                    <a:pt x="425" y="1"/>
                    <a:pt x="425" y="77"/>
                    <a:pt x="391" y="77"/>
                  </a:cubicBezTo>
                  <a:lnTo>
                    <a:pt x="391" y="111"/>
                  </a:lnTo>
                  <a:cubicBezTo>
                    <a:pt x="289" y="145"/>
                    <a:pt x="145" y="179"/>
                    <a:pt x="43" y="145"/>
                  </a:cubicBezTo>
                  <a:cubicBezTo>
                    <a:pt x="0" y="111"/>
                    <a:pt x="0" y="77"/>
                    <a:pt x="0" y="77"/>
                  </a:cubicBezTo>
                  <a:close/>
                </a:path>
              </a:pathLst>
            </a:custGeom>
            <a:solidFill>
              <a:schemeClr val="accent3"/>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626" name="Google Shape;626;p52"/>
            <p:cNvSpPr/>
            <p:nvPr/>
          </p:nvSpPr>
          <p:spPr>
            <a:xfrm>
              <a:off x="8416647" y="4738365"/>
              <a:ext cx="17072" cy="8400"/>
            </a:xfrm>
            <a:custGeom>
              <a:avLst/>
              <a:gdLst/>
              <a:ahLst/>
              <a:cxnLst/>
              <a:rect l="l" t="t" r="r" b="b"/>
              <a:pathLst>
                <a:path w="502" h="247" extrusionOk="0">
                  <a:moveTo>
                    <a:pt x="34" y="111"/>
                  </a:moveTo>
                  <a:cubicBezTo>
                    <a:pt x="111" y="77"/>
                    <a:pt x="145" y="77"/>
                    <a:pt x="213" y="77"/>
                  </a:cubicBezTo>
                  <a:cubicBezTo>
                    <a:pt x="289" y="34"/>
                    <a:pt x="357" y="34"/>
                    <a:pt x="425" y="34"/>
                  </a:cubicBezTo>
                  <a:cubicBezTo>
                    <a:pt x="459" y="0"/>
                    <a:pt x="501" y="77"/>
                    <a:pt x="459" y="111"/>
                  </a:cubicBezTo>
                  <a:lnTo>
                    <a:pt x="425" y="111"/>
                  </a:lnTo>
                  <a:cubicBezTo>
                    <a:pt x="391" y="145"/>
                    <a:pt x="323" y="179"/>
                    <a:pt x="247" y="179"/>
                  </a:cubicBezTo>
                  <a:cubicBezTo>
                    <a:pt x="179" y="213"/>
                    <a:pt x="111" y="247"/>
                    <a:pt x="77" y="213"/>
                  </a:cubicBezTo>
                  <a:cubicBezTo>
                    <a:pt x="34" y="179"/>
                    <a:pt x="0" y="145"/>
                    <a:pt x="34" y="111"/>
                  </a:cubicBezTo>
                  <a:close/>
                </a:path>
              </a:pathLst>
            </a:custGeom>
            <a:solidFill>
              <a:schemeClr val="accent3"/>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627" name="Google Shape;627;p52"/>
            <p:cNvSpPr/>
            <p:nvPr/>
          </p:nvSpPr>
          <p:spPr>
            <a:xfrm>
              <a:off x="8458817" y="4740950"/>
              <a:ext cx="11018" cy="4659"/>
            </a:xfrm>
            <a:custGeom>
              <a:avLst/>
              <a:gdLst/>
              <a:ahLst/>
              <a:cxnLst/>
              <a:rect l="l" t="t" r="r" b="b"/>
              <a:pathLst>
                <a:path w="324" h="137" extrusionOk="0">
                  <a:moveTo>
                    <a:pt x="35" y="35"/>
                  </a:moveTo>
                  <a:cubicBezTo>
                    <a:pt x="68" y="35"/>
                    <a:pt x="111" y="35"/>
                    <a:pt x="111" y="1"/>
                  </a:cubicBezTo>
                  <a:lnTo>
                    <a:pt x="213" y="1"/>
                  </a:lnTo>
                  <a:cubicBezTo>
                    <a:pt x="281" y="1"/>
                    <a:pt x="323" y="69"/>
                    <a:pt x="281" y="103"/>
                  </a:cubicBezTo>
                  <a:cubicBezTo>
                    <a:pt x="247" y="103"/>
                    <a:pt x="247" y="137"/>
                    <a:pt x="247" y="103"/>
                  </a:cubicBezTo>
                  <a:cubicBezTo>
                    <a:pt x="213" y="137"/>
                    <a:pt x="179" y="137"/>
                    <a:pt x="145" y="137"/>
                  </a:cubicBezTo>
                  <a:lnTo>
                    <a:pt x="35" y="137"/>
                  </a:lnTo>
                  <a:cubicBezTo>
                    <a:pt x="1" y="103"/>
                    <a:pt x="1" y="69"/>
                    <a:pt x="35" y="69"/>
                  </a:cubicBezTo>
                  <a:close/>
                </a:path>
              </a:pathLst>
            </a:custGeom>
            <a:solidFill>
              <a:schemeClr val="accent3"/>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628" name="Google Shape;628;p52"/>
            <p:cNvSpPr/>
            <p:nvPr/>
          </p:nvSpPr>
          <p:spPr>
            <a:xfrm>
              <a:off x="8485411" y="4773325"/>
              <a:ext cx="19078" cy="8400"/>
            </a:xfrm>
            <a:custGeom>
              <a:avLst/>
              <a:gdLst/>
              <a:ahLst/>
              <a:cxnLst/>
              <a:rect l="l" t="t" r="r" b="b"/>
              <a:pathLst>
                <a:path w="561" h="247" extrusionOk="0">
                  <a:moveTo>
                    <a:pt x="34" y="68"/>
                  </a:moveTo>
                  <a:cubicBezTo>
                    <a:pt x="102" y="68"/>
                    <a:pt x="178" y="34"/>
                    <a:pt x="212" y="34"/>
                  </a:cubicBezTo>
                  <a:cubicBezTo>
                    <a:pt x="314" y="34"/>
                    <a:pt x="425" y="0"/>
                    <a:pt x="493" y="0"/>
                  </a:cubicBezTo>
                  <a:cubicBezTo>
                    <a:pt x="561" y="0"/>
                    <a:pt x="561" y="68"/>
                    <a:pt x="527" y="111"/>
                  </a:cubicBezTo>
                  <a:lnTo>
                    <a:pt x="527" y="111"/>
                  </a:lnTo>
                  <a:cubicBezTo>
                    <a:pt x="459" y="145"/>
                    <a:pt x="348" y="179"/>
                    <a:pt x="246" y="213"/>
                  </a:cubicBezTo>
                  <a:cubicBezTo>
                    <a:pt x="178" y="213"/>
                    <a:pt x="102" y="247"/>
                    <a:pt x="34" y="213"/>
                  </a:cubicBezTo>
                  <a:cubicBezTo>
                    <a:pt x="0" y="179"/>
                    <a:pt x="0" y="179"/>
                    <a:pt x="0" y="145"/>
                  </a:cubicBezTo>
                  <a:cubicBezTo>
                    <a:pt x="0" y="111"/>
                    <a:pt x="34" y="111"/>
                    <a:pt x="34" y="68"/>
                  </a:cubicBezTo>
                  <a:close/>
                </a:path>
              </a:pathLst>
            </a:custGeom>
            <a:solidFill>
              <a:schemeClr val="accent5"/>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629" name="Google Shape;629;p52"/>
            <p:cNvSpPr/>
            <p:nvPr/>
          </p:nvSpPr>
          <p:spPr>
            <a:xfrm>
              <a:off x="8486567" y="4779378"/>
              <a:ext cx="19384" cy="8400"/>
            </a:xfrm>
            <a:custGeom>
              <a:avLst/>
              <a:gdLst/>
              <a:ahLst/>
              <a:cxnLst/>
              <a:rect l="l" t="t" r="r" b="b"/>
              <a:pathLst>
                <a:path w="570" h="247" extrusionOk="0">
                  <a:moveTo>
                    <a:pt x="68" y="103"/>
                  </a:moveTo>
                  <a:cubicBezTo>
                    <a:pt x="102" y="69"/>
                    <a:pt x="178" y="35"/>
                    <a:pt x="246" y="35"/>
                  </a:cubicBezTo>
                  <a:cubicBezTo>
                    <a:pt x="357" y="35"/>
                    <a:pt x="425" y="1"/>
                    <a:pt x="527" y="35"/>
                  </a:cubicBezTo>
                  <a:cubicBezTo>
                    <a:pt x="569" y="35"/>
                    <a:pt x="569" y="69"/>
                    <a:pt x="527" y="103"/>
                  </a:cubicBezTo>
                  <a:lnTo>
                    <a:pt x="527" y="103"/>
                  </a:lnTo>
                  <a:cubicBezTo>
                    <a:pt x="459" y="145"/>
                    <a:pt x="391" y="145"/>
                    <a:pt x="280" y="179"/>
                  </a:cubicBezTo>
                  <a:cubicBezTo>
                    <a:pt x="212" y="213"/>
                    <a:pt x="144" y="247"/>
                    <a:pt x="34" y="213"/>
                  </a:cubicBezTo>
                  <a:cubicBezTo>
                    <a:pt x="0" y="213"/>
                    <a:pt x="0" y="179"/>
                    <a:pt x="0" y="145"/>
                  </a:cubicBezTo>
                  <a:cubicBezTo>
                    <a:pt x="34" y="145"/>
                    <a:pt x="34" y="103"/>
                    <a:pt x="68" y="103"/>
                  </a:cubicBezTo>
                  <a:close/>
                </a:path>
              </a:pathLst>
            </a:custGeom>
            <a:solidFill>
              <a:schemeClr val="accent5"/>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630" name="Google Shape;630;p52"/>
            <p:cNvSpPr/>
            <p:nvPr/>
          </p:nvSpPr>
          <p:spPr>
            <a:xfrm>
              <a:off x="8488845" y="4737209"/>
              <a:ext cx="15643" cy="4931"/>
            </a:xfrm>
            <a:custGeom>
              <a:avLst/>
              <a:gdLst/>
              <a:ahLst/>
              <a:cxnLst/>
              <a:rect l="l" t="t" r="r" b="b"/>
              <a:pathLst>
                <a:path w="460" h="145" extrusionOk="0">
                  <a:moveTo>
                    <a:pt x="35" y="0"/>
                  </a:moveTo>
                  <a:lnTo>
                    <a:pt x="35" y="0"/>
                  </a:lnTo>
                  <a:lnTo>
                    <a:pt x="145" y="0"/>
                  </a:lnTo>
                  <a:lnTo>
                    <a:pt x="213" y="0"/>
                  </a:lnTo>
                  <a:cubicBezTo>
                    <a:pt x="290" y="0"/>
                    <a:pt x="358" y="34"/>
                    <a:pt x="426" y="34"/>
                  </a:cubicBezTo>
                  <a:cubicBezTo>
                    <a:pt x="460" y="68"/>
                    <a:pt x="460" y="111"/>
                    <a:pt x="426" y="145"/>
                  </a:cubicBezTo>
                  <a:lnTo>
                    <a:pt x="392" y="145"/>
                  </a:lnTo>
                  <a:lnTo>
                    <a:pt x="213" y="145"/>
                  </a:lnTo>
                  <a:cubicBezTo>
                    <a:pt x="145" y="145"/>
                    <a:pt x="77" y="111"/>
                    <a:pt x="35" y="68"/>
                  </a:cubicBezTo>
                  <a:cubicBezTo>
                    <a:pt x="1" y="68"/>
                    <a:pt x="1" y="0"/>
                    <a:pt x="35" y="0"/>
                  </a:cubicBezTo>
                  <a:close/>
                </a:path>
              </a:pathLst>
            </a:custGeom>
            <a:solidFill>
              <a:schemeClr val="accent3"/>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631" name="Google Shape;631;p52"/>
            <p:cNvSpPr/>
            <p:nvPr/>
          </p:nvSpPr>
          <p:spPr>
            <a:xfrm>
              <a:off x="8517752" y="4744418"/>
              <a:ext cx="6087" cy="3809"/>
            </a:xfrm>
            <a:custGeom>
              <a:avLst/>
              <a:gdLst/>
              <a:ahLst/>
              <a:cxnLst/>
              <a:rect l="l" t="t" r="r" b="b"/>
              <a:pathLst>
                <a:path w="179" h="112" extrusionOk="0">
                  <a:moveTo>
                    <a:pt x="34" y="1"/>
                  </a:moveTo>
                  <a:lnTo>
                    <a:pt x="145" y="1"/>
                  </a:lnTo>
                  <a:cubicBezTo>
                    <a:pt x="179" y="1"/>
                    <a:pt x="179" y="69"/>
                    <a:pt x="179" y="69"/>
                  </a:cubicBezTo>
                  <a:lnTo>
                    <a:pt x="145" y="69"/>
                  </a:lnTo>
                  <a:cubicBezTo>
                    <a:pt x="111" y="69"/>
                    <a:pt x="34" y="111"/>
                    <a:pt x="0" y="69"/>
                  </a:cubicBezTo>
                  <a:lnTo>
                    <a:pt x="0" y="1"/>
                  </a:lnTo>
                  <a:close/>
                </a:path>
              </a:pathLst>
            </a:custGeom>
            <a:solidFill>
              <a:schemeClr val="accent3"/>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632" name="Google Shape;632;p52"/>
            <p:cNvSpPr/>
            <p:nvPr/>
          </p:nvSpPr>
          <p:spPr>
            <a:xfrm>
              <a:off x="8745398" y="4538741"/>
              <a:ext cx="180580" cy="336878"/>
            </a:xfrm>
            <a:custGeom>
              <a:avLst/>
              <a:gdLst/>
              <a:ahLst/>
              <a:cxnLst/>
              <a:rect l="l" t="t" r="r" b="b"/>
              <a:pathLst>
                <a:path w="5310" h="9906" extrusionOk="0">
                  <a:moveTo>
                    <a:pt x="1835" y="595"/>
                  </a:moveTo>
                  <a:cubicBezTo>
                    <a:pt x="2226" y="315"/>
                    <a:pt x="2727" y="102"/>
                    <a:pt x="3254" y="34"/>
                  </a:cubicBezTo>
                  <a:cubicBezTo>
                    <a:pt x="3364" y="0"/>
                    <a:pt x="3466" y="0"/>
                    <a:pt x="3611" y="0"/>
                  </a:cubicBezTo>
                  <a:cubicBezTo>
                    <a:pt x="3679" y="0"/>
                    <a:pt x="3789" y="34"/>
                    <a:pt x="3891" y="34"/>
                  </a:cubicBezTo>
                  <a:lnTo>
                    <a:pt x="3959" y="34"/>
                  </a:lnTo>
                  <a:cubicBezTo>
                    <a:pt x="4316" y="102"/>
                    <a:pt x="4673" y="247"/>
                    <a:pt x="4919" y="527"/>
                  </a:cubicBezTo>
                  <a:cubicBezTo>
                    <a:pt x="5310" y="952"/>
                    <a:pt x="5165" y="1623"/>
                    <a:pt x="4885" y="2124"/>
                  </a:cubicBezTo>
                  <a:cubicBezTo>
                    <a:pt x="4775" y="2260"/>
                    <a:pt x="4673" y="2404"/>
                    <a:pt x="4562" y="2549"/>
                  </a:cubicBezTo>
                  <a:cubicBezTo>
                    <a:pt x="4528" y="2617"/>
                    <a:pt x="4494" y="2651"/>
                    <a:pt x="4460" y="2685"/>
                  </a:cubicBezTo>
                  <a:cubicBezTo>
                    <a:pt x="4248" y="2974"/>
                    <a:pt x="4069" y="3220"/>
                    <a:pt x="3857" y="3466"/>
                  </a:cubicBezTo>
                  <a:cubicBezTo>
                    <a:pt x="3823" y="3500"/>
                    <a:pt x="3789" y="3534"/>
                    <a:pt x="3789" y="3568"/>
                  </a:cubicBezTo>
                  <a:cubicBezTo>
                    <a:pt x="3747" y="3611"/>
                    <a:pt x="3713" y="3645"/>
                    <a:pt x="3679" y="3679"/>
                  </a:cubicBezTo>
                  <a:cubicBezTo>
                    <a:pt x="3254" y="4205"/>
                    <a:pt x="2863" y="4741"/>
                    <a:pt x="2515" y="5310"/>
                  </a:cubicBezTo>
                  <a:cubicBezTo>
                    <a:pt x="1980" y="6117"/>
                    <a:pt x="1521" y="7043"/>
                    <a:pt x="1275" y="7960"/>
                  </a:cubicBezTo>
                  <a:cubicBezTo>
                    <a:pt x="1130" y="8495"/>
                    <a:pt x="1062" y="9022"/>
                    <a:pt x="1062" y="9557"/>
                  </a:cubicBezTo>
                  <a:lnTo>
                    <a:pt x="1062" y="9557"/>
                  </a:lnTo>
                  <a:lnTo>
                    <a:pt x="1062" y="9727"/>
                  </a:lnTo>
                  <a:cubicBezTo>
                    <a:pt x="1062" y="9803"/>
                    <a:pt x="1062" y="9871"/>
                    <a:pt x="1096" y="9905"/>
                  </a:cubicBezTo>
                  <a:cubicBezTo>
                    <a:pt x="773" y="9056"/>
                    <a:pt x="527" y="8172"/>
                    <a:pt x="349" y="7255"/>
                  </a:cubicBezTo>
                  <a:cubicBezTo>
                    <a:pt x="179" y="6439"/>
                    <a:pt x="34" y="5590"/>
                    <a:pt x="0" y="4707"/>
                  </a:cubicBezTo>
                  <a:lnTo>
                    <a:pt x="0" y="4528"/>
                  </a:lnTo>
                  <a:cubicBezTo>
                    <a:pt x="0" y="4103"/>
                    <a:pt x="68" y="3679"/>
                    <a:pt x="136" y="3254"/>
                  </a:cubicBezTo>
                  <a:cubicBezTo>
                    <a:pt x="349" y="2226"/>
                    <a:pt x="952" y="1232"/>
                    <a:pt x="1835" y="595"/>
                  </a:cubicBezTo>
                  <a:close/>
                </a:path>
              </a:pathLst>
            </a:custGeom>
            <a:solidFill>
              <a:schemeClr val="accent5"/>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633" name="Google Shape;633;p52"/>
            <p:cNvSpPr/>
            <p:nvPr/>
          </p:nvSpPr>
          <p:spPr>
            <a:xfrm>
              <a:off x="8770529" y="4539897"/>
              <a:ext cx="155448" cy="323887"/>
            </a:xfrm>
            <a:custGeom>
              <a:avLst/>
              <a:gdLst/>
              <a:ahLst/>
              <a:cxnLst/>
              <a:rect l="l" t="t" r="r" b="b"/>
              <a:pathLst>
                <a:path w="4571" h="9524" extrusionOk="0">
                  <a:moveTo>
                    <a:pt x="3152" y="0"/>
                  </a:moveTo>
                  <a:cubicBezTo>
                    <a:pt x="3543" y="34"/>
                    <a:pt x="3900" y="213"/>
                    <a:pt x="4180" y="493"/>
                  </a:cubicBezTo>
                  <a:cubicBezTo>
                    <a:pt x="4571" y="918"/>
                    <a:pt x="4426" y="1589"/>
                    <a:pt x="4146" y="2090"/>
                  </a:cubicBezTo>
                  <a:cubicBezTo>
                    <a:pt x="3857" y="2549"/>
                    <a:pt x="3475" y="3008"/>
                    <a:pt x="3118" y="3432"/>
                  </a:cubicBezTo>
                  <a:cubicBezTo>
                    <a:pt x="2659" y="4035"/>
                    <a:pt x="2158" y="4596"/>
                    <a:pt x="1776" y="5276"/>
                  </a:cubicBezTo>
                  <a:cubicBezTo>
                    <a:pt x="926" y="6550"/>
                    <a:pt x="323" y="7994"/>
                    <a:pt x="323" y="9523"/>
                  </a:cubicBezTo>
                  <a:cubicBezTo>
                    <a:pt x="323" y="9311"/>
                    <a:pt x="0" y="2727"/>
                    <a:pt x="3152" y="0"/>
                  </a:cubicBezTo>
                  <a:close/>
                </a:path>
              </a:pathLst>
            </a:custGeom>
            <a:solidFill>
              <a:schemeClr val="accent3"/>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634" name="Google Shape;634;p52"/>
            <p:cNvSpPr/>
            <p:nvPr/>
          </p:nvSpPr>
          <p:spPr>
            <a:xfrm>
              <a:off x="8899384" y="4571082"/>
              <a:ext cx="8400" cy="15643"/>
            </a:xfrm>
            <a:custGeom>
              <a:avLst/>
              <a:gdLst/>
              <a:ahLst/>
              <a:cxnLst/>
              <a:rect l="l" t="t" r="r" b="b"/>
              <a:pathLst>
                <a:path w="247" h="460" extrusionOk="0">
                  <a:moveTo>
                    <a:pt x="213" y="1"/>
                  </a:moveTo>
                  <a:lnTo>
                    <a:pt x="247" y="1"/>
                  </a:lnTo>
                  <a:cubicBezTo>
                    <a:pt x="213" y="145"/>
                    <a:pt x="179" y="358"/>
                    <a:pt x="68" y="460"/>
                  </a:cubicBezTo>
                  <a:lnTo>
                    <a:pt x="68" y="460"/>
                  </a:lnTo>
                  <a:cubicBezTo>
                    <a:pt x="34" y="460"/>
                    <a:pt x="0" y="426"/>
                    <a:pt x="34" y="426"/>
                  </a:cubicBezTo>
                  <a:cubicBezTo>
                    <a:pt x="34" y="358"/>
                    <a:pt x="68" y="281"/>
                    <a:pt x="111" y="213"/>
                  </a:cubicBezTo>
                  <a:cubicBezTo>
                    <a:pt x="145" y="145"/>
                    <a:pt x="179" y="69"/>
                    <a:pt x="213" y="1"/>
                  </a:cubicBezTo>
                  <a:close/>
                </a:path>
              </a:pathLst>
            </a:custGeom>
            <a:solidFill>
              <a:schemeClr val="accent5"/>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635" name="Google Shape;635;p52"/>
            <p:cNvSpPr/>
            <p:nvPr/>
          </p:nvSpPr>
          <p:spPr>
            <a:xfrm>
              <a:off x="8894453" y="4567613"/>
              <a:ext cx="7278" cy="13059"/>
            </a:xfrm>
            <a:custGeom>
              <a:avLst/>
              <a:gdLst/>
              <a:ahLst/>
              <a:cxnLst/>
              <a:rect l="l" t="t" r="r" b="b"/>
              <a:pathLst>
                <a:path w="214" h="384" extrusionOk="0">
                  <a:moveTo>
                    <a:pt x="179" y="1"/>
                  </a:moveTo>
                  <a:cubicBezTo>
                    <a:pt x="179" y="1"/>
                    <a:pt x="213" y="1"/>
                    <a:pt x="213" y="35"/>
                  </a:cubicBezTo>
                  <a:cubicBezTo>
                    <a:pt x="179" y="103"/>
                    <a:pt x="179" y="137"/>
                    <a:pt x="145" y="213"/>
                  </a:cubicBezTo>
                  <a:cubicBezTo>
                    <a:pt x="145" y="281"/>
                    <a:pt x="111" y="315"/>
                    <a:pt x="77" y="383"/>
                  </a:cubicBezTo>
                  <a:lnTo>
                    <a:pt x="77" y="383"/>
                  </a:lnTo>
                  <a:cubicBezTo>
                    <a:pt x="43" y="383"/>
                    <a:pt x="1" y="349"/>
                    <a:pt x="1" y="315"/>
                  </a:cubicBezTo>
                  <a:cubicBezTo>
                    <a:pt x="1" y="281"/>
                    <a:pt x="43" y="213"/>
                    <a:pt x="77" y="171"/>
                  </a:cubicBezTo>
                  <a:cubicBezTo>
                    <a:pt x="111" y="103"/>
                    <a:pt x="145" y="69"/>
                    <a:pt x="179" y="1"/>
                  </a:cubicBezTo>
                  <a:close/>
                </a:path>
              </a:pathLst>
            </a:custGeom>
            <a:solidFill>
              <a:schemeClr val="accent5"/>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636" name="Google Shape;636;p52"/>
            <p:cNvSpPr/>
            <p:nvPr/>
          </p:nvSpPr>
          <p:spPr>
            <a:xfrm>
              <a:off x="8868165" y="4603729"/>
              <a:ext cx="10746" cy="14487"/>
            </a:xfrm>
            <a:custGeom>
              <a:avLst/>
              <a:gdLst/>
              <a:ahLst/>
              <a:cxnLst/>
              <a:rect l="l" t="t" r="r" b="b"/>
              <a:pathLst>
                <a:path w="316" h="426" extrusionOk="0">
                  <a:moveTo>
                    <a:pt x="213" y="35"/>
                  </a:moveTo>
                  <a:cubicBezTo>
                    <a:pt x="247" y="1"/>
                    <a:pt x="315" y="35"/>
                    <a:pt x="281" y="69"/>
                  </a:cubicBezTo>
                  <a:cubicBezTo>
                    <a:pt x="247" y="137"/>
                    <a:pt x="213" y="213"/>
                    <a:pt x="213" y="247"/>
                  </a:cubicBezTo>
                  <a:cubicBezTo>
                    <a:pt x="179" y="315"/>
                    <a:pt x="137" y="383"/>
                    <a:pt x="103" y="425"/>
                  </a:cubicBezTo>
                  <a:cubicBezTo>
                    <a:pt x="69" y="425"/>
                    <a:pt x="1" y="425"/>
                    <a:pt x="1" y="349"/>
                  </a:cubicBezTo>
                  <a:cubicBezTo>
                    <a:pt x="35" y="315"/>
                    <a:pt x="69" y="247"/>
                    <a:pt x="103" y="213"/>
                  </a:cubicBezTo>
                  <a:cubicBezTo>
                    <a:pt x="137" y="137"/>
                    <a:pt x="179" y="103"/>
                    <a:pt x="213" y="35"/>
                  </a:cubicBezTo>
                  <a:close/>
                </a:path>
              </a:pathLst>
            </a:custGeom>
            <a:solidFill>
              <a:schemeClr val="accent5"/>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637" name="Google Shape;637;p52"/>
            <p:cNvSpPr/>
            <p:nvPr/>
          </p:nvSpPr>
          <p:spPr>
            <a:xfrm>
              <a:off x="8858337" y="4602301"/>
              <a:ext cx="9862" cy="12175"/>
            </a:xfrm>
            <a:custGeom>
              <a:avLst/>
              <a:gdLst/>
              <a:ahLst/>
              <a:cxnLst/>
              <a:rect l="l" t="t" r="r" b="b"/>
              <a:pathLst>
                <a:path w="290" h="358" extrusionOk="0">
                  <a:moveTo>
                    <a:pt x="179" y="43"/>
                  </a:moveTo>
                  <a:cubicBezTo>
                    <a:pt x="213" y="0"/>
                    <a:pt x="290" y="43"/>
                    <a:pt x="256" y="77"/>
                  </a:cubicBezTo>
                  <a:cubicBezTo>
                    <a:pt x="256" y="145"/>
                    <a:pt x="213" y="179"/>
                    <a:pt x="179" y="213"/>
                  </a:cubicBezTo>
                  <a:cubicBezTo>
                    <a:pt x="179" y="255"/>
                    <a:pt x="145" y="323"/>
                    <a:pt x="111" y="323"/>
                  </a:cubicBezTo>
                  <a:cubicBezTo>
                    <a:pt x="111" y="323"/>
                    <a:pt x="111" y="357"/>
                    <a:pt x="77" y="357"/>
                  </a:cubicBezTo>
                  <a:cubicBezTo>
                    <a:pt x="43" y="357"/>
                    <a:pt x="1" y="323"/>
                    <a:pt x="1" y="289"/>
                  </a:cubicBezTo>
                  <a:lnTo>
                    <a:pt x="111" y="179"/>
                  </a:lnTo>
                  <a:cubicBezTo>
                    <a:pt x="145" y="145"/>
                    <a:pt x="145" y="77"/>
                    <a:pt x="179" y="43"/>
                  </a:cubicBezTo>
                  <a:close/>
                </a:path>
              </a:pathLst>
            </a:custGeom>
            <a:solidFill>
              <a:schemeClr val="accent5"/>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638" name="Google Shape;638;p52"/>
            <p:cNvSpPr/>
            <p:nvPr/>
          </p:nvSpPr>
          <p:spPr>
            <a:xfrm>
              <a:off x="8869321" y="4574857"/>
              <a:ext cx="8434" cy="13025"/>
            </a:xfrm>
            <a:custGeom>
              <a:avLst/>
              <a:gdLst/>
              <a:ahLst/>
              <a:cxnLst/>
              <a:rect l="l" t="t" r="r" b="b"/>
              <a:pathLst>
                <a:path w="248" h="383" extrusionOk="0">
                  <a:moveTo>
                    <a:pt x="179" y="34"/>
                  </a:moveTo>
                  <a:cubicBezTo>
                    <a:pt x="213" y="0"/>
                    <a:pt x="247" y="34"/>
                    <a:pt x="247" y="68"/>
                  </a:cubicBezTo>
                  <a:cubicBezTo>
                    <a:pt x="213" y="136"/>
                    <a:pt x="179" y="170"/>
                    <a:pt x="179" y="247"/>
                  </a:cubicBezTo>
                  <a:cubicBezTo>
                    <a:pt x="145" y="281"/>
                    <a:pt x="103" y="315"/>
                    <a:pt x="69" y="349"/>
                  </a:cubicBezTo>
                  <a:lnTo>
                    <a:pt x="69" y="349"/>
                  </a:lnTo>
                  <a:cubicBezTo>
                    <a:pt x="35" y="383"/>
                    <a:pt x="1" y="349"/>
                    <a:pt x="1" y="315"/>
                  </a:cubicBezTo>
                  <a:cubicBezTo>
                    <a:pt x="35" y="281"/>
                    <a:pt x="69" y="213"/>
                    <a:pt x="69" y="170"/>
                  </a:cubicBezTo>
                  <a:cubicBezTo>
                    <a:pt x="103" y="136"/>
                    <a:pt x="145" y="102"/>
                    <a:pt x="179" y="34"/>
                  </a:cubicBezTo>
                  <a:close/>
                </a:path>
              </a:pathLst>
            </a:custGeom>
            <a:solidFill>
              <a:schemeClr val="accent5"/>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639" name="Google Shape;639;p52"/>
            <p:cNvSpPr/>
            <p:nvPr/>
          </p:nvSpPr>
          <p:spPr>
            <a:xfrm>
              <a:off x="8824839" y="4558976"/>
              <a:ext cx="9556" cy="14453"/>
            </a:xfrm>
            <a:custGeom>
              <a:avLst/>
              <a:gdLst/>
              <a:ahLst/>
              <a:cxnLst/>
              <a:rect l="l" t="t" r="r" b="b"/>
              <a:pathLst>
                <a:path w="281" h="425" extrusionOk="0">
                  <a:moveTo>
                    <a:pt x="247" y="0"/>
                  </a:moveTo>
                  <a:cubicBezTo>
                    <a:pt x="247" y="0"/>
                    <a:pt x="281" y="0"/>
                    <a:pt x="281" y="42"/>
                  </a:cubicBezTo>
                  <a:cubicBezTo>
                    <a:pt x="247" y="144"/>
                    <a:pt x="213" y="323"/>
                    <a:pt x="102" y="391"/>
                  </a:cubicBezTo>
                  <a:lnTo>
                    <a:pt x="68" y="391"/>
                  </a:lnTo>
                  <a:cubicBezTo>
                    <a:pt x="34" y="425"/>
                    <a:pt x="1" y="391"/>
                    <a:pt x="1" y="357"/>
                  </a:cubicBezTo>
                  <a:cubicBezTo>
                    <a:pt x="34" y="289"/>
                    <a:pt x="68" y="255"/>
                    <a:pt x="102" y="212"/>
                  </a:cubicBezTo>
                  <a:cubicBezTo>
                    <a:pt x="136" y="144"/>
                    <a:pt x="213" y="76"/>
                    <a:pt x="247" y="0"/>
                  </a:cubicBezTo>
                  <a:close/>
                </a:path>
              </a:pathLst>
            </a:custGeom>
            <a:solidFill>
              <a:schemeClr val="accent3"/>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640" name="Google Shape;640;p52"/>
            <p:cNvSpPr/>
            <p:nvPr/>
          </p:nvSpPr>
          <p:spPr>
            <a:xfrm>
              <a:off x="8815011" y="4557819"/>
              <a:ext cx="9862" cy="13297"/>
            </a:xfrm>
            <a:custGeom>
              <a:avLst/>
              <a:gdLst/>
              <a:ahLst/>
              <a:cxnLst/>
              <a:rect l="l" t="t" r="r" b="b"/>
              <a:pathLst>
                <a:path w="290" h="391" extrusionOk="0">
                  <a:moveTo>
                    <a:pt x="213" y="34"/>
                  </a:moveTo>
                  <a:cubicBezTo>
                    <a:pt x="256" y="0"/>
                    <a:pt x="290" y="34"/>
                    <a:pt x="256" y="76"/>
                  </a:cubicBezTo>
                  <a:cubicBezTo>
                    <a:pt x="256" y="110"/>
                    <a:pt x="213" y="178"/>
                    <a:pt x="179" y="246"/>
                  </a:cubicBezTo>
                  <a:cubicBezTo>
                    <a:pt x="145" y="289"/>
                    <a:pt x="145" y="357"/>
                    <a:pt x="111" y="391"/>
                  </a:cubicBezTo>
                  <a:lnTo>
                    <a:pt x="111" y="391"/>
                  </a:lnTo>
                  <a:cubicBezTo>
                    <a:pt x="77" y="391"/>
                    <a:pt x="1" y="391"/>
                    <a:pt x="1" y="357"/>
                  </a:cubicBezTo>
                  <a:cubicBezTo>
                    <a:pt x="1" y="289"/>
                    <a:pt x="43" y="246"/>
                    <a:pt x="77" y="178"/>
                  </a:cubicBezTo>
                  <a:cubicBezTo>
                    <a:pt x="111" y="144"/>
                    <a:pt x="179" y="76"/>
                    <a:pt x="213" y="34"/>
                  </a:cubicBezTo>
                  <a:close/>
                </a:path>
              </a:pathLst>
            </a:custGeom>
            <a:solidFill>
              <a:schemeClr val="accent3"/>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641" name="Google Shape;641;p52"/>
            <p:cNvSpPr/>
            <p:nvPr/>
          </p:nvSpPr>
          <p:spPr>
            <a:xfrm>
              <a:off x="8819942" y="4589276"/>
              <a:ext cx="6087" cy="9590"/>
            </a:xfrm>
            <a:custGeom>
              <a:avLst/>
              <a:gdLst/>
              <a:ahLst/>
              <a:cxnLst/>
              <a:rect l="l" t="t" r="r" b="b"/>
              <a:pathLst>
                <a:path w="179" h="282" extrusionOk="0">
                  <a:moveTo>
                    <a:pt x="145" y="35"/>
                  </a:moveTo>
                  <a:cubicBezTo>
                    <a:pt x="145" y="1"/>
                    <a:pt x="178" y="35"/>
                    <a:pt x="178" y="69"/>
                  </a:cubicBezTo>
                  <a:cubicBezTo>
                    <a:pt x="178" y="103"/>
                    <a:pt x="178" y="137"/>
                    <a:pt x="145" y="171"/>
                  </a:cubicBezTo>
                  <a:lnTo>
                    <a:pt x="145" y="213"/>
                  </a:lnTo>
                  <a:cubicBezTo>
                    <a:pt x="111" y="213"/>
                    <a:pt x="111" y="247"/>
                    <a:pt x="68" y="247"/>
                  </a:cubicBezTo>
                  <a:lnTo>
                    <a:pt x="68" y="247"/>
                  </a:lnTo>
                  <a:cubicBezTo>
                    <a:pt x="34" y="281"/>
                    <a:pt x="0" y="247"/>
                    <a:pt x="0" y="213"/>
                  </a:cubicBezTo>
                  <a:cubicBezTo>
                    <a:pt x="34" y="213"/>
                    <a:pt x="34" y="171"/>
                    <a:pt x="34" y="171"/>
                  </a:cubicBezTo>
                  <a:cubicBezTo>
                    <a:pt x="34" y="137"/>
                    <a:pt x="34" y="137"/>
                    <a:pt x="68" y="103"/>
                  </a:cubicBezTo>
                  <a:cubicBezTo>
                    <a:pt x="68" y="69"/>
                    <a:pt x="111" y="35"/>
                    <a:pt x="145" y="35"/>
                  </a:cubicBezTo>
                  <a:close/>
                </a:path>
              </a:pathLst>
            </a:custGeom>
            <a:solidFill>
              <a:schemeClr val="accent3"/>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642" name="Google Shape;642;p52"/>
            <p:cNvSpPr/>
            <p:nvPr/>
          </p:nvSpPr>
          <p:spPr>
            <a:xfrm>
              <a:off x="8811543" y="4587848"/>
              <a:ext cx="7278" cy="12175"/>
            </a:xfrm>
            <a:custGeom>
              <a:avLst/>
              <a:gdLst/>
              <a:ahLst/>
              <a:cxnLst/>
              <a:rect l="l" t="t" r="r" b="b"/>
              <a:pathLst>
                <a:path w="214" h="358" extrusionOk="0">
                  <a:moveTo>
                    <a:pt x="145" y="1"/>
                  </a:moveTo>
                  <a:cubicBezTo>
                    <a:pt x="179" y="1"/>
                    <a:pt x="213" y="43"/>
                    <a:pt x="213" y="77"/>
                  </a:cubicBezTo>
                  <a:cubicBezTo>
                    <a:pt x="179" y="111"/>
                    <a:pt x="179" y="179"/>
                    <a:pt x="145" y="213"/>
                  </a:cubicBezTo>
                  <a:cubicBezTo>
                    <a:pt x="145" y="289"/>
                    <a:pt x="103" y="323"/>
                    <a:pt x="69" y="357"/>
                  </a:cubicBezTo>
                  <a:lnTo>
                    <a:pt x="69" y="357"/>
                  </a:lnTo>
                  <a:cubicBezTo>
                    <a:pt x="35" y="357"/>
                    <a:pt x="1" y="357"/>
                    <a:pt x="1" y="323"/>
                  </a:cubicBezTo>
                  <a:cubicBezTo>
                    <a:pt x="1" y="255"/>
                    <a:pt x="35" y="213"/>
                    <a:pt x="69" y="179"/>
                  </a:cubicBezTo>
                  <a:cubicBezTo>
                    <a:pt x="69" y="111"/>
                    <a:pt x="103" y="77"/>
                    <a:pt x="145" y="43"/>
                  </a:cubicBezTo>
                  <a:close/>
                </a:path>
              </a:pathLst>
            </a:custGeom>
            <a:solidFill>
              <a:schemeClr val="accent3"/>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643" name="Google Shape;643;p52"/>
            <p:cNvSpPr/>
            <p:nvPr/>
          </p:nvSpPr>
          <p:spPr>
            <a:xfrm>
              <a:off x="8769373" y="4620495"/>
              <a:ext cx="11018" cy="16800"/>
            </a:xfrm>
            <a:custGeom>
              <a:avLst/>
              <a:gdLst/>
              <a:ahLst/>
              <a:cxnLst/>
              <a:rect l="l" t="t" r="r" b="b"/>
              <a:pathLst>
                <a:path w="324" h="494" extrusionOk="0">
                  <a:moveTo>
                    <a:pt x="213" y="34"/>
                  </a:moveTo>
                  <a:cubicBezTo>
                    <a:pt x="247" y="0"/>
                    <a:pt x="323" y="34"/>
                    <a:pt x="281" y="68"/>
                  </a:cubicBezTo>
                  <a:cubicBezTo>
                    <a:pt x="213" y="213"/>
                    <a:pt x="179" y="357"/>
                    <a:pt x="111" y="459"/>
                  </a:cubicBezTo>
                  <a:cubicBezTo>
                    <a:pt x="68" y="459"/>
                    <a:pt x="68" y="493"/>
                    <a:pt x="68" y="493"/>
                  </a:cubicBezTo>
                  <a:cubicBezTo>
                    <a:pt x="68" y="493"/>
                    <a:pt x="0" y="459"/>
                    <a:pt x="34" y="459"/>
                  </a:cubicBezTo>
                  <a:cubicBezTo>
                    <a:pt x="34" y="281"/>
                    <a:pt x="145" y="179"/>
                    <a:pt x="213" y="34"/>
                  </a:cubicBezTo>
                  <a:close/>
                </a:path>
              </a:pathLst>
            </a:custGeom>
            <a:solidFill>
              <a:schemeClr val="accent3"/>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644" name="Google Shape;644;p52"/>
            <p:cNvSpPr/>
            <p:nvPr/>
          </p:nvSpPr>
          <p:spPr>
            <a:xfrm>
              <a:off x="8782670" y="4622808"/>
              <a:ext cx="7244" cy="13331"/>
            </a:xfrm>
            <a:custGeom>
              <a:avLst/>
              <a:gdLst/>
              <a:ahLst/>
              <a:cxnLst/>
              <a:rect l="l" t="t" r="r" b="b"/>
              <a:pathLst>
                <a:path w="213" h="392" extrusionOk="0">
                  <a:moveTo>
                    <a:pt x="179" y="34"/>
                  </a:moveTo>
                  <a:cubicBezTo>
                    <a:pt x="179" y="0"/>
                    <a:pt x="213" y="34"/>
                    <a:pt x="213" y="77"/>
                  </a:cubicBezTo>
                  <a:cubicBezTo>
                    <a:pt x="179" y="111"/>
                    <a:pt x="179" y="179"/>
                    <a:pt x="145" y="213"/>
                  </a:cubicBezTo>
                  <a:cubicBezTo>
                    <a:pt x="145" y="247"/>
                    <a:pt x="102" y="323"/>
                    <a:pt x="68" y="357"/>
                  </a:cubicBezTo>
                  <a:lnTo>
                    <a:pt x="68" y="357"/>
                  </a:lnTo>
                  <a:cubicBezTo>
                    <a:pt x="68" y="391"/>
                    <a:pt x="0" y="357"/>
                    <a:pt x="0" y="323"/>
                  </a:cubicBezTo>
                  <a:cubicBezTo>
                    <a:pt x="0" y="289"/>
                    <a:pt x="34" y="213"/>
                    <a:pt x="68" y="179"/>
                  </a:cubicBezTo>
                  <a:cubicBezTo>
                    <a:pt x="102" y="145"/>
                    <a:pt x="145" y="77"/>
                    <a:pt x="179" y="34"/>
                  </a:cubicBezTo>
                  <a:close/>
                </a:path>
              </a:pathLst>
            </a:custGeom>
            <a:solidFill>
              <a:schemeClr val="accent3"/>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645" name="Google Shape;645;p52"/>
            <p:cNvSpPr/>
            <p:nvPr/>
          </p:nvSpPr>
          <p:spPr>
            <a:xfrm>
              <a:off x="8793349" y="4633792"/>
              <a:ext cx="7244" cy="13297"/>
            </a:xfrm>
            <a:custGeom>
              <a:avLst/>
              <a:gdLst/>
              <a:ahLst/>
              <a:cxnLst/>
              <a:rect l="l" t="t" r="r" b="b"/>
              <a:pathLst>
                <a:path w="213" h="391" extrusionOk="0">
                  <a:moveTo>
                    <a:pt x="145" y="34"/>
                  </a:moveTo>
                  <a:cubicBezTo>
                    <a:pt x="179" y="0"/>
                    <a:pt x="213" y="34"/>
                    <a:pt x="213" y="68"/>
                  </a:cubicBezTo>
                  <a:cubicBezTo>
                    <a:pt x="179" y="102"/>
                    <a:pt x="145" y="179"/>
                    <a:pt x="145" y="213"/>
                  </a:cubicBezTo>
                  <a:cubicBezTo>
                    <a:pt x="111" y="281"/>
                    <a:pt x="111" y="314"/>
                    <a:pt x="77" y="391"/>
                  </a:cubicBezTo>
                  <a:lnTo>
                    <a:pt x="77" y="391"/>
                  </a:lnTo>
                  <a:cubicBezTo>
                    <a:pt x="43" y="391"/>
                    <a:pt x="43" y="391"/>
                    <a:pt x="43" y="348"/>
                  </a:cubicBezTo>
                  <a:cubicBezTo>
                    <a:pt x="1" y="247"/>
                    <a:pt x="77" y="102"/>
                    <a:pt x="145" y="34"/>
                  </a:cubicBezTo>
                  <a:close/>
                </a:path>
              </a:pathLst>
            </a:custGeom>
            <a:solidFill>
              <a:schemeClr val="accent3"/>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646" name="Google Shape;646;p52"/>
            <p:cNvSpPr/>
            <p:nvPr/>
          </p:nvSpPr>
          <p:spPr>
            <a:xfrm>
              <a:off x="8856024" y="4647055"/>
              <a:ext cx="7278" cy="8434"/>
            </a:xfrm>
            <a:custGeom>
              <a:avLst/>
              <a:gdLst/>
              <a:ahLst/>
              <a:cxnLst/>
              <a:rect l="l" t="t" r="r" b="b"/>
              <a:pathLst>
                <a:path w="214" h="248" extrusionOk="0">
                  <a:moveTo>
                    <a:pt x="111" y="1"/>
                  </a:moveTo>
                  <a:cubicBezTo>
                    <a:pt x="145" y="1"/>
                    <a:pt x="213" y="35"/>
                    <a:pt x="179" y="69"/>
                  </a:cubicBezTo>
                  <a:cubicBezTo>
                    <a:pt x="179" y="137"/>
                    <a:pt x="145" y="213"/>
                    <a:pt x="111" y="247"/>
                  </a:cubicBezTo>
                  <a:lnTo>
                    <a:pt x="69" y="247"/>
                  </a:lnTo>
                  <a:lnTo>
                    <a:pt x="35" y="247"/>
                  </a:lnTo>
                  <a:cubicBezTo>
                    <a:pt x="1" y="171"/>
                    <a:pt x="69" y="103"/>
                    <a:pt x="111" y="35"/>
                  </a:cubicBezTo>
                  <a:close/>
                </a:path>
              </a:pathLst>
            </a:custGeom>
            <a:solidFill>
              <a:schemeClr val="accent5"/>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647" name="Google Shape;647;p52"/>
            <p:cNvSpPr/>
            <p:nvPr/>
          </p:nvSpPr>
          <p:spPr>
            <a:xfrm>
              <a:off x="8847658" y="4645627"/>
              <a:ext cx="7244" cy="11018"/>
            </a:xfrm>
            <a:custGeom>
              <a:avLst/>
              <a:gdLst/>
              <a:ahLst/>
              <a:cxnLst/>
              <a:rect l="l" t="t" r="r" b="b"/>
              <a:pathLst>
                <a:path w="213" h="324" extrusionOk="0">
                  <a:moveTo>
                    <a:pt x="145" y="43"/>
                  </a:moveTo>
                  <a:cubicBezTo>
                    <a:pt x="179" y="0"/>
                    <a:pt x="213" y="43"/>
                    <a:pt x="213" y="77"/>
                  </a:cubicBezTo>
                  <a:cubicBezTo>
                    <a:pt x="179" y="145"/>
                    <a:pt x="179" y="179"/>
                    <a:pt x="145" y="213"/>
                  </a:cubicBezTo>
                  <a:cubicBezTo>
                    <a:pt x="103" y="255"/>
                    <a:pt x="103" y="289"/>
                    <a:pt x="69" y="323"/>
                  </a:cubicBezTo>
                  <a:lnTo>
                    <a:pt x="69" y="323"/>
                  </a:lnTo>
                  <a:cubicBezTo>
                    <a:pt x="35" y="323"/>
                    <a:pt x="1" y="323"/>
                    <a:pt x="1" y="289"/>
                  </a:cubicBezTo>
                  <a:cubicBezTo>
                    <a:pt x="1" y="213"/>
                    <a:pt x="35" y="213"/>
                    <a:pt x="35" y="145"/>
                  </a:cubicBezTo>
                  <a:close/>
                </a:path>
              </a:pathLst>
            </a:custGeom>
            <a:solidFill>
              <a:schemeClr val="accent5"/>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648" name="Google Shape;648;p52"/>
            <p:cNvSpPr/>
            <p:nvPr/>
          </p:nvSpPr>
          <p:spPr>
            <a:xfrm>
              <a:off x="8784983" y="4669908"/>
              <a:ext cx="7244" cy="10712"/>
            </a:xfrm>
            <a:custGeom>
              <a:avLst/>
              <a:gdLst/>
              <a:ahLst/>
              <a:cxnLst/>
              <a:rect l="l" t="t" r="r" b="b"/>
              <a:pathLst>
                <a:path w="213" h="315" extrusionOk="0">
                  <a:moveTo>
                    <a:pt x="145" y="0"/>
                  </a:moveTo>
                  <a:cubicBezTo>
                    <a:pt x="179" y="0"/>
                    <a:pt x="213" y="0"/>
                    <a:pt x="213" y="68"/>
                  </a:cubicBezTo>
                  <a:cubicBezTo>
                    <a:pt x="213" y="102"/>
                    <a:pt x="179" y="136"/>
                    <a:pt x="145" y="212"/>
                  </a:cubicBezTo>
                  <a:cubicBezTo>
                    <a:pt x="145" y="246"/>
                    <a:pt x="111" y="280"/>
                    <a:pt x="111" y="314"/>
                  </a:cubicBezTo>
                  <a:lnTo>
                    <a:pt x="77" y="314"/>
                  </a:lnTo>
                  <a:cubicBezTo>
                    <a:pt x="34" y="314"/>
                    <a:pt x="0" y="314"/>
                    <a:pt x="0" y="280"/>
                  </a:cubicBezTo>
                  <a:cubicBezTo>
                    <a:pt x="0" y="212"/>
                    <a:pt x="34" y="212"/>
                    <a:pt x="77" y="136"/>
                  </a:cubicBezTo>
                  <a:cubicBezTo>
                    <a:pt x="77" y="102"/>
                    <a:pt x="111" y="68"/>
                    <a:pt x="145" y="34"/>
                  </a:cubicBezTo>
                  <a:close/>
                </a:path>
              </a:pathLst>
            </a:custGeom>
            <a:solidFill>
              <a:schemeClr val="accent3"/>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649" name="Google Shape;649;p52"/>
            <p:cNvSpPr/>
            <p:nvPr/>
          </p:nvSpPr>
          <p:spPr>
            <a:xfrm>
              <a:off x="8776583" y="4664977"/>
              <a:ext cx="8434" cy="12175"/>
            </a:xfrm>
            <a:custGeom>
              <a:avLst/>
              <a:gdLst/>
              <a:ahLst/>
              <a:cxnLst/>
              <a:rect l="l" t="t" r="r" b="b"/>
              <a:pathLst>
                <a:path w="248" h="358" extrusionOk="0">
                  <a:moveTo>
                    <a:pt x="179" y="35"/>
                  </a:moveTo>
                  <a:cubicBezTo>
                    <a:pt x="213" y="1"/>
                    <a:pt x="247" y="35"/>
                    <a:pt x="247" y="69"/>
                  </a:cubicBezTo>
                  <a:cubicBezTo>
                    <a:pt x="213" y="145"/>
                    <a:pt x="179" y="179"/>
                    <a:pt x="179" y="213"/>
                  </a:cubicBezTo>
                  <a:cubicBezTo>
                    <a:pt x="145" y="247"/>
                    <a:pt x="145" y="281"/>
                    <a:pt x="145" y="281"/>
                  </a:cubicBezTo>
                  <a:lnTo>
                    <a:pt x="69" y="357"/>
                  </a:lnTo>
                  <a:lnTo>
                    <a:pt x="69" y="357"/>
                  </a:lnTo>
                  <a:cubicBezTo>
                    <a:pt x="69" y="357"/>
                    <a:pt x="35" y="357"/>
                    <a:pt x="35" y="323"/>
                  </a:cubicBezTo>
                  <a:cubicBezTo>
                    <a:pt x="1" y="247"/>
                    <a:pt x="35" y="213"/>
                    <a:pt x="69" y="179"/>
                  </a:cubicBezTo>
                  <a:cubicBezTo>
                    <a:pt x="111" y="111"/>
                    <a:pt x="145" y="69"/>
                    <a:pt x="179" y="35"/>
                  </a:cubicBezTo>
                  <a:close/>
                </a:path>
              </a:pathLst>
            </a:custGeom>
            <a:solidFill>
              <a:schemeClr val="accent3"/>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650" name="Google Shape;650;p52"/>
            <p:cNvSpPr/>
            <p:nvPr/>
          </p:nvSpPr>
          <p:spPr>
            <a:xfrm>
              <a:off x="8765904" y="4657767"/>
              <a:ext cx="7244" cy="9556"/>
            </a:xfrm>
            <a:custGeom>
              <a:avLst/>
              <a:gdLst/>
              <a:ahLst/>
              <a:cxnLst/>
              <a:rect l="l" t="t" r="r" b="b"/>
              <a:pathLst>
                <a:path w="213" h="281" extrusionOk="0">
                  <a:moveTo>
                    <a:pt x="102" y="0"/>
                  </a:moveTo>
                  <a:cubicBezTo>
                    <a:pt x="136" y="0"/>
                    <a:pt x="213" y="34"/>
                    <a:pt x="170" y="68"/>
                  </a:cubicBezTo>
                  <a:cubicBezTo>
                    <a:pt x="170" y="111"/>
                    <a:pt x="136" y="145"/>
                    <a:pt x="136" y="213"/>
                  </a:cubicBezTo>
                  <a:cubicBezTo>
                    <a:pt x="102" y="213"/>
                    <a:pt x="102" y="247"/>
                    <a:pt x="69" y="247"/>
                  </a:cubicBezTo>
                  <a:lnTo>
                    <a:pt x="69" y="281"/>
                  </a:lnTo>
                  <a:cubicBezTo>
                    <a:pt x="35" y="281"/>
                    <a:pt x="35" y="281"/>
                    <a:pt x="35" y="247"/>
                  </a:cubicBezTo>
                  <a:cubicBezTo>
                    <a:pt x="1" y="213"/>
                    <a:pt x="1" y="179"/>
                    <a:pt x="35" y="145"/>
                  </a:cubicBezTo>
                  <a:cubicBezTo>
                    <a:pt x="69" y="111"/>
                    <a:pt x="69" y="68"/>
                    <a:pt x="102" y="34"/>
                  </a:cubicBezTo>
                  <a:close/>
                </a:path>
              </a:pathLst>
            </a:custGeom>
            <a:solidFill>
              <a:schemeClr val="accent3"/>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651" name="Google Shape;651;p52"/>
            <p:cNvSpPr/>
            <p:nvPr/>
          </p:nvSpPr>
          <p:spPr>
            <a:xfrm>
              <a:off x="8830893" y="4691571"/>
              <a:ext cx="8434" cy="10712"/>
            </a:xfrm>
            <a:custGeom>
              <a:avLst/>
              <a:gdLst/>
              <a:ahLst/>
              <a:cxnLst/>
              <a:rect l="l" t="t" r="r" b="b"/>
              <a:pathLst>
                <a:path w="248" h="315" extrusionOk="0">
                  <a:moveTo>
                    <a:pt x="171" y="0"/>
                  </a:moveTo>
                  <a:cubicBezTo>
                    <a:pt x="213" y="0"/>
                    <a:pt x="247" y="34"/>
                    <a:pt x="213" y="68"/>
                  </a:cubicBezTo>
                  <a:cubicBezTo>
                    <a:pt x="171" y="102"/>
                    <a:pt x="171" y="136"/>
                    <a:pt x="137" y="179"/>
                  </a:cubicBezTo>
                  <a:cubicBezTo>
                    <a:pt x="103" y="213"/>
                    <a:pt x="103" y="247"/>
                    <a:pt x="69" y="280"/>
                  </a:cubicBezTo>
                  <a:lnTo>
                    <a:pt x="69" y="280"/>
                  </a:lnTo>
                  <a:cubicBezTo>
                    <a:pt x="35" y="314"/>
                    <a:pt x="1" y="280"/>
                    <a:pt x="1" y="280"/>
                  </a:cubicBezTo>
                  <a:cubicBezTo>
                    <a:pt x="1" y="179"/>
                    <a:pt x="69" y="68"/>
                    <a:pt x="171" y="0"/>
                  </a:cubicBezTo>
                  <a:close/>
                </a:path>
              </a:pathLst>
            </a:custGeom>
            <a:solidFill>
              <a:schemeClr val="accent5"/>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652" name="Google Shape;652;p52"/>
            <p:cNvSpPr/>
            <p:nvPr/>
          </p:nvSpPr>
          <p:spPr>
            <a:xfrm>
              <a:off x="8818786" y="4688952"/>
              <a:ext cx="9556" cy="13331"/>
            </a:xfrm>
            <a:custGeom>
              <a:avLst/>
              <a:gdLst/>
              <a:ahLst/>
              <a:cxnLst/>
              <a:rect l="l" t="t" r="r" b="b"/>
              <a:pathLst>
                <a:path w="281" h="392" extrusionOk="0">
                  <a:moveTo>
                    <a:pt x="179" y="1"/>
                  </a:moveTo>
                  <a:cubicBezTo>
                    <a:pt x="212" y="1"/>
                    <a:pt x="280" y="43"/>
                    <a:pt x="246" y="77"/>
                  </a:cubicBezTo>
                  <a:cubicBezTo>
                    <a:pt x="212" y="145"/>
                    <a:pt x="212" y="179"/>
                    <a:pt x="179" y="256"/>
                  </a:cubicBezTo>
                  <a:cubicBezTo>
                    <a:pt x="145" y="290"/>
                    <a:pt x="145" y="324"/>
                    <a:pt x="102" y="357"/>
                  </a:cubicBezTo>
                  <a:lnTo>
                    <a:pt x="68" y="357"/>
                  </a:lnTo>
                  <a:cubicBezTo>
                    <a:pt x="34" y="391"/>
                    <a:pt x="0" y="357"/>
                    <a:pt x="0" y="324"/>
                  </a:cubicBezTo>
                  <a:cubicBezTo>
                    <a:pt x="0" y="256"/>
                    <a:pt x="34" y="213"/>
                    <a:pt x="68" y="179"/>
                  </a:cubicBezTo>
                  <a:cubicBezTo>
                    <a:pt x="102" y="111"/>
                    <a:pt x="145" y="77"/>
                    <a:pt x="179" y="43"/>
                  </a:cubicBezTo>
                  <a:close/>
                </a:path>
              </a:pathLst>
            </a:custGeom>
            <a:solidFill>
              <a:schemeClr val="accent5"/>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653" name="Google Shape;653;p52"/>
            <p:cNvSpPr/>
            <p:nvPr/>
          </p:nvSpPr>
          <p:spPr>
            <a:xfrm>
              <a:off x="8764476" y="4737209"/>
              <a:ext cx="7244" cy="11018"/>
            </a:xfrm>
            <a:custGeom>
              <a:avLst/>
              <a:gdLst/>
              <a:ahLst/>
              <a:cxnLst/>
              <a:rect l="l" t="t" r="r" b="b"/>
              <a:pathLst>
                <a:path w="213" h="324" extrusionOk="0">
                  <a:moveTo>
                    <a:pt x="144" y="0"/>
                  </a:moveTo>
                  <a:cubicBezTo>
                    <a:pt x="178" y="0"/>
                    <a:pt x="212" y="34"/>
                    <a:pt x="212" y="68"/>
                  </a:cubicBezTo>
                  <a:lnTo>
                    <a:pt x="144" y="179"/>
                  </a:lnTo>
                  <a:cubicBezTo>
                    <a:pt x="144" y="247"/>
                    <a:pt x="111" y="281"/>
                    <a:pt x="111" y="323"/>
                  </a:cubicBezTo>
                  <a:lnTo>
                    <a:pt x="77" y="323"/>
                  </a:lnTo>
                  <a:cubicBezTo>
                    <a:pt x="43" y="323"/>
                    <a:pt x="0" y="323"/>
                    <a:pt x="0" y="281"/>
                  </a:cubicBezTo>
                  <a:cubicBezTo>
                    <a:pt x="0" y="213"/>
                    <a:pt x="43" y="179"/>
                    <a:pt x="43" y="145"/>
                  </a:cubicBezTo>
                  <a:cubicBezTo>
                    <a:pt x="77" y="111"/>
                    <a:pt x="111" y="68"/>
                    <a:pt x="144" y="0"/>
                  </a:cubicBezTo>
                  <a:close/>
                </a:path>
              </a:pathLst>
            </a:custGeom>
            <a:solidFill>
              <a:schemeClr val="accent3"/>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654" name="Google Shape;654;p52"/>
            <p:cNvSpPr/>
            <p:nvPr/>
          </p:nvSpPr>
          <p:spPr>
            <a:xfrm>
              <a:off x="8754920" y="4728809"/>
              <a:ext cx="9590" cy="13331"/>
            </a:xfrm>
            <a:custGeom>
              <a:avLst/>
              <a:gdLst/>
              <a:ahLst/>
              <a:cxnLst/>
              <a:rect l="l" t="t" r="r" b="b"/>
              <a:pathLst>
                <a:path w="282" h="392" extrusionOk="0">
                  <a:moveTo>
                    <a:pt x="213" y="1"/>
                  </a:moveTo>
                  <a:cubicBezTo>
                    <a:pt x="247" y="1"/>
                    <a:pt x="281" y="35"/>
                    <a:pt x="247" y="69"/>
                  </a:cubicBezTo>
                  <a:cubicBezTo>
                    <a:pt x="247" y="179"/>
                    <a:pt x="213" y="281"/>
                    <a:pt x="111" y="358"/>
                  </a:cubicBezTo>
                  <a:lnTo>
                    <a:pt x="111" y="392"/>
                  </a:lnTo>
                  <a:cubicBezTo>
                    <a:pt x="69" y="392"/>
                    <a:pt x="35" y="358"/>
                    <a:pt x="35" y="358"/>
                  </a:cubicBezTo>
                  <a:cubicBezTo>
                    <a:pt x="1" y="213"/>
                    <a:pt x="111" y="103"/>
                    <a:pt x="179" y="1"/>
                  </a:cubicBezTo>
                  <a:close/>
                </a:path>
              </a:pathLst>
            </a:custGeom>
            <a:solidFill>
              <a:schemeClr val="accent3"/>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655" name="Google Shape;655;p52"/>
            <p:cNvSpPr/>
            <p:nvPr/>
          </p:nvSpPr>
          <p:spPr>
            <a:xfrm>
              <a:off x="8977669" y="4738365"/>
              <a:ext cx="97397" cy="337150"/>
            </a:xfrm>
            <a:custGeom>
              <a:avLst/>
              <a:gdLst/>
              <a:ahLst/>
              <a:cxnLst/>
              <a:rect l="l" t="t" r="r" b="b"/>
              <a:pathLst>
                <a:path w="2864" h="9914" extrusionOk="0">
                  <a:moveTo>
                    <a:pt x="1241" y="357"/>
                  </a:moveTo>
                  <a:cubicBezTo>
                    <a:pt x="1487" y="179"/>
                    <a:pt x="1767" y="34"/>
                    <a:pt x="2056" y="0"/>
                  </a:cubicBezTo>
                  <a:lnTo>
                    <a:pt x="2192" y="0"/>
                  </a:lnTo>
                  <a:cubicBezTo>
                    <a:pt x="2268" y="0"/>
                    <a:pt x="2336" y="0"/>
                    <a:pt x="2404" y="34"/>
                  </a:cubicBezTo>
                  <a:cubicBezTo>
                    <a:pt x="2481" y="77"/>
                    <a:pt x="2515" y="77"/>
                    <a:pt x="2549" y="111"/>
                  </a:cubicBezTo>
                  <a:cubicBezTo>
                    <a:pt x="2693" y="213"/>
                    <a:pt x="2761" y="425"/>
                    <a:pt x="2761" y="637"/>
                  </a:cubicBezTo>
                  <a:cubicBezTo>
                    <a:pt x="2863" y="1309"/>
                    <a:pt x="2795" y="2056"/>
                    <a:pt x="2693" y="2761"/>
                  </a:cubicBezTo>
                  <a:lnTo>
                    <a:pt x="2693" y="2906"/>
                  </a:lnTo>
                  <a:cubicBezTo>
                    <a:pt x="2549" y="3611"/>
                    <a:pt x="2404" y="4324"/>
                    <a:pt x="2336" y="4995"/>
                  </a:cubicBezTo>
                  <a:cubicBezTo>
                    <a:pt x="2158" y="6448"/>
                    <a:pt x="1980" y="8147"/>
                    <a:pt x="2583" y="9489"/>
                  </a:cubicBezTo>
                  <a:cubicBezTo>
                    <a:pt x="2617" y="9557"/>
                    <a:pt x="2651" y="9667"/>
                    <a:pt x="2693" y="9735"/>
                  </a:cubicBezTo>
                  <a:cubicBezTo>
                    <a:pt x="2727" y="9803"/>
                    <a:pt x="2761" y="9880"/>
                    <a:pt x="2829" y="9914"/>
                  </a:cubicBezTo>
                  <a:cubicBezTo>
                    <a:pt x="2795" y="9880"/>
                    <a:pt x="2727" y="9846"/>
                    <a:pt x="2617" y="9769"/>
                  </a:cubicBezTo>
                  <a:lnTo>
                    <a:pt x="2192" y="9345"/>
                  </a:lnTo>
                  <a:cubicBezTo>
                    <a:pt x="2056" y="9209"/>
                    <a:pt x="1912" y="9030"/>
                    <a:pt x="1767" y="8852"/>
                  </a:cubicBezTo>
                  <a:cubicBezTo>
                    <a:pt x="1207" y="8147"/>
                    <a:pt x="569" y="7085"/>
                    <a:pt x="247" y="5734"/>
                  </a:cubicBezTo>
                  <a:cubicBezTo>
                    <a:pt x="179" y="5344"/>
                    <a:pt x="102" y="4995"/>
                    <a:pt x="68" y="4605"/>
                  </a:cubicBezTo>
                  <a:cubicBezTo>
                    <a:pt x="68" y="4494"/>
                    <a:pt x="68" y="4392"/>
                    <a:pt x="34" y="4324"/>
                  </a:cubicBezTo>
                  <a:cubicBezTo>
                    <a:pt x="0" y="3577"/>
                    <a:pt x="34" y="2872"/>
                    <a:pt x="179" y="2200"/>
                  </a:cubicBezTo>
                  <a:cubicBezTo>
                    <a:pt x="213" y="1946"/>
                    <a:pt x="281" y="1699"/>
                    <a:pt x="391" y="1453"/>
                  </a:cubicBezTo>
                  <a:cubicBezTo>
                    <a:pt x="425" y="1385"/>
                    <a:pt x="459" y="1309"/>
                    <a:pt x="493" y="1241"/>
                  </a:cubicBezTo>
                  <a:cubicBezTo>
                    <a:pt x="603" y="1028"/>
                    <a:pt x="739" y="816"/>
                    <a:pt x="884" y="637"/>
                  </a:cubicBezTo>
                  <a:cubicBezTo>
                    <a:pt x="994" y="569"/>
                    <a:pt x="1096" y="459"/>
                    <a:pt x="1241" y="357"/>
                  </a:cubicBezTo>
                  <a:close/>
                </a:path>
              </a:pathLst>
            </a:custGeom>
            <a:solidFill>
              <a:schemeClr val="accent5"/>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656" name="Google Shape;656;p52"/>
            <p:cNvSpPr/>
            <p:nvPr/>
          </p:nvSpPr>
          <p:spPr>
            <a:xfrm>
              <a:off x="8962060" y="4739521"/>
              <a:ext cx="116748" cy="331097"/>
            </a:xfrm>
            <a:custGeom>
              <a:avLst/>
              <a:gdLst/>
              <a:ahLst/>
              <a:cxnLst/>
              <a:rect l="l" t="t" r="r" b="b"/>
              <a:pathLst>
                <a:path w="3433" h="9736" extrusionOk="0">
                  <a:moveTo>
                    <a:pt x="2863" y="0"/>
                  </a:moveTo>
                  <a:cubicBezTo>
                    <a:pt x="2940" y="43"/>
                    <a:pt x="2974" y="43"/>
                    <a:pt x="3008" y="77"/>
                  </a:cubicBezTo>
                  <a:cubicBezTo>
                    <a:pt x="3152" y="179"/>
                    <a:pt x="3220" y="391"/>
                    <a:pt x="3220" y="603"/>
                  </a:cubicBezTo>
                  <a:cubicBezTo>
                    <a:pt x="3432" y="2022"/>
                    <a:pt x="2974" y="3543"/>
                    <a:pt x="2795" y="4961"/>
                  </a:cubicBezTo>
                  <a:cubicBezTo>
                    <a:pt x="2617" y="6414"/>
                    <a:pt x="2439" y="8113"/>
                    <a:pt x="3042" y="9455"/>
                  </a:cubicBezTo>
                  <a:cubicBezTo>
                    <a:pt x="3076" y="9523"/>
                    <a:pt x="3110" y="9633"/>
                    <a:pt x="3152" y="9701"/>
                  </a:cubicBezTo>
                  <a:lnTo>
                    <a:pt x="3076" y="9735"/>
                  </a:lnTo>
                  <a:cubicBezTo>
                    <a:pt x="3042" y="9455"/>
                    <a:pt x="1" y="4715"/>
                    <a:pt x="2863" y="0"/>
                  </a:cubicBezTo>
                  <a:close/>
                </a:path>
              </a:pathLst>
            </a:custGeom>
            <a:solidFill>
              <a:schemeClr val="accent3"/>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657" name="Google Shape;657;p52"/>
            <p:cNvSpPr/>
            <p:nvPr/>
          </p:nvSpPr>
          <p:spPr>
            <a:xfrm>
              <a:off x="9058267" y="4762612"/>
              <a:ext cx="4931" cy="11903"/>
            </a:xfrm>
            <a:custGeom>
              <a:avLst/>
              <a:gdLst/>
              <a:ahLst/>
              <a:cxnLst/>
              <a:rect l="l" t="t" r="r" b="b"/>
              <a:pathLst>
                <a:path w="145" h="350" extrusionOk="0">
                  <a:moveTo>
                    <a:pt x="111" y="1"/>
                  </a:moveTo>
                  <a:cubicBezTo>
                    <a:pt x="111" y="1"/>
                    <a:pt x="145" y="1"/>
                    <a:pt x="145" y="35"/>
                  </a:cubicBezTo>
                  <a:lnTo>
                    <a:pt x="145" y="103"/>
                  </a:lnTo>
                  <a:lnTo>
                    <a:pt x="145" y="171"/>
                  </a:lnTo>
                  <a:cubicBezTo>
                    <a:pt x="145" y="213"/>
                    <a:pt x="145" y="247"/>
                    <a:pt x="111" y="247"/>
                  </a:cubicBezTo>
                  <a:cubicBezTo>
                    <a:pt x="111" y="281"/>
                    <a:pt x="111" y="315"/>
                    <a:pt x="68" y="315"/>
                  </a:cubicBezTo>
                  <a:lnTo>
                    <a:pt x="68" y="349"/>
                  </a:lnTo>
                  <a:cubicBezTo>
                    <a:pt x="34" y="349"/>
                    <a:pt x="0" y="349"/>
                    <a:pt x="0" y="315"/>
                  </a:cubicBezTo>
                  <a:lnTo>
                    <a:pt x="0" y="247"/>
                  </a:lnTo>
                  <a:lnTo>
                    <a:pt x="0" y="171"/>
                  </a:lnTo>
                  <a:cubicBezTo>
                    <a:pt x="34" y="137"/>
                    <a:pt x="34" y="103"/>
                    <a:pt x="34" y="103"/>
                  </a:cubicBezTo>
                  <a:cubicBezTo>
                    <a:pt x="34" y="69"/>
                    <a:pt x="68" y="35"/>
                    <a:pt x="68" y="35"/>
                  </a:cubicBezTo>
                  <a:cubicBezTo>
                    <a:pt x="68" y="35"/>
                    <a:pt x="111" y="35"/>
                    <a:pt x="111" y="1"/>
                  </a:cubicBezTo>
                  <a:close/>
                </a:path>
              </a:pathLst>
            </a:custGeom>
            <a:solidFill>
              <a:schemeClr val="accent5"/>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658" name="Google Shape;658;p52"/>
            <p:cNvSpPr/>
            <p:nvPr/>
          </p:nvSpPr>
          <p:spPr>
            <a:xfrm>
              <a:off x="9048745" y="4761184"/>
              <a:ext cx="6087" cy="13331"/>
            </a:xfrm>
            <a:custGeom>
              <a:avLst/>
              <a:gdLst/>
              <a:ahLst/>
              <a:cxnLst/>
              <a:rect l="l" t="t" r="r" b="b"/>
              <a:pathLst>
                <a:path w="179" h="392" extrusionOk="0">
                  <a:moveTo>
                    <a:pt x="102" y="0"/>
                  </a:moveTo>
                  <a:cubicBezTo>
                    <a:pt x="136" y="0"/>
                    <a:pt x="178" y="0"/>
                    <a:pt x="178" y="77"/>
                  </a:cubicBezTo>
                  <a:lnTo>
                    <a:pt x="178" y="213"/>
                  </a:lnTo>
                  <a:cubicBezTo>
                    <a:pt x="136" y="289"/>
                    <a:pt x="136" y="323"/>
                    <a:pt x="102" y="357"/>
                  </a:cubicBezTo>
                  <a:lnTo>
                    <a:pt x="102" y="357"/>
                  </a:lnTo>
                  <a:cubicBezTo>
                    <a:pt x="68" y="391"/>
                    <a:pt x="34" y="357"/>
                    <a:pt x="34" y="323"/>
                  </a:cubicBezTo>
                  <a:cubicBezTo>
                    <a:pt x="0" y="289"/>
                    <a:pt x="34" y="255"/>
                    <a:pt x="34" y="179"/>
                  </a:cubicBezTo>
                  <a:cubicBezTo>
                    <a:pt x="68" y="145"/>
                    <a:pt x="68" y="77"/>
                    <a:pt x="102" y="43"/>
                  </a:cubicBezTo>
                  <a:close/>
                </a:path>
              </a:pathLst>
            </a:custGeom>
            <a:solidFill>
              <a:schemeClr val="accent5"/>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659" name="Google Shape;659;p52"/>
            <p:cNvSpPr/>
            <p:nvPr/>
          </p:nvSpPr>
          <p:spPr>
            <a:xfrm>
              <a:off x="9059423" y="4790056"/>
              <a:ext cx="4931" cy="12175"/>
            </a:xfrm>
            <a:custGeom>
              <a:avLst/>
              <a:gdLst/>
              <a:ahLst/>
              <a:cxnLst/>
              <a:rect l="l" t="t" r="r" b="b"/>
              <a:pathLst>
                <a:path w="145" h="358" extrusionOk="0">
                  <a:moveTo>
                    <a:pt x="77" y="1"/>
                  </a:moveTo>
                  <a:cubicBezTo>
                    <a:pt x="77" y="1"/>
                    <a:pt x="145" y="1"/>
                    <a:pt x="111" y="43"/>
                  </a:cubicBezTo>
                  <a:cubicBezTo>
                    <a:pt x="111" y="145"/>
                    <a:pt x="111" y="213"/>
                    <a:pt x="77" y="324"/>
                  </a:cubicBezTo>
                  <a:lnTo>
                    <a:pt x="77" y="324"/>
                  </a:lnTo>
                  <a:cubicBezTo>
                    <a:pt x="34" y="358"/>
                    <a:pt x="0" y="358"/>
                    <a:pt x="0" y="324"/>
                  </a:cubicBezTo>
                  <a:cubicBezTo>
                    <a:pt x="0" y="213"/>
                    <a:pt x="34" y="111"/>
                    <a:pt x="77" y="43"/>
                  </a:cubicBezTo>
                  <a:close/>
                </a:path>
              </a:pathLst>
            </a:custGeom>
            <a:solidFill>
              <a:schemeClr val="accent5"/>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660" name="Google Shape;660;p52"/>
            <p:cNvSpPr/>
            <p:nvPr/>
          </p:nvSpPr>
          <p:spPr>
            <a:xfrm>
              <a:off x="9047589" y="4796144"/>
              <a:ext cx="4625" cy="9862"/>
            </a:xfrm>
            <a:custGeom>
              <a:avLst/>
              <a:gdLst/>
              <a:ahLst/>
              <a:cxnLst/>
              <a:rect l="l" t="t" r="r" b="b"/>
              <a:pathLst>
                <a:path w="136" h="290" extrusionOk="0">
                  <a:moveTo>
                    <a:pt x="68" y="0"/>
                  </a:moveTo>
                  <a:cubicBezTo>
                    <a:pt x="68" y="0"/>
                    <a:pt x="136" y="0"/>
                    <a:pt x="136" y="34"/>
                  </a:cubicBezTo>
                  <a:cubicBezTo>
                    <a:pt x="136" y="111"/>
                    <a:pt x="136" y="213"/>
                    <a:pt x="102" y="247"/>
                  </a:cubicBezTo>
                  <a:lnTo>
                    <a:pt x="102" y="289"/>
                  </a:lnTo>
                  <a:cubicBezTo>
                    <a:pt x="68" y="289"/>
                    <a:pt x="34" y="289"/>
                    <a:pt x="0" y="247"/>
                  </a:cubicBezTo>
                  <a:cubicBezTo>
                    <a:pt x="0" y="179"/>
                    <a:pt x="34" y="77"/>
                    <a:pt x="34" y="34"/>
                  </a:cubicBezTo>
                  <a:cubicBezTo>
                    <a:pt x="34" y="0"/>
                    <a:pt x="68" y="0"/>
                    <a:pt x="68" y="0"/>
                  </a:cubicBezTo>
                  <a:close/>
                </a:path>
              </a:pathLst>
            </a:custGeom>
            <a:solidFill>
              <a:schemeClr val="accent5"/>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661" name="Google Shape;661;p52"/>
            <p:cNvSpPr/>
            <p:nvPr/>
          </p:nvSpPr>
          <p:spPr>
            <a:xfrm>
              <a:off x="9025892" y="4760028"/>
              <a:ext cx="5815" cy="11018"/>
            </a:xfrm>
            <a:custGeom>
              <a:avLst/>
              <a:gdLst/>
              <a:ahLst/>
              <a:cxnLst/>
              <a:rect l="l" t="t" r="r" b="b"/>
              <a:pathLst>
                <a:path w="171" h="324" extrusionOk="0">
                  <a:moveTo>
                    <a:pt x="103" y="34"/>
                  </a:moveTo>
                  <a:cubicBezTo>
                    <a:pt x="137" y="0"/>
                    <a:pt x="171" y="34"/>
                    <a:pt x="171" y="77"/>
                  </a:cubicBezTo>
                  <a:cubicBezTo>
                    <a:pt x="137" y="111"/>
                    <a:pt x="137" y="145"/>
                    <a:pt x="137" y="213"/>
                  </a:cubicBezTo>
                  <a:cubicBezTo>
                    <a:pt x="137" y="247"/>
                    <a:pt x="171" y="289"/>
                    <a:pt x="137" y="323"/>
                  </a:cubicBezTo>
                  <a:lnTo>
                    <a:pt x="103" y="323"/>
                  </a:lnTo>
                  <a:lnTo>
                    <a:pt x="69" y="323"/>
                  </a:lnTo>
                  <a:cubicBezTo>
                    <a:pt x="1" y="289"/>
                    <a:pt x="35" y="213"/>
                    <a:pt x="35" y="179"/>
                  </a:cubicBezTo>
                  <a:cubicBezTo>
                    <a:pt x="35" y="111"/>
                    <a:pt x="69" y="77"/>
                    <a:pt x="103" y="34"/>
                  </a:cubicBezTo>
                  <a:close/>
                </a:path>
              </a:pathLst>
            </a:custGeom>
            <a:solidFill>
              <a:schemeClr val="accent3"/>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662" name="Google Shape;662;p52"/>
            <p:cNvSpPr/>
            <p:nvPr/>
          </p:nvSpPr>
          <p:spPr>
            <a:xfrm>
              <a:off x="9016098" y="4766081"/>
              <a:ext cx="7244" cy="12175"/>
            </a:xfrm>
            <a:custGeom>
              <a:avLst/>
              <a:gdLst/>
              <a:ahLst/>
              <a:cxnLst/>
              <a:rect l="l" t="t" r="r" b="b"/>
              <a:pathLst>
                <a:path w="213" h="358" extrusionOk="0">
                  <a:moveTo>
                    <a:pt x="145" y="1"/>
                  </a:moveTo>
                  <a:cubicBezTo>
                    <a:pt x="145" y="1"/>
                    <a:pt x="212" y="1"/>
                    <a:pt x="178" y="35"/>
                  </a:cubicBezTo>
                  <a:lnTo>
                    <a:pt x="178" y="111"/>
                  </a:lnTo>
                  <a:lnTo>
                    <a:pt x="178" y="213"/>
                  </a:lnTo>
                  <a:cubicBezTo>
                    <a:pt x="178" y="247"/>
                    <a:pt x="178" y="324"/>
                    <a:pt x="145" y="358"/>
                  </a:cubicBezTo>
                  <a:lnTo>
                    <a:pt x="145" y="358"/>
                  </a:lnTo>
                  <a:lnTo>
                    <a:pt x="77" y="358"/>
                  </a:lnTo>
                  <a:cubicBezTo>
                    <a:pt x="0" y="324"/>
                    <a:pt x="34" y="247"/>
                    <a:pt x="34" y="179"/>
                  </a:cubicBezTo>
                  <a:cubicBezTo>
                    <a:pt x="77" y="145"/>
                    <a:pt x="77" y="145"/>
                    <a:pt x="77" y="111"/>
                  </a:cubicBezTo>
                  <a:cubicBezTo>
                    <a:pt x="77" y="69"/>
                    <a:pt x="111" y="35"/>
                    <a:pt x="111" y="35"/>
                  </a:cubicBezTo>
                  <a:cubicBezTo>
                    <a:pt x="111" y="1"/>
                    <a:pt x="111" y="1"/>
                    <a:pt x="145" y="1"/>
                  </a:cubicBezTo>
                  <a:close/>
                </a:path>
              </a:pathLst>
            </a:custGeom>
            <a:solidFill>
              <a:schemeClr val="accent3"/>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663" name="Google Shape;663;p52"/>
            <p:cNvSpPr/>
            <p:nvPr/>
          </p:nvSpPr>
          <p:spPr>
            <a:xfrm>
              <a:off x="8993279" y="4827635"/>
              <a:ext cx="4931" cy="15609"/>
            </a:xfrm>
            <a:custGeom>
              <a:avLst/>
              <a:gdLst/>
              <a:ahLst/>
              <a:cxnLst/>
              <a:rect l="l" t="t" r="r" b="b"/>
              <a:pathLst>
                <a:path w="145" h="459" extrusionOk="0">
                  <a:moveTo>
                    <a:pt x="68" y="0"/>
                  </a:moveTo>
                  <a:cubicBezTo>
                    <a:pt x="110" y="0"/>
                    <a:pt x="144" y="0"/>
                    <a:pt x="144" y="34"/>
                  </a:cubicBezTo>
                  <a:lnTo>
                    <a:pt x="144" y="247"/>
                  </a:lnTo>
                  <a:cubicBezTo>
                    <a:pt x="144" y="315"/>
                    <a:pt x="110" y="349"/>
                    <a:pt x="68" y="425"/>
                  </a:cubicBezTo>
                  <a:lnTo>
                    <a:pt x="68" y="459"/>
                  </a:lnTo>
                  <a:cubicBezTo>
                    <a:pt x="34" y="459"/>
                    <a:pt x="34" y="459"/>
                    <a:pt x="0" y="425"/>
                  </a:cubicBezTo>
                  <a:cubicBezTo>
                    <a:pt x="0" y="349"/>
                    <a:pt x="0" y="281"/>
                    <a:pt x="34" y="247"/>
                  </a:cubicBezTo>
                  <a:cubicBezTo>
                    <a:pt x="34" y="170"/>
                    <a:pt x="68" y="102"/>
                    <a:pt x="68" y="34"/>
                  </a:cubicBezTo>
                  <a:close/>
                </a:path>
              </a:pathLst>
            </a:custGeom>
            <a:solidFill>
              <a:schemeClr val="accent3"/>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664" name="Google Shape;664;p52"/>
            <p:cNvSpPr/>
            <p:nvPr/>
          </p:nvSpPr>
          <p:spPr>
            <a:xfrm>
              <a:off x="9025892" y="4827635"/>
              <a:ext cx="5815" cy="10712"/>
            </a:xfrm>
            <a:custGeom>
              <a:avLst/>
              <a:gdLst/>
              <a:ahLst/>
              <a:cxnLst/>
              <a:rect l="l" t="t" r="r" b="b"/>
              <a:pathLst>
                <a:path w="171" h="315" extrusionOk="0">
                  <a:moveTo>
                    <a:pt x="103" y="0"/>
                  </a:moveTo>
                  <a:cubicBezTo>
                    <a:pt x="103" y="0"/>
                    <a:pt x="171" y="0"/>
                    <a:pt x="171" y="68"/>
                  </a:cubicBezTo>
                  <a:cubicBezTo>
                    <a:pt x="137" y="102"/>
                    <a:pt x="137" y="136"/>
                    <a:pt x="137" y="170"/>
                  </a:cubicBezTo>
                  <a:cubicBezTo>
                    <a:pt x="137" y="247"/>
                    <a:pt x="137" y="281"/>
                    <a:pt x="69" y="315"/>
                  </a:cubicBezTo>
                  <a:lnTo>
                    <a:pt x="69" y="315"/>
                  </a:lnTo>
                  <a:cubicBezTo>
                    <a:pt x="69" y="315"/>
                    <a:pt x="35" y="315"/>
                    <a:pt x="1" y="281"/>
                  </a:cubicBezTo>
                  <a:cubicBezTo>
                    <a:pt x="1" y="247"/>
                    <a:pt x="1" y="213"/>
                    <a:pt x="35" y="170"/>
                  </a:cubicBezTo>
                  <a:cubicBezTo>
                    <a:pt x="35" y="102"/>
                    <a:pt x="69" y="68"/>
                    <a:pt x="69" y="34"/>
                  </a:cubicBezTo>
                  <a:cubicBezTo>
                    <a:pt x="69" y="34"/>
                    <a:pt x="69" y="0"/>
                    <a:pt x="103" y="0"/>
                  </a:cubicBezTo>
                  <a:close/>
                </a:path>
              </a:pathLst>
            </a:custGeom>
            <a:solidFill>
              <a:schemeClr val="accent5"/>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665" name="Google Shape;665;p52"/>
            <p:cNvSpPr/>
            <p:nvPr/>
          </p:nvSpPr>
          <p:spPr>
            <a:xfrm>
              <a:off x="9040345" y="4870960"/>
              <a:ext cx="7278" cy="14487"/>
            </a:xfrm>
            <a:custGeom>
              <a:avLst/>
              <a:gdLst/>
              <a:ahLst/>
              <a:cxnLst/>
              <a:rect l="l" t="t" r="r" b="b"/>
              <a:pathLst>
                <a:path w="214" h="426" extrusionOk="0">
                  <a:moveTo>
                    <a:pt x="103" y="34"/>
                  </a:moveTo>
                  <a:cubicBezTo>
                    <a:pt x="137" y="0"/>
                    <a:pt x="171" y="34"/>
                    <a:pt x="171" y="34"/>
                  </a:cubicBezTo>
                  <a:cubicBezTo>
                    <a:pt x="171" y="170"/>
                    <a:pt x="213" y="315"/>
                    <a:pt x="103" y="425"/>
                  </a:cubicBezTo>
                  <a:lnTo>
                    <a:pt x="103" y="425"/>
                  </a:lnTo>
                  <a:lnTo>
                    <a:pt x="69" y="425"/>
                  </a:lnTo>
                  <a:cubicBezTo>
                    <a:pt x="1" y="281"/>
                    <a:pt x="69" y="136"/>
                    <a:pt x="103" y="34"/>
                  </a:cubicBezTo>
                  <a:close/>
                </a:path>
              </a:pathLst>
            </a:custGeom>
            <a:solidFill>
              <a:schemeClr val="accent5"/>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666" name="Google Shape;666;p52"/>
            <p:cNvSpPr/>
            <p:nvPr/>
          </p:nvSpPr>
          <p:spPr>
            <a:xfrm>
              <a:off x="9033135" y="4873273"/>
              <a:ext cx="5815" cy="14487"/>
            </a:xfrm>
            <a:custGeom>
              <a:avLst/>
              <a:gdLst/>
              <a:ahLst/>
              <a:cxnLst/>
              <a:rect l="l" t="t" r="r" b="b"/>
              <a:pathLst>
                <a:path w="171" h="426" extrusionOk="0">
                  <a:moveTo>
                    <a:pt x="102" y="34"/>
                  </a:moveTo>
                  <a:cubicBezTo>
                    <a:pt x="136" y="0"/>
                    <a:pt x="170" y="0"/>
                    <a:pt x="170" y="34"/>
                  </a:cubicBezTo>
                  <a:lnTo>
                    <a:pt x="170" y="213"/>
                  </a:lnTo>
                  <a:cubicBezTo>
                    <a:pt x="170" y="281"/>
                    <a:pt x="170" y="357"/>
                    <a:pt x="136" y="391"/>
                  </a:cubicBezTo>
                  <a:lnTo>
                    <a:pt x="102" y="391"/>
                  </a:lnTo>
                  <a:cubicBezTo>
                    <a:pt x="68" y="425"/>
                    <a:pt x="34" y="425"/>
                    <a:pt x="0" y="357"/>
                  </a:cubicBezTo>
                  <a:cubicBezTo>
                    <a:pt x="0" y="315"/>
                    <a:pt x="0" y="247"/>
                    <a:pt x="34" y="179"/>
                  </a:cubicBezTo>
                  <a:cubicBezTo>
                    <a:pt x="34" y="145"/>
                    <a:pt x="68" y="68"/>
                    <a:pt x="102" y="34"/>
                  </a:cubicBezTo>
                  <a:close/>
                </a:path>
              </a:pathLst>
            </a:custGeom>
            <a:solidFill>
              <a:schemeClr val="accent5"/>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667" name="Google Shape;667;p52"/>
            <p:cNvSpPr/>
            <p:nvPr/>
          </p:nvSpPr>
          <p:spPr>
            <a:xfrm>
              <a:off x="9040345" y="4899833"/>
              <a:ext cx="5815" cy="10746"/>
            </a:xfrm>
            <a:custGeom>
              <a:avLst/>
              <a:gdLst/>
              <a:ahLst/>
              <a:cxnLst/>
              <a:rect l="l" t="t" r="r" b="b"/>
              <a:pathLst>
                <a:path w="171" h="316" extrusionOk="0">
                  <a:moveTo>
                    <a:pt x="69" y="1"/>
                  </a:moveTo>
                  <a:cubicBezTo>
                    <a:pt x="103" y="1"/>
                    <a:pt x="171" y="1"/>
                    <a:pt x="171" y="69"/>
                  </a:cubicBezTo>
                  <a:cubicBezTo>
                    <a:pt x="171" y="137"/>
                    <a:pt x="171" y="213"/>
                    <a:pt x="137" y="281"/>
                  </a:cubicBezTo>
                  <a:lnTo>
                    <a:pt x="137" y="281"/>
                  </a:lnTo>
                  <a:cubicBezTo>
                    <a:pt x="103" y="315"/>
                    <a:pt x="35" y="281"/>
                    <a:pt x="35" y="247"/>
                  </a:cubicBezTo>
                  <a:cubicBezTo>
                    <a:pt x="1" y="213"/>
                    <a:pt x="35" y="103"/>
                    <a:pt x="35" y="35"/>
                  </a:cubicBezTo>
                  <a:cubicBezTo>
                    <a:pt x="69" y="35"/>
                    <a:pt x="69" y="35"/>
                    <a:pt x="69" y="1"/>
                  </a:cubicBezTo>
                  <a:close/>
                </a:path>
              </a:pathLst>
            </a:custGeom>
            <a:solidFill>
              <a:schemeClr val="accent5"/>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668" name="Google Shape;668;p52"/>
            <p:cNvSpPr/>
            <p:nvPr/>
          </p:nvSpPr>
          <p:spPr>
            <a:xfrm>
              <a:off x="9001644" y="4866063"/>
              <a:ext cx="3775" cy="12141"/>
            </a:xfrm>
            <a:custGeom>
              <a:avLst/>
              <a:gdLst/>
              <a:ahLst/>
              <a:cxnLst/>
              <a:rect l="l" t="t" r="r" b="b"/>
              <a:pathLst>
                <a:path w="111" h="357" extrusionOk="0">
                  <a:moveTo>
                    <a:pt x="77" y="34"/>
                  </a:moveTo>
                  <a:cubicBezTo>
                    <a:pt x="77" y="0"/>
                    <a:pt x="111" y="34"/>
                    <a:pt x="111" y="34"/>
                  </a:cubicBezTo>
                  <a:lnTo>
                    <a:pt x="111" y="212"/>
                  </a:lnTo>
                  <a:lnTo>
                    <a:pt x="111" y="314"/>
                  </a:lnTo>
                  <a:lnTo>
                    <a:pt x="77" y="314"/>
                  </a:lnTo>
                  <a:cubicBezTo>
                    <a:pt x="77" y="357"/>
                    <a:pt x="34" y="357"/>
                    <a:pt x="0" y="314"/>
                  </a:cubicBezTo>
                  <a:cubicBezTo>
                    <a:pt x="0" y="280"/>
                    <a:pt x="0" y="212"/>
                    <a:pt x="34" y="178"/>
                  </a:cubicBezTo>
                  <a:lnTo>
                    <a:pt x="34" y="34"/>
                  </a:lnTo>
                  <a:close/>
                </a:path>
              </a:pathLst>
            </a:custGeom>
            <a:solidFill>
              <a:schemeClr val="accent3"/>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669" name="Google Shape;669;p52"/>
            <p:cNvSpPr/>
            <p:nvPr/>
          </p:nvSpPr>
          <p:spPr>
            <a:xfrm>
              <a:off x="8992122" y="4867219"/>
              <a:ext cx="3469" cy="12141"/>
            </a:xfrm>
            <a:custGeom>
              <a:avLst/>
              <a:gdLst/>
              <a:ahLst/>
              <a:cxnLst/>
              <a:rect l="l" t="t" r="r" b="b"/>
              <a:pathLst>
                <a:path w="102" h="357" extrusionOk="0">
                  <a:moveTo>
                    <a:pt x="68" y="0"/>
                  </a:moveTo>
                  <a:lnTo>
                    <a:pt x="102" y="0"/>
                  </a:lnTo>
                  <a:lnTo>
                    <a:pt x="102" y="144"/>
                  </a:lnTo>
                  <a:lnTo>
                    <a:pt x="102" y="323"/>
                  </a:lnTo>
                  <a:lnTo>
                    <a:pt x="102" y="323"/>
                  </a:lnTo>
                  <a:cubicBezTo>
                    <a:pt x="68" y="357"/>
                    <a:pt x="0" y="357"/>
                    <a:pt x="0" y="280"/>
                  </a:cubicBezTo>
                  <a:lnTo>
                    <a:pt x="0" y="144"/>
                  </a:lnTo>
                  <a:cubicBezTo>
                    <a:pt x="34" y="110"/>
                    <a:pt x="34" y="34"/>
                    <a:pt x="68" y="0"/>
                  </a:cubicBezTo>
                  <a:close/>
                </a:path>
              </a:pathLst>
            </a:custGeom>
            <a:solidFill>
              <a:schemeClr val="accent3"/>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670" name="Google Shape;670;p52"/>
            <p:cNvSpPr/>
            <p:nvPr/>
          </p:nvSpPr>
          <p:spPr>
            <a:xfrm>
              <a:off x="9001644" y="4924964"/>
              <a:ext cx="4931" cy="15643"/>
            </a:xfrm>
            <a:custGeom>
              <a:avLst/>
              <a:gdLst/>
              <a:ahLst/>
              <a:cxnLst/>
              <a:rect l="l" t="t" r="r" b="b"/>
              <a:pathLst>
                <a:path w="145" h="460" extrusionOk="0">
                  <a:moveTo>
                    <a:pt x="34" y="35"/>
                  </a:moveTo>
                  <a:cubicBezTo>
                    <a:pt x="77" y="1"/>
                    <a:pt x="111" y="35"/>
                    <a:pt x="111" y="69"/>
                  </a:cubicBezTo>
                  <a:cubicBezTo>
                    <a:pt x="145" y="145"/>
                    <a:pt x="145" y="179"/>
                    <a:pt x="145" y="247"/>
                  </a:cubicBezTo>
                  <a:cubicBezTo>
                    <a:pt x="145" y="324"/>
                    <a:pt x="145" y="392"/>
                    <a:pt x="111" y="426"/>
                  </a:cubicBezTo>
                  <a:lnTo>
                    <a:pt x="111" y="426"/>
                  </a:lnTo>
                  <a:cubicBezTo>
                    <a:pt x="77" y="460"/>
                    <a:pt x="34" y="460"/>
                    <a:pt x="0" y="426"/>
                  </a:cubicBezTo>
                  <a:cubicBezTo>
                    <a:pt x="0" y="358"/>
                    <a:pt x="0" y="324"/>
                    <a:pt x="34" y="247"/>
                  </a:cubicBezTo>
                  <a:lnTo>
                    <a:pt x="34" y="69"/>
                  </a:lnTo>
                  <a:close/>
                </a:path>
              </a:pathLst>
            </a:custGeom>
            <a:solidFill>
              <a:schemeClr val="accent3"/>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671" name="Google Shape;671;p52"/>
            <p:cNvSpPr/>
            <p:nvPr/>
          </p:nvSpPr>
          <p:spPr>
            <a:xfrm>
              <a:off x="8990966" y="4921529"/>
              <a:ext cx="4625" cy="11869"/>
            </a:xfrm>
            <a:custGeom>
              <a:avLst/>
              <a:gdLst/>
              <a:ahLst/>
              <a:cxnLst/>
              <a:rect l="l" t="t" r="r" b="b"/>
              <a:pathLst>
                <a:path w="136" h="349" extrusionOk="0">
                  <a:moveTo>
                    <a:pt x="68" y="0"/>
                  </a:moveTo>
                  <a:cubicBezTo>
                    <a:pt x="102" y="0"/>
                    <a:pt x="136" y="0"/>
                    <a:pt x="136" y="34"/>
                  </a:cubicBezTo>
                  <a:cubicBezTo>
                    <a:pt x="136" y="136"/>
                    <a:pt x="136" y="246"/>
                    <a:pt x="102" y="348"/>
                  </a:cubicBezTo>
                  <a:lnTo>
                    <a:pt x="102" y="348"/>
                  </a:lnTo>
                  <a:lnTo>
                    <a:pt x="34" y="348"/>
                  </a:lnTo>
                  <a:cubicBezTo>
                    <a:pt x="0" y="246"/>
                    <a:pt x="34" y="136"/>
                    <a:pt x="68" y="34"/>
                  </a:cubicBezTo>
                  <a:close/>
                </a:path>
              </a:pathLst>
            </a:custGeom>
            <a:solidFill>
              <a:schemeClr val="accent3"/>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672" name="Google Shape;672;p52"/>
            <p:cNvSpPr/>
            <p:nvPr/>
          </p:nvSpPr>
          <p:spPr>
            <a:xfrm>
              <a:off x="8474426" y="4964855"/>
              <a:ext cx="440567" cy="117904"/>
            </a:xfrm>
            <a:custGeom>
              <a:avLst/>
              <a:gdLst/>
              <a:ahLst/>
              <a:cxnLst/>
              <a:rect l="l" t="t" r="r" b="b"/>
              <a:pathLst>
                <a:path w="12955" h="3467" extrusionOk="0">
                  <a:moveTo>
                    <a:pt x="1062" y="1275"/>
                  </a:moveTo>
                  <a:cubicBezTo>
                    <a:pt x="1240" y="1164"/>
                    <a:pt x="1419" y="1062"/>
                    <a:pt x="1563" y="986"/>
                  </a:cubicBezTo>
                  <a:cubicBezTo>
                    <a:pt x="2090" y="705"/>
                    <a:pt x="2659" y="527"/>
                    <a:pt x="3220" y="383"/>
                  </a:cubicBezTo>
                  <a:cubicBezTo>
                    <a:pt x="3296" y="349"/>
                    <a:pt x="3398" y="349"/>
                    <a:pt x="3475" y="315"/>
                  </a:cubicBezTo>
                  <a:cubicBezTo>
                    <a:pt x="3645" y="281"/>
                    <a:pt x="3789" y="281"/>
                    <a:pt x="3933" y="247"/>
                  </a:cubicBezTo>
                  <a:cubicBezTo>
                    <a:pt x="5276" y="34"/>
                    <a:pt x="6618" y="0"/>
                    <a:pt x="8002" y="34"/>
                  </a:cubicBezTo>
                  <a:cubicBezTo>
                    <a:pt x="9379" y="102"/>
                    <a:pt x="10763" y="213"/>
                    <a:pt x="12139" y="425"/>
                  </a:cubicBezTo>
                  <a:cubicBezTo>
                    <a:pt x="12216" y="425"/>
                    <a:pt x="12250" y="459"/>
                    <a:pt x="12318" y="459"/>
                  </a:cubicBezTo>
                  <a:cubicBezTo>
                    <a:pt x="12496" y="493"/>
                    <a:pt x="12709" y="527"/>
                    <a:pt x="12887" y="561"/>
                  </a:cubicBezTo>
                  <a:lnTo>
                    <a:pt x="12955" y="561"/>
                  </a:lnTo>
                  <a:lnTo>
                    <a:pt x="12887" y="561"/>
                  </a:lnTo>
                  <a:cubicBezTo>
                    <a:pt x="12743" y="527"/>
                    <a:pt x="12607" y="561"/>
                    <a:pt x="12428" y="595"/>
                  </a:cubicBezTo>
                  <a:cubicBezTo>
                    <a:pt x="12250" y="637"/>
                    <a:pt x="12071" y="671"/>
                    <a:pt x="11927" y="705"/>
                  </a:cubicBezTo>
                  <a:cubicBezTo>
                    <a:pt x="11468" y="773"/>
                    <a:pt x="11044" y="884"/>
                    <a:pt x="10619" y="986"/>
                  </a:cubicBezTo>
                  <a:cubicBezTo>
                    <a:pt x="9591" y="1232"/>
                    <a:pt x="8606" y="1555"/>
                    <a:pt x="7612" y="1835"/>
                  </a:cubicBezTo>
                  <a:cubicBezTo>
                    <a:pt x="6618" y="2124"/>
                    <a:pt x="5666" y="2404"/>
                    <a:pt x="4672" y="2651"/>
                  </a:cubicBezTo>
                  <a:cubicBezTo>
                    <a:pt x="4604" y="2685"/>
                    <a:pt x="4537" y="2685"/>
                    <a:pt x="4460" y="2719"/>
                  </a:cubicBezTo>
                  <a:cubicBezTo>
                    <a:pt x="4426" y="2719"/>
                    <a:pt x="4358" y="2761"/>
                    <a:pt x="4282" y="2761"/>
                  </a:cubicBezTo>
                  <a:cubicBezTo>
                    <a:pt x="3330" y="3007"/>
                    <a:pt x="2413" y="3356"/>
                    <a:pt x="1419" y="3466"/>
                  </a:cubicBezTo>
                  <a:lnTo>
                    <a:pt x="1096" y="3466"/>
                  </a:lnTo>
                  <a:cubicBezTo>
                    <a:pt x="994" y="3466"/>
                    <a:pt x="884" y="3432"/>
                    <a:pt x="782" y="3432"/>
                  </a:cubicBezTo>
                  <a:cubicBezTo>
                    <a:pt x="391" y="3322"/>
                    <a:pt x="77" y="3143"/>
                    <a:pt x="0" y="2795"/>
                  </a:cubicBezTo>
                  <a:cubicBezTo>
                    <a:pt x="0" y="2719"/>
                    <a:pt x="0" y="2617"/>
                    <a:pt x="34" y="2472"/>
                  </a:cubicBezTo>
                  <a:cubicBezTo>
                    <a:pt x="77" y="2438"/>
                    <a:pt x="77" y="2404"/>
                    <a:pt x="77" y="2404"/>
                  </a:cubicBezTo>
                  <a:cubicBezTo>
                    <a:pt x="111" y="2336"/>
                    <a:pt x="145" y="2294"/>
                    <a:pt x="145" y="2260"/>
                  </a:cubicBezTo>
                  <a:cubicBezTo>
                    <a:pt x="357" y="1869"/>
                    <a:pt x="714" y="1555"/>
                    <a:pt x="1062" y="1275"/>
                  </a:cubicBezTo>
                  <a:close/>
                </a:path>
              </a:pathLst>
            </a:custGeom>
            <a:solidFill>
              <a:schemeClr val="accent5"/>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673" name="Google Shape;673;p52"/>
            <p:cNvSpPr/>
            <p:nvPr/>
          </p:nvSpPr>
          <p:spPr>
            <a:xfrm>
              <a:off x="8464870" y="4980430"/>
              <a:ext cx="450123" cy="104641"/>
            </a:xfrm>
            <a:custGeom>
              <a:avLst/>
              <a:gdLst/>
              <a:ahLst/>
              <a:cxnLst/>
              <a:rect l="l" t="t" r="r" b="b"/>
              <a:pathLst>
                <a:path w="13236" h="3077" extrusionOk="0">
                  <a:moveTo>
                    <a:pt x="358" y="1946"/>
                  </a:moveTo>
                  <a:cubicBezTo>
                    <a:pt x="4393" y="426"/>
                    <a:pt x="10407" y="69"/>
                    <a:pt x="12599" y="1"/>
                  </a:cubicBezTo>
                  <a:cubicBezTo>
                    <a:pt x="12811" y="35"/>
                    <a:pt x="13024" y="69"/>
                    <a:pt x="13236" y="103"/>
                  </a:cubicBezTo>
                  <a:lnTo>
                    <a:pt x="13236" y="103"/>
                  </a:lnTo>
                  <a:cubicBezTo>
                    <a:pt x="12956" y="35"/>
                    <a:pt x="12497" y="179"/>
                    <a:pt x="12208" y="247"/>
                  </a:cubicBezTo>
                  <a:cubicBezTo>
                    <a:pt x="11749" y="315"/>
                    <a:pt x="11325" y="426"/>
                    <a:pt x="10900" y="528"/>
                  </a:cubicBezTo>
                  <a:cubicBezTo>
                    <a:pt x="9872" y="774"/>
                    <a:pt x="8887" y="1097"/>
                    <a:pt x="7893" y="1377"/>
                  </a:cubicBezTo>
                  <a:cubicBezTo>
                    <a:pt x="6831" y="1666"/>
                    <a:pt x="5803" y="2014"/>
                    <a:pt x="4741" y="2261"/>
                  </a:cubicBezTo>
                  <a:cubicBezTo>
                    <a:pt x="3756" y="2515"/>
                    <a:pt x="2762" y="2898"/>
                    <a:pt x="1700" y="3008"/>
                  </a:cubicBezTo>
                  <a:cubicBezTo>
                    <a:pt x="952" y="3076"/>
                    <a:pt x="1" y="2762"/>
                    <a:pt x="358" y="1946"/>
                  </a:cubicBezTo>
                  <a:close/>
                  <a:moveTo>
                    <a:pt x="13236" y="103"/>
                  </a:moveTo>
                  <a:lnTo>
                    <a:pt x="13236" y="103"/>
                  </a:lnTo>
                  <a:close/>
                </a:path>
              </a:pathLst>
            </a:custGeom>
            <a:solidFill>
              <a:schemeClr val="accent3"/>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674" name="Google Shape;674;p52"/>
            <p:cNvSpPr/>
            <p:nvPr/>
          </p:nvSpPr>
          <p:spPr>
            <a:xfrm>
              <a:off x="8746554" y="5005596"/>
              <a:ext cx="14487" cy="3775"/>
            </a:xfrm>
            <a:custGeom>
              <a:avLst/>
              <a:gdLst/>
              <a:ahLst/>
              <a:cxnLst/>
              <a:rect l="l" t="t" r="r" b="b"/>
              <a:pathLst>
                <a:path w="426" h="111" extrusionOk="0">
                  <a:moveTo>
                    <a:pt x="34" y="34"/>
                  </a:moveTo>
                  <a:cubicBezTo>
                    <a:pt x="102" y="0"/>
                    <a:pt x="145" y="34"/>
                    <a:pt x="213" y="0"/>
                  </a:cubicBezTo>
                  <a:lnTo>
                    <a:pt x="357" y="0"/>
                  </a:lnTo>
                  <a:cubicBezTo>
                    <a:pt x="391" y="0"/>
                    <a:pt x="425" y="77"/>
                    <a:pt x="391" y="77"/>
                  </a:cubicBezTo>
                  <a:lnTo>
                    <a:pt x="391" y="77"/>
                  </a:lnTo>
                  <a:cubicBezTo>
                    <a:pt x="315" y="77"/>
                    <a:pt x="247" y="77"/>
                    <a:pt x="213" y="110"/>
                  </a:cubicBezTo>
                  <a:lnTo>
                    <a:pt x="34" y="110"/>
                  </a:lnTo>
                  <a:cubicBezTo>
                    <a:pt x="34" y="110"/>
                    <a:pt x="0" y="34"/>
                    <a:pt x="34" y="34"/>
                  </a:cubicBezTo>
                  <a:close/>
                </a:path>
              </a:pathLst>
            </a:custGeom>
            <a:solidFill>
              <a:schemeClr val="accent5"/>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675" name="Google Shape;675;p52"/>
            <p:cNvSpPr/>
            <p:nvPr/>
          </p:nvSpPr>
          <p:spPr>
            <a:xfrm>
              <a:off x="8741623" y="5010493"/>
              <a:ext cx="14487" cy="4931"/>
            </a:xfrm>
            <a:custGeom>
              <a:avLst/>
              <a:gdLst/>
              <a:ahLst/>
              <a:cxnLst/>
              <a:rect l="l" t="t" r="r" b="b"/>
              <a:pathLst>
                <a:path w="426" h="145" extrusionOk="0">
                  <a:moveTo>
                    <a:pt x="35" y="34"/>
                  </a:moveTo>
                  <a:cubicBezTo>
                    <a:pt x="77" y="0"/>
                    <a:pt x="145" y="0"/>
                    <a:pt x="179" y="0"/>
                  </a:cubicBezTo>
                  <a:cubicBezTo>
                    <a:pt x="247" y="34"/>
                    <a:pt x="324" y="34"/>
                    <a:pt x="358" y="34"/>
                  </a:cubicBezTo>
                  <a:cubicBezTo>
                    <a:pt x="426" y="34"/>
                    <a:pt x="426" y="68"/>
                    <a:pt x="392" y="102"/>
                  </a:cubicBezTo>
                  <a:lnTo>
                    <a:pt x="358" y="102"/>
                  </a:lnTo>
                  <a:cubicBezTo>
                    <a:pt x="324" y="145"/>
                    <a:pt x="247" y="145"/>
                    <a:pt x="179" y="145"/>
                  </a:cubicBezTo>
                  <a:cubicBezTo>
                    <a:pt x="145" y="145"/>
                    <a:pt x="77" y="145"/>
                    <a:pt x="35" y="102"/>
                  </a:cubicBezTo>
                  <a:cubicBezTo>
                    <a:pt x="1" y="102"/>
                    <a:pt x="1" y="34"/>
                    <a:pt x="35" y="34"/>
                  </a:cubicBezTo>
                  <a:close/>
                </a:path>
              </a:pathLst>
            </a:custGeom>
            <a:solidFill>
              <a:schemeClr val="accent5"/>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676" name="Google Shape;676;p52"/>
            <p:cNvSpPr/>
            <p:nvPr/>
          </p:nvSpPr>
          <p:spPr>
            <a:xfrm>
              <a:off x="8718804" y="4973221"/>
              <a:ext cx="8434" cy="2347"/>
            </a:xfrm>
            <a:custGeom>
              <a:avLst/>
              <a:gdLst/>
              <a:ahLst/>
              <a:cxnLst/>
              <a:rect l="l" t="t" r="r" b="b"/>
              <a:pathLst>
                <a:path w="248" h="69" extrusionOk="0">
                  <a:moveTo>
                    <a:pt x="1" y="35"/>
                  </a:moveTo>
                  <a:cubicBezTo>
                    <a:pt x="35" y="35"/>
                    <a:pt x="35" y="35"/>
                    <a:pt x="35" y="1"/>
                  </a:cubicBezTo>
                  <a:cubicBezTo>
                    <a:pt x="69" y="35"/>
                    <a:pt x="145" y="35"/>
                    <a:pt x="179" y="35"/>
                  </a:cubicBezTo>
                  <a:cubicBezTo>
                    <a:pt x="213" y="35"/>
                    <a:pt x="247" y="69"/>
                    <a:pt x="213" y="69"/>
                  </a:cubicBezTo>
                  <a:lnTo>
                    <a:pt x="213" y="69"/>
                  </a:lnTo>
                  <a:lnTo>
                    <a:pt x="35" y="69"/>
                  </a:lnTo>
                  <a:close/>
                </a:path>
              </a:pathLst>
            </a:custGeom>
            <a:solidFill>
              <a:schemeClr val="accent3"/>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677" name="Google Shape;677;p52"/>
            <p:cNvSpPr/>
            <p:nvPr/>
          </p:nvSpPr>
          <p:spPr>
            <a:xfrm>
              <a:off x="8719960" y="4979308"/>
              <a:ext cx="12175" cy="5781"/>
            </a:xfrm>
            <a:custGeom>
              <a:avLst/>
              <a:gdLst/>
              <a:ahLst/>
              <a:cxnLst/>
              <a:rect l="l" t="t" r="r" b="b"/>
              <a:pathLst>
                <a:path w="358" h="170" extrusionOk="0">
                  <a:moveTo>
                    <a:pt x="35" y="34"/>
                  </a:moveTo>
                  <a:cubicBezTo>
                    <a:pt x="111" y="0"/>
                    <a:pt x="247" y="34"/>
                    <a:pt x="324" y="34"/>
                  </a:cubicBezTo>
                  <a:cubicBezTo>
                    <a:pt x="358" y="34"/>
                    <a:pt x="358" y="102"/>
                    <a:pt x="324" y="136"/>
                  </a:cubicBezTo>
                  <a:lnTo>
                    <a:pt x="324" y="136"/>
                  </a:lnTo>
                  <a:lnTo>
                    <a:pt x="179" y="136"/>
                  </a:lnTo>
                  <a:cubicBezTo>
                    <a:pt x="111" y="136"/>
                    <a:pt x="77" y="170"/>
                    <a:pt x="35" y="136"/>
                  </a:cubicBezTo>
                  <a:cubicBezTo>
                    <a:pt x="1" y="102"/>
                    <a:pt x="1" y="68"/>
                    <a:pt x="35" y="68"/>
                  </a:cubicBezTo>
                  <a:close/>
                </a:path>
              </a:pathLst>
            </a:custGeom>
            <a:solidFill>
              <a:schemeClr val="accent3"/>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678" name="Google Shape;678;p52"/>
            <p:cNvSpPr/>
            <p:nvPr/>
          </p:nvSpPr>
          <p:spPr>
            <a:xfrm>
              <a:off x="8750023" y="4973221"/>
              <a:ext cx="13331" cy="4659"/>
            </a:xfrm>
            <a:custGeom>
              <a:avLst/>
              <a:gdLst/>
              <a:ahLst/>
              <a:cxnLst/>
              <a:rect l="l" t="t" r="r" b="b"/>
              <a:pathLst>
                <a:path w="392" h="137" extrusionOk="0">
                  <a:moveTo>
                    <a:pt x="77" y="35"/>
                  </a:moveTo>
                  <a:cubicBezTo>
                    <a:pt x="145" y="1"/>
                    <a:pt x="255" y="1"/>
                    <a:pt x="323" y="1"/>
                  </a:cubicBezTo>
                  <a:cubicBezTo>
                    <a:pt x="391" y="1"/>
                    <a:pt x="391" y="69"/>
                    <a:pt x="357" y="103"/>
                  </a:cubicBezTo>
                  <a:lnTo>
                    <a:pt x="323" y="103"/>
                  </a:lnTo>
                  <a:cubicBezTo>
                    <a:pt x="255" y="137"/>
                    <a:pt x="145" y="137"/>
                    <a:pt x="77" y="103"/>
                  </a:cubicBezTo>
                  <a:cubicBezTo>
                    <a:pt x="0" y="103"/>
                    <a:pt x="0" y="35"/>
                    <a:pt x="43" y="35"/>
                  </a:cubicBezTo>
                  <a:close/>
                </a:path>
              </a:pathLst>
            </a:custGeom>
            <a:solidFill>
              <a:schemeClr val="accent3"/>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679" name="Google Shape;679;p52"/>
            <p:cNvSpPr/>
            <p:nvPr/>
          </p:nvSpPr>
          <p:spPr>
            <a:xfrm>
              <a:off x="8672010" y="4973221"/>
              <a:ext cx="13025" cy="4659"/>
            </a:xfrm>
            <a:custGeom>
              <a:avLst/>
              <a:gdLst/>
              <a:ahLst/>
              <a:cxnLst/>
              <a:rect l="l" t="t" r="r" b="b"/>
              <a:pathLst>
                <a:path w="383" h="137" extrusionOk="0">
                  <a:moveTo>
                    <a:pt x="35" y="35"/>
                  </a:moveTo>
                  <a:cubicBezTo>
                    <a:pt x="137" y="1"/>
                    <a:pt x="247" y="35"/>
                    <a:pt x="315" y="35"/>
                  </a:cubicBezTo>
                  <a:cubicBezTo>
                    <a:pt x="383" y="35"/>
                    <a:pt x="383" y="69"/>
                    <a:pt x="349" y="103"/>
                  </a:cubicBezTo>
                  <a:lnTo>
                    <a:pt x="315" y="103"/>
                  </a:lnTo>
                  <a:cubicBezTo>
                    <a:pt x="247" y="103"/>
                    <a:pt x="137" y="137"/>
                    <a:pt x="35" y="103"/>
                  </a:cubicBezTo>
                  <a:cubicBezTo>
                    <a:pt x="1" y="103"/>
                    <a:pt x="1" y="69"/>
                    <a:pt x="35" y="35"/>
                  </a:cubicBezTo>
                  <a:close/>
                </a:path>
              </a:pathLst>
            </a:custGeom>
            <a:solidFill>
              <a:schemeClr val="accent3"/>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680" name="Google Shape;680;p52"/>
            <p:cNvSpPr/>
            <p:nvPr/>
          </p:nvSpPr>
          <p:spPr>
            <a:xfrm>
              <a:off x="8675479" y="4981587"/>
              <a:ext cx="16800" cy="4965"/>
            </a:xfrm>
            <a:custGeom>
              <a:avLst/>
              <a:gdLst/>
              <a:ahLst/>
              <a:cxnLst/>
              <a:rect l="l" t="t" r="r" b="b"/>
              <a:pathLst>
                <a:path w="494" h="146" extrusionOk="0">
                  <a:moveTo>
                    <a:pt x="35" y="35"/>
                  </a:moveTo>
                  <a:cubicBezTo>
                    <a:pt x="111" y="1"/>
                    <a:pt x="179" y="1"/>
                    <a:pt x="247" y="1"/>
                  </a:cubicBezTo>
                  <a:lnTo>
                    <a:pt x="459" y="1"/>
                  </a:lnTo>
                  <a:cubicBezTo>
                    <a:pt x="493" y="1"/>
                    <a:pt x="493" y="35"/>
                    <a:pt x="459" y="69"/>
                  </a:cubicBezTo>
                  <a:lnTo>
                    <a:pt x="459" y="69"/>
                  </a:lnTo>
                  <a:cubicBezTo>
                    <a:pt x="391" y="69"/>
                    <a:pt x="323" y="103"/>
                    <a:pt x="247" y="103"/>
                  </a:cubicBezTo>
                  <a:cubicBezTo>
                    <a:pt x="179" y="145"/>
                    <a:pt x="111" y="145"/>
                    <a:pt x="35" y="145"/>
                  </a:cubicBezTo>
                  <a:cubicBezTo>
                    <a:pt x="1" y="103"/>
                    <a:pt x="1" y="69"/>
                    <a:pt x="35" y="35"/>
                  </a:cubicBezTo>
                  <a:close/>
                </a:path>
              </a:pathLst>
            </a:custGeom>
            <a:solidFill>
              <a:schemeClr val="accent3"/>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681" name="Google Shape;681;p52"/>
            <p:cNvSpPr/>
            <p:nvPr/>
          </p:nvSpPr>
          <p:spPr>
            <a:xfrm>
              <a:off x="8641675" y="4972065"/>
              <a:ext cx="11018" cy="4659"/>
            </a:xfrm>
            <a:custGeom>
              <a:avLst/>
              <a:gdLst/>
              <a:ahLst/>
              <a:cxnLst/>
              <a:rect l="l" t="t" r="r" b="b"/>
              <a:pathLst>
                <a:path w="324" h="137" extrusionOk="0">
                  <a:moveTo>
                    <a:pt x="43" y="35"/>
                  </a:moveTo>
                  <a:cubicBezTo>
                    <a:pt x="77" y="1"/>
                    <a:pt x="213" y="1"/>
                    <a:pt x="290" y="35"/>
                  </a:cubicBezTo>
                  <a:cubicBezTo>
                    <a:pt x="324" y="35"/>
                    <a:pt x="324" y="103"/>
                    <a:pt x="290" y="103"/>
                  </a:cubicBezTo>
                  <a:lnTo>
                    <a:pt x="290" y="103"/>
                  </a:lnTo>
                  <a:cubicBezTo>
                    <a:pt x="256" y="137"/>
                    <a:pt x="179" y="137"/>
                    <a:pt x="145" y="137"/>
                  </a:cubicBezTo>
                  <a:cubicBezTo>
                    <a:pt x="111" y="137"/>
                    <a:pt x="43" y="137"/>
                    <a:pt x="1" y="103"/>
                  </a:cubicBezTo>
                  <a:lnTo>
                    <a:pt x="1" y="35"/>
                  </a:lnTo>
                  <a:close/>
                </a:path>
              </a:pathLst>
            </a:custGeom>
            <a:solidFill>
              <a:schemeClr val="accent3"/>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682" name="Google Shape;682;p52"/>
            <p:cNvSpPr/>
            <p:nvPr/>
          </p:nvSpPr>
          <p:spPr>
            <a:xfrm>
              <a:off x="8646606" y="4985055"/>
              <a:ext cx="15609" cy="4965"/>
            </a:xfrm>
            <a:custGeom>
              <a:avLst/>
              <a:gdLst/>
              <a:ahLst/>
              <a:cxnLst/>
              <a:rect l="l" t="t" r="r" b="b"/>
              <a:pathLst>
                <a:path w="459" h="146" extrusionOk="0">
                  <a:moveTo>
                    <a:pt x="34" y="77"/>
                  </a:moveTo>
                  <a:cubicBezTo>
                    <a:pt x="68" y="43"/>
                    <a:pt x="145" y="1"/>
                    <a:pt x="179" y="1"/>
                  </a:cubicBezTo>
                  <a:lnTo>
                    <a:pt x="391" y="1"/>
                  </a:lnTo>
                  <a:cubicBezTo>
                    <a:pt x="425" y="43"/>
                    <a:pt x="459" y="77"/>
                    <a:pt x="425" y="111"/>
                  </a:cubicBezTo>
                  <a:lnTo>
                    <a:pt x="391" y="111"/>
                  </a:lnTo>
                  <a:cubicBezTo>
                    <a:pt x="323" y="111"/>
                    <a:pt x="247" y="111"/>
                    <a:pt x="213" y="145"/>
                  </a:cubicBezTo>
                  <a:cubicBezTo>
                    <a:pt x="145" y="145"/>
                    <a:pt x="68" y="145"/>
                    <a:pt x="34" y="111"/>
                  </a:cubicBezTo>
                  <a:cubicBezTo>
                    <a:pt x="0" y="111"/>
                    <a:pt x="0" y="77"/>
                    <a:pt x="0" y="77"/>
                  </a:cubicBezTo>
                  <a:close/>
                </a:path>
              </a:pathLst>
            </a:custGeom>
            <a:solidFill>
              <a:schemeClr val="accent3"/>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683" name="Google Shape;683;p52"/>
            <p:cNvSpPr/>
            <p:nvPr/>
          </p:nvSpPr>
          <p:spPr>
            <a:xfrm>
              <a:off x="8677791" y="5022634"/>
              <a:ext cx="14487" cy="5815"/>
            </a:xfrm>
            <a:custGeom>
              <a:avLst/>
              <a:gdLst/>
              <a:ahLst/>
              <a:cxnLst/>
              <a:rect l="l" t="t" r="r" b="b"/>
              <a:pathLst>
                <a:path w="426" h="171" extrusionOk="0">
                  <a:moveTo>
                    <a:pt x="77" y="68"/>
                  </a:moveTo>
                  <a:cubicBezTo>
                    <a:pt x="111" y="68"/>
                    <a:pt x="145" y="34"/>
                    <a:pt x="179" y="34"/>
                  </a:cubicBezTo>
                  <a:cubicBezTo>
                    <a:pt x="255" y="0"/>
                    <a:pt x="289" y="0"/>
                    <a:pt x="357" y="0"/>
                  </a:cubicBezTo>
                  <a:cubicBezTo>
                    <a:pt x="425" y="0"/>
                    <a:pt x="425" y="68"/>
                    <a:pt x="391" y="102"/>
                  </a:cubicBezTo>
                  <a:cubicBezTo>
                    <a:pt x="391" y="102"/>
                    <a:pt x="391" y="136"/>
                    <a:pt x="357" y="136"/>
                  </a:cubicBezTo>
                  <a:lnTo>
                    <a:pt x="213" y="136"/>
                  </a:lnTo>
                  <a:lnTo>
                    <a:pt x="77" y="136"/>
                  </a:lnTo>
                  <a:cubicBezTo>
                    <a:pt x="43" y="170"/>
                    <a:pt x="1" y="102"/>
                    <a:pt x="43" y="102"/>
                  </a:cubicBezTo>
                  <a:cubicBezTo>
                    <a:pt x="43" y="102"/>
                    <a:pt x="43" y="68"/>
                    <a:pt x="77" y="68"/>
                  </a:cubicBezTo>
                  <a:close/>
                </a:path>
              </a:pathLst>
            </a:custGeom>
            <a:solidFill>
              <a:schemeClr val="accent5"/>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684" name="Google Shape;684;p52"/>
            <p:cNvSpPr/>
            <p:nvPr/>
          </p:nvSpPr>
          <p:spPr>
            <a:xfrm>
              <a:off x="8617700" y="5026103"/>
              <a:ext cx="15643" cy="7244"/>
            </a:xfrm>
            <a:custGeom>
              <a:avLst/>
              <a:gdLst/>
              <a:ahLst/>
              <a:cxnLst/>
              <a:rect l="l" t="t" r="r" b="b"/>
              <a:pathLst>
                <a:path w="460" h="213" extrusionOk="0">
                  <a:moveTo>
                    <a:pt x="35" y="34"/>
                  </a:moveTo>
                  <a:lnTo>
                    <a:pt x="179" y="34"/>
                  </a:lnTo>
                  <a:cubicBezTo>
                    <a:pt x="247" y="34"/>
                    <a:pt x="324" y="0"/>
                    <a:pt x="357" y="34"/>
                  </a:cubicBezTo>
                  <a:cubicBezTo>
                    <a:pt x="425" y="0"/>
                    <a:pt x="459" y="111"/>
                    <a:pt x="425" y="145"/>
                  </a:cubicBezTo>
                  <a:lnTo>
                    <a:pt x="391" y="145"/>
                  </a:lnTo>
                  <a:cubicBezTo>
                    <a:pt x="324" y="145"/>
                    <a:pt x="281" y="179"/>
                    <a:pt x="213" y="179"/>
                  </a:cubicBezTo>
                  <a:cubicBezTo>
                    <a:pt x="145" y="179"/>
                    <a:pt x="111" y="213"/>
                    <a:pt x="35" y="179"/>
                  </a:cubicBezTo>
                  <a:cubicBezTo>
                    <a:pt x="1" y="145"/>
                    <a:pt x="1" y="111"/>
                    <a:pt x="35" y="68"/>
                  </a:cubicBezTo>
                  <a:close/>
                </a:path>
              </a:pathLst>
            </a:custGeom>
            <a:solidFill>
              <a:schemeClr val="accent5"/>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685" name="Google Shape;685;p52"/>
            <p:cNvSpPr/>
            <p:nvPr/>
          </p:nvSpPr>
          <p:spPr>
            <a:xfrm>
              <a:off x="8618856" y="5034468"/>
              <a:ext cx="11018" cy="4931"/>
            </a:xfrm>
            <a:custGeom>
              <a:avLst/>
              <a:gdLst/>
              <a:ahLst/>
              <a:cxnLst/>
              <a:rect l="l" t="t" r="r" b="b"/>
              <a:pathLst>
                <a:path w="324" h="145" extrusionOk="0">
                  <a:moveTo>
                    <a:pt x="35" y="35"/>
                  </a:moveTo>
                  <a:lnTo>
                    <a:pt x="145" y="35"/>
                  </a:lnTo>
                  <a:cubicBezTo>
                    <a:pt x="179" y="35"/>
                    <a:pt x="213" y="1"/>
                    <a:pt x="247" y="1"/>
                  </a:cubicBezTo>
                  <a:cubicBezTo>
                    <a:pt x="290" y="1"/>
                    <a:pt x="323" y="35"/>
                    <a:pt x="290" y="77"/>
                  </a:cubicBezTo>
                  <a:lnTo>
                    <a:pt x="290" y="77"/>
                  </a:lnTo>
                  <a:cubicBezTo>
                    <a:pt x="247" y="77"/>
                    <a:pt x="213" y="111"/>
                    <a:pt x="145" y="111"/>
                  </a:cubicBezTo>
                  <a:cubicBezTo>
                    <a:pt x="111" y="111"/>
                    <a:pt x="77" y="145"/>
                    <a:pt x="35" y="111"/>
                  </a:cubicBezTo>
                  <a:cubicBezTo>
                    <a:pt x="1" y="111"/>
                    <a:pt x="1" y="77"/>
                    <a:pt x="35" y="35"/>
                  </a:cubicBezTo>
                  <a:close/>
                </a:path>
              </a:pathLst>
            </a:custGeom>
            <a:solidFill>
              <a:schemeClr val="accent5"/>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686" name="Google Shape;686;p52"/>
            <p:cNvSpPr/>
            <p:nvPr/>
          </p:nvSpPr>
          <p:spPr>
            <a:xfrm>
              <a:off x="8611646" y="5044297"/>
              <a:ext cx="11018" cy="4659"/>
            </a:xfrm>
            <a:custGeom>
              <a:avLst/>
              <a:gdLst/>
              <a:ahLst/>
              <a:cxnLst/>
              <a:rect l="l" t="t" r="r" b="b"/>
              <a:pathLst>
                <a:path w="324" h="137" extrusionOk="0">
                  <a:moveTo>
                    <a:pt x="34" y="34"/>
                  </a:moveTo>
                  <a:cubicBezTo>
                    <a:pt x="77" y="0"/>
                    <a:pt x="77" y="0"/>
                    <a:pt x="145" y="0"/>
                  </a:cubicBezTo>
                  <a:lnTo>
                    <a:pt x="247" y="0"/>
                  </a:lnTo>
                  <a:cubicBezTo>
                    <a:pt x="289" y="0"/>
                    <a:pt x="323" y="68"/>
                    <a:pt x="289" y="102"/>
                  </a:cubicBezTo>
                  <a:lnTo>
                    <a:pt x="247" y="102"/>
                  </a:lnTo>
                  <a:cubicBezTo>
                    <a:pt x="213" y="102"/>
                    <a:pt x="179" y="102"/>
                    <a:pt x="145" y="136"/>
                  </a:cubicBezTo>
                  <a:lnTo>
                    <a:pt x="34" y="136"/>
                  </a:lnTo>
                  <a:cubicBezTo>
                    <a:pt x="0" y="102"/>
                    <a:pt x="0" y="68"/>
                    <a:pt x="34" y="34"/>
                  </a:cubicBezTo>
                  <a:close/>
                </a:path>
              </a:pathLst>
            </a:custGeom>
            <a:solidFill>
              <a:schemeClr val="accent5"/>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687" name="Google Shape;687;p52"/>
            <p:cNvSpPr/>
            <p:nvPr/>
          </p:nvSpPr>
          <p:spPr>
            <a:xfrm>
              <a:off x="8564852" y="4989987"/>
              <a:ext cx="19078" cy="7244"/>
            </a:xfrm>
            <a:custGeom>
              <a:avLst/>
              <a:gdLst/>
              <a:ahLst/>
              <a:cxnLst/>
              <a:rect l="l" t="t" r="r" b="b"/>
              <a:pathLst>
                <a:path w="561" h="213" extrusionOk="0">
                  <a:moveTo>
                    <a:pt x="34" y="111"/>
                  </a:moveTo>
                  <a:cubicBezTo>
                    <a:pt x="179" y="0"/>
                    <a:pt x="348" y="34"/>
                    <a:pt x="493" y="0"/>
                  </a:cubicBezTo>
                  <a:cubicBezTo>
                    <a:pt x="527" y="0"/>
                    <a:pt x="561" y="111"/>
                    <a:pt x="527" y="145"/>
                  </a:cubicBezTo>
                  <a:lnTo>
                    <a:pt x="493" y="145"/>
                  </a:lnTo>
                  <a:cubicBezTo>
                    <a:pt x="348" y="145"/>
                    <a:pt x="213" y="213"/>
                    <a:pt x="68" y="179"/>
                  </a:cubicBezTo>
                  <a:cubicBezTo>
                    <a:pt x="34" y="179"/>
                    <a:pt x="0" y="111"/>
                    <a:pt x="34" y="111"/>
                  </a:cubicBezTo>
                  <a:close/>
                </a:path>
              </a:pathLst>
            </a:custGeom>
            <a:solidFill>
              <a:schemeClr val="accent3"/>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688" name="Google Shape;688;p52"/>
            <p:cNvSpPr/>
            <p:nvPr/>
          </p:nvSpPr>
          <p:spPr>
            <a:xfrm>
              <a:off x="8482792" y="4460456"/>
              <a:ext cx="868143" cy="710111"/>
            </a:xfrm>
            <a:custGeom>
              <a:avLst/>
              <a:gdLst/>
              <a:ahLst/>
              <a:cxnLst/>
              <a:rect l="l" t="t" r="r" b="b"/>
              <a:pathLst>
                <a:path w="25528" h="20881" extrusionOk="0">
                  <a:moveTo>
                    <a:pt x="213" y="136"/>
                  </a:moveTo>
                  <a:cubicBezTo>
                    <a:pt x="213" y="102"/>
                    <a:pt x="255" y="102"/>
                    <a:pt x="289" y="102"/>
                  </a:cubicBezTo>
                  <a:cubicBezTo>
                    <a:pt x="468" y="0"/>
                    <a:pt x="714" y="68"/>
                    <a:pt x="782" y="281"/>
                  </a:cubicBezTo>
                  <a:cubicBezTo>
                    <a:pt x="9387" y="18477"/>
                    <a:pt x="25026" y="20065"/>
                    <a:pt x="25171" y="20099"/>
                  </a:cubicBezTo>
                  <a:cubicBezTo>
                    <a:pt x="25383" y="20099"/>
                    <a:pt x="25528" y="20311"/>
                    <a:pt x="25528" y="20524"/>
                  </a:cubicBezTo>
                  <a:cubicBezTo>
                    <a:pt x="25528" y="20634"/>
                    <a:pt x="25451" y="20736"/>
                    <a:pt x="25349" y="20813"/>
                  </a:cubicBezTo>
                  <a:cubicBezTo>
                    <a:pt x="25273" y="20847"/>
                    <a:pt x="25205" y="20881"/>
                    <a:pt x="25103" y="20881"/>
                  </a:cubicBezTo>
                  <a:cubicBezTo>
                    <a:pt x="24925" y="20847"/>
                    <a:pt x="8886" y="19216"/>
                    <a:pt x="77" y="603"/>
                  </a:cubicBezTo>
                  <a:cubicBezTo>
                    <a:pt x="1" y="459"/>
                    <a:pt x="77" y="247"/>
                    <a:pt x="213" y="136"/>
                  </a:cubicBezTo>
                  <a:close/>
                </a:path>
              </a:pathLst>
            </a:custGeom>
            <a:solidFill>
              <a:schemeClr val="accent5"/>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689" name="Google Shape;689;p52"/>
            <p:cNvSpPr/>
            <p:nvPr/>
          </p:nvSpPr>
          <p:spPr>
            <a:xfrm>
              <a:off x="8469801" y="4016148"/>
              <a:ext cx="223905" cy="467161"/>
            </a:xfrm>
            <a:custGeom>
              <a:avLst/>
              <a:gdLst/>
              <a:ahLst/>
              <a:cxnLst/>
              <a:rect l="l" t="t" r="r" b="b"/>
              <a:pathLst>
                <a:path w="6584" h="13737" extrusionOk="0">
                  <a:moveTo>
                    <a:pt x="2549" y="323"/>
                  </a:moveTo>
                  <a:cubicBezTo>
                    <a:pt x="2719" y="179"/>
                    <a:pt x="2974" y="111"/>
                    <a:pt x="3220" y="77"/>
                  </a:cubicBezTo>
                  <a:cubicBezTo>
                    <a:pt x="6584" y="0"/>
                    <a:pt x="884" y="13736"/>
                    <a:pt x="884" y="13736"/>
                  </a:cubicBezTo>
                  <a:cubicBezTo>
                    <a:pt x="884" y="13736"/>
                    <a:pt x="0" y="2124"/>
                    <a:pt x="2549" y="323"/>
                  </a:cubicBezTo>
                  <a:close/>
                </a:path>
              </a:pathLst>
            </a:custGeom>
            <a:solidFill>
              <a:schemeClr val="lt1"/>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690" name="Google Shape;690;p52"/>
            <p:cNvSpPr/>
            <p:nvPr/>
          </p:nvSpPr>
          <p:spPr>
            <a:xfrm>
              <a:off x="8575530" y="4127080"/>
              <a:ext cx="12175" cy="25166"/>
            </a:xfrm>
            <a:custGeom>
              <a:avLst/>
              <a:gdLst/>
              <a:ahLst/>
              <a:cxnLst/>
              <a:rect l="l" t="t" r="r" b="b"/>
              <a:pathLst>
                <a:path w="358" h="740" extrusionOk="0">
                  <a:moveTo>
                    <a:pt x="247" y="0"/>
                  </a:moveTo>
                  <a:cubicBezTo>
                    <a:pt x="289" y="0"/>
                    <a:pt x="357" y="0"/>
                    <a:pt x="357" y="68"/>
                  </a:cubicBezTo>
                  <a:cubicBezTo>
                    <a:pt x="323" y="170"/>
                    <a:pt x="289" y="281"/>
                    <a:pt x="247" y="383"/>
                  </a:cubicBezTo>
                  <a:cubicBezTo>
                    <a:pt x="213" y="527"/>
                    <a:pt x="179" y="637"/>
                    <a:pt x="111" y="705"/>
                  </a:cubicBezTo>
                  <a:lnTo>
                    <a:pt x="111" y="739"/>
                  </a:lnTo>
                  <a:cubicBezTo>
                    <a:pt x="77" y="739"/>
                    <a:pt x="0" y="739"/>
                    <a:pt x="0" y="705"/>
                  </a:cubicBezTo>
                  <a:cubicBezTo>
                    <a:pt x="0" y="561"/>
                    <a:pt x="34" y="493"/>
                    <a:pt x="77" y="383"/>
                  </a:cubicBezTo>
                  <a:cubicBezTo>
                    <a:pt x="111" y="247"/>
                    <a:pt x="179" y="136"/>
                    <a:pt x="213" y="34"/>
                  </a:cubicBezTo>
                  <a:cubicBezTo>
                    <a:pt x="247" y="34"/>
                    <a:pt x="247" y="0"/>
                    <a:pt x="247" y="0"/>
                  </a:cubicBezTo>
                  <a:close/>
                </a:path>
              </a:pathLst>
            </a:custGeom>
            <a:solidFill>
              <a:schemeClr val="lt2"/>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691" name="Google Shape;691;p52"/>
            <p:cNvSpPr/>
            <p:nvPr/>
          </p:nvSpPr>
          <p:spPr>
            <a:xfrm>
              <a:off x="8558765" y="4125618"/>
              <a:ext cx="9590" cy="21697"/>
            </a:xfrm>
            <a:custGeom>
              <a:avLst/>
              <a:gdLst/>
              <a:ahLst/>
              <a:cxnLst/>
              <a:rect l="l" t="t" r="r" b="b"/>
              <a:pathLst>
                <a:path w="282" h="638" extrusionOk="0">
                  <a:moveTo>
                    <a:pt x="179" y="43"/>
                  </a:moveTo>
                  <a:cubicBezTo>
                    <a:pt x="213" y="1"/>
                    <a:pt x="281" y="43"/>
                    <a:pt x="281" y="111"/>
                  </a:cubicBezTo>
                  <a:cubicBezTo>
                    <a:pt x="281" y="213"/>
                    <a:pt x="247" y="290"/>
                    <a:pt x="247" y="358"/>
                  </a:cubicBezTo>
                  <a:cubicBezTo>
                    <a:pt x="213" y="426"/>
                    <a:pt x="213" y="536"/>
                    <a:pt x="145" y="604"/>
                  </a:cubicBezTo>
                  <a:lnTo>
                    <a:pt x="145" y="604"/>
                  </a:lnTo>
                  <a:cubicBezTo>
                    <a:pt x="103" y="638"/>
                    <a:pt x="35" y="604"/>
                    <a:pt x="1" y="570"/>
                  </a:cubicBezTo>
                  <a:cubicBezTo>
                    <a:pt x="1" y="468"/>
                    <a:pt x="35" y="392"/>
                    <a:pt x="69" y="324"/>
                  </a:cubicBezTo>
                  <a:cubicBezTo>
                    <a:pt x="69" y="256"/>
                    <a:pt x="103" y="179"/>
                    <a:pt x="145" y="77"/>
                  </a:cubicBezTo>
                  <a:cubicBezTo>
                    <a:pt x="145" y="77"/>
                    <a:pt x="145" y="43"/>
                    <a:pt x="179" y="43"/>
                  </a:cubicBezTo>
                  <a:close/>
                </a:path>
              </a:pathLst>
            </a:custGeom>
            <a:solidFill>
              <a:schemeClr val="lt2"/>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692" name="Google Shape;692;p52"/>
            <p:cNvSpPr/>
            <p:nvPr/>
          </p:nvSpPr>
          <p:spPr>
            <a:xfrm>
              <a:off x="8531049" y="4120993"/>
              <a:ext cx="12141" cy="28940"/>
            </a:xfrm>
            <a:custGeom>
              <a:avLst/>
              <a:gdLst/>
              <a:ahLst/>
              <a:cxnLst/>
              <a:rect l="l" t="t" r="r" b="b"/>
              <a:pathLst>
                <a:path w="357" h="851" extrusionOk="0">
                  <a:moveTo>
                    <a:pt x="247" y="35"/>
                  </a:moveTo>
                  <a:cubicBezTo>
                    <a:pt x="281" y="1"/>
                    <a:pt x="357" y="35"/>
                    <a:pt x="357" y="103"/>
                  </a:cubicBezTo>
                  <a:cubicBezTo>
                    <a:pt x="323" y="349"/>
                    <a:pt x="281" y="672"/>
                    <a:pt x="68" y="816"/>
                  </a:cubicBezTo>
                  <a:lnTo>
                    <a:pt x="68" y="816"/>
                  </a:lnTo>
                  <a:cubicBezTo>
                    <a:pt x="34" y="850"/>
                    <a:pt x="0" y="816"/>
                    <a:pt x="0" y="774"/>
                  </a:cubicBezTo>
                  <a:cubicBezTo>
                    <a:pt x="0" y="528"/>
                    <a:pt x="145" y="281"/>
                    <a:pt x="213" y="69"/>
                  </a:cubicBezTo>
                  <a:close/>
                </a:path>
              </a:pathLst>
            </a:custGeom>
            <a:solidFill>
              <a:schemeClr val="lt2"/>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693" name="Google Shape;693;p52"/>
            <p:cNvSpPr/>
            <p:nvPr/>
          </p:nvSpPr>
          <p:spPr>
            <a:xfrm>
              <a:off x="8567165" y="4165509"/>
              <a:ext cx="12141" cy="26594"/>
            </a:xfrm>
            <a:custGeom>
              <a:avLst/>
              <a:gdLst/>
              <a:ahLst/>
              <a:cxnLst/>
              <a:rect l="l" t="t" r="r" b="b"/>
              <a:pathLst>
                <a:path w="357" h="782" extrusionOk="0">
                  <a:moveTo>
                    <a:pt x="323" y="0"/>
                  </a:moveTo>
                  <a:cubicBezTo>
                    <a:pt x="323" y="0"/>
                    <a:pt x="357" y="0"/>
                    <a:pt x="357" y="34"/>
                  </a:cubicBezTo>
                  <a:cubicBezTo>
                    <a:pt x="357" y="144"/>
                    <a:pt x="323" y="280"/>
                    <a:pt x="280" y="391"/>
                  </a:cubicBezTo>
                  <a:cubicBezTo>
                    <a:pt x="246" y="527"/>
                    <a:pt x="178" y="637"/>
                    <a:pt x="111" y="739"/>
                  </a:cubicBezTo>
                  <a:lnTo>
                    <a:pt x="111" y="782"/>
                  </a:lnTo>
                  <a:cubicBezTo>
                    <a:pt x="68" y="782"/>
                    <a:pt x="0" y="782"/>
                    <a:pt x="0" y="705"/>
                  </a:cubicBezTo>
                  <a:cubicBezTo>
                    <a:pt x="34" y="569"/>
                    <a:pt x="68" y="459"/>
                    <a:pt x="145" y="357"/>
                  </a:cubicBezTo>
                  <a:cubicBezTo>
                    <a:pt x="178" y="246"/>
                    <a:pt x="212" y="102"/>
                    <a:pt x="280" y="0"/>
                  </a:cubicBezTo>
                  <a:close/>
                </a:path>
              </a:pathLst>
            </a:custGeom>
            <a:solidFill>
              <a:schemeClr val="lt2"/>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694" name="Google Shape;694;p52"/>
            <p:cNvSpPr/>
            <p:nvPr/>
          </p:nvSpPr>
          <p:spPr>
            <a:xfrm>
              <a:off x="8552711" y="4170406"/>
              <a:ext cx="11018" cy="17956"/>
            </a:xfrm>
            <a:custGeom>
              <a:avLst/>
              <a:gdLst/>
              <a:ahLst/>
              <a:cxnLst/>
              <a:rect l="l" t="t" r="r" b="b"/>
              <a:pathLst>
                <a:path w="324" h="528" extrusionOk="0">
                  <a:moveTo>
                    <a:pt x="213" y="34"/>
                  </a:moveTo>
                  <a:cubicBezTo>
                    <a:pt x="247" y="0"/>
                    <a:pt x="323" y="34"/>
                    <a:pt x="323" y="68"/>
                  </a:cubicBezTo>
                  <a:cubicBezTo>
                    <a:pt x="281" y="170"/>
                    <a:pt x="281" y="247"/>
                    <a:pt x="247" y="349"/>
                  </a:cubicBezTo>
                  <a:cubicBezTo>
                    <a:pt x="213" y="383"/>
                    <a:pt x="179" y="459"/>
                    <a:pt x="145" y="493"/>
                  </a:cubicBezTo>
                  <a:cubicBezTo>
                    <a:pt x="111" y="493"/>
                    <a:pt x="111" y="527"/>
                    <a:pt x="68" y="527"/>
                  </a:cubicBezTo>
                  <a:cubicBezTo>
                    <a:pt x="34" y="527"/>
                    <a:pt x="0" y="493"/>
                    <a:pt x="0" y="459"/>
                  </a:cubicBezTo>
                  <a:cubicBezTo>
                    <a:pt x="0" y="383"/>
                    <a:pt x="68" y="315"/>
                    <a:pt x="111" y="281"/>
                  </a:cubicBezTo>
                  <a:cubicBezTo>
                    <a:pt x="145" y="213"/>
                    <a:pt x="179" y="136"/>
                    <a:pt x="179" y="68"/>
                  </a:cubicBezTo>
                  <a:cubicBezTo>
                    <a:pt x="179" y="34"/>
                    <a:pt x="213" y="34"/>
                    <a:pt x="213" y="34"/>
                  </a:cubicBezTo>
                  <a:close/>
                </a:path>
              </a:pathLst>
            </a:custGeom>
            <a:solidFill>
              <a:schemeClr val="lt2"/>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695" name="Google Shape;695;p52"/>
            <p:cNvSpPr/>
            <p:nvPr/>
          </p:nvSpPr>
          <p:spPr>
            <a:xfrm>
              <a:off x="8524961" y="4178772"/>
              <a:ext cx="12175" cy="24009"/>
            </a:xfrm>
            <a:custGeom>
              <a:avLst/>
              <a:gdLst/>
              <a:ahLst/>
              <a:cxnLst/>
              <a:rect l="l" t="t" r="r" b="b"/>
              <a:pathLst>
                <a:path w="358" h="706" extrusionOk="0">
                  <a:moveTo>
                    <a:pt x="213" y="35"/>
                  </a:moveTo>
                  <a:cubicBezTo>
                    <a:pt x="290" y="1"/>
                    <a:pt x="358" y="35"/>
                    <a:pt x="324" y="103"/>
                  </a:cubicBezTo>
                  <a:cubicBezTo>
                    <a:pt x="247" y="281"/>
                    <a:pt x="213" y="460"/>
                    <a:pt x="145" y="638"/>
                  </a:cubicBezTo>
                  <a:cubicBezTo>
                    <a:pt x="145" y="672"/>
                    <a:pt x="145" y="672"/>
                    <a:pt x="111" y="672"/>
                  </a:cubicBezTo>
                  <a:cubicBezTo>
                    <a:pt x="77" y="706"/>
                    <a:pt x="1" y="672"/>
                    <a:pt x="1" y="604"/>
                  </a:cubicBezTo>
                  <a:cubicBezTo>
                    <a:pt x="35" y="392"/>
                    <a:pt x="111" y="213"/>
                    <a:pt x="213" y="35"/>
                  </a:cubicBezTo>
                  <a:close/>
                </a:path>
              </a:pathLst>
            </a:custGeom>
            <a:solidFill>
              <a:schemeClr val="lt2"/>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696" name="Google Shape;696;p52"/>
            <p:cNvSpPr/>
            <p:nvPr/>
          </p:nvSpPr>
          <p:spPr>
            <a:xfrm>
              <a:off x="8569477" y="4222131"/>
              <a:ext cx="13297" cy="20541"/>
            </a:xfrm>
            <a:custGeom>
              <a:avLst/>
              <a:gdLst/>
              <a:ahLst/>
              <a:cxnLst/>
              <a:rect l="l" t="t" r="r" b="b"/>
              <a:pathLst>
                <a:path w="391" h="604" extrusionOk="0">
                  <a:moveTo>
                    <a:pt x="289" y="34"/>
                  </a:moveTo>
                  <a:cubicBezTo>
                    <a:pt x="323" y="0"/>
                    <a:pt x="391" y="34"/>
                    <a:pt x="391" y="68"/>
                  </a:cubicBezTo>
                  <a:cubicBezTo>
                    <a:pt x="323" y="280"/>
                    <a:pt x="255" y="459"/>
                    <a:pt x="110" y="603"/>
                  </a:cubicBezTo>
                  <a:lnTo>
                    <a:pt x="110" y="603"/>
                  </a:lnTo>
                  <a:cubicBezTo>
                    <a:pt x="77" y="603"/>
                    <a:pt x="0" y="561"/>
                    <a:pt x="43" y="527"/>
                  </a:cubicBezTo>
                  <a:cubicBezTo>
                    <a:pt x="110" y="391"/>
                    <a:pt x="212" y="246"/>
                    <a:pt x="255" y="68"/>
                  </a:cubicBezTo>
                  <a:cubicBezTo>
                    <a:pt x="255" y="34"/>
                    <a:pt x="255" y="34"/>
                    <a:pt x="289" y="34"/>
                  </a:cubicBezTo>
                  <a:close/>
                </a:path>
              </a:pathLst>
            </a:custGeom>
            <a:solidFill>
              <a:schemeClr val="lt2"/>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697" name="Google Shape;697;p52"/>
            <p:cNvSpPr/>
            <p:nvPr/>
          </p:nvSpPr>
          <p:spPr>
            <a:xfrm>
              <a:off x="8551555" y="4225566"/>
              <a:ext cx="9556" cy="17106"/>
            </a:xfrm>
            <a:custGeom>
              <a:avLst/>
              <a:gdLst/>
              <a:ahLst/>
              <a:cxnLst/>
              <a:rect l="l" t="t" r="r" b="b"/>
              <a:pathLst>
                <a:path w="281" h="503" extrusionOk="0">
                  <a:moveTo>
                    <a:pt x="179" y="35"/>
                  </a:moveTo>
                  <a:cubicBezTo>
                    <a:pt x="213" y="1"/>
                    <a:pt x="281" y="35"/>
                    <a:pt x="281" y="77"/>
                  </a:cubicBezTo>
                  <a:cubicBezTo>
                    <a:pt x="247" y="145"/>
                    <a:pt x="247" y="213"/>
                    <a:pt x="213" y="290"/>
                  </a:cubicBezTo>
                  <a:cubicBezTo>
                    <a:pt x="213" y="358"/>
                    <a:pt x="145" y="426"/>
                    <a:pt x="102" y="460"/>
                  </a:cubicBezTo>
                  <a:lnTo>
                    <a:pt x="102" y="460"/>
                  </a:lnTo>
                  <a:cubicBezTo>
                    <a:pt x="68" y="502"/>
                    <a:pt x="0" y="460"/>
                    <a:pt x="34" y="426"/>
                  </a:cubicBezTo>
                  <a:cubicBezTo>
                    <a:pt x="34" y="358"/>
                    <a:pt x="68" y="324"/>
                    <a:pt x="102" y="247"/>
                  </a:cubicBezTo>
                  <a:cubicBezTo>
                    <a:pt x="102" y="179"/>
                    <a:pt x="145" y="145"/>
                    <a:pt x="145" y="77"/>
                  </a:cubicBezTo>
                  <a:cubicBezTo>
                    <a:pt x="145" y="35"/>
                    <a:pt x="179" y="35"/>
                    <a:pt x="179" y="35"/>
                  </a:cubicBezTo>
                  <a:close/>
                </a:path>
              </a:pathLst>
            </a:custGeom>
            <a:solidFill>
              <a:schemeClr val="lt2"/>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698" name="Google Shape;698;p52"/>
            <p:cNvSpPr/>
            <p:nvPr/>
          </p:nvSpPr>
          <p:spPr>
            <a:xfrm>
              <a:off x="8529892" y="4222131"/>
              <a:ext cx="10712" cy="20541"/>
            </a:xfrm>
            <a:custGeom>
              <a:avLst/>
              <a:gdLst/>
              <a:ahLst/>
              <a:cxnLst/>
              <a:rect l="l" t="t" r="r" b="b"/>
              <a:pathLst>
                <a:path w="315" h="604" extrusionOk="0">
                  <a:moveTo>
                    <a:pt x="247" y="34"/>
                  </a:moveTo>
                  <a:cubicBezTo>
                    <a:pt x="281" y="0"/>
                    <a:pt x="315" y="34"/>
                    <a:pt x="315" y="68"/>
                  </a:cubicBezTo>
                  <a:cubicBezTo>
                    <a:pt x="281" y="178"/>
                    <a:pt x="247" y="246"/>
                    <a:pt x="213" y="348"/>
                  </a:cubicBezTo>
                  <a:cubicBezTo>
                    <a:pt x="213" y="425"/>
                    <a:pt x="179" y="493"/>
                    <a:pt x="145" y="561"/>
                  </a:cubicBezTo>
                  <a:lnTo>
                    <a:pt x="102" y="561"/>
                  </a:lnTo>
                  <a:cubicBezTo>
                    <a:pt x="68" y="603"/>
                    <a:pt x="0" y="561"/>
                    <a:pt x="0" y="527"/>
                  </a:cubicBezTo>
                  <a:cubicBezTo>
                    <a:pt x="34" y="425"/>
                    <a:pt x="68" y="348"/>
                    <a:pt x="102" y="280"/>
                  </a:cubicBezTo>
                  <a:cubicBezTo>
                    <a:pt x="145" y="212"/>
                    <a:pt x="179" y="102"/>
                    <a:pt x="213" y="34"/>
                  </a:cubicBezTo>
                  <a:close/>
                </a:path>
              </a:pathLst>
            </a:custGeom>
            <a:solidFill>
              <a:schemeClr val="lt2"/>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699" name="Google Shape;699;p52"/>
            <p:cNvSpPr/>
            <p:nvPr/>
          </p:nvSpPr>
          <p:spPr>
            <a:xfrm>
              <a:off x="8547780" y="4258213"/>
              <a:ext cx="11018" cy="16800"/>
            </a:xfrm>
            <a:custGeom>
              <a:avLst/>
              <a:gdLst/>
              <a:ahLst/>
              <a:cxnLst/>
              <a:rect l="l" t="t" r="r" b="b"/>
              <a:pathLst>
                <a:path w="324" h="494" extrusionOk="0">
                  <a:moveTo>
                    <a:pt x="213" y="35"/>
                  </a:moveTo>
                  <a:cubicBezTo>
                    <a:pt x="256" y="1"/>
                    <a:pt x="324" y="69"/>
                    <a:pt x="324" y="137"/>
                  </a:cubicBezTo>
                  <a:cubicBezTo>
                    <a:pt x="290" y="213"/>
                    <a:pt x="256" y="281"/>
                    <a:pt x="213" y="315"/>
                  </a:cubicBezTo>
                  <a:cubicBezTo>
                    <a:pt x="213" y="392"/>
                    <a:pt x="179" y="426"/>
                    <a:pt x="145" y="460"/>
                  </a:cubicBezTo>
                  <a:lnTo>
                    <a:pt x="111" y="460"/>
                  </a:lnTo>
                  <a:cubicBezTo>
                    <a:pt x="77" y="494"/>
                    <a:pt x="43" y="460"/>
                    <a:pt x="43" y="426"/>
                  </a:cubicBezTo>
                  <a:cubicBezTo>
                    <a:pt x="1" y="349"/>
                    <a:pt x="43" y="281"/>
                    <a:pt x="77" y="247"/>
                  </a:cubicBezTo>
                  <a:cubicBezTo>
                    <a:pt x="111" y="179"/>
                    <a:pt x="145" y="103"/>
                    <a:pt x="179" y="69"/>
                  </a:cubicBezTo>
                  <a:cubicBezTo>
                    <a:pt x="213" y="69"/>
                    <a:pt x="213" y="69"/>
                    <a:pt x="213" y="35"/>
                  </a:cubicBezTo>
                  <a:close/>
                </a:path>
              </a:pathLst>
            </a:custGeom>
            <a:solidFill>
              <a:schemeClr val="lt2"/>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700" name="Google Shape;700;p52"/>
            <p:cNvSpPr/>
            <p:nvPr/>
          </p:nvSpPr>
          <p:spPr>
            <a:xfrm>
              <a:off x="8549243" y="4205059"/>
              <a:ext cx="11869" cy="17106"/>
            </a:xfrm>
            <a:custGeom>
              <a:avLst/>
              <a:gdLst/>
              <a:ahLst/>
              <a:cxnLst/>
              <a:rect l="l" t="t" r="r" b="b"/>
              <a:pathLst>
                <a:path w="349" h="503" extrusionOk="0">
                  <a:moveTo>
                    <a:pt x="281" y="43"/>
                  </a:moveTo>
                  <a:cubicBezTo>
                    <a:pt x="315" y="1"/>
                    <a:pt x="349" y="43"/>
                    <a:pt x="349" y="77"/>
                  </a:cubicBezTo>
                  <a:cubicBezTo>
                    <a:pt x="349" y="145"/>
                    <a:pt x="315" y="213"/>
                    <a:pt x="281" y="290"/>
                  </a:cubicBezTo>
                  <a:cubicBezTo>
                    <a:pt x="247" y="358"/>
                    <a:pt x="213" y="392"/>
                    <a:pt x="136" y="468"/>
                  </a:cubicBezTo>
                  <a:lnTo>
                    <a:pt x="136" y="468"/>
                  </a:lnTo>
                  <a:cubicBezTo>
                    <a:pt x="68" y="502"/>
                    <a:pt x="0" y="468"/>
                    <a:pt x="68" y="392"/>
                  </a:cubicBezTo>
                  <a:cubicBezTo>
                    <a:pt x="102" y="324"/>
                    <a:pt x="136" y="256"/>
                    <a:pt x="170" y="179"/>
                  </a:cubicBezTo>
                  <a:cubicBezTo>
                    <a:pt x="213" y="145"/>
                    <a:pt x="247" y="77"/>
                    <a:pt x="281" y="43"/>
                  </a:cubicBezTo>
                  <a:close/>
                </a:path>
              </a:pathLst>
            </a:custGeom>
            <a:solidFill>
              <a:schemeClr val="lt2"/>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701" name="Google Shape;701;p52"/>
            <p:cNvSpPr/>
            <p:nvPr/>
          </p:nvSpPr>
          <p:spPr>
            <a:xfrm>
              <a:off x="8520336" y="4265457"/>
              <a:ext cx="9590" cy="16766"/>
            </a:xfrm>
            <a:custGeom>
              <a:avLst/>
              <a:gdLst/>
              <a:ahLst/>
              <a:cxnLst/>
              <a:rect l="l" t="t" r="r" b="b"/>
              <a:pathLst>
                <a:path w="282" h="493" extrusionOk="0">
                  <a:moveTo>
                    <a:pt x="171" y="34"/>
                  </a:moveTo>
                  <a:cubicBezTo>
                    <a:pt x="213" y="0"/>
                    <a:pt x="281" y="68"/>
                    <a:pt x="247" y="102"/>
                  </a:cubicBezTo>
                  <a:cubicBezTo>
                    <a:pt x="247" y="179"/>
                    <a:pt x="213" y="247"/>
                    <a:pt x="213" y="281"/>
                  </a:cubicBezTo>
                  <a:cubicBezTo>
                    <a:pt x="171" y="349"/>
                    <a:pt x="137" y="425"/>
                    <a:pt x="103" y="459"/>
                  </a:cubicBezTo>
                  <a:lnTo>
                    <a:pt x="103" y="459"/>
                  </a:lnTo>
                  <a:cubicBezTo>
                    <a:pt x="69" y="493"/>
                    <a:pt x="35" y="459"/>
                    <a:pt x="1" y="425"/>
                  </a:cubicBezTo>
                  <a:cubicBezTo>
                    <a:pt x="1" y="349"/>
                    <a:pt x="35" y="281"/>
                    <a:pt x="69" y="247"/>
                  </a:cubicBezTo>
                  <a:cubicBezTo>
                    <a:pt x="103" y="179"/>
                    <a:pt x="103" y="102"/>
                    <a:pt x="137" y="68"/>
                  </a:cubicBezTo>
                  <a:close/>
                </a:path>
              </a:pathLst>
            </a:custGeom>
            <a:solidFill>
              <a:schemeClr val="lt2"/>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702" name="Google Shape;702;p52"/>
            <p:cNvSpPr/>
            <p:nvPr/>
          </p:nvSpPr>
          <p:spPr>
            <a:xfrm>
              <a:off x="8508230" y="4243794"/>
              <a:ext cx="7244" cy="16766"/>
            </a:xfrm>
            <a:custGeom>
              <a:avLst/>
              <a:gdLst/>
              <a:ahLst/>
              <a:cxnLst/>
              <a:rect l="l" t="t" r="r" b="b"/>
              <a:pathLst>
                <a:path w="213" h="493" extrusionOk="0">
                  <a:moveTo>
                    <a:pt x="102" y="34"/>
                  </a:moveTo>
                  <a:cubicBezTo>
                    <a:pt x="179" y="0"/>
                    <a:pt x="213" y="34"/>
                    <a:pt x="213" y="102"/>
                  </a:cubicBezTo>
                  <a:cubicBezTo>
                    <a:pt x="213" y="179"/>
                    <a:pt x="213" y="246"/>
                    <a:pt x="179" y="280"/>
                  </a:cubicBezTo>
                  <a:cubicBezTo>
                    <a:pt x="179" y="314"/>
                    <a:pt x="145" y="348"/>
                    <a:pt x="145" y="391"/>
                  </a:cubicBezTo>
                  <a:cubicBezTo>
                    <a:pt x="145" y="425"/>
                    <a:pt x="102" y="459"/>
                    <a:pt x="102" y="459"/>
                  </a:cubicBezTo>
                  <a:lnTo>
                    <a:pt x="102" y="493"/>
                  </a:lnTo>
                  <a:cubicBezTo>
                    <a:pt x="68" y="493"/>
                    <a:pt x="34" y="493"/>
                    <a:pt x="0" y="459"/>
                  </a:cubicBezTo>
                  <a:cubicBezTo>
                    <a:pt x="0" y="391"/>
                    <a:pt x="0" y="314"/>
                    <a:pt x="34" y="246"/>
                  </a:cubicBezTo>
                  <a:cubicBezTo>
                    <a:pt x="34" y="179"/>
                    <a:pt x="68" y="102"/>
                    <a:pt x="102" y="68"/>
                  </a:cubicBezTo>
                  <a:close/>
                </a:path>
              </a:pathLst>
            </a:custGeom>
            <a:solidFill>
              <a:schemeClr val="lt2"/>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703" name="Google Shape;703;p52"/>
            <p:cNvSpPr/>
            <p:nvPr/>
          </p:nvSpPr>
          <p:spPr>
            <a:xfrm>
              <a:off x="8545468" y="4289432"/>
              <a:ext cx="9590" cy="22853"/>
            </a:xfrm>
            <a:custGeom>
              <a:avLst/>
              <a:gdLst/>
              <a:ahLst/>
              <a:cxnLst/>
              <a:rect l="l" t="t" r="r" b="b"/>
              <a:pathLst>
                <a:path w="282" h="672" extrusionOk="0">
                  <a:moveTo>
                    <a:pt x="213" y="34"/>
                  </a:moveTo>
                  <a:cubicBezTo>
                    <a:pt x="247" y="0"/>
                    <a:pt x="281" y="34"/>
                    <a:pt x="281" y="68"/>
                  </a:cubicBezTo>
                  <a:cubicBezTo>
                    <a:pt x="247" y="179"/>
                    <a:pt x="213" y="247"/>
                    <a:pt x="213" y="357"/>
                  </a:cubicBezTo>
                  <a:cubicBezTo>
                    <a:pt x="179" y="459"/>
                    <a:pt x="179" y="536"/>
                    <a:pt x="111" y="603"/>
                  </a:cubicBezTo>
                  <a:lnTo>
                    <a:pt x="111" y="637"/>
                  </a:lnTo>
                  <a:cubicBezTo>
                    <a:pt x="69" y="671"/>
                    <a:pt x="1" y="637"/>
                    <a:pt x="1" y="603"/>
                  </a:cubicBezTo>
                  <a:cubicBezTo>
                    <a:pt x="1" y="493"/>
                    <a:pt x="35" y="425"/>
                    <a:pt x="69" y="323"/>
                  </a:cubicBezTo>
                  <a:cubicBezTo>
                    <a:pt x="111" y="247"/>
                    <a:pt x="145" y="145"/>
                    <a:pt x="179" y="34"/>
                  </a:cubicBezTo>
                  <a:close/>
                </a:path>
              </a:pathLst>
            </a:custGeom>
            <a:solidFill>
              <a:schemeClr val="lt2"/>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704" name="Google Shape;704;p52"/>
            <p:cNvSpPr/>
            <p:nvPr/>
          </p:nvSpPr>
          <p:spPr>
            <a:xfrm>
              <a:off x="8524961" y="4298954"/>
              <a:ext cx="11018" cy="20541"/>
            </a:xfrm>
            <a:custGeom>
              <a:avLst/>
              <a:gdLst/>
              <a:ahLst/>
              <a:cxnLst/>
              <a:rect l="l" t="t" r="r" b="b"/>
              <a:pathLst>
                <a:path w="324" h="604" extrusionOk="0">
                  <a:moveTo>
                    <a:pt x="213" y="43"/>
                  </a:moveTo>
                  <a:cubicBezTo>
                    <a:pt x="247" y="1"/>
                    <a:pt x="324" y="43"/>
                    <a:pt x="324" y="77"/>
                  </a:cubicBezTo>
                  <a:cubicBezTo>
                    <a:pt x="290" y="179"/>
                    <a:pt x="247" y="256"/>
                    <a:pt x="247" y="323"/>
                  </a:cubicBezTo>
                  <a:cubicBezTo>
                    <a:pt x="213" y="425"/>
                    <a:pt x="179" y="502"/>
                    <a:pt x="111" y="570"/>
                  </a:cubicBezTo>
                  <a:lnTo>
                    <a:pt x="111" y="604"/>
                  </a:lnTo>
                  <a:cubicBezTo>
                    <a:pt x="77" y="604"/>
                    <a:pt x="1" y="604"/>
                    <a:pt x="35" y="536"/>
                  </a:cubicBezTo>
                  <a:cubicBezTo>
                    <a:pt x="35" y="468"/>
                    <a:pt x="77" y="391"/>
                    <a:pt x="111" y="289"/>
                  </a:cubicBezTo>
                  <a:cubicBezTo>
                    <a:pt x="145" y="213"/>
                    <a:pt x="179" y="145"/>
                    <a:pt x="213" y="43"/>
                  </a:cubicBezTo>
                  <a:close/>
                </a:path>
              </a:pathLst>
            </a:custGeom>
            <a:solidFill>
              <a:schemeClr val="lt2"/>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705" name="Google Shape;705;p52"/>
            <p:cNvSpPr/>
            <p:nvPr/>
          </p:nvSpPr>
          <p:spPr>
            <a:xfrm>
              <a:off x="8524961" y="4332758"/>
              <a:ext cx="9862" cy="16800"/>
            </a:xfrm>
            <a:custGeom>
              <a:avLst/>
              <a:gdLst/>
              <a:ahLst/>
              <a:cxnLst/>
              <a:rect l="l" t="t" r="r" b="b"/>
              <a:pathLst>
                <a:path w="290" h="494" extrusionOk="0">
                  <a:moveTo>
                    <a:pt x="179" y="35"/>
                  </a:moveTo>
                  <a:cubicBezTo>
                    <a:pt x="213" y="1"/>
                    <a:pt x="290" y="35"/>
                    <a:pt x="290" y="111"/>
                  </a:cubicBezTo>
                  <a:cubicBezTo>
                    <a:pt x="290" y="145"/>
                    <a:pt x="247" y="213"/>
                    <a:pt x="213" y="281"/>
                  </a:cubicBezTo>
                  <a:cubicBezTo>
                    <a:pt x="213" y="357"/>
                    <a:pt x="179" y="391"/>
                    <a:pt x="145" y="459"/>
                  </a:cubicBezTo>
                  <a:lnTo>
                    <a:pt x="111" y="459"/>
                  </a:lnTo>
                  <a:cubicBezTo>
                    <a:pt x="77" y="493"/>
                    <a:pt x="1" y="425"/>
                    <a:pt x="1" y="391"/>
                  </a:cubicBezTo>
                  <a:cubicBezTo>
                    <a:pt x="1" y="323"/>
                    <a:pt x="35" y="281"/>
                    <a:pt x="77" y="213"/>
                  </a:cubicBezTo>
                  <a:cubicBezTo>
                    <a:pt x="111" y="145"/>
                    <a:pt x="145" y="111"/>
                    <a:pt x="179" y="35"/>
                  </a:cubicBezTo>
                  <a:close/>
                </a:path>
              </a:pathLst>
            </a:custGeom>
            <a:solidFill>
              <a:schemeClr val="lt2"/>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706" name="Google Shape;706;p52"/>
            <p:cNvSpPr/>
            <p:nvPr/>
          </p:nvSpPr>
          <p:spPr>
            <a:xfrm>
              <a:off x="8507073" y="4325548"/>
              <a:ext cx="8400" cy="18228"/>
            </a:xfrm>
            <a:custGeom>
              <a:avLst/>
              <a:gdLst/>
              <a:ahLst/>
              <a:cxnLst/>
              <a:rect l="l" t="t" r="r" b="b"/>
              <a:pathLst>
                <a:path w="247" h="536" extrusionOk="0">
                  <a:moveTo>
                    <a:pt x="179" y="0"/>
                  </a:moveTo>
                  <a:cubicBezTo>
                    <a:pt x="213" y="0"/>
                    <a:pt x="247" y="34"/>
                    <a:pt x="247" y="68"/>
                  </a:cubicBezTo>
                  <a:cubicBezTo>
                    <a:pt x="247" y="145"/>
                    <a:pt x="247" y="213"/>
                    <a:pt x="213" y="323"/>
                  </a:cubicBezTo>
                  <a:cubicBezTo>
                    <a:pt x="213" y="391"/>
                    <a:pt x="179" y="459"/>
                    <a:pt x="102" y="535"/>
                  </a:cubicBezTo>
                  <a:lnTo>
                    <a:pt x="102" y="535"/>
                  </a:lnTo>
                  <a:cubicBezTo>
                    <a:pt x="68" y="535"/>
                    <a:pt x="34" y="535"/>
                    <a:pt x="34" y="493"/>
                  </a:cubicBezTo>
                  <a:cubicBezTo>
                    <a:pt x="0" y="425"/>
                    <a:pt x="34" y="323"/>
                    <a:pt x="34" y="247"/>
                  </a:cubicBezTo>
                  <a:cubicBezTo>
                    <a:pt x="68" y="179"/>
                    <a:pt x="102" y="111"/>
                    <a:pt x="136" y="34"/>
                  </a:cubicBezTo>
                  <a:cubicBezTo>
                    <a:pt x="179" y="34"/>
                    <a:pt x="179" y="34"/>
                    <a:pt x="179" y="0"/>
                  </a:cubicBezTo>
                  <a:close/>
                </a:path>
              </a:pathLst>
            </a:custGeom>
            <a:solidFill>
              <a:schemeClr val="lt2"/>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707" name="Google Shape;707;p52"/>
            <p:cNvSpPr/>
            <p:nvPr/>
          </p:nvSpPr>
          <p:spPr>
            <a:xfrm>
              <a:off x="8510542" y="4365405"/>
              <a:ext cx="8400" cy="16800"/>
            </a:xfrm>
            <a:custGeom>
              <a:avLst/>
              <a:gdLst/>
              <a:ahLst/>
              <a:cxnLst/>
              <a:rect l="l" t="t" r="r" b="b"/>
              <a:pathLst>
                <a:path w="247" h="494" extrusionOk="0">
                  <a:moveTo>
                    <a:pt x="145" y="0"/>
                  </a:moveTo>
                  <a:cubicBezTo>
                    <a:pt x="178" y="0"/>
                    <a:pt x="246" y="0"/>
                    <a:pt x="246" y="68"/>
                  </a:cubicBezTo>
                  <a:cubicBezTo>
                    <a:pt x="212" y="170"/>
                    <a:pt x="212" y="349"/>
                    <a:pt x="145" y="425"/>
                  </a:cubicBezTo>
                  <a:lnTo>
                    <a:pt x="145" y="459"/>
                  </a:lnTo>
                  <a:cubicBezTo>
                    <a:pt x="77" y="493"/>
                    <a:pt x="0" y="459"/>
                    <a:pt x="0" y="383"/>
                  </a:cubicBezTo>
                  <a:cubicBezTo>
                    <a:pt x="0" y="315"/>
                    <a:pt x="34" y="281"/>
                    <a:pt x="77" y="213"/>
                  </a:cubicBezTo>
                  <a:cubicBezTo>
                    <a:pt x="77" y="170"/>
                    <a:pt x="111" y="102"/>
                    <a:pt x="111" y="68"/>
                  </a:cubicBezTo>
                  <a:cubicBezTo>
                    <a:pt x="111" y="34"/>
                    <a:pt x="145" y="34"/>
                    <a:pt x="145" y="0"/>
                  </a:cubicBezTo>
                  <a:close/>
                </a:path>
              </a:pathLst>
            </a:custGeom>
            <a:solidFill>
              <a:schemeClr val="lt2"/>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708" name="Google Shape;708;p52"/>
            <p:cNvSpPr/>
            <p:nvPr/>
          </p:nvSpPr>
          <p:spPr>
            <a:xfrm>
              <a:off x="8162713" y="4075083"/>
              <a:ext cx="337150" cy="408226"/>
            </a:xfrm>
            <a:custGeom>
              <a:avLst/>
              <a:gdLst/>
              <a:ahLst/>
              <a:cxnLst/>
              <a:rect l="l" t="t" r="r" b="b"/>
              <a:pathLst>
                <a:path w="9914" h="12004" extrusionOk="0">
                  <a:moveTo>
                    <a:pt x="1767" y="1274"/>
                  </a:moveTo>
                  <a:cubicBezTo>
                    <a:pt x="3543" y="0"/>
                    <a:pt x="9914" y="12003"/>
                    <a:pt x="9914" y="12003"/>
                  </a:cubicBezTo>
                  <a:cubicBezTo>
                    <a:pt x="9914" y="12003"/>
                    <a:pt x="0" y="2871"/>
                    <a:pt x="1699" y="1317"/>
                  </a:cubicBezTo>
                  <a:cubicBezTo>
                    <a:pt x="1733" y="1317"/>
                    <a:pt x="1733" y="1317"/>
                    <a:pt x="1767" y="1274"/>
                  </a:cubicBezTo>
                  <a:close/>
                </a:path>
              </a:pathLst>
            </a:custGeom>
            <a:solidFill>
              <a:schemeClr val="lt1"/>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709" name="Google Shape;709;p52"/>
            <p:cNvSpPr/>
            <p:nvPr/>
          </p:nvSpPr>
          <p:spPr>
            <a:xfrm>
              <a:off x="8262589" y="4146786"/>
              <a:ext cx="9828" cy="11869"/>
            </a:xfrm>
            <a:custGeom>
              <a:avLst/>
              <a:gdLst/>
              <a:ahLst/>
              <a:cxnLst/>
              <a:rect l="l" t="t" r="r" b="b"/>
              <a:pathLst>
                <a:path w="289" h="349" extrusionOk="0">
                  <a:moveTo>
                    <a:pt x="34" y="0"/>
                  </a:moveTo>
                  <a:lnTo>
                    <a:pt x="111" y="0"/>
                  </a:lnTo>
                  <a:cubicBezTo>
                    <a:pt x="178" y="102"/>
                    <a:pt x="246" y="170"/>
                    <a:pt x="289" y="281"/>
                  </a:cubicBezTo>
                  <a:lnTo>
                    <a:pt x="289" y="349"/>
                  </a:lnTo>
                  <a:lnTo>
                    <a:pt x="212" y="349"/>
                  </a:lnTo>
                  <a:cubicBezTo>
                    <a:pt x="111" y="281"/>
                    <a:pt x="77" y="136"/>
                    <a:pt x="0" y="68"/>
                  </a:cubicBezTo>
                  <a:cubicBezTo>
                    <a:pt x="0" y="34"/>
                    <a:pt x="0" y="0"/>
                    <a:pt x="34" y="0"/>
                  </a:cubicBezTo>
                  <a:close/>
                </a:path>
              </a:pathLst>
            </a:custGeom>
            <a:solidFill>
              <a:schemeClr val="lt2"/>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710" name="Google Shape;710;p52"/>
            <p:cNvSpPr/>
            <p:nvPr/>
          </p:nvSpPr>
          <p:spPr>
            <a:xfrm>
              <a:off x="8239770" y="4140698"/>
              <a:ext cx="13297" cy="15643"/>
            </a:xfrm>
            <a:custGeom>
              <a:avLst/>
              <a:gdLst/>
              <a:ahLst/>
              <a:cxnLst/>
              <a:rect l="l" t="t" r="r" b="b"/>
              <a:pathLst>
                <a:path w="391" h="460" extrusionOk="0">
                  <a:moveTo>
                    <a:pt x="34" y="35"/>
                  </a:moveTo>
                  <a:cubicBezTo>
                    <a:pt x="68" y="1"/>
                    <a:pt x="110" y="1"/>
                    <a:pt x="144" y="1"/>
                  </a:cubicBezTo>
                  <a:cubicBezTo>
                    <a:pt x="178" y="69"/>
                    <a:pt x="246" y="103"/>
                    <a:pt x="323" y="179"/>
                  </a:cubicBezTo>
                  <a:cubicBezTo>
                    <a:pt x="357" y="213"/>
                    <a:pt x="391" y="315"/>
                    <a:pt x="391" y="392"/>
                  </a:cubicBezTo>
                  <a:lnTo>
                    <a:pt x="391" y="426"/>
                  </a:lnTo>
                  <a:cubicBezTo>
                    <a:pt x="357" y="460"/>
                    <a:pt x="357" y="460"/>
                    <a:pt x="323" y="426"/>
                  </a:cubicBezTo>
                  <a:cubicBezTo>
                    <a:pt x="280" y="392"/>
                    <a:pt x="212" y="349"/>
                    <a:pt x="178" y="281"/>
                  </a:cubicBezTo>
                  <a:cubicBezTo>
                    <a:pt x="144" y="213"/>
                    <a:pt x="68" y="179"/>
                    <a:pt x="34" y="103"/>
                  </a:cubicBezTo>
                  <a:cubicBezTo>
                    <a:pt x="0" y="69"/>
                    <a:pt x="34" y="35"/>
                    <a:pt x="34" y="35"/>
                  </a:cubicBezTo>
                  <a:close/>
                </a:path>
              </a:pathLst>
            </a:custGeom>
            <a:solidFill>
              <a:schemeClr val="lt2"/>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711" name="Google Shape;711;p52"/>
            <p:cNvSpPr/>
            <p:nvPr/>
          </p:nvSpPr>
          <p:spPr>
            <a:xfrm>
              <a:off x="8248136" y="4171917"/>
              <a:ext cx="9862" cy="12175"/>
            </a:xfrm>
            <a:custGeom>
              <a:avLst/>
              <a:gdLst/>
              <a:ahLst/>
              <a:cxnLst/>
              <a:rect l="l" t="t" r="r" b="b"/>
              <a:pathLst>
                <a:path w="290" h="358" extrusionOk="0">
                  <a:moveTo>
                    <a:pt x="34" y="0"/>
                  </a:moveTo>
                  <a:lnTo>
                    <a:pt x="77" y="0"/>
                  </a:lnTo>
                  <a:cubicBezTo>
                    <a:pt x="145" y="34"/>
                    <a:pt x="179" y="68"/>
                    <a:pt x="213" y="145"/>
                  </a:cubicBezTo>
                  <a:cubicBezTo>
                    <a:pt x="247" y="179"/>
                    <a:pt x="289" y="213"/>
                    <a:pt x="289" y="281"/>
                  </a:cubicBezTo>
                  <a:lnTo>
                    <a:pt x="289" y="357"/>
                  </a:lnTo>
                  <a:lnTo>
                    <a:pt x="213" y="357"/>
                  </a:lnTo>
                  <a:cubicBezTo>
                    <a:pt x="145" y="357"/>
                    <a:pt x="111" y="281"/>
                    <a:pt x="77" y="213"/>
                  </a:cubicBezTo>
                  <a:cubicBezTo>
                    <a:pt x="34" y="179"/>
                    <a:pt x="34" y="111"/>
                    <a:pt x="0" y="68"/>
                  </a:cubicBezTo>
                  <a:cubicBezTo>
                    <a:pt x="0" y="34"/>
                    <a:pt x="0" y="0"/>
                    <a:pt x="34" y="0"/>
                  </a:cubicBezTo>
                  <a:close/>
                </a:path>
              </a:pathLst>
            </a:custGeom>
            <a:solidFill>
              <a:schemeClr val="lt2"/>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712" name="Google Shape;712;p52"/>
            <p:cNvSpPr/>
            <p:nvPr/>
          </p:nvSpPr>
          <p:spPr>
            <a:xfrm>
              <a:off x="8273540" y="4181439"/>
              <a:ext cx="11903" cy="15916"/>
            </a:xfrm>
            <a:custGeom>
              <a:avLst/>
              <a:gdLst/>
              <a:ahLst/>
              <a:cxnLst/>
              <a:rect l="l" t="t" r="r" b="b"/>
              <a:pathLst>
                <a:path w="350" h="468" extrusionOk="0">
                  <a:moveTo>
                    <a:pt x="1" y="43"/>
                  </a:moveTo>
                  <a:cubicBezTo>
                    <a:pt x="35" y="1"/>
                    <a:pt x="69" y="1"/>
                    <a:pt x="69" y="43"/>
                  </a:cubicBezTo>
                  <a:cubicBezTo>
                    <a:pt x="179" y="145"/>
                    <a:pt x="281" y="256"/>
                    <a:pt x="315" y="425"/>
                  </a:cubicBezTo>
                  <a:cubicBezTo>
                    <a:pt x="349" y="425"/>
                    <a:pt x="315" y="425"/>
                    <a:pt x="315" y="468"/>
                  </a:cubicBezTo>
                  <a:lnTo>
                    <a:pt x="281" y="468"/>
                  </a:lnTo>
                  <a:cubicBezTo>
                    <a:pt x="137" y="358"/>
                    <a:pt x="69" y="213"/>
                    <a:pt x="1" y="77"/>
                  </a:cubicBezTo>
                  <a:close/>
                </a:path>
              </a:pathLst>
            </a:custGeom>
            <a:solidFill>
              <a:schemeClr val="lt2"/>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713" name="Google Shape;713;p52"/>
            <p:cNvSpPr/>
            <p:nvPr/>
          </p:nvSpPr>
          <p:spPr>
            <a:xfrm>
              <a:off x="8295237" y="4186370"/>
              <a:ext cx="15609" cy="16766"/>
            </a:xfrm>
            <a:custGeom>
              <a:avLst/>
              <a:gdLst/>
              <a:ahLst/>
              <a:cxnLst/>
              <a:rect l="l" t="t" r="r" b="b"/>
              <a:pathLst>
                <a:path w="459" h="493" extrusionOk="0">
                  <a:moveTo>
                    <a:pt x="34" y="0"/>
                  </a:moveTo>
                  <a:cubicBezTo>
                    <a:pt x="34" y="0"/>
                    <a:pt x="68" y="0"/>
                    <a:pt x="102" y="34"/>
                  </a:cubicBezTo>
                  <a:lnTo>
                    <a:pt x="314" y="246"/>
                  </a:lnTo>
                  <a:cubicBezTo>
                    <a:pt x="348" y="323"/>
                    <a:pt x="425" y="357"/>
                    <a:pt x="459" y="425"/>
                  </a:cubicBezTo>
                  <a:cubicBezTo>
                    <a:pt x="459" y="459"/>
                    <a:pt x="459" y="493"/>
                    <a:pt x="425" y="493"/>
                  </a:cubicBezTo>
                  <a:lnTo>
                    <a:pt x="391" y="493"/>
                  </a:lnTo>
                  <a:cubicBezTo>
                    <a:pt x="178" y="493"/>
                    <a:pt x="68" y="246"/>
                    <a:pt x="0" y="68"/>
                  </a:cubicBezTo>
                  <a:cubicBezTo>
                    <a:pt x="0" y="34"/>
                    <a:pt x="0" y="34"/>
                    <a:pt x="34" y="0"/>
                  </a:cubicBezTo>
                  <a:close/>
                </a:path>
              </a:pathLst>
            </a:custGeom>
            <a:solidFill>
              <a:schemeClr val="lt2"/>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714" name="Google Shape;714;p52"/>
            <p:cNvSpPr/>
            <p:nvPr/>
          </p:nvSpPr>
          <p:spPr>
            <a:xfrm>
              <a:off x="8296465" y="4214888"/>
              <a:ext cx="10712" cy="14487"/>
            </a:xfrm>
            <a:custGeom>
              <a:avLst/>
              <a:gdLst/>
              <a:ahLst/>
              <a:cxnLst/>
              <a:rect l="l" t="t" r="r" b="b"/>
              <a:pathLst>
                <a:path w="315" h="426" extrusionOk="0">
                  <a:moveTo>
                    <a:pt x="0" y="35"/>
                  </a:moveTo>
                  <a:cubicBezTo>
                    <a:pt x="34" y="1"/>
                    <a:pt x="68" y="1"/>
                    <a:pt x="68" y="35"/>
                  </a:cubicBezTo>
                  <a:lnTo>
                    <a:pt x="213" y="179"/>
                  </a:lnTo>
                  <a:cubicBezTo>
                    <a:pt x="247" y="247"/>
                    <a:pt x="315" y="281"/>
                    <a:pt x="315" y="349"/>
                  </a:cubicBezTo>
                  <a:cubicBezTo>
                    <a:pt x="315" y="391"/>
                    <a:pt x="315" y="391"/>
                    <a:pt x="281" y="425"/>
                  </a:cubicBezTo>
                  <a:lnTo>
                    <a:pt x="213" y="425"/>
                  </a:lnTo>
                  <a:cubicBezTo>
                    <a:pt x="136" y="391"/>
                    <a:pt x="136" y="349"/>
                    <a:pt x="102" y="281"/>
                  </a:cubicBezTo>
                  <a:cubicBezTo>
                    <a:pt x="68" y="213"/>
                    <a:pt x="34" y="137"/>
                    <a:pt x="0" y="103"/>
                  </a:cubicBezTo>
                  <a:close/>
                </a:path>
              </a:pathLst>
            </a:custGeom>
            <a:solidFill>
              <a:schemeClr val="lt2"/>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715" name="Google Shape;715;p52"/>
            <p:cNvSpPr/>
            <p:nvPr/>
          </p:nvSpPr>
          <p:spPr>
            <a:xfrm>
              <a:off x="8272384" y="4211774"/>
              <a:ext cx="9590" cy="14487"/>
            </a:xfrm>
            <a:custGeom>
              <a:avLst/>
              <a:gdLst/>
              <a:ahLst/>
              <a:cxnLst/>
              <a:rect l="l" t="t" r="r" b="b"/>
              <a:pathLst>
                <a:path w="282" h="426" extrusionOk="0">
                  <a:moveTo>
                    <a:pt x="35" y="35"/>
                  </a:moveTo>
                  <a:cubicBezTo>
                    <a:pt x="35" y="1"/>
                    <a:pt x="69" y="1"/>
                    <a:pt x="69" y="35"/>
                  </a:cubicBezTo>
                  <a:cubicBezTo>
                    <a:pt x="137" y="69"/>
                    <a:pt x="171" y="137"/>
                    <a:pt x="213" y="171"/>
                  </a:cubicBezTo>
                  <a:cubicBezTo>
                    <a:pt x="247" y="247"/>
                    <a:pt x="281" y="281"/>
                    <a:pt x="281" y="349"/>
                  </a:cubicBezTo>
                  <a:cubicBezTo>
                    <a:pt x="281" y="349"/>
                    <a:pt x="281" y="383"/>
                    <a:pt x="247" y="383"/>
                  </a:cubicBezTo>
                  <a:cubicBezTo>
                    <a:pt x="247" y="425"/>
                    <a:pt x="213" y="425"/>
                    <a:pt x="213" y="383"/>
                  </a:cubicBezTo>
                  <a:cubicBezTo>
                    <a:pt x="69" y="349"/>
                    <a:pt x="35" y="171"/>
                    <a:pt x="1" y="69"/>
                  </a:cubicBezTo>
                  <a:cubicBezTo>
                    <a:pt x="1" y="69"/>
                    <a:pt x="1" y="35"/>
                    <a:pt x="35" y="35"/>
                  </a:cubicBezTo>
                  <a:close/>
                </a:path>
              </a:pathLst>
            </a:custGeom>
            <a:solidFill>
              <a:schemeClr val="lt2"/>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716" name="Google Shape;716;p52"/>
            <p:cNvSpPr/>
            <p:nvPr/>
          </p:nvSpPr>
          <p:spPr>
            <a:xfrm>
              <a:off x="8334893" y="4230497"/>
              <a:ext cx="9556" cy="13331"/>
            </a:xfrm>
            <a:custGeom>
              <a:avLst/>
              <a:gdLst/>
              <a:ahLst/>
              <a:cxnLst/>
              <a:rect l="l" t="t" r="r" b="b"/>
              <a:pathLst>
                <a:path w="281" h="392" extrusionOk="0">
                  <a:moveTo>
                    <a:pt x="0" y="0"/>
                  </a:moveTo>
                  <a:lnTo>
                    <a:pt x="68" y="0"/>
                  </a:lnTo>
                  <a:cubicBezTo>
                    <a:pt x="145" y="102"/>
                    <a:pt x="213" y="213"/>
                    <a:pt x="281" y="357"/>
                  </a:cubicBezTo>
                  <a:cubicBezTo>
                    <a:pt x="281" y="357"/>
                    <a:pt x="281" y="391"/>
                    <a:pt x="247" y="391"/>
                  </a:cubicBezTo>
                  <a:lnTo>
                    <a:pt x="213" y="391"/>
                  </a:lnTo>
                  <a:cubicBezTo>
                    <a:pt x="102" y="315"/>
                    <a:pt x="34" y="179"/>
                    <a:pt x="0" y="34"/>
                  </a:cubicBezTo>
                  <a:close/>
                </a:path>
              </a:pathLst>
            </a:custGeom>
            <a:solidFill>
              <a:schemeClr val="dk1"/>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717" name="Google Shape;717;p52"/>
            <p:cNvSpPr/>
            <p:nvPr/>
          </p:nvSpPr>
          <p:spPr>
            <a:xfrm>
              <a:off x="8322753" y="4248419"/>
              <a:ext cx="12175" cy="14453"/>
            </a:xfrm>
            <a:custGeom>
              <a:avLst/>
              <a:gdLst/>
              <a:ahLst/>
              <a:cxnLst/>
              <a:rect l="l" t="t" r="r" b="b"/>
              <a:pathLst>
                <a:path w="358" h="425" extrusionOk="0">
                  <a:moveTo>
                    <a:pt x="34" y="0"/>
                  </a:moveTo>
                  <a:lnTo>
                    <a:pt x="111" y="0"/>
                  </a:lnTo>
                  <a:cubicBezTo>
                    <a:pt x="213" y="110"/>
                    <a:pt x="357" y="212"/>
                    <a:pt x="357" y="357"/>
                  </a:cubicBezTo>
                  <a:lnTo>
                    <a:pt x="357" y="425"/>
                  </a:lnTo>
                  <a:lnTo>
                    <a:pt x="289" y="425"/>
                  </a:lnTo>
                  <a:cubicBezTo>
                    <a:pt x="145" y="357"/>
                    <a:pt x="77" y="178"/>
                    <a:pt x="34" y="77"/>
                  </a:cubicBezTo>
                  <a:cubicBezTo>
                    <a:pt x="0" y="43"/>
                    <a:pt x="34" y="43"/>
                    <a:pt x="34" y="0"/>
                  </a:cubicBezTo>
                  <a:close/>
                </a:path>
              </a:pathLst>
            </a:custGeom>
            <a:solidFill>
              <a:schemeClr val="lt2"/>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718" name="Google Shape;718;p52"/>
            <p:cNvSpPr/>
            <p:nvPr/>
          </p:nvSpPr>
          <p:spPr>
            <a:xfrm>
              <a:off x="8297515" y="4239218"/>
              <a:ext cx="12175" cy="14487"/>
            </a:xfrm>
            <a:custGeom>
              <a:avLst/>
              <a:gdLst/>
              <a:ahLst/>
              <a:cxnLst/>
              <a:rect l="l" t="t" r="r" b="b"/>
              <a:pathLst>
                <a:path w="358" h="426" extrusionOk="0">
                  <a:moveTo>
                    <a:pt x="35" y="1"/>
                  </a:moveTo>
                  <a:lnTo>
                    <a:pt x="69" y="1"/>
                  </a:lnTo>
                  <a:cubicBezTo>
                    <a:pt x="145" y="77"/>
                    <a:pt x="179" y="111"/>
                    <a:pt x="213" y="179"/>
                  </a:cubicBezTo>
                  <a:cubicBezTo>
                    <a:pt x="281" y="213"/>
                    <a:pt x="324" y="290"/>
                    <a:pt x="324" y="357"/>
                  </a:cubicBezTo>
                  <a:cubicBezTo>
                    <a:pt x="358" y="357"/>
                    <a:pt x="324" y="391"/>
                    <a:pt x="324" y="391"/>
                  </a:cubicBezTo>
                  <a:cubicBezTo>
                    <a:pt x="281" y="425"/>
                    <a:pt x="247" y="425"/>
                    <a:pt x="247" y="425"/>
                  </a:cubicBezTo>
                  <a:cubicBezTo>
                    <a:pt x="179" y="391"/>
                    <a:pt x="145" y="323"/>
                    <a:pt x="111" y="256"/>
                  </a:cubicBezTo>
                  <a:cubicBezTo>
                    <a:pt x="69" y="213"/>
                    <a:pt x="35" y="145"/>
                    <a:pt x="1" y="77"/>
                  </a:cubicBezTo>
                  <a:cubicBezTo>
                    <a:pt x="1" y="43"/>
                    <a:pt x="1" y="43"/>
                    <a:pt x="35" y="1"/>
                  </a:cubicBezTo>
                  <a:close/>
                </a:path>
              </a:pathLst>
            </a:custGeom>
            <a:solidFill>
              <a:schemeClr val="lt2"/>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719" name="Google Shape;719;p52"/>
            <p:cNvSpPr/>
            <p:nvPr/>
          </p:nvSpPr>
          <p:spPr>
            <a:xfrm>
              <a:off x="8323909" y="4287120"/>
              <a:ext cx="14487" cy="15643"/>
            </a:xfrm>
            <a:custGeom>
              <a:avLst/>
              <a:gdLst/>
              <a:ahLst/>
              <a:cxnLst/>
              <a:rect l="l" t="t" r="r" b="b"/>
              <a:pathLst>
                <a:path w="426" h="460" extrusionOk="0">
                  <a:moveTo>
                    <a:pt x="43" y="34"/>
                  </a:moveTo>
                  <a:cubicBezTo>
                    <a:pt x="77" y="0"/>
                    <a:pt x="111" y="0"/>
                    <a:pt x="145" y="34"/>
                  </a:cubicBezTo>
                  <a:cubicBezTo>
                    <a:pt x="179" y="102"/>
                    <a:pt x="255" y="179"/>
                    <a:pt x="289" y="247"/>
                  </a:cubicBezTo>
                  <a:cubicBezTo>
                    <a:pt x="357" y="281"/>
                    <a:pt x="391" y="315"/>
                    <a:pt x="425" y="391"/>
                  </a:cubicBezTo>
                  <a:lnTo>
                    <a:pt x="425" y="459"/>
                  </a:lnTo>
                  <a:lnTo>
                    <a:pt x="357" y="459"/>
                  </a:lnTo>
                  <a:cubicBezTo>
                    <a:pt x="179" y="459"/>
                    <a:pt x="77" y="247"/>
                    <a:pt x="43" y="102"/>
                  </a:cubicBezTo>
                  <a:cubicBezTo>
                    <a:pt x="0" y="68"/>
                    <a:pt x="43" y="34"/>
                    <a:pt x="43" y="34"/>
                  </a:cubicBezTo>
                  <a:close/>
                </a:path>
              </a:pathLst>
            </a:custGeom>
            <a:solidFill>
              <a:schemeClr val="lt2"/>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720" name="Google Shape;720;p52"/>
            <p:cNvSpPr/>
            <p:nvPr/>
          </p:nvSpPr>
          <p:spPr>
            <a:xfrm>
              <a:off x="8345572" y="4282188"/>
              <a:ext cx="13331" cy="14487"/>
            </a:xfrm>
            <a:custGeom>
              <a:avLst/>
              <a:gdLst/>
              <a:ahLst/>
              <a:cxnLst/>
              <a:rect l="l" t="t" r="r" b="b"/>
              <a:pathLst>
                <a:path w="392" h="426" extrusionOk="0">
                  <a:moveTo>
                    <a:pt x="43" y="1"/>
                  </a:moveTo>
                  <a:cubicBezTo>
                    <a:pt x="43" y="1"/>
                    <a:pt x="77" y="1"/>
                    <a:pt x="111" y="35"/>
                  </a:cubicBezTo>
                  <a:cubicBezTo>
                    <a:pt x="145" y="69"/>
                    <a:pt x="179" y="145"/>
                    <a:pt x="255" y="179"/>
                  </a:cubicBezTo>
                  <a:cubicBezTo>
                    <a:pt x="289" y="247"/>
                    <a:pt x="357" y="281"/>
                    <a:pt x="391" y="324"/>
                  </a:cubicBezTo>
                  <a:cubicBezTo>
                    <a:pt x="391" y="358"/>
                    <a:pt x="391" y="392"/>
                    <a:pt x="357" y="426"/>
                  </a:cubicBezTo>
                  <a:lnTo>
                    <a:pt x="323" y="426"/>
                  </a:lnTo>
                  <a:cubicBezTo>
                    <a:pt x="179" y="392"/>
                    <a:pt x="77" y="179"/>
                    <a:pt x="1" y="69"/>
                  </a:cubicBezTo>
                  <a:cubicBezTo>
                    <a:pt x="1" y="35"/>
                    <a:pt x="1" y="35"/>
                    <a:pt x="43" y="1"/>
                  </a:cubicBezTo>
                  <a:close/>
                </a:path>
              </a:pathLst>
            </a:custGeom>
            <a:solidFill>
              <a:schemeClr val="lt2"/>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721" name="Google Shape;721;p52"/>
            <p:cNvSpPr/>
            <p:nvPr/>
          </p:nvSpPr>
          <p:spPr>
            <a:xfrm>
              <a:off x="8354244" y="4267769"/>
              <a:ext cx="10712" cy="15609"/>
            </a:xfrm>
            <a:custGeom>
              <a:avLst/>
              <a:gdLst/>
              <a:ahLst/>
              <a:cxnLst/>
              <a:rect l="l" t="t" r="r" b="b"/>
              <a:pathLst>
                <a:path w="315" h="459" extrusionOk="0">
                  <a:moveTo>
                    <a:pt x="34" y="0"/>
                  </a:moveTo>
                  <a:cubicBezTo>
                    <a:pt x="34" y="0"/>
                    <a:pt x="68" y="0"/>
                    <a:pt x="102" y="34"/>
                  </a:cubicBezTo>
                  <a:cubicBezTo>
                    <a:pt x="136" y="68"/>
                    <a:pt x="170" y="145"/>
                    <a:pt x="247" y="213"/>
                  </a:cubicBezTo>
                  <a:cubicBezTo>
                    <a:pt x="281" y="247"/>
                    <a:pt x="315" y="323"/>
                    <a:pt x="315" y="391"/>
                  </a:cubicBezTo>
                  <a:cubicBezTo>
                    <a:pt x="315" y="391"/>
                    <a:pt x="315" y="425"/>
                    <a:pt x="281" y="425"/>
                  </a:cubicBezTo>
                  <a:cubicBezTo>
                    <a:pt x="281" y="459"/>
                    <a:pt x="247" y="459"/>
                    <a:pt x="213" y="425"/>
                  </a:cubicBezTo>
                  <a:cubicBezTo>
                    <a:pt x="170" y="391"/>
                    <a:pt x="136" y="323"/>
                    <a:pt x="102" y="247"/>
                  </a:cubicBezTo>
                  <a:cubicBezTo>
                    <a:pt x="68" y="213"/>
                    <a:pt x="34" y="145"/>
                    <a:pt x="0" y="68"/>
                  </a:cubicBezTo>
                  <a:cubicBezTo>
                    <a:pt x="0" y="34"/>
                    <a:pt x="0" y="34"/>
                    <a:pt x="34" y="0"/>
                  </a:cubicBezTo>
                  <a:close/>
                </a:path>
              </a:pathLst>
            </a:custGeom>
            <a:solidFill>
              <a:schemeClr val="lt2"/>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722" name="Google Shape;722;p52"/>
            <p:cNvSpPr/>
            <p:nvPr/>
          </p:nvSpPr>
          <p:spPr>
            <a:xfrm>
              <a:off x="8380531" y="4305042"/>
              <a:ext cx="11018" cy="12141"/>
            </a:xfrm>
            <a:custGeom>
              <a:avLst/>
              <a:gdLst/>
              <a:ahLst/>
              <a:cxnLst/>
              <a:rect l="l" t="t" r="r" b="b"/>
              <a:pathLst>
                <a:path w="324" h="357" extrusionOk="0">
                  <a:moveTo>
                    <a:pt x="34" y="0"/>
                  </a:moveTo>
                  <a:lnTo>
                    <a:pt x="111" y="0"/>
                  </a:lnTo>
                  <a:cubicBezTo>
                    <a:pt x="145" y="34"/>
                    <a:pt x="179" y="110"/>
                    <a:pt x="213" y="144"/>
                  </a:cubicBezTo>
                  <a:cubicBezTo>
                    <a:pt x="247" y="178"/>
                    <a:pt x="323" y="212"/>
                    <a:pt x="323" y="289"/>
                  </a:cubicBezTo>
                  <a:cubicBezTo>
                    <a:pt x="323" y="323"/>
                    <a:pt x="289" y="323"/>
                    <a:pt x="289" y="357"/>
                  </a:cubicBezTo>
                  <a:lnTo>
                    <a:pt x="213" y="357"/>
                  </a:lnTo>
                  <a:cubicBezTo>
                    <a:pt x="145" y="357"/>
                    <a:pt x="145" y="289"/>
                    <a:pt x="111" y="212"/>
                  </a:cubicBezTo>
                  <a:cubicBezTo>
                    <a:pt x="77" y="178"/>
                    <a:pt x="34" y="144"/>
                    <a:pt x="0" y="77"/>
                  </a:cubicBezTo>
                  <a:cubicBezTo>
                    <a:pt x="0" y="34"/>
                    <a:pt x="0" y="34"/>
                    <a:pt x="34" y="0"/>
                  </a:cubicBezTo>
                  <a:close/>
                </a:path>
              </a:pathLst>
            </a:custGeom>
            <a:solidFill>
              <a:schemeClr val="lt2"/>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723" name="Google Shape;723;p52"/>
            <p:cNvSpPr/>
            <p:nvPr/>
          </p:nvSpPr>
          <p:spPr>
            <a:xfrm>
              <a:off x="8364922" y="4314836"/>
              <a:ext cx="15643" cy="17956"/>
            </a:xfrm>
            <a:custGeom>
              <a:avLst/>
              <a:gdLst/>
              <a:ahLst/>
              <a:cxnLst/>
              <a:rect l="l" t="t" r="r" b="b"/>
              <a:pathLst>
                <a:path w="460" h="528" extrusionOk="0">
                  <a:moveTo>
                    <a:pt x="35" y="1"/>
                  </a:moveTo>
                  <a:cubicBezTo>
                    <a:pt x="35" y="1"/>
                    <a:pt x="69" y="1"/>
                    <a:pt x="69" y="35"/>
                  </a:cubicBezTo>
                  <a:cubicBezTo>
                    <a:pt x="145" y="69"/>
                    <a:pt x="213" y="137"/>
                    <a:pt x="281" y="213"/>
                  </a:cubicBezTo>
                  <a:cubicBezTo>
                    <a:pt x="357" y="281"/>
                    <a:pt x="425" y="315"/>
                    <a:pt x="459" y="426"/>
                  </a:cubicBezTo>
                  <a:cubicBezTo>
                    <a:pt x="459" y="460"/>
                    <a:pt x="425" y="494"/>
                    <a:pt x="425" y="494"/>
                  </a:cubicBezTo>
                  <a:cubicBezTo>
                    <a:pt x="391" y="494"/>
                    <a:pt x="391" y="528"/>
                    <a:pt x="357" y="494"/>
                  </a:cubicBezTo>
                  <a:cubicBezTo>
                    <a:pt x="281" y="460"/>
                    <a:pt x="213" y="383"/>
                    <a:pt x="179" y="315"/>
                  </a:cubicBezTo>
                  <a:cubicBezTo>
                    <a:pt x="111" y="247"/>
                    <a:pt x="69" y="171"/>
                    <a:pt x="1" y="103"/>
                  </a:cubicBezTo>
                  <a:cubicBezTo>
                    <a:pt x="1" y="69"/>
                    <a:pt x="1" y="35"/>
                    <a:pt x="35" y="1"/>
                  </a:cubicBezTo>
                  <a:close/>
                </a:path>
              </a:pathLst>
            </a:custGeom>
            <a:solidFill>
              <a:schemeClr val="lt2"/>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724" name="Google Shape;724;p52"/>
            <p:cNvSpPr/>
            <p:nvPr/>
          </p:nvSpPr>
          <p:spPr>
            <a:xfrm>
              <a:off x="8348156" y="4318304"/>
              <a:ext cx="14487" cy="12175"/>
            </a:xfrm>
            <a:custGeom>
              <a:avLst/>
              <a:gdLst/>
              <a:ahLst/>
              <a:cxnLst/>
              <a:rect l="l" t="t" r="r" b="b"/>
              <a:pathLst>
                <a:path w="426" h="358" extrusionOk="0">
                  <a:moveTo>
                    <a:pt x="35" y="1"/>
                  </a:moveTo>
                  <a:lnTo>
                    <a:pt x="103" y="1"/>
                  </a:lnTo>
                  <a:cubicBezTo>
                    <a:pt x="213" y="69"/>
                    <a:pt x="349" y="179"/>
                    <a:pt x="426" y="281"/>
                  </a:cubicBezTo>
                  <a:lnTo>
                    <a:pt x="426" y="358"/>
                  </a:lnTo>
                  <a:lnTo>
                    <a:pt x="392" y="358"/>
                  </a:lnTo>
                  <a:cubicBezTo>
                    <a:pt x="247" y="281"/>
                    <a:pt x="137" y="179"/>
                    <a:pt x="35" y="69"/>
                  </a:cubicBezTo>
                  <a:cubicBezTo>
                    <a:pt x="1" y="35"/>
                    <a:pt x="1" y="1"/>
                    <a:pt x="35" y="1"/>
                  </a:cubicBezTo>
                  <a:close/>
                </a:path>
              </a:pathLst>
            </a:custGeom>
            <a:solidFill>
              <a:schemeClr val="lt2"/>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725" name="Google Shape;725;p52"/>
            <p:cNvSpPr/>
            <p:nvPr/>
          </p:nvSpPr>
          <p:spPr>
            <a:xfrm>
              <a:off x="8381688" y="4352108"/>
              <a:ext cx="15916" cy="16800"/>
            </a:xfrm>
            <a:custGeom>
              <a:avLst/>
              <a:gdLst/>
              <a:ahLst/>
              <a:cxnLst/>
              <a:rect l="l" t="t" r="r" b="b"/>
              <a:pathLst>
                <a:path w="468" h="494" extrusionOk="0">
                  <a:moveTo>
                    <a:pt x="43" y="1"/>
                  </a:moveTo>
                  <a:cubicBezTo>
                    <a:pt x="43" y="1"/>
                    <a:pt x="77" y="1"/>
                    <a:pt x="111" y="35"/>
                  </a:cubicBezTo>
                  <a:cubicBezTo>
                    <a:pt x="145" y="103"/>
                    <a:pt x="213" y="179"/>
                    <a:pt x="289" y="213"/>
                  </a:cubicBezTo>
                  <a:cubicBezTo>
                    <a:pt x="323" y="281"/>
                    <a:pt x="391" y="315"/>
                    <a:pt x="425" y="391"/>
                  </a:cubicBezTo>
                  <a:cubicBezTo>
                    <a:pt x="468" y="425"/>
                    <a:pt x="425" y="459"/>
                    <a:pt x="391" y="459"/>
                  </a:cubicBezTo>
                  <a:cubicBezTo>
                    <a:pt x="391" y="459"/>
                    <a:pt x="357" y="493"/>
                    <a:pt x="357" y="459"/>
                  </a:cubicBezTo>
                  <a:cubicBezTo>
                    <a:pt x="179" y="425"/>
                    <a:pt x="77" y="213"/>
                    <a:pt x="0" y="69"/>
                  </a:cubicBezTo>
                  <a:cubicBezTo>
                    <a:pt x="0" y="69"/>
                    <a:pt x="0" y="35"/>
                    <a:pt x="43" y="1"/>
                  </a:cubicBezTo>
                  <a:close/>
                </a:path>
              </a:pathLst>
            </a:custGeom>
            <a:solidFill>
              <a:schemeClr val="lt2"/>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726" name="Google Shape;726;p52"/>
            <p:cNvSpPr/>
            <p:nvPr/>
          </p:nvSpPr>
          <p:spPr>
            <a:xfrm>
              <a:off x="8391516" y="4342280"/>
              <a:ext cx="14453" cy="15950"/>
            </a:xfrm>
            <a:custGeom>
              <a:avLst/>
              <a:gdLst/>
              <a:ahLst/>
              <a:cxnLst/>
              <a:rect l="l" t="t" r="r" b="b"/>
              <a:pathLst>
                <a:path w="425" h="469" extrusionOk="0">
                  <a:moveTo>
                    <a:pt x="34" y="43"/>
                  </a:moveTo>
                  <a:cubicBezTo>
                    <a:pt x="68" y="1"/>
                    <a:pt x="102" y="1"/>
                    <a:pt x="136" y="43"/>
                  </a:cubicBezTo>
                  <a:cubicBezTo>
                    <a:pt x="179" y="111"/>
                    <a:pt x="213" y="145"/>
                    <a:pt x="281" y="213"/>
                  </a:cubicBezTo>
                  <a:cubicBezTo>
                    <a:pt x="315" y="256"/>
                    <a:pt x="391" y="290"/>
                    <a:pt x="425" y="358"/>
                  </a:cubicBezTo>
                  <a:cubicBezTo>
                    <a:pt x="425" y="392"/>
                    <a:pt x="425" y="426"/>
                    <a:pt x="391" y="426"/>
                  </a:cubicBezTo>
                  <a:cubicBezTo>
                    <a:pt x="391" y="426"/>
                    <a:pt x="349" y="468"/>
                    <a:pt x="349" y="426"/>
                  </a:cubicBezTo>
                  <a:cubicBezTo>
                    <a:pt x="179" y="426"/>
                    <a:pt x="68" y="213"/>
                    <a:pt x="34" y="111"/>
                  </a:cubicBezTo>
                  <a:cubicBezTo>
                    <a:pt x="0" y="77"/>
                    <a:pt x="0" y="43"/>
                    <a:pt x="34" y="43"/>
                  </a:cubicBezTo>
                  <a:close/>
                </a:path>
              </a:pathLst>
            </a:custGeom>
            <a:solidFill>
              <a:schemeClr val="lt2"/>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727" name="Google Shape;727;p52"/>
            <p:cNvSpPr/>
            <p:nvPr/>
          </p:nvSpPr>
          <p:spPr>
            <a:xfrm>
              <a:off x="8423857" y="4374927"/>
              <a:ext cx="14487" cy="15643"/>
            </a:xfrm>
            <a:custGeom>
              <a:avLst/>
              <a:gdLst/>
              <a:ahLst/>
              <a:cxnLst/>
              <a:rect l="l" t="t" r="r" b="b"/>
              <a:pathLst>
                <a:path w="426" h="460" extrusionOk="0">
                  <a:moveTo>
                    <a:pt x="35" y="35"/>
                  </a:moveTo>
                  <a:cubicBezTo>
                    <a:pt x="77" y="1"/>
                    <a:pt x="111" y="1"/>
                    <a:pt x="111" y="35"/>
                  </a:cubicBezTo>
                  <a:cubicBezTo>
                    <a:pt x="179" y="103"/>
                    <a:pt x="213" y="179"/>
                    <a:pt x="289" y="213"/>
                  </a:cubicBezTo>
                  <a:cubicBezTo>
                    <a:pt x="357" y="247"/>
                    <a:pt x="391" y="281"/>
                    <a:pt x="425" y="358"/>
                  </a:cubicBezTo>
                  <a:cubicBezTo>
                    <a:pt x="425" y="392"/>
                    <a:pt x="425" y="426"/>
                    <a:pt x="391" y="426"/>
                  </a:cubicBezTo>
                  <a:lnTo>
                    <a:pt x="391" y="426"/>
                  </a:lnTo>
                  <a:cubicBezTo>
                    <a:pt x="213" y="460"/>
                    <a:pt x="77" y="213"/>
                    <a:pt x="1" y="103"/>
                  </a:cubicBezTo>
                  <a:cubicBezTo>
                    <a:pt x="1" y="69"/>
                    <a:pt x="1" y="35"/>
                    <a:pt x="35" y="35"/>
                  </a:cubicBezTo>
                  <a:close/>
                </a:path>
              </a:pathLst>
            </a:custGeom>
            <a:solidFill>
              <a:schemeClr val="lt2"/>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728" name="Google Shape;728;p52"/>
            <p:cNvSpPr/>
            <p:nvPr/>
          </p:nvSpPr>
          <p:spPr>
            <a:xfrm>
              <a:off x="8407091" y="4372614"/>
              <a:ext cx="10746" cy="11903"/>
            </a:xfrm>
            <a:custGeom>
              <a:avLst/>
              <a:gdLst/>
              <a:ahLst/>
              <a:cxnLst/>
              <a:rect l="l" t="t" r="r" b="b"/>
              <a:pathLst>
                <a:path w="316" h="350" extrusionOk="0">
                  <a:moveTo>
                    <a:pt x="35" y="35"/>
                  </a:moveTo>
                  <a:cubicBezTo>
                    <a:pt x="69" y="1"/>
                    <a:pt x="103" y="1"/>
                    <a:pt x="103" y="35"/>
                  </a:cubicBezTo>
                  <a:cubicBezTo>
                    <a:pt x="145" y="69"/>
                    <a:pt x="179" y="103"/>
                    <a:pt x="213" y="137"/>
                  </a:cubicBezTo>
                  <a:cubicBezTo>
                    <a:pt x="247" y="171"/>
                    <a:pt x="281" y="213"/>
                    <a:pt x="315" y="247"/>
                  </a:cubicBezTo>
                  <a:cubicBezTo>
                    <a:pt x="315" y="281"/>
                    <a:pt x="315" y="315"/>
                    <a:pt x="281" y="315"/>
                  </a:cubicBezTo>
                  <a:cubicBezTo>
                    <a:pt x="281" y="349"/>
                    <a:pt x="247" y="349"/>
                    <a:pt x="247" y="349"/>
                  </a:cubicBezTo>
                  <a:cubicBezTo>
                    <a:pt x="179" y="315"/>
                    <a:pt x="145" y="281"/>
                    <a:pt x="103" y="247"/>
                  </a:cubicBezTo>
                  <a:cubicBezTo>
                    <a:pt x="69" y="171"/>
                    <a:pt x="35" y="137"/>
                    <a:pt x="35" y="69"/>
                  </a:cubicBezTo>
                  <a:cubicBezTo>
                    <a:pt x="1" y="69"/>
                    <a:pt x="35" y="35"/>
                    <a:pt x="35" y="35"/>
                  </a:cubicBezTo>
                  <a:close/>
                </a:path>
              </a:pathLst>
            </a:custGeom>
            <a:solidFill>
              <a:schemeClr val="lt2"/>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729" name="Google Shape;729;p52"/>
            <p:cNvSpPr/>
            <p:nvPr/>
          </p:nvSpPr>
          <p:spPr>
            <a:xfrm>
              <a:off x="8052053" y="4356733"/>
              <a:ext cx="465733" cy="158917"/>
            </a:xfrm>
            <a:custGeom>
              <a:avLst/>
              <a:gdLst/>
              <a:ahLst/>
              <a:cxnLst/>
              <a:rect l="l" t="t" r="r" b="b"/>
              <a:pathLst>
                <a:path w="13695" h="4673" extrusionOk="0">
                  <a:moveTo>
                    <a:pt x="179" y="1029"/>
                  </a:moveTo>
                  <a:cubicBezTo>
                    <a:pt x="1623" y="1"/>
                    <a:pt x="13202" y="3968"/>
                    <a:pt x="13202" y="3968"/>
                  </a:cubicBezTo>
                  <a:lnTo>
                    <a:pt x="13694" y="4673"/>
                  </a:lnTo>
                  <a:cubicBezTo>
                    <a:pt x="13694" y="4673"/>
                    <a:pt x="740" y="3687"/>
                    <a:pt x="35" y="1453"/>
                  </a:cubicBezTo>
                  <a:cubicBezTo>
                    <a:pt x="1" y="1275"/>
                    <a:pt x="35" y="1139"/>
                    <a:pt x="179" y="1029"/>
                  </a:cubicBezTo>
                  <a:close/>
                </a:path>
              </a:pathLst>
            </a:custGeom>
            <a:solidFill>
              <a:schemeClr val="lt1"/>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730" name="Google Shape;730;p52"/>
            <p:cNvSpPr/>
            <p:nvPr/>
          </p:nvSpPr>
          <p:spPr>
            <a:xfrm>
              <a:off x="8357712" y="4452056"/>
              <a:ext cx="14487" cy="9590"/>
            </a:xfrm>
            <a:custGeom>
              <a:avLst/>
              <a:gdLst/>
              <a:ahLst/>
              <a:cxnLst/>
              <a:rect l="l" t="t" r="r" b="b"/>
              <a:pathLst>
                <a:path w="426" h="282" extrusionOk="0">
                  <a:moveTo>
                    <a:pt x="34" y="35"/>
                  </a:moveTo>
                  <a:cubicBezTo>
                    <a:pt x="68" y="1"/>
                    <a:pt x="68" y="1"/>
                    <a:pt x="111" y="1"/>
                  </a:cubicBezTo>
                  <a:cubicBezTo>
                    <a:pt x="145" y="35"/>
                    <a:pt x="213" y="35"/>
                    <a:pt x="247" y="69"/>
                  </a:cubicBezTo>
                  <a:cubicBezTo>
                    <a:pt x="323" y="103"/>
                    <a:pt x="391" y="103"/>
                    <a:pt x="425" y="137"/>
                  </a:cubicBezTo>
                  <a:cubicBezTo>
                    <a:pt x="425" y="171"/>
                    <a:pt x="425" y="247"/>
                    <a:pt x="391" y="247"/>
                  </a:cubicBezTo>
                  <a:lnTo>
                    <a:pt x="391" y="247"/>
                  </a:lnTo>
                  <a:cubicBezTo>
                    <a:pt x="323" y="281"/>
                    <a:pt x="247" y="247"/>
                    <a:pt x="179" y="213"/>
                  </a:cubicBezTo>
                  <a:cubicBezTo>
                    <a:pt x="111" y="213"/>
                    <a:pt x="68" y="137"/>
                    <a:pt x="34" y="69"/>
                  </a:cubicBezTo>
                  <a:cubicBezTo>
                    <a:pt x="0" y="69"/>
                    <a:pt x="34" y="35"/>
                    <a:pt x="34" y="35"/>
                  </a:cubicBezTo>
                  <a:close/>
                </a:path>
              </a:pathLst>
            </a:custGeom>
            <a:solidFill>
              <a:schemeClr val="lt2"/>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731" name="Google Shape;731;p52"/>
            <p:cNvSpPr/>
            <p:nvPr/>
          </p:nvSpPr>
          <p:spPr>
            <a:xfrm>
              <a:off x="8354244" y="4468822"/>
              <a:ext cx="20234" cy="9556"/>
            </a:xfrm>
            <a:custGeom>
              <a:avLst/>
              <a:gdLst/>
              <a:ahLst/>
              <a:cxnLst/>
              <a:rect l="l" t="t" r="r" b="b"/>
              <a:pathLst>
                <a:path w="595" h="281" extrusionOk="0">
                  <a:moveTo>
                    <a:pt x="34" y="1"/>
                  </a:moveTo>
                  <a:lnTo>
                    <a:pt x="68" y="1"/>
                  </a:lnTo>
                  <a:cubicBezTo>
                    <a:pt x="247" y="35"/>
                    <a:pt x="425" y="69"/>
                    <a:pt x="561" y="145"/>
                  </a:cubicBezTo>
                  <a:cubicBezTo>
                    <a:pt x="595" y="179"/>
                    <a:pt x="595" y="247"/>
                    <a:pt x="561" y="247"/>
                  </a:cubicBezTo>
                  <a:cubicBezTo>
                    <a:pt x="527" y="247"/>
                    <a:pt x="527" y="281"/>
                    <a:pt x="527" y="281"/>
                  </a:cubicBezTo>
                  <a:cubicBezTo>
                    <a:pt x="349" y="247"/>
                    <a:pt x="213" y="145"/>
                    <a:pt x="68" y="103"/>
                  </a:cubicBezTo>
                  <a:cubicBezTo>
                    <a:pt x="0" y="69"/>
                    <a:pt x="34" y="35"/>
                    <a:pt x="34" y="1"/>
                  </a:cubicBezTo>
                  <a:close/>
                </a:path>
              </a:pathLst>
            </a:custGeom>
            <a:solidFill>
              <a:schemeClr val="lt2"/>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732" name="Google Shape;732;p52"/>
            <p:cNvSpPr/>
            <p:nvPr/>
          </p:nvSpPr>
          <p:spPr>
            <a:xfrm>
              <a:off x="8316699" y="4466509"/>
              <a:ext cx="23125" cy="9556"/>
            </a:xfrm>
            <a:custGeom>
              <a:avLst/>
              <a:gdLst/>
              <a:ahLst/>
              <a:cxnLst/>
              <a:rect l="l" t="t" r="r" b="b"/>
              <a:pathLst>
                <a:path w="680" h="281" extrusionOk="0">
                  <a:moveTo>
                    <a:pt x="43" y="35"/>
                  </a:moveTo>
                  <a:cubicBezTo>
                    <a:pt x="43" y="35"/>
                    <a:pt x="77" y="1"/>
                    <a:pt x="77" y="35"/>
                  </a:cubicBezTo>
                  <a:cubicBezTo>
                    <a:pt x="178" y="35"/>
                    <a:pt x="255" y="35"/>
                    <a:pt x="357" y="69"/>
                  </a:cubicBezTo>
                  <a:cubicBezTo>
                    <a:pt x="391" y="69"/>
                    <a:pt x="425" y="69"/>
                    <a:pt x="467" y="103"/>
                  </a:cubicBezTo>
                  <a:cubicBezTo>
                    <a:pt x="535" y="103"/>
                    <a:pt x="569" y="137"/>
                    <a:pt x="603" y="137"/>
                  </a:cubicBezTo>
                  <a:cubicBezTo>
                    <a:pt x="637" y="171"/>
                    <a:pt x="680" y="247"/>
                    <a:pt x="637" y="247"/>
                  </a:cubicBezTo>
                  <a:cubicBezTo>
                    <a:pt x="603" y="247"/>
                    <a:pt x="603" y="281"/>
                    <a:pt x="603" y="281"/>
                  </a:cubicBezTo>
                  <a:lnTo>
                    <a:pt x="467" y="281"/>
                  </a:lnTo>
                  <a:cubicBezTo>
                    <a:pt x="425" y="281"/>
                    <a:pt x="357" y="247"/>
                    <a:pt x="323" y="247"/>
                  </a:cubicBezTo>
                  <a:cubicBezTo>
                    <a:pt x="212" y="213"/>
                    <a:pt x="144" y="171"/>
                    <a:pt x="43" y="137"/>
                  </a:cubicBezTo>
                  <a:cubicBezTo>
                    <a:pt x="0" y="103"/>
                    <a:pt x="0" y="69"/>
                    <a:pt x="43" y="35"/>
                  </a:cubicBezTo>
                  <a:close/>
                </a:path>
              </a:pathLst>
            </a:custGeom>
            <a:solidFill>
              <a:schemeClr val="lt2"/>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733" name="Google Shape;733;p52"/>
            <p:cNvSpPr/>
            <p:nvPr/>
          </p:nvSpPr>
          <p:spPr>
            <a:xfrm>
              <a:off x="8323909" y="4448315"/>
              <a:ext cx="18228" cy="9556"/>
            </a:xfrm>
            <a:custGeom>
              <a:avLst/>
              <a:gdLst/>
              <a:ahLst/>
              <a:cxnLst/>
              <a:rect l="l" t="t" r="r" b="b"/>
              <a:pathLst>
                <a:path w="536" h="281" extrusionOk="0">
                  <a:moveTo>
                    <a:pt x="43" y="34"/>
                  </a:moveTo>
                  <a:cubicBezTo>
                    <a:pt x="43" y="0"/>
                    <a:pt x="77" y="0"/>
                    <a:pt x="77" y="34"/>
                  </a:cubicBezTo>
                  <a:cubicBezTo>
                    <a:pt x="145" y="34"/>
                    <a:pt x="213" y="68"/>
                    <a:pt x="289" y="111"/>
                  </a:cubicBezTo>
                  <a:cubicBezTo>
                    <a:pt x="357" y="111"/>
                    <a:pt x="425" y="111"/>
                    <a:pt x="502" y="179"/>
                  </a:cubicBezTo>
                  <a:cubicBezTo>
                    <a:pt x="502" y="179"/>
                    <a:pt x="536" y="247"/>
                    <a:pt x="502" y="247"/>
                  </a:cubicBezTo>
                  <a:lnTo>
                    <a:pt x="468" y="281"/>
                  </a:lnTo>
                  <a:cubicBezTo>
                    <a:pt x="391" y="281"/>
                    <a:pt x="323" y="247"/>
                    <a:pt x="255" y="247"/>
                  </a:cubicBezTo>
                  <a:cubicBezTo>
                    <a:pt x="179" y="213"/>
                    <a:pt x="111" y="145"/>
                    <a:pt x="43" y="111"/>
                  </a:cubicBezTo>
                  <a:cubicBezTo>
                    <a:pt x="0" y="68"/>
                    <a:pt x="0" y="34"/>
                    <a:pt x="43" y="34"/>
                  </a:cubicBezTo>
                  <a:close/>
                </a:path>
              </a:pathLst>
            </a:custGeom>
            <a:solidFill>
              <a:schemeClr val="lt2"/>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734" name="Google Shape;734;p52"/>
            <p:cNvSpPr/>
            <p:nvPr/>
          </p:nvSpPr>
          <p:spPr>
            <a:xfrm>
              <a:off x="8301090" y="4431549"/>
              <a:ext cx="9862" cy="8434"/>
            </a:xfrm>
            <a:custGeom>
              <a:avLst/>
              <a:gdLst/>
              <a:ahLst/>
              <a:cxnLst/>
              <a:rect l="l" t="t" r="r" b="b"/>
              <a:pathLst>
                <a:path w="290" h="248" extrusionOk="0">
                  <a:moveTo>
                    <a:pt x="34" y="35"/>
                  </a:moveTo>
                  <a:cubicBezTo>
                    <a:pt x="34" y="1"/>
                    <a:pt x="77" y="1"/>
                    <a:pt x="111" y="35"/>
                  </a:cubicBezTo>
                  <a:cubicBezTo>
                    <a:pt x="111" y="69"/>
                    <a:pt x="145" y="69"/>
                    <a:pt x="179" y="103"/>
                  </a:cubicBezTo>
                  <a:cubicBezTo>
                    <a:pt x="213" y="137"/>
                    <a:pt x="247" y="137"/>
                    <a:pt x="289" y="179"/>
                  </a:cubicBezTo>
                  <a:cubicBezTo>
                    <a:pt x="289" y="179"/>
                    <a:pt x="289" y="213"/>
                    <a:pt x="247" y="247"/>
                  </a:cubicBezTo>
                  <a:lnTo>
                    <a:pt x="247" y="247"/>
                  </a:lnTo>
                  <a:cubicBezTo>
                    <a:pt x="145" y="247"/>
                    <a:pt x="77" y="137"/>
                    <a:pt x="0" y="69"/>
                  </a:cubicBezTo>
                  <a:cubicBezTo>
                    <a:pt x="0" y="69"/>
                    <a:pt x="0" y="35"/>
                    <a:pt x="34" y="35"/>
                  </a:cubicBezTo>
                  <a:close/>
                </a:path>
              </a:pathLst>
            </a:custGeom>
            <a:solidFill>
              <a:schemeClr val="lt2"/>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735" name="Google Shape;735;p52"/>
            <p:cNvSpPr/>
            <p:nvPr/>
          </p:nvSpPr>
          <p:spPr>
            <a:xfrm>
              <a:off x="8293846" y="4448315"/>
              <a:ext cx="18262" cy="11018"/>
            </a:xfrm>
            <a:custGeom>
              <a:avLst/>
              <a:gdLst/>
              <a:ahLst/>
              <a:cxnLst/>
              <a:rect l="l" t="t" r="r" b="b"/>
              <a:pathLst>
                <a:path w="537" h="324" extrusionOk="0">
                  <a:moveTo>
                    <a:pt x="35" y="0"/>
                  </a:moveTo>
                  <a:lnTo>
                    <a:pt x="77" y="0"/>
                  </a:lnTo>
                  <a:cubicBezTo>
                    <a:pt x="213" y="34"/>
                    <a:pt x="426" y="68"/>
                    <a:pt x="502" y="213"/>
                  </a:cubicBezTo>
                  <a:cubicBezTo>
                    <a:pt x="536" y="247"/>
                    <a:pt x="502" y="281"/>
                    <a:pt x="502" y="281"/>
                  </a:cubicBezTo>
                  <a:cubicBezTo>
                    <a:pt x="460" y="323"/>
                    <a:pt x="460" y="323"/>
                    <a:pt x="426" y="323"/>
                  </a:cubicBezTo>
                  <a:cubicBezTo>
                    <a:pt x="358" y="281"/>
                    <a:pt x="324" y="247"/>
                    <a:pt x="247" y="213"/>
                  </a:cubicBezTo>
                  <a:cubicBezTo>
                    <a:pt x="179" y="179"/>
                    <a:pt x="111" y="145"/>
                    <a:pt x="35" y="111"/>
                  </a:cubicBezTo>
                  <a:cubicBezTo>
                    <a:pt x="1" y="111"/>
                    <a:pt x="1" y="34"/>
                    <a:pt x="35" y="0"/>
                  </a:cubicBezTo>
                  <a:close/>
                </a:path>
              </a:pathLst>
            </a:custGeom>
            <a:solidFill>
              <a:schemeClr val="lt2"/>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736" name="Google Shape;736;p52"/>
            <p:cNvSpPr/>
            <p:nvPr/>
          </p:nvSpPr>
          <p:spPr>
            <a:xfrm>
              <a:off x="8054366" y="4205059"/>
              <a:ext cx="451586" cy="293859"/>
            </a:xfrm>
            <a:custGeom>
              <a:avLst/>
              <a:gdLst/>
              <a:ahLst/>
              <a:cxnLst/>
              <a:rect l="l" t="t" r="r" b="b"/>
              <a:pathLst>
                <a:path w="13279" h="8641" extrusionOk="0">
                  <a:moveTo>
                    <a:pt x="1207" y="1241"/>
                  </a:moveTo>
                  <a:cubicBezTo>
                    <a:pt x="2940" y="1"/>
                    <a:pt x="12955" y="7825"/>
                    <a:pt x="12955" y="7825"/>
                  </a:cubicBezTo>
                  <a:lnTo>
                    <a:pt x="13278" y="8640"/>
                  </a:lnTo>
                  <a:cubicBezTo>
                    <a:pt x="13278" y="8640"/>
                    <a:pt x="1" y="3577"/>
                    <a:pt x="1029" y="1453"/>
                  </a:cubicBezTo>
                  <a:cubicBezTo>
                    <a:pt x="1063" y="1352"/>
                    <a:pt x="1131" y="1275"/>
                    <a:pt x="1207" y="1241"/>
                  </a:cubicBezTo>
                  <a:close/>
                </a:path>
              </a:pathLst>
            </a:custGeom>
            <a:solidFill>
              <a:schemeClr val="accent2"/>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737" name="Google Shape;737;p52"/>
            <p:cNvSpPr/>
            <p:nvPr/>
          </p:nvSpPr>
          <p:spPr>
            <a:xfrm>
              <a:off x="8298777" y="4394277"/>
              <a:ext cx="22853" cy="13059"/>
            </a:xfrm>
            <a:custGeom>
              <a:avLst/>
              <a:gdLst/>
              <a:ahLst/>
              <a:cxnLst/>
              <a:rect l="l" t="t" r="r" b="b"/>
              <a:pathLst>
                <a:path w="672" h="384" extrusionOk="0">
                  <a:moveTo>
                    <a:pt x="34" y="35"/>
                  </a:moveTo>
                  <a:cubicBezTo>
                    <a:pt x="68" y="35"/>
                    <a:pt x="68" y="1"/>
                    <a:pt x="102" y="35"/>
                  </a:cubicBezTo>
                  <a:cubicBezTo>
                    <a:pt x="179" y="69"/>
                    <a:pt x="281" y="103"/>
                    <a:pt x="391" y="137"/>
                  </a:cubicBezTo>
                  <a:cubicBezTo>
                    <a:pt x="459" y="137"/>
                    <a:pt x="570" y="171"/>
                    <a:pt x="637" y="213"/>
                  </a:cubicBezTo>
                  <a:cubicBezTo>
                    <a:pt x="671" y="247"/>
                    <a:pt x="671" y="281"/>
                    <a:pt x="637" y="315"/>
                  </a:cubicBezTo>
                  <a:lnTo>
                    <a:pt x="604" y="315"/>
                  </a:lnTo>
                  <a:cubicBezTo>
                    <a:pt x="425" y="383"/>
                    <a:pt x="179" y="213"/>
                    <a:pt x="34" y="103"/>
                  </a:cubicBezTo>
                  <a:cubicBezTo>
                    <a:pt x="0" y="69"/>
                    <a:pt x="34" y="35"/>
                    <a:pt x="34" y="35"/>
                  </a:cubicBezTo>
                  <a:close/>
                </a:path>
              </a:pathLst>
            </a:custGeom>
            <a:solidFill>
              <a:schemeClr val="lt2"/>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738" name="Google Shape;738;p52"/>
            <p:cNvSpPr/>
            <p:nvPr/>
          </p:nvSpPr>
          <p:spPr>
            <a:xfrm>
              <a:off x="8342103" y="4398902"/>
              <a:ext cx="17956" cy="11018"/>
            </a:xfrm>
            <a:custGeom>
              <a:avLst/>
              <a:gdLst/>
              <a:ahLst/>
              <a:cxnLst/>
              <a:rect l="l" t="t" r="r" b="b"/>
              <a:pathLst>
                <a:path w="528" h="324" extrusionOk="0">
                  <a:moveTo>
                    <a:pt x="35" y="35"/>
                  </a:moveTo>
                  <a:cubicBezTo>
                    <a:pt x="35" y="35"/>
                    <a:pt x="69" y="1"/>
                    <a:pt x="69" y="35"/>
                  </a:cubicBezTo>
                  <a:cubicBezTo>
                    <a:pt x="145" y="77"/>
                    <a:pt x="213" y="77"/>
                    <a:pt x="281" y="111"/>
                  </a:cubicBezTo>
                  <a:cubicBezTo>
                    <a:pt x="357" y="145"/>
                    <a:pt x="425" y="145"/>
                    <a:pt x="493" y="179"/>
                  </a:cubicBezTo>
                  <a:cubicBezTo>
                    <a:pt x="527" y="213"/>
                    <a:pt x="527" y="247"/>
                    <a:pt x="493" y="290"/>
                  </a:cubicBezTo>
                  <a:lnTo>
                    <a:pt x="493" y="290"/>
                  </a:lnTo>
                  <a:cubicBezTo>
                    <a:pt x="315" y="324"/>
                    <a:pt x="145" y="213"/>
                    <a:pt x="35" y="111"/>
                  </a:cubicBezTo>
                  <a:cubicBezTo>
                    <a:pt x="1" y="77"/>
                    <a:pt x="1" y="35"/>
                    <a:pt x="35" y="35"/>
                  </a:cubicBezTo>
                  <a:close/>
                </a:path>
              </a:pathLst>
            </a:custGeom>
            <a:solidFill>
              <a:schemeClr val="lt2"/>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739" name="Google Shape;739;p52"/>
            <p:cNvSpPr/>
            <p:nvPr/>
          </p:nvSpPr>
          <p:spPr>
            <a:xfrm>
              <a:off x="8307143" y="4368874"/>
              <a:ext cx="20541" cy="11018"/>
            </a:xfrm>
            <a:custGeom>
              <a:avLst/>
              <a:gdLst/>
              <a:ahLst/>
              <a:cxnLst/>
              <a:rect l="l" t="t" r="r" b="b"/>
              <a:pathLst>
                <a:path w="604" h="324" extrusionOk="0">
                  <a:moveTo>
                    <a:pt x="35" y="0"/>
                  </a:moveTo>
                  <a:lnTo>
                    <a:pt x="69" y="0"/>
                  </a:lnTo>
                  <a:cubicBezTo>
                    <a:pt x="145" y="34"/>
                    <a:pt x="247" y="68"/>
                    <a:pt x="324" y="68"/>
                  </a:cubicBezTo>
                  <a:cubicBezTo>
                    <a:pt x="391" y="111"/>
                    <a:pt x="459" y="111"/>
                    <a:pt x="536" y="145"/>
                  </a:cubicBezTo>
                  <a:cubicBezTo>
                    <a:pt x="604" y="179"/>
                    <a:pt x="570" y="247"/>
                    <a:pt x="536" y="281"/>
                  </a:cubicBezTo>
                  <a:lnTo>
                    <a:pt x="536" y="281"/>
                  </a:lnTo>
                  <a:cubicBezTo>
                    <a:pt x="425" y="323"/>
                    <a:pt x="358" y="281"/>
                    <a:pt x="247" y="247"/>
                  </a:cubicBezTo>
                  <a:cubicBezTo>
                    <a:pt x="179" y="213"/>
                    <a:pt x="111" y="179"/>
                    <a:pt x="35" y="111"/>
                  </a:cubicBezTo>
                  <a:cubicBezTo>
                    <a:pt x="1" y="68"/>
                    <a:pt x="1" y="34"/>
                    <a:pt x="35" y="0"/>
                  </a:cubicBezTo>
                  <a:close/>
                </a:path>
              </a:pathLst>
            </a:custGeom>
            <a:solidFill>
              <a:schemeClr val="lt2"/>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740" name="Google Shape;740;p52"/>
            <p:cNvSpPr/>
            <p:nvPr/>
          </p:nvSpPr>
          <p:spPr>
            <a:xfrm>
              <a:off x="8295003" y="4347211"/>
              <a:ext cx="23159" cy="11018"/>
            </a:xfrm>
            <a:custGeom>
              <a:avLst/>
              <a:gdLst/>
              <a:ahLst/>
              <a:cxnLst/>
              <a:rect l="l" t="t" r="r" b="b"/>
              <a:pathLst>
                <a:path w="681" h="324" extrusionOk="0">
                  <a:moveTo>
                    <a:pt x="43" y="0"/>
                  </a:moveTo>
                  <a:lnTo>
                    <a:pt x="111" y="0"/>
                  </a:lnTo>
                  <a:cubicBezTo>
                    <a:pt x="213" y="34"/>
                    <a:pt x="324" y="68"/>
                    <a:pt x="392" y="111"/>
                  </a:cubicBezTo>
                  <a:cubicBezTo>
                    <a:pt x="502" y="145"/>
                    <a:pt x="570" y="179"/>
                    <a:pt x="638" y="247"/>
                  </a:cubicBezTo>
                  <a:cubicBezTo>
                    <a:pt x="681" y="281"/>
                    <a:pt x="681" y="323"/>
                    <a:pt x="638" y="323"/>
                  </a:cubicBezTo>
                  <a:lnTo>
                    <a:pt x="604" y="323"/>
                  </a:lnTo>
                  <a:cubicBezTo>
                    <a:pt x="536" y="323"/>
                    <a:pt x="426" y="281"/>
                    <a:pt x="324" y="247"/>
                  </a:cubicBezTo>
                  <a:cubicBezTo>
                    <a:pt x="256" y="213"/>
                    <a:pt x="145" y="145"/>
                    <a:pt x="77" y="111"/>
                  </a:cubicBezTo>
                  <a:cubicBezTo>
                    <a:pt x="1" y="68"/>
                    <a:pt x="1" y="34"/>
                    <a:pt x="43" y="0"/>
                  </a:cubicBezTo>
                  <a:close/>
                </a:path>
              </a:pathLst>
            </a:custGeom>
            <a:solidFill>
              <a:schemeClr val="lt2"/>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741" name="Google Shape;741;p52"/>
            <p:cNvSpPr/>
            <p:nvPr/>
          </p:nvSpPr>
          <p:spPr>
            <a:xfrm>
              <a:off x="8383116" y="4402677"/>
              <a:ext cx="15643" cy="13331"/>
            </a:xfrm>
            <a:custGeom>
              <a:avLst/>
              <a:gdLst/>
              <a:ahLst/>
              <a:cxnLst/>
              <a:rect l="l" t="t" r="r" b="b"/>
              <a:pathLst>
                <a:path w="460" h="392" extrusionOk="0">
                  <a:moveTo>
                    <a:pt x="35" y="34"/>
                  </a:moveTo>
                  <a:cubicBezTo>
                    <a:pt x="69" y="0"/>
                    <a:pt x="69" y="0"/>
                    <a:pt x="103" y="34"/>
                  </a:cubicBezTo>
                  <a:cubicBezTo>
                    <a:pt x="137" y="34"/>
                    <a:pt x="171" y="68"/>
                    <a:pt x="213" y="102"/>
                  </a:cubicBezTo>
                  <a:cubicBezTo>
                    <a:pt x="247" y="136"/>
                    <a:pt x="281" y="136"/>
                    <a:pt x="315" y="136"/>
                  </a:cubicBezTo>
                  <a:cubicBezTo>
                    <a:pt x="383" y="179"/>
                    <a:pt x="460" y="281"/>
                    <a:pt x="383" y="315"/>
                  </a:cubicBezTo>
                  <a:lnTo>
                    <a:pt x="383" y="349"/>
                  </a:lnTo>
                  <a:cubicBezTo>
                    <a:pt x="315" y="391"/>
                    <a:pt x="213" y="349"/>
                    <a:pt x="137" y="315"/>
                  </a:cubicBezTo>
                  <a:cubicBezTo>
                    <a:pt x="69" y="247"/>
                    <a:pt x="1" y="179"/>
                    <a:pt x="1" y="68"/>
                  </a:cubicBezTo>
                  <a:cubicBezTo>
                    <a:pt x="1" y="34"/>
                    <a:pt x="35" y="34"/>
                    <a:pt x="35" y="34"/>
                  </a:cubicBezTo>
                  <a:close/>
                </a:path>
              </a:pathLst>
            </a:custGeom>
            <a:solidFill>
              <a:schemeClr val="lt2"/>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742" name="Google Shape;742;p52"/>
            <p:cNvSpPr/>
            <p:nvPr/>
          </p:nvSpPr>
          <p:spPr>
            <a:xfrm>
              <a:off x="8367235" y="4419443"/>
              <a:ext cx="21697" cy="14453"/>
            </a:xfrm>
            <a:custGeom>
              <a:avLst/>
              <a:gdLst/>
              <a:ahLst/>
              <a:cxnLst/>
              <a:rect l="l" t="t" r="r" b="b"/>
              <a:pathLst>
                <a:path w="638" h="425" extrusionOk="0">
                  <a:moveTo>
                    <a:pt x="43" y="0"/>
                  </a:moveTo>
                  <a:lnTo>
                    <a:pt x="111" y="0"/>
                  </a:lnTo>
                  <a:cubicBezTo>
                    <a:pt x="179" y="68"/>
                    <a:pt x="289" y="110"/>
                    <a:pt x="391" y="178"/>
                  </a:cubicBezTo>
                  <a:cubicBezTo>
                    <a:pt x="468" y="212"/>
                    <a:pt x="570" y="212"/>
                    <a:pt x="604" y="280"/>
                  </a:cubicBezTo>
                  <a:cubicBezTo>
                    <a:pt x="638" y="323"/>
                    <a:pt x="638" y="357"/>
                    <a:pt x="604" y="357"/>
                  </a:cubicBezTo>
                  <a:lnTo>
                    <a:pt x="604" y="357"/>
                  </a:lnTo>
                  <a:cubicBezTo>
                    <a:pt x="502" y="425"/>
                    <a:pt x="357" y="357"/>
                    <a:pt x="289" y="280"/>
                  </a:cubicBezTo>
                  <a:cubicBezTo>
                    <a:pt x="179" y="212"/>
                    <a:pt x="111" y="144"/>
                    <a:pt x="43" y="68"/>
                  </a:cubicBezTo>
                  <a:cubicBezTo>
                    <a:pt x="1" y="34"/>
                    <a:pt x="1" y="34"/>
                    <a:pt x="43" y="0"/>
                  </a:cubicBezTo>
                  <a:close/>
                </a:path>
              </a:pathLst>
            </a:custGeom>
            <a:solidFill>
              <a:schemeClr val="lt2"/>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743" name="Google Shape;743;p52"/>
            <p:cNvSpPr/>
            <p:nvPr/>
          </p:nvSpPr>
          <p:spPr>
            <a:xfrm>
              <a:off x="8296465" y="4004279"/>
              <a:ext cx="203399" cy="474099"/>
            </a:xfrm>
            <a:custGeom>
              <a:avLst/>
              <a:gdLst/>
              <a:ahLst/>
              <a:cxnLst/>
              <a:rect l="l" t="t" r="r" b="b"/>
              <a:pathLst>
                <a:path w="5981" h="13941" extrusionOk="0">
                  <a:moveTo>
                    <a:pt x="1869" y="952"/>
                  </a:moveTo>
                  <a:cubicBezTo>
                    <a:pt x="1912" y="918"/>
                    <a:pt x="1946" y="918"/>
                    <a:pt x="2014" y="884"/>
                  </a:cubicBezTo>
                  <a:cubicBezTo>
                    <a:pt x="4282" y="1"/>
                    <a:pt x="5981" y="10900"/>
                    <a:pt x="5624" y="13941"/>
                  </a:cubicBezTo>
                  <a:cubicBezTo>
                    <a:pt x="5624" y="13941"/>
                    <a:pt x="0" y="2295"/>
                    <a:pt x="1869" y="952"/>
                  </a:cubicBezTo>
                  <a:close/>
                </a:path>
              </a:pathLst>
            </a:custGeom>
            <a:solidFill>
              <a:schemeClr val="accent2"/>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744" name="Google Shape;744;p52"/>
            <p:cNvSpPr/>
            <p:nvPr/>
          </p:nvSpPr>
          <p:spPr>
            <a:xfrm>
              <a:off x="8467183" y="4342280"/>
              <a:ext cx="9862" cy="20575"/>
            </a:xfrm>
            <a:custGeom>
              <a:avLst/>
              <a:gdLst/>
              <a:ahLst/>
              <a:cxnLst/>
              <a:rect l="l" t="t" r="r" b="b"/>
              <a:pathLst>
                <a:path w="290" h="605" extrusionOk="0">
                  <a:moveTo>
                    <a:pt x="35" y="43"/>
                  </a:moveTo>
                  <a:cubicBezTo>
                    <a:pt x="35" y="1"/>
                    <a:pt x="77" y="1"/>
                    <a:pt x="77" y="43"/>
                  </a:cubicBezTo>
                  <a:cubicBezTo>
                    <a:pt x="145" y="111"/>
                    <a:pt x="179" y="179"/>
                    <a:pt x="213" y="290"/>
                  </a:cubicBezTo>
                  <a:cubicBezTo>
                    <a:pt x="247" y="358"/>
                    <a:pt x="290" y="468"/>
                    <a:pt x="290" y="536"/>
                  </a:cubicBezTo>
                  <a:cubicBezTo>
                    <a:pt x="290" y="570"/>
                    <a:pt x="247" y="570"/>
                    <a:pt x="247" y="604"/>
                  </a:cubicBezTo>
                  <a:cubicBezTo>
                    <a:pt x="213" y="604"/>
                    <a:pt x="179" y="604"/>
                    <a:pt x="145" y="570"/>
                  </a:cubicBezTo>
                  <a:cubicBezTo>
                    <a:pt x="77" y="502"/>
                    <a:pt x="77" y="392"/>
                    <a:pt x="35" y="324"/>
                  </a:cubicBezTo>
                  <a:cubicBezTo>
                    <a:pt x="35" y="213"/>
                    <a:pt x="1" y="145"/>
                    <a:pt x="35" y="43"/>
                  </a:cubicBezTo>
                  <a:close/>
                </a:path>
              </a:pathLst>
            </a:custGeom>
            <a:solidFill>
              <a:schemeClr val="lt2"/>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745" name="Google Shape;745;p52"/>
            <p:cNvSpPr/>
            <p:nvPr/>
          </p:nvSpPr>
          <p:spPr>
            <a:xfrm>
              <a:off x="8449295" y="4343742"/>
              <a:ext cx="9556" cy="17956"/>
            </a:xfrm>
            <a:custGeom>
              <a:avLst/>
              <a:gdLst/>
              <a:ahLst/>
              <a:cxnLst/>
              <a:rect l="l" t="t" r="r" b="b"/>
              <a:pathLst>
                <a:path w="281" h="528" extrusionOk="0">
                  <a:moveTo>
                    <a:pt x="34" y="34"/>
                  </a:moveTo>
                  <a:cubicBezTo>
                    <a:pt x="68" y="0"/>
                    <a:pt x="102" y="0"/>
                    <a:pt x="136" y="68"/>
                  </a:cubicBezTo>
                  <a:cubicBezTo>
                    <a:pt x="136" y="136"/>
                    <a:pt x="179" y="213"/>
                    <a:pt x="213" y="281"/>
                  </a:cubicBezTo>
                  <a:cubicBezTo>
                    <a:pt x="247" y="349"/>
                    <a:pt x="281" y="425"/>
                    <a:pt x="213" y="493"/>
                  </a:cubicBezTo>
                  <a:lnTo>
                    <a:pt x="213" y="493"/>
                  </a:lnTo>
                  <a:cubicBezTo>
                    <a:pt x="179" y="527"/>
                    <a:pt x="179" y="527"/>
                    <a:pt x="136" y="493"/>
                  </a:cubicBezTo>
                  <a:cubicBezTo>
                    <a:pt x="68" y="493"/>
                    <a:pt x="68" y="383"/>
                    <a:pt x="34" y="315"/>
                  </a:cubicBezTo>
                  <a:cubicBezTo>
                    <a:pt x="34" y="247"/>
                    <a:pt x="34" y="170"/>
                    <a:pt x="0" y="68"/>
                  </a:cubicBezTo>
                  <a:close/>
                </a:path>
              </a:pathLst>
            </a:custGeom>
            <a:solidFill>
              <a:schemeClr val="lt2"/>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746" name="Google Shape;746;p52"/>
            <p:cNvSpPr/>
            <p:nvPr/>
          </p:nvSpPr>
          <p:spPr>
            <a:xfrm>
              <a:off x="8429944" y="4322079"/>
              <a:ext cx="7244" cy="15609"/>
            </a:xfrm>
            <a:custGeom>
              <a:avLst/>
              <a:gdLst/>
              <a:ahLst/>
              <a:cxnLst/>
              <a:rect l="l" t="t" r="r" b="b"/>
              <a:pathLst>
                <a:path w="213" h="459" extrusionOk="0">
                  <a:moveTo>
                    <a:pt x="34" y="0"/>
                  </a:moveTo>
                  <a:cubicBezTo>
                    <a:pt x="34" y="0"/>
                    <a:pt x="68" y="0"/>
                    <a:pt x="110" y="34"/>
                  </a:cubicBezTo>
                  <a:cubicBezTo>
                    <a:pt x="144" y="102"/>
                    <a:pt x="144" y="170"/>
                    <a:pt x="178" y="213"/>
                  </a:cubicBezTo>
                  <a:cubicBezTo>
                    <a:pt x="178" y="247"/>
                    <a:pt x="178" y="281"/>
                    <a:pt x="212" y="315"/>
                  </a:cubicBezTo>
                  <a:cubicBezTo>
                    <a:pt x="212" y="349"/>
                    <a:pt x="212" y="349"/>
                    <a:pt x="178" y="383"/>
                  </a:cubicBezTo>
                  <a:lnTo>
                    <a:pt x="178" y="425"/>
                  </a:lnTo>
                  <a:cubicBezTo>
                    <a:pt x="144" y="459"/>
                    <a:pt x="110" y="459"/>
                    <a:pt x="110" y="425"/>
                  </a:cubicBezTo>
                  <a:cubicBezTo>
                    <a:pt x="68" y="383"/>
                    <a:pt x="68" y="383"/>
                    <a:pt x="68" y="315"/>
                  </a:cubicBezTo>
                  <a:cubicBezTo>
                    <a:pt x="68" y="315"/>
                    <a:pt x="68" y="281"/>
                    <a:pt x="34" y="247"/>
                  </a:cubicBezTo>
                  <a:cubicBezTo>
                    <a:pt x="34" y="170"/>
                    <a:pt x="34" y="136"/>
                    <a:pt x="0" y="68"/>
                  </a:cubicBezTo>
                  <a:cubicBezTo>
                    <a:pt x="0" y="34"/>
                    <a:pt x="0" y="34"/>
                    <a:pt x="34" y="0"/>
                  </a:cubicBezTo>
                  <a:close/>
                </a:path>
              </a:pathLst>
            </a:custGeom>
            <a:solidFill>
              <a:schemeClr val="lt2"/>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747" name="Google Shape;747;p52"/>
            <p:cNvSpPr/>
            <p:nvPr/>
          </p:nvSpPr>
          <p:spPr>
            <a:xfrm>
              <a:off x="8446676" y="4301573"/>
              <a:ext cx="12175" cy="19078"/>
            </a:xfrm>
            <a:custGeom>
              <a:avLst/>
              <a:gdLst/>
              <a:ahLst/>
              <a:cxnLst/>
              <a:rect l="l" t="t" r="r" b="b"/>
              <a:pathLst>
                <a:path w="358" h="561" extrusionOk="0">
                  <a:moveTo>
                    <a:pt x="43" y="34"/>
                  </a:moveTo>
                  <a:cubicBezTo>
                    <a:pt x="77" y="34"/>
                    <a:pt x="111" y="0"/>
                    <a:pt x="145" y="34"/>
                  </a:cubicBezTo>
                  <a:cubicBezTo>
                    <a:pt x="213" y="179"/>
                    <a:pt x="358" y="348"/>
                    <a:pt x="324" y="527"/>
                  </a:cubicBezTo>
                  <a:lnTo>
                    <a:pt x="324" y="561"/>
                  </a:lnTo>
                  <a:cubicBezTo>
                    <a:pt x="290" y="561"/>
                    <a:pt x="213" y="561"/>
                    <a:pt x="213" y="527"/>
                  </a:cubicBezTo>
                  <a:cubicBezTo>
                    <a:pt x="145" y="493"/>
                    <a:pt x="145" y="391"/>
                    <a:pt x="111" y="314"/>
                  </a:cubicBezTo>
                  <a:cubicBezTo>
                    <a:pt x="111" y="246"/>
                    <a:pt x="77" y="179"/>
                    <a:pt x="43" y="102"/>
                  </a:cubicBezTo>
                  <a:cubicBezTo>
                    <a:pt x="1" y="68"/>
                    <a:pt x="43" y="34"/>
                    <a:pt x="43" y="34"/>
                  </a:cubicBezTo>
                  <a:close/>
                </a:path>
              </a:pathLst>
            </a:custGeom>
            <a:solidFill>
              <a:schemeClr val="lt2"/>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748" name="Google Shape;748;p52"/>
            <p:cNvSpPr/>
            <p:nvPr/>
          </p:nvSpPr>
          <p:spPr>
            <a:xfrm>
              <a:off x="8449295" y="4258213"/>
              <a:ext cx="9556" cy="15643"/>
            </a:xfrm>
            <a:custGeom>
              <a:avLst/>
              <a:gdLst/>
              <a:ahLst/>
              <a:cxnLst/>
              <a:rect l="l" t="t" r="r" b="b"/>
              <a:pathLst>
                <a:path w="281" h="460" extrusionOk="0">
                  <a:moveTo>
                    <a:pt x="0" y="1"/>
                  </a:moveTo>
                  <a:lnTo>
                    <a:pt x="68" y="1"/>
                  </a:lnTo>
                  <a:cubicBezTo>
                    <a:pt x="102" y="69"/>
                    <a:pt x="136" y="103"/>
                    <a:pt x="179" y="179"/>
                  </a:cubicBezTo>
                  <a:cubicBezTo>
                    <a:pt x="213" y="247"/>
                    <a:pt x="281" y="315"/>
                    <a:pt x="247" y="392"/>
                  </a:cubicBezTo>
                  <a:lnTo>
                    <a:pt x="213" y="426"/>
                  </a:lnTo>
                  <a:cubicBezTo>
                    <a:pt x="179" y="460"/>
                    <a:pt x="136" y="460"/>
                    <a:pt x="102" y="426"/>
                  </a:cubicBezTo>
                  <a:cubicBezTo>
                    <a:pt x="34" y="392"/>
                    <a:pt x="34" y="315"/>
                    <a:pt x="34" y="247"/>
                  </a:cubicBezTo>
                  <a:cubicBezTo>
                    <a:pt x="0" y="179"/>
                    <a:pt x="0" y="103"/>
                    <a:pt x="0" y="35"/>
                  </a:cubicBezTo>
                  <a:close/>
                </a:path>
              </a:pathLst>
            </a:custGeom>
            <a:solidFill>
              <a:schemeClr val="lt2"/>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749" name="Google Shape;749;p52"/>
            <p:cNvSpPr/>
            <p:nvPr/>
          </p:nvSpPr>
          <p:spPr>
            <a:xfrm>
              <a:off x="8429944" y="4255629"/>
              <a:ext cx="10984" cy="21697"/>
            </a:xfrm>
            <a:custGeom>
              <a:avLst/>
              <a:gdLst/>
              <a:ahLst/>
              <a:cxnLst/>
              <a:rect l="l" t="t" r="r" b="b"/>
              <a:pathLst>
                <a:path w="323" h="638" extrusionOk="0">
                  <a:moveTo>
                    <a:pt x="34" y="43"/>
                  </a:moveTo>
                  <a:cubicBezTo>
                    <a:pt x="68" y="0"/>
                    <a:pt x="144" y="0"/>
                    <a:pt x="144" y="77"/>
                  </a:cubicBezTo>
                  <a:cubicBezTo>
                    <a:pt x="212" y="145"/>
                    <a:pt x="212" y="213"/>
                    <a:pt x="246" y="323"/>
                  </a:cubicBezTo>
                  <a:cubicBezTo>
                    <a:pt x="280" y="391"/>
                    <a:pt x="323" y="502"/>
                    <a:pt x="280" y="570"/>
                  </a:cubicBezTo>
                  <a:lnTo>
                    <a:pt x="246" y="604"/>
                  </a:lnTo>
                  <a:cubicBezTo>
                    <a:pt x="212" y="638"/>
                    <a:pt x="178" y="604"/>
                    <a:pt x="144" y="570"/>
                  </a:cubicBezTo>
                  <a:cubicBezTo>
                    <a:pt x="68" y="536"/>
                    <a:pt x="110" y="425"/>
                    <a:pt x="68" y="357"/>
                  </a:cubicBezTo>
                  <a:cubicBezTo>
                    <a:pt x="68" y="289"/>
                    <a:pt x="34" y="179"/>
                    <a:pt x="0" y="111"/>
                  </a:cubicBezTo>
                  <a:cubicBezTo>
                    <a:pt x="0" y="77"/>
                    <a:pt x="0" y="43"/>
                    <a:pt x="34" y="43"/>
                  </a:cubicBezTo>
                  <a:close/>
                </a:path>
              </a:pathLst>
            </a:custGeom>
            <a:solidFill>
              <a:schemeClr val="lt2"/>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750" name="Google Shape;750;p52"/>
            <p:cNvSpPr/>
            <p:nvPr/>
          </p:nvSpPr>
          <p:spPr>
            <a:xfrm>
              <a:off x="8404779" y="4242638"/>
              <a:ext cx="8434" cy="17922"/>
            </a:xfrm>
            <a:custGeom>
              <a:avLst/>
              <a:gdLst/>
              <a:ahLst/>
              <a:cxnLst/>
              <a:rect l="l" t="t" r="r" b="b"/>
              <a:pathLst>
                <a:path w="248" h="527" extrusionOk="0">
                  <a:moveTo>
                    <a:pt x="35" y="34"/>
                  </a:moveTo>
                  <a:cubicBezTo>
                    <a:pt x="69" y="0"/>
                    <a:pt x="137" y="34"/>
                    <a:pt x="137" y="102"/>
                  </a:cubicBezTo>
                  <a:cubicBezTo>
                    <a:pt x="171" y="213"/>
                    <a:pt x="213" y="348"/>
                    <a:pt x="213" y="459"/>
                  </a:cubicBezTo>
                  <a:cubicBezTo>
                    <a:pt x="247" y="493"/>
                    <a:pt x="213" y="493"/>
                    <a:pt x="213" y="493"/>
                  </a:cubicBezTo>
                  <a:cubicBezTo>
                    <a:pt x="171" y="527"/>
                    <a:pt x="137" y="527"/>
                    <a:pt x="137" y="493"/>
                  </a:cubicBezTo>
                  <a:cubicBezTo>
                    <a:pt x="69" y="382"/>
                    <a:pt x="35" y="247"/>
                    <a:pt x="1" y="102"/>
                  </a:cubicBezTo>
                  <a:cubicBezTo>
                    <a:pt x="1" y="68"/>
                    <a:pt x="35" y="68"/>
                    <a:pt x="35" y="34"/>
                  </a:cubicBezTo>
                  <a:close/>
                </a:path>
              </a:pathLst>
            </a:custGeom>
            <a:solidFill>
              <a:schemeClr val="lt2"/>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751" name="Google Shape;751;p52"/>
            <p:cNvSpPr/>
            <p:nvPr/>
          </p:nvSpPr>
          <p:spPr>
            <a:xfrm>
              <a:off x="8398725" y="4196694"/>
              <a:ext cx="8400" cy="20541"/>
            </a:xfrm>
            <a:custGeom>
              <a:avLst/>
              <a:gdLst/>
              <a:ahLst/>
              <a:cxnLst/>
              <a:rect l="l" t="t" r="r" b="b"/>
              <a:pathLst>
                <a:path w="247" h="604" extrusionOk="0">
                  <a:moveTo>
                    <a:pt x="35" y="34"/>
                  </a:moveTo>
                  <a:cubicBezTo>
                    <a:pt x="69" y="0"/>
                    <a:pt x="137" y="0"/>
                    <a:pt x="137" y="77"/>
                  </a:cubicBezTo>
                  <a:cubicBezTo>
                    <a:pt x="179" y="213"/>
                    <a:pt x="247" y="391"/>
                    <a:pt x="247" y="570"/>
                  </a:cubicBezTo>
                  <a:lnTo>
                    <a:pt x="213" y="604"/>
                  </a:lnTo>
                  <a:lnTo>
                    <a:pt x="137" y="604"/>
                  </a:lnTo>
                  <a:cubicBezTo>
                    <a:pt x="69" y="459"/>
                    <a:pt x="35" y="247"/>
                    <a:pt x="1" y="111"/>
                  </a:cubicBezTo>
                  <a:cubicBezTo>
                    <a:pt x="1" y="77"/>
                    <a:pt x="35" y="34"/>
                    <a:pt x="35" y="34"/>
                  </a:cubicBezTo>
                  <a:close/>
                </a:path>
              </a:pathLst>
            </a:custGeom>
            <a:solidFill>
              <a:schemeClr val="lt2"/>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752" name="Google Shape;752;p52"/>
            <p:cNvSpPr/>
            <p:nvPr/>
          </p:nvSpPr>
          <p:spPr>
            <a:xfrm>
              <a:off x="8433685" y="4218356"/>
              <a:ext cx="8400" cy="17072"/>
            </a:xfrm>
            <a:custGeom>
              <a:avLst/>
              <a:gdLst/>
              <a:ahLst/>
              <a:cxnLst/>
              <a:rect l="l" t="t" r="r" b="b"/>
              <a:pathLst>
                <a:path w="247" h="502" extrusionOk="0">
                  <a:moveTo>
                    <a:pt x="34" y="35"/>
                  </a:moveTo>
                  <a:cubicBezTo>
                    <a:pt x="68" y="1"/>
                    <a:pt x="102" y="1"/>
                    <a:pt x="102" y="35"/>
                  </a:cubicBezTo>
                  <a:cubicBezTo>
                    <a:pt x="136" y="111"/>
                    <a:pt x="170" y="179"/>
                    <a:pt x="213" y="247"/>
                  </a:cubicBezTo>
                  <a:cubicBezTo>
                    <a:pt x="213" y="323"/>
                    <a:pt x="247" y="391"/>
                    <a:pt x="213" y="459"/>
                  </a:cubicBezTo>
                  <a:lnTo>
                    <a:pt x="170" y="459"/>
                  </a:lnTo>
                  <a:cubicBezTo>
                    <a:pt x="170" y="502"/>
                    <a:pt x="136" y="502"/>
                    <a:pt x="102" y="459"/>
                  </a:cubicBezTo>
                  <a:cubicBezTo>
                    <a:pt x="34" y="425"/>
                    <a:pt x="68" y="357"/>
                    <a:pt x="34" y="289"/>
                  </a:cubicBezTo>
                  <a:cubicBezTo>
                    <a:pt x="34" y="213"/>
                    <a:pt x="34" y="145"/>
                    <a:pt x="0" y="111"/>
                  </a:cubicBezTo>
                  <a:cubicBezTo>
                    <a:pt x="0" y="77"/>
                    <a:pt x="0" y="35"/>
                    <a:pt x="34" y="35"/>
                  </a:cubicBezTo>
                  <a:close/>
                </a:path>
              </a:pathLst>
            </a:custGeom>
            <a:solidFill>
              <a:schemeClr val="lt2"/>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753" name="Google Shape;753;p52"/>
            <p:cNvSpPr/>
            <p:nvPr/>
          </p:nvSpPr>
          <p:spPr>
            <a:xfrm>
              <a:off x="8439466" y="4196694"/>
              <a:ext cx="11018" cy="14487"/>
            </a:xfrm>
            <a:custGeom>
              <a:avLst/>
              <a:gdLst/>
              <a:ahLst/>
              <a:cxnLst/>
              <a:rect l="l" t="t" r="r" b="b"/>
              <a:pathLst>
                <a:path w="324" h="426" extrusionOk="0">
                  <a:moveTo>
                    <a:pt x="43" y="0"/>
                  </a:moveTo>
                  <a:lnTo>
                    <a:pt x="111" y="0"/>
                  </a:lnTo>
                  <a:cubicBezTo>
                    <a:pt x="179" y="111"/>
                    <a:pt x="323" y="289"/>
                    <a:pt x="213" y="391"/>
                  </a:cubicBezTo>
                  <a:lnTo>
                    <a:pt x="213" y="391"/>
                  </a:lnTo>
                  <a:cubicBezTo>
                    <a:pt x="179" y="425"/>
                    <a:pt x="145" y="425"/>
                    <a:pt x="145" y="391"/>
                  </a:cubicBezTo>
                  <a:cubicBezTo>
                    <a:pt x="77" y="357"/>
                    <a:pt x="111" y="289"/>
                    <a:pt x="77" y="247"/>
                  </a:cubicBezTo>
                  <a:cubicBezTo>
                    <a:pt x="77" y="179"/>
                    <a:pt x="43" y="145"/>
                    <a:pt x="0" y="111"/>
                  </a:cubicBezTo>
                  <a:cubicBezTo>
                    <a:pt x="0" y="77"/>
                    <a:pt x="0" y="34"/>
                    <a:pt x="43" y="0"/>
                  </a:cubicBezTo>
                  <a:close/>
                </a:path>
              </a:pathLst>
            </a:custGeom>
            <a:solidFill>
              <a:schemeClr val="lt2"/>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754" name="Google Shape;754;p52"/>
            <p:cNvSpPr/>
            <p:nvPr/>
          </p:nvSpPr>
          <p:spPr>
            <a:xfrm>
              <a:off x="8425013" y="4171562"/>
              <a:ext cx="7244" cy="20541"/>
            </a:xfrm>
            <a:custGeom>
              <a:avLst/>
              <a:gdLst/>
              <a:ahLst/>
              <a:cxnLst/>
              <a:rect l="l" t="t" r="r" b="b"/>
              <a:pathLst>
                <a:path w="213" h="604" extrusionOk="0">
                  <a:moveTo>
                    <a:pt x="43" y="34"/>
                  </a:moveTo>
                  <a:cubicBezTo>
                    <a:pt x="77" y="0"/>
                    <a:pt x="111" y="0"/>
                    <a:pt x="145" y="34"/>
                  </a:cubicBezTo>
                  <a:cubicBezTo>
                    <a:pt x="179" y="102"/>
                    <a:pt x="213" y="213"/>
                    <a:pt x="213" y="315"/>
                  </a:cubicBezTo>
                  <a:cubicBezTo>
                    <a:pt x="213" y="391"/>
                    <a:pt x="179" y="527"/>
                    <a:pt x="145" y="561"/>
                  </a:cubicBezTo>
                  <a:lnTo>
                    <a:pt x="111" y="561"/>
                  </a:lnTo>
                  <a:cubicBezTo>
                    <a:pt x="111" y="604"/>
                    <a:pt x="77" y="604"/>
                    <a:pt x="77" y="561"/>
                  </a:cubicBezTo>
                  <a:lnTo>
                    <a:pt x="77" y="459"/>
                  </a:lnTo>
                  <a:lnTo>
                    <a:pt x="77" y="315"/>
                  </a:lnTo>
                  <a:cubicBezTo>
                    <a:pt x="77" y="247"/>
                    <a:pt x="43" y="179"/>
                    <a:pt x="1" y="102"/>
                  </a:cubicBezTo>
                  <a:cubicBezTo>
                    <a:pt x="1" y="68"/>
                    <a:pt x="1" y="34"/>
                    <a:pt x="43" y="34"/>
                  </a:cubicBezTo>
                  <a:close/>
                </a:path>
              </a:pathLst>
            </a:custGeom>
            <a:solidFill>
              <a:schemeClr val="lt2"/>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755" name="Google Shape;755;p52"/>
            <p:cNvSpPr/>
            <p:nvPr/>
          </p:nvSpPr>
          <p:spPr>
            <a:xfrm>
              <a:off x="8403350" y="4160578"/>
              <a:ext cx="8706" cy="18228"/>
            </a:xfrm>
            <a:custGeom>
              <a:avLst/>
              <a:gdLst/>
              <a:ahLst/>
              <a:cxnLst/>
              <a:rect l="l" t="t" r="r" b="b"/>
              <a:pathLst>
                <a:path w="256" h="536" extrusionOk="0">
                  <a:moveTo>
                    <a:pt x="43" y="35"/>
                  </a:moveTo>
                  <a:cubicBezTo>
                    <a:pt x="77" y="1"/>
                    <a:pt x="111" y="1"/>
                    <a:pt x="111" y="77"/>
                  </a:cubicBezTo>
                  <a:cubicBezTo>
                    <a:pt x="145" y="145"/>
                    <a:pt x="145" y="213"/>
                    <a:pt x="179" y="289"/>
                  </a:cubicBezTo>
                  <a:cubicBezTo>
                    <a:pt x="213" y="357"/>
                    <a:pt x="255" y="391"/>
                    <a:pt x="255" y="459"/>
                  </a:cubicBezTo>
                  <a:cubicBezTo>
                    <a:pt x="255" y="502"/>
                    <a:pt x="213" y="502"/>
                    <a:pt x="213" y="536"/>
                  </a:cubicBezTo>
                  <a:lnTo>
                    <a:pt x="145" y="536"/>
                  </a:lnTo>
                  <a:cubicBezTo>
                    <a:pt x="43" y="425"/>
                    <a:pt x="43" y="213"/>
                    <a:pt x="1" y="77"/>
                  </a:cubicBezTo>
                  <a:cubicBezTo>
                    <a:pt x="1" y="35"/>
                    <a:pt x="43" y="35"/>
                    <a:pt x="43" y="35"/>
                  </a:cubicBezTo>
                  <a:close/>
                </a:path>
              </a:pathLst>
            </a:custGeom>
            <a:solidFill>
              <a:schemeClr val="lt2"/>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756" name="Google Shape;756;p52"/>
            <p:cNvSpPr/>
            <p:nvPr/>
          </p:nvSpPr>
          <p:spPr>
            <a:xfrm>
              <a:off x="8378219" y="4146124"/>
              <a:ext cx="8400" cy="20575"/>
            </a:xfrm>
            <a:custGeom>
              <a:avLst/>
              <a:gdLst/>
              <a:ahLst/>
              <a:cxnLst/>
              <a:rect l="l" t="t" r="r" b="b"/>
              <a:pathLst>
                <a:path w="247" h="605" extrusionOk="0">
                  <a:moveTo>
                    <a:pt x="0" y="35"/>
                  </a:moveTo>
                  <a:cubicBezTo>
                    <a:pt x="34" y="1"/>
                    <a:pt x="68" y="1"/>
                    <a:pt x="102" y="35"/>
                  </a:cubicBezTo>
                  <a:cubicBezTo>
                    <a:pt x="179" y="213"/>
                    <a:pt x="247" y="392"/>
                    <a:pt x="179" y="570"/>
                  </a:cubicBezTo>
                  <a:lnTo>
                    <a:pt x="179" y="570"/>
                  </a:lnTo>
                  <a:cubicBezTo>
                    <a:pt x="179" y="604"/>
                    <a:pt x="145" y="604"/>
                    <a:pt x="102" y="570"/>
                  </a:cubicBezTo>
                  <a:cubicBezTo>
                    <a:pt x="0" y="426"/>
                    <a:pt x="0" y="247"/>
                    <a:pt x="0" y="77"/>
                  </a:cubicBezTo>
                  <a:close/>
                </a:path>
              </a:pathLst>
            </a:custGeom>
            <a:solidFill>
              <a:schemeClr val="lt2"/>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757" name="Google Shape;757;p52"/>
            <p:cNvSpPr/>
            <p:nvPr/>
          </p:nvSpPr>
          <p:spPr>
            <a:xfrm>
              <a:off x="8415491" y="4118408"/>
              <a:ext cx="11018" cy="15916"/>
            </a:xfrm>
            <a:custGeom>
              <a:avLst/>
              <a:gdLst/>
              <a:ahLst/>
              <a:cxnLst/>
              <a:rect l="l" t="t" r="r" b="b"/>
              <a:pathLst>
                <a:path w="324" h="468" extrusionOk="0">
                  <a:moveTo>
                    <a:pt x="34" y="43"/>
                  </a:moveTo>
                  <a:cubicBezTo>
                    <a:pt x="68" y="0"/>
                    <a:pt x="111" y="0"/>
                    <a:pt x="145" y="43"/>
                  </a:cubicBezTo>
                  <a:cubicBezTo>
                    <a:pt x="179" y="111"/>
                    <a:pt x="213" y="179"/>
                    <a:pt x="247" y="213"/>
                  </a:cubicBezTo>
                  <a:cubicBezTo>
                    <a:pt x="281" y="289"/>
                    <a:pt x="323" y="357"/>
                    <a:pt x="281" y="425"/>
                  </a:cubicBezTo>
                  <a:lnTo>
                    <a:pt x="247" y="425"/>
                  </a:lnTo>
                  <a:cubicBezTo>
                    <a:pt x="247" y="468"/>
                    <a:pt x="213" y="468"/>
                    <a:pt x="213" y="468"/>
                  </a:cubicBezTo>
                  <a:cubicBezTo>
                    <a:pt x="145" y="425"/>
                    <a:pt x="111" y="357"/>
                    <a:pt x="68" y="323"/>
                  </a:cubicBezTo>
                  <a:cubicBezTo>
                    <a:pt x="68" y="255"/>
                    <a:pt x="34" y="179"/>
                    <a:pt x="0" y="111"/>
                  </a:cubicBezTo>
                  <a:cubicBezTo>
                    <a:pt x="0" y="77"/>
                    <a:pt x="0" y="43"/>
                    <a:pt x="34" y="43"/>
                  </a:cubicBezTo>
                  <a:close/>
                </a:path>
              </a:pathLst>
            </a:custGeom>
            <a:solidFill>
              <a:schemeClr val="lt2"/>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758" name="Google Shape;758;p52"/>
            <p:cNvSpPr/>
            <p:nvPr/>
          </p:nvSpPr>
          <p:spPr>
            <a:xfrm>
              <a:off x="8393828" y="4117252"/>
              <a:ext cx="10984" cy="17072"/>
            </a:xfrm>
            <a:custGeom>
              <a:avLst/>
              <a:gdLst/>
              <a:ahLst/>
              <a:cxnLst/>
              <a:rect l="l" t="t" r="r" b="b"/>
              <a:pathLst>
                <a:path w="323" h="502" extrusionOk="0">
                  <a:moveTo>
                    <a:pt x="0" y="0"/>
                  </a:moveTo>
                  <a:cubicBezTo>
                    <a:pt x="34" y="0"/>
                    <a:pt x="68" y="0"/>
                    <a:pt x="111" y="34"/>
                  </a:cubicBezTo>
                  <a:cubicBezTo>
                    <a:pt x="179" y="145"/>
                    <a:pt x="323" y="323"/>
                    <a:pt x="213" y="459"/>
                  </a:cubicBezTo>
                  <a:lnTo>
                    <a:pt x="213" y="502"/>
                  </a:lnTo>
                  <a:cubicBezTo>
                    <a:pt x="179" y="502"/>
                    <a:pt x="179" y="502"/>
                    <a:pt x="145" y="459"/>
                  </a:cubicBezTo>
                  <a:cubicBezTo>
                    <a:pt x="111" y="425"/>
                    <a:pt x="68" y="357"/>
                    <a:pt x="68" y="289"/>
                  </a:cubicBezTo>
                  <a:cubicBezTo>
                    <a:pt x="34" y="213"/>
                    <a:pt x="34" y="145"/>
                    <a:pt x="0" y="77"/>
                  </a:cubicBezTo>
                  <a:close/>
                </a:path>
              </a:pathLst>
            </a:custGeom>
            <a:solidFill>
              <a:schemeClr val="lt2"/>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759" name="Google Shape;759;p52"/>
            <p:cNvSpPr/>
            <p:nvPr/>
          </p:nvSpPr>
          <p:spPr>
            <a:xfrm>
              <a:off x="8500986" y="4072770"/>
              <a:ext cx="339497" cy="418904"/>
            </a:xfrm>
            <a:custGeom>
              <a:avLst/>
              <a:gdLst/>
              <a:ahLst/>
              <a:cxnLst/>
              <a:rect l="l" t="t" r="r" b="b"/>
              <a:pathLst>
                <a:path w="9983" h="12318" extrusionOk="0">
                  <a:moveTo>
                    <a:pt x="6899" y="323"/>
                  </a:moveTo>
                  <a:cubicBezTo>
                    <a:pt x="7221" y="68"/>
                    <a:pt x="7536" y="0"/>
                    <a:pt x="7791" y="68"/>
                  </a:cubicBezTo>
                  <a:cubicBezTo>
                    <a:pt x="9982" y="884"/>
                    <a:pt x="1" y="12318"/>
                    <a:pt x="1" y="12318"/>
                  </a:cubicBezTo>
                  <a:cubicBezTo>
                    <a:pt x="1" y="12318"/>
                    <a:pt x="4350" y="2124"/>
                    <a:pt x="6899" y="323"/>
                  </a:cubicBezTo>
                  <a:close/>
                </a:path>
              </a:pathLst>
            </a:custGeom>
            <a:solidFill>
              <a:schemeClr val="accent2"/>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760" name="Google Shape;760;p52"/>
            <p:cNvSpPr/>
            <p:nvPr/>
          </p:nvSpPr>
          <p:spPr>
            <a:xfrm>
              <a:off x="8750023" y="4116096"/>
              <a:ext cx="11018" cy="22853"/>
            </a:xfrm>
            <a:custGeom>
              <a:avLst/>
              <a:gdLst/>
              <a:ahLst/>
              <a:cxnLst/>
              <a:rect l="l" t="t" r="r" b="b"/>
              <a:pathLst>
                <a:path w="324" h="672" extrusionOk="0">
                  <a:moveTo>
                    <a:pt x="255" y="34"/>
                  </a:moveTo>
                  <a:cubicBezTo>
                    <a:pt x="289" y="0"/>
                    <a:pt x="323" y="34"/>
                    <a:pt x="323" y="111"/>
                  </a:cubicBezTo>
                  <a:cubicBezTo>
                    <a:pt x="289" y="179"/>
                    <a:pt x="289" y="281"/>
                    <a:pt x="255" y="391"/>
                  </a:cubicBezTo>
                  <a:cubicBezTo>
                    <a:pt x="213" y="459"/>
                    <a:pt x="179" y="570"/>
                    <a:pt x="111" y="638"/>
                  </a:cubicBezTo>
                  <a:lnTo>
                    <a:pt x="111" y="638"/>
                  </a:lnTo>
                  <a:cubicBezTo>
                    <a:pt x="77" y="672"/>
                    <a:pt x="0" y="638"/>
                    <a:pt x="0" y="604"/>
                  </a:cubicBezTo>
                  <a:cubicBezTo>
                    <a:pt x="0" y="493"/>
                    <a:pt x="43" y="425"/>
                    <a:pt x="77" y="323"/>
                  </a:cubicBezTo>
                  <a:cubicBezTo>
                    <a:pt x="145" y="247"/>
                    <a:pt x="179" y="145"/>
                    <a:pt x="213" y="68"/>
                  </a:cubicBezTo>
                  <a:cubicBezTo>
                    <a:pt x="213" y="68"/>
                    <a:pt x="213" y="34"/>
                    <a:pt x="255" y="34"/>
                  </a:cubicBezTo>
                  <a:close/>
                </a:path>
              </a:pathLst>
            </a:custGeom>
            <a:solidFill>
              <a:schemeClr val="lt2"/>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761" name="Google Shape;761;p52"/>
            <p:cNvSpPr/>
            <p:nvPr/>
          </p:nvSpPr>
          <p:spPr>
            <a:xfrm>
              <a:off x="8737032" y="4110043"/>
              <a:ext cx="10712" cy="18228"/>
            </a:xfrm>
            <a:custGeom>
              <a:avLst/>
              <a:gdLst/>
              <a:ahLst/>
              <a:cxnLst/>
              <a:rect l="l" t="t" r="r" b="b"/>
              <a:pathLst>
                <a:path w="315" h="536" extrusionOk="0">
                  <a:moveTo>
                    <a:pt x="246" y="0"/>
                  </a:moveTo>
                  <a:cubicBezTo>
                    <a:pt x="280" y="0"/>
                    <a:pt x="314" y="34"/>
                    <a:pt x="314" y="76"/>
                  </a:cubicBezTo>
                  <a:cubicBezTo>
                    <a:pt x="314" y="144"/>
                    <a:pt x="280" y="246"/>
                    <a:pt x="246" y="323"/>
                  </a:cubicBezTo>
                  <a:cubicBezTo>
                    <a:pt x="246" y="391"/>
                    <a:pt x="212" y="459"/>
                    <a:pt x="170" y="501"/>
                  </a:cubicBezTo>
                  <a:cubicBezTo>
                    <a:pt x="136" y="501"/>
                    <a:pt x="136" y="535"/>
                    <a:pt x="136" y="535"/>
                  </a:cubicBezTo>
                  <a:cubicBezTo>
                    <a:pt x="102" y="535"/>
                    <a:pt x="34" y="535"/>
                    <a:pt x="34" y="501"/>
                  </a:cubicBezTo>
                  <a:cubicBezTo>
                    <a:pt x="0" y="391"/>
                    <a:pt x="34" y="323"/>
                    <a:pt x="68" y="246"/>
                  </a:cubicBezTo>
                  <a:cubicBezTo>
                    <a:pt x="102" y="178"/>
                    <a:pt x="170" y="110"/>
                    <a:pt x="212" y="34"/>
                  </a:cubicBezTo>
                  <a:close/>
                </a:path>
              </a:pathLst>
            </a:custGeom>
            <a:solidFill>
              <a:schemeClr val="lt2"/>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762" name="Google Shape;762;p52"/>
            <p:cNvSpPr/>
            <p:nvPr/>
          </p:nvSpPr>
          <p:spPr>
            <a:xfrm>
              <a:off x="8717648" y="4101643"/>
              <a:ext cx="16800" cy="24009"/>
            </a:xfrm>
            <a:custGeom>
              <a:avLst/>
              <a:gdLst/>
              <a:ahLst/>
              <a:cxnLst/>
              <a:rect l="l" t="t" r="r" b="b"/>
              <a:pathLst>
                <a:path w="494" h="706" extrusionOk="0">
                  <a:moveTo>
                    <a:pt x="358" y="35"/>
                  </a:moveTo>
                  <a:cubicBezTo>
                    <a:pt x="426" y="1"/>
                    <a:pt x="494" y="69"/>
                    <a:pt x="460" y="111"/>
                  </a:cubicBezTo>
                  <a:cubicBezTo>
                    <a:pt x="315" y="281"/>
                    <a:pt x="247" y="493"/>
                    <a:pt x="69" y="672"/>
                  </a:cubicBezTo>
                  <a:lnTo>
                    <a:pt x="69" y="672"/>
                  </a:lnTo>
                  <a:cubicBezTo>
                    <a:pt x="35" y="706"/>
                    <a:pt x="1" y="672"/>
                    <a:pt x="1" y="638"/>
                  </a:cubicBezTo>
                  <a:cubicBezTo>
                    <a:pt x="35" y="391"/>
                    <a:pt x="179" y="213"/>
                    <a:pt x="358" y="35"/>
                  </a:cubicBezTo>
                  <a:close/>
                </a:path>
              </a:pathLst>
            </a:custGeom>
            <a:solidFill>
              <a:schemeClr val="lt2"/>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763" name="Google Shape;763;p52"/>
            <p:cNvSpPr/>
            <p:nvPr/>
          </p:nvSpPr>
          <p:spPr>
            <a:xfrm>
              <a:off x="8721117" y="4171562"/>
              <a:ext cx="13331" cy="19112"/>
            </a:xfrm>
            <a:custGeom>
              <a:avLst/>
              <a:gdLst/>
              <a:ahLst/>
              <a:cxnLst/>
              <a:rect l="l" t="t" r="r" b="b"/>
              <a:pathLst>
                <a:path w="392" h="562" extrusionOk="0">
                  <a:moveTo>
                    <a:pt x="290" y="34"/>
                  </a:moveTo>
                  <a:cubicBezTo>
                    <a:pt x="324" y="0"/>
                    <a:pt x="392" y="102"/>
                    <a:pt x="392" y="136"/>
                  </a:cubicBezTo>
                  <a:cubicBezTo>
                    <a:pt x="358" y="213"/>
                    <a:pt x="324" y="281"/>
                    <a:pt x="290" y="349"/>
                  </a:cubicBezTo>
                  <a:cubicBezTo>
                    <a:pt x="213" y="425"/>
                    <a:pt x="179" y="493"/>
                    <a:pt x="145" y="527"/>
                  </a:cubicBezTo>
                  <a:cubicBezTo>
                    <a:pt x="77" y="561"/>
                    <a:pt x="1" y="527"/>
                    <a:pt x="1" y="459"/>
                  </a:cubicBezTo>
                  <a:cubicBezTo>
                    <a:pt x="43" y="391"/>
                    <a:pt x="77" y="315"/>
                    <a:pt x="111" y="247"/>
                  </a:cubicBezTo>
                  <a:cubicBezTo>
                    <a:pt x="179" y="179"/>
                    <a:pt x="213" y="102"/>
                    <a:pt x="290" y="68"/>
                  </a:cubicBezTo>
                  <a:close/>
                </a:path>
              </a:pathLst>
            </a:custGeom>
            <a:solidFill>
              <a:schemeClr val="lt2"/>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764" name="Google Shape;764;p52"/>
            <p:cNvSpPr/>
            <p:nvPr/>
          </p:nvSpPr>
          <p:spPr>
            <a:xfrm>
              <a:off x="8699454" y="4166665"/>
              <a:ext cx="15916" cy="22853"/>
            </a:xfrm>
            <a:custGeom>
              <a:avLst/>
              <a:gdLst/>
              <a:ahLst/>
              <a:cxnLst/>
              <a:rect l="l" t="t" r="r" b="b"/>
              <a:pathLst>
                <a:path w="468" h="672" extrusionOk="0">
                  <a:moveTo>
                    <a:pt x="324" y="34"/>
                  </a:moveTo>
                  <a:cubicBezTo>
                    <a:pt x="358" y="0"/>
                    <a:pt x="468" y="68"/>
                    <a:pt x="392" y="144"/>
                  </a:cubicBezTo>
                  <a:cubicBezTo>
                    <a:pt x="324" y="280"/>
                    <a:pt x="213" y="425"/>
                    <a:pt x="145" y="603"/>
                  </a:cubicBezTo>
                  <a:cubicBezTo>
                    <a:pt x="145" y="603"/>
                    <a:pt x="145" y="637"/>
                    <a:pt x="111" y="637"/>
                  </a:cubicBezTo>
                  <a:cubicBezTo>
                    <a:pt x="77" y="671"/>
                    <a:pt x="1" y="603"/>
                    <a:pt x="1" y="535"/>
                  </a:cubicBezTo>
                  <a:cubicBezTo>
                    <a:pt x="77" y="357"/>
                    <a:pt x="179" y="178"/>
                    <a:pt x="290" y="34"/>
                  </a:cubicBezTo>
                  <a:close/>
                </a:path>
              </a:pathLst>
            </a:custGeom>
            <a:solidFill>
              <a:schemeClr val="lt2"/>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765" name="Google Shape;765;p52"/>
            <p:cNvSpPr/>
            <p:nvPr/>
          </p:nvSpPr>
          <p:spPr>
            <a:xfrm>
              <a:off x="8727204" y="4143812"/>
              <a:ext cx="11018" cy="13331"/>
            </a:xfrm>
            <a:custGeom>
              <a:avLst/>
              <a:gdLst/>
              <a:ahLst/>
              <a:cxnLst/>
              <a:rect l="l" t="t" r="r" b="b"/>
              <a:pathLst>
                <a:path w="324" h="392" extrusionOk="0">
                  <a:moveTo>
                    <a:pt x="179" y="35"/>
                  </a:moveTo>
                  <a:cubicBezTo>
                    <a:pt x="247" y="1"/>
                    <a:pt x="323" y="69"/>
                    <a:pt x="289" y="103"/>
                  </a:cubicBezTo>
                  <a:cubicBezTo>
                    <a:pt x="247" y="213"/>
                    <a:pt x="179" y="315"/>
                    <a:pt x="111" y="392"/>
                  </a:cubicBezTo>
                  <a:cubicBezTo>
                    <a:pt x="77" y="392"/>
                    <a:pt x="0" y="358"/>
                    <a:pt x="0" y="315"/>
                  </a:cubicBezTo>
                  <a:cubicBezTo>
                    <a:pt x="34" y="213"/>
                    <a:pt x="111" y="145"/>
                    <a:pt x="179" y="35"/>
                  </a:cubicBezTo>
                  <a:close/>
                </a:path>
              </a:pathLst>
            </a:custGeom>
            <a:solidFill>
              <a:schemeClr val="lt2"/>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766" name="Google Shape;766;p52"/>
            <p:cNvSpPr/>
            <p:nvPr/>
          </p:nvSpPr>
          <p:spPr>
            <a:xfrm>
              <a:off x="8682722" y="4218356"/>
              <a:ext cx="12141" cy="17072"/>
            </a:xfrm>
            <a:custGeom>
              <a:avLst/>
              <a:gdLst/>
              <a:ahLst/>
              <a:cxnLst/>
              <a:rect l="l" t="t" r="r" b="b"/>
              <a:pathLst>
                <a:path w="357" h="502" extrusionOk="0">
                  <a:moveTo>
                    <a:pt x="280" y="1"/>
                  </a:moveTo>
                  <a:cubicBezTo>
                    <a:pt x="323" y="1"/>
                    <a:pt x="357" y="35"/>
                    <a:pt x="357" y="77"/>
                  </a:cubicBezTo>
                  <a:cubicBezTo>
                    <a:pt x="357" y="145"/>
                    <a:pt x="323" y="247"/>
                    <a:pt x="280" y="323"/>
                  </a:cubicBezTo>
                  <a:cubicBezTo>
                    <a:pt x="246" y="357"/>
                    <a:pt x="212" y="425"/>
                    <a:pt x="178" y="459"/>
                  </a:cubicBezTo>
                  <a:cubicBezTo>
                    <a:pt x="144" y="459"/>
                    <a:pt x="144" y="459"/>
                    <a:pt x="110" y="502"/>
                  </a:cubicBezTo>
                  <a:cubicBezTo>
                    <a:pt x="68" y="502"/>
                    <a:pt x="0" y="459"/>
                    <a:pt x="34" y="391"/>
                  </a:cubicBezTo>
                  <a:cubicBezTo>
                    <a:pt x="34" y="323"/>
                    <a:pt x="110" y="289"/>
                    <a:pt x="144" y="213"/>
                  </a:cubicBezTo>
                  <a:cubicBezTo>
                    <a:pt x="212" y="145"/>
                    <a:pt x="212" y="77"/>
                    <a:pt x="280" y="35"/>
                  </a:cubicBezTo>
                  <a:close/>
                </a:path>
              </a:pathLst>
            </a:custGeom>
            <a:solidFill>
              <a:schemeClr val="lt2"/>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767" name="Google Shape;767;p52"/>
            <p:cNvSpPr/>
            <p:nvPr/>
          </p:nvSpPr>
          <p:spPr>
            <a:xfrm>
              <a:off x="8662182" y="4211147"/>
              <a:ext cx="15643" cy="17072"/>
            </a:xfrm>
            <a:custGeom>
              <a:avLst/>
              <a:gdLst/>
              <a:ahLst/>
              <a:cxnLst/>
              <a:rect l="l" t="t" r="r" b="b"/>
              <a:pathLst>
                <a:path w="460" h="502" extrusionOk="0">
                  <a:moveTo>
                    <a:pt x="290" y="34"/>
                  </a:moveTo>
                  <a:cubicBezTo>
                    <a:pt x="358" y="0"/>
                    <a:pt x="460" y="77"/>
                    <a:pt x="392" y="145"/>
                  </a:cubicBezTo>
                  <a:cubicBezTo>
                    <a:pt x="358" y="213"/>
                    <a:pt x="290" y="289"/>
                    <a:pt x="247" y="323"/>
                  </a:cubicBezTo>
                  <a:cubicBezTo>
                    <a:pt x="213" y="391"/>
                    <a:pt x="179" y="425"/>
                    <a:pt x="145" y="459"/>
                  </a:cubicBezTo>
                  <a:lnTo>
                    <a:pt x="111" y="459"/>
                  </a:lnTo>
                  <a:cubicBezTo>
                    <a:pt x="35" y="501"/>
                    <a:pt x="1" y="459"/>
                    <a:pt x="1" y="391"/>
                  </a:cubicBezTo>
                  <a:cubicBezTo>
                    <a:pt x="1" y="323"/>
                    <a:pt x="77" y="289"/>
                    <a:pt x="111" y="213"/>
                  </a:cubicBezTo>
                  <a:cubicBezTo>
                    <a:pt x="179" y="179"/>
                    <a:pt x="213" y="111"/>
                    <a:pt x="247" y="34"/>
                  </a:cubicBezTo>
                  <a:close/>
                </a:path>
              </a:pathLst>
            </a:custGeom>
            <a:solidFill>
              <a:schemeClr val="lt2"/>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768" name="Google Shape;768;p52"/>
            <p:cNvSpPr/>
            <p:nvPr/>
          </p:nvSpPr>
          <p:spPr>
            <a:xfrm>
              <a:off x="8673166" y="4176187"/>
              <a:ext cx="10712" cy="13331"/>
            </a:xfrm>
            <a:custGeom>
              <a:avLst/>
              <a:gdLst/>
              <a:ahLst/>
              <a:cxnLst/>
              <a:rect l="l" t="t" r="r" b="b"/>
              <a:pathLst>
                <a:path w="315" h="392" extrusionOk="0">
                  <a:moveTo>
                    <a:pt x="213" y="43"/>
                  </a:moveTo>
                  <a:cubicBezTo>
                    <a:pt x="247" y="0"/>
                    <a:pt x="315" y="77"/>
                    <a:pt x="281" y="111"/>
                  </a:cubicBezTo>
                  <a:cubicBezTo>
                    <a:pt x="247" y="145"/>
                    <a:pt x="213" y="213"/>
                    <a:pt x="179" y="255"/>
                  </a:cubicBezTo>
                  <a:cubicBezTo>
                    <a:pt x="179" y="289"/>
                    <a:pt x="137" y="323"/>
                    <a:pt x="103" y="357"/>
                  </a:cubicBezTo>
                  <a:lnTo>
                    <a:pt x="103" y="357"/>
                  </a:lnTo>
                  <a:cubicBezTo>
                    <a:pt x="69" y="391"/>
                    <a:pt x="35" y="391"/>
                    <a:pt x="1" y="323"/>
                  </a:cubicBezTo>
                  <a:cubicBezTo>
                    <a:pt x="1" y="289"/>
                    <a:pt x="35" y="213"/>
                    <a:pt x="69" y="179"/>
                  </a:cubicBezTo>
                  <a:cubicBezTo>
                    <a:pt x="103" y="111"/>
                    <a:pt x="179" y="77"/>
                    <a:pt x="213" y="43"/>
                  </a:cubicBezTo>
                  <a:close/>
                </a:path>
              </a:pathLst>
            </a:custGeom>
            <a:solidFill>
              <a:schemeClr val="lt2"/>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769" name="Google Shape;769;p52"/>
            <p:cNvSpPr/>
            <p:nvPr/>
          </p:nvSpPr>
          <p:spPr>
            <a:xfrm>
              <a:off x="8653816" y="4247263"/>
              <a:ext cx="13331" cy="19384"/>
            </a:xfrm>
            <a:custGeom>
              <a:avLst/>
              <a:gdLst/>
              <a:ahLst/>
              <a:cxnLst/>
              <a:rect l="l" t="t" r="r" b="b"/>
              <a:pathLst>
                <a:path w="392" h="570" extrusionOk="0">
                  <a:moveTo>
                    <a:pt x="323" y="0"/>
                  </a:moveTo>
                  <a:cubicBezTo>
                    <a:pt x="323" y="0"/>
                    <a:pt x="391" y="0"/>
                    <a:pt x="391" y="34"/>
                  </a:cubicBezTo>
                  <a:cubicBezTo>
                    <a:pt x="357" y="144"/>
                    <a:pt x="323" y="212"/>
                    <a:pt x="281" y="323"/>
                  </a:cubicBezTo>
                  <a:cubicBezTo>
                    <a:pt x="247" y="391"/>
                    <a:pt x="179" y="459"/>
                    <a:pt x="145" y="501"/>
                  </a:cubicBezTo>
                  <a:lnTo>
                    <a:pt x="111" y="535"/>
                  </a:lnTo>
                  <a:cubicBezTo>
                    <a:pt x="69" y="569"/>
                    <a:pt x="1" y="535"/>
                    <a:pt x="1" y="459"/>
                  </a:cubicBezTo>
                  <a:cubicBezTo>
                    <a:pt x="1" y="357"/>
                    <a:pt x="69" y="289"/>
                    <a:pt x="111" y="212"/>
                  </a:cubicBezTo>
                  <a:cubicBezTo>
                    <a:pt x="179" y="144"/>
                    <a:pt x="247" y="77"/>
                    <a:pt x="323" y="0"/>
                  </a:cubicBezTo>
                  <a:close/>
                </a:path>
              </a:pathLst>
            </a:custGeom>
            <a:solidFill>
              <a:schemeClr val="lt2"/>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770" name="Google Shape;770;p52"/>
            <p:cNvSpPr/>
            <p:nvPr/>
          </p:nvSpPr>
          <p:spPr>
            <a:xfrm>
              <a:off x="8627256" y="4252160"/>
              <a:ext cx="15916" cy="19384"/>
            </a:xfrm>
            <a:custGeom>
              <a:avLst/>
              <a:gdLst/>
              <a:ahLst/>
              <a:cxnLst/>
              <a:rect l="l" t="t" r="r" b="b"/>
              <a:pathLst>
                <a:path w="468" h="570" extrusionOk="0">
                  <a:moveTo>
                    <a:pt x="323" y="34"/>
                  </a:moveTo>
                  <a:cubicBezTo>
                    <a:pt x="357" y="0"/>
                    <a:pt x="467" y="34"/>
                    <a:pt x="425" y="102"/>
                  </a:cubicBezTo>
                  <a:cubicBezTo>
                    <a:pt x="357" y="179"/>
                    <a:pt x="323" y="247"/>
                    <a:pt x="255" y="315"/>
                  </a:cubicBezTo>
                  <a:cubicBezTo>
                    <a:pt x="212" y="391"/>
                    <a:pt x="178" y="493"/>
                    <a:pt x="110" y="527"/>
                  </a:cubicBezTo>
                  <a:lnTo>
                    <a:pt x="110" y="570"/>
                  </a:lnTo>
                  <a:cubicBezTo>
                    <a:pt x="76" y="570"/>
                    <a:pt x="0" y="570"/>
                    <a:pt x="0" y="493"/>
                  </a:cubicBezTo>
                  <a:cubicBezTo>
                    <a:pt x="0" y="391"/>
                    <a:pt x="43" y="315"/>
                    <a:pt x="110" y="247"/>
                  </a:cubicBezTo>
                  <a:cubicBezTo>
                    <a:pt x="178" y="179"/>
                    <a:pt x="255" y="68"/>
                    <a:pt x="323" y="34"/>
                  </a:cubicBezTo>
                  <a:close/>
                </a:path>
              </a:pathLst>
            </a:custGeom>
            <a:solidFill>
              <a:schemeClr val="lt2"/>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771" name="Google Shape;771;p52"/>
            <p:cNvSpPr/>
            <p:nvPr/>
          </p:nvSpPr>
          <p:spPr>
            <a:xfrm>
              <a:off x="8650347" y="4274979"/>
              <a:ext cx="10712" cy="18228"/>
            </a:xfrm>
            <a:custGeom>
              <a:avLst/>
              <a:gdLst/>
              <a:ahLst/>
              <a:cxnLst/>
              <a:rect l="l" t="t" r="r" b="b"/>
              <a:pathLst>
                <a:path w="315" h="536" extrusionOk="0">
                  <a:moveTo>
                    <a:pt x="213" y="35"/>
                  </a:moveTo>
                  <a:cubicBezTo>
                    <a:pt x="247" y="1"/>
                    <a:pt x="315" y="35"/>
                    <a:pt x="315" y="111"/>
                  </a:cubicBezTo>
                  <a:cubicBezTo>
                    <a:pt x="281" y="179"/>
                    <a:pt x="247" y="247"/>
                    <a:pt x="247" y="323"/>
                  </a:cubicBezTo>
                  <a:cubicBezTo>
                    <a:pt x="213" y="391"/>
                    <a:pt x="213" y="459"/>
                    <a:pt x="137" y="493"/>
                  </a:cubicBezTo>
                  <a:lnTo>
                    <a:pt x="137" y="493"/>
                  </a:lnTo>
                  <a:cubicBezTo>
                    <a:pt x="69" y="536"/>
                    <a:pt x="1" y="493"/>
                    <a:pt x="1" y="425"/>
                  </a:cubicBezTo>
                  <a:cubicBezTo>
                    <a:pt x="1" y="357"/>
                    <a:pt x="35" y="281"/>
                    <a:pt x="69" y="213"/>
                  </a:cubicBezTo>
                  <a:cubicBezTo>
                    <a:pt x="103" y="179"/>
                    <a:pt x="171" y="111"/>
                    <a:pt x="213" y="35"/>
                  </a:cubicBezTo>
                  <a:close/>
                </a:path>
              </a:pathLst>
            </a:custGeom>
            <a:solidFill>
              <a:schemeClr val="lt2"/>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772" name="Google Shape;772;p52"/>
            <p:cNvSpPr/>
            <p:nvPr/>
          </p:nvSpPr>
          <p:spPr>
            <a:xfrm>
              <a:off x="8617700" y="4294329"/>
              <a:ext cx="18228" cy="19112"/>
            </a:xfrm>
            <a:custGeom>
              <a:avLst/>
              <a:gdLst/>
              <a:ahLst/>
              <a:cxnLst/>
              <a:rect l="l" t="t" r="r" b="b"/>
              <a:pathLst>
                <a:path w="536" h="562" extrusionOk="0">
                  <a:moveTo>
                    <a:pt x="357" y="69"/>
                  </a:moveTo>
                  <a:cubicBezTo>
                    <a:pt x="357" y="69"/>
                    <a:pt x="391" y="69"/>
                    <a:pt x="425" y="35"/>
                  </a:cubicBezTo>
                  <a:cubicBezTo>
                    <a:pt x="459" y="1"/>
                    <a:pt x="536" y="69"/>
                    <a:pt x="493" y="103"/>
                  </a:cubicBezTo>
                  <a:cubicBezTo>
                    <a:pt x="425" y="213"/>
                    <a:pt x="357" y="281"/>
                    <a:pt x="281" y="392"/>
                  </a:cubicBezTo>
                  <a:cubicBezTo>
                    <a:pt x="247" y="425"/>
                    <a:pt x="213" y="493"/>
                    <a:pt x="145" y="527"/>
                  </a:cubicBezTo>
                  <a:cubicBezTo>
                    <a:pt x="145" y="527"/>
                    <a:pt x="111" y="561"/>
                    <a:pt x="69" y="561"/>
                  </a:cubicBezTo>
                  <a:cubicBezTo>
                    <a:pt x="35" y="561"/>
                    <a:pt x="1" y="527"/>
                    <a:pt x="1" y="493"/>
                  </a:cubicBezTo>
                  <a:cubicBezTo>
                    <a:pt x="1" y="392"/>
                    <a:pt x="69" y="315"/>
                    <a:pt x="145" y="247"/>
                  </a:cubicBezTo>
                  <a:cubicBezTo>
                    <a:pt x="213" y="213"/>
                    <a:pt x="281" y="137"/>
                    <a:pt x="357" y="69"/>
                  </a:cubicBezTo>
                  <a:close/>
                </a:path>
              </a:pathLst>
            </a:custGeom>
            <a:solidFill>
              <a:schemeClr val="lt2"/>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773" name="Google Shape;773;p52"/>
            <p:cNvSpPr/>
            <p:nvPr/>
          </p:nvSpPr>
          <p:spPr>
            <a:xfrm>
              <a:off x="8599812" y="4323236"/>
              <a:ext cx="21697" cy="20541"/>
            </a:xfrm>
            <a:custGeom>
              <a:avLst/>
              <a:gdLst/>
              <a:ahLst/>
              <a:cxnLst/>
              <a:rect l="l" t="t" r="r" b="b"/>
              <a:pathLst>
                <a:path w="638" h="604" extrusionOk="0">
                  <a:moveTo>
                    <a:pt x="425" y="102"/>
                  </a:moveTo>
                  <a:lnTo>
                    <a:pt x="425" y="68"/>
                  </a:lnTo>
                  <a:cubicBezTo>
                    <a:pt x="527" y="0"/>
                    <a:pt x="637" y="136"/>
                    <a:pt x="561" y="213"/>
                  </a:cubicBezTo>
                  <a:cubicBezTo>
                    <a:pt x="493" y="315"/>
                    <a:pt x="382" y="425"/>
                    <a:pt x="314" y="527"/>
                  </a:cubicBezTo>
                  <a:lnTo>
                    <a:pt x="280" y="527"/>
                  </a:lnTo>
                  <a:cubicBezTo>
                    <a:pt x="170" y="603"/>
                    <a:pt x="0" y="459"/>
                    <a:pt x="102" y="349"/>
                  </a:cubicBezTo>
                  <a:cubicBezTo>
                    <a:pt x="212" y="281"/>
                    <a:pt x="314" y="179"/>
                    <a:pt x="425" y="102"/>
                  </a:cubicBezTo>
                  <a:close/>
                </a:path>
              </a:pathLst>
            </a:custGeom>
            <a:solidFill>
              <a:schemeClr val="lt2"/>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774" name="Google Shape;774;p52"/>
            <p:cNvSpPr/>
            <p:nvPr/>
          </p:nvSpPr>
          <p:spPr>
            <a:xfrm>
              <a:off x="8588827" y="4324392"/>
              <a:ext cx="14453" cy="14453"/>
            </a:xfrm>
            <a:custGeom>
              <a:avLst/>
              <a:gdLst/>
              <a:ahLst/>
              <a:cxnLst/>
              <a:rect l="l" t="t" r="r" b="b"/>
              <a:pathLst>
                <a:path w="425" h="425" extrusionOk="0">
                  <a:moveTo>
                    <a:pt x="179" y="68"/>
                  </a:moveTo>
                  <a:cubicBezTo>
                    <a:pt x="247" y="34"/>
                    <a:pt x="281" y="0"/>
                    <a:pt x="357" y="34"/>
                  </a:cubicBezTo>
                  <a:cubicBezTo>
                    <a:pt x="391" y="34"/>
                    <a:pt x="425" y="68"/>
                    <a:pt x="391" y="145"/>
                  </a:cubicBezTo>
                  <a:cubicBezTo>
                    <a:pt x="391" y="179"/>
                    <a:pt x="323" y="213"/>
                    <a:pt x="281" y="281"/>
                  </a:cubicBezTo>
                  <a:lnTo>
                    <a:pt x="213" y="357"/>
                  </a:lnTo>
                  <a:cubicBezTo>
                    <a:pt x="213" y="357"/>
                    <a:pt x="213" y="391"/>
                    <a:pt x="179" y="391"/>
                  </a:cubicBezTo>
                  <a:lnTo>
                    <a:pt x="145" y="425"/>
                  </a:lnTo>
                  <a:cubicBezTo>
                    <a:pt x="111" y="425"/>
                    <a:pt x="34" y="425"/>
                    <a:pt x="34" y="391"/>
                  </a:cubicBezTo>
                  <a:cubicBezTo>
                    <a:pt x="0" y="281"/>
                    <a:pt x="34" y="213"/>
                    <a:pt x="111" y="145"/>
                  </a:cubicBezTo>
                  <a:close/>
                </a:path>
              </a:pathLst>
            </a:custGeom>
            <a:solidFill>
              <a:schemeClr val="lt2"/>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775" name="Google Shape;775;p52"/>
            <p:cNvSpPr/>
            <p:nvPr/>
          </p:nvSpPr>
          <p:spPr>
            <a:xfrm>
              <a:off x="8570905" y="4359351"/>
              <a:ext cx="20268" cy="17922"/>
            </a:xfrm>
            <a:custGeom>
              <a:avLst/>
              <a:gdLst/>
              <a:ahLst/>
              <a:cxnLst/>
              <a:rect l="l" t="t" r="r" b="b"/>
              <a:pathLst>
                <a:path w="596" h="527" extrusionOk="0">
                  <a:moveTo>
                    <a:pt x="213" y="212"/>
                  </a:moveTo>
                  <a:cubicBezTo>
                    <a:pt x="281" y="136"/>
                    <a:pt x="383" y="102"/>
                    <a:pt x="459" y="34"/>
                  </a:cubicBezTo>
                  <a:cubicBezTo>
                    <a:pt x="527" y="0"/>
                    <a:pt x="595" y="102"/>
                    <a:pt x="527" y="136"/>
                  </a:cubicBezTo>
                  <a:cubicBezTo>
                    <a:pt x="459" y="212"/>
                    <a:pt x="383" y="280"/>
                    <a:pt x="315" y="348"/>
                  </a:cubicBezTo>
                  <a:cubicBezTo>
                    <a:pt x="281" y="391"/>
                    <a:pt x="247" y="425"/>
                    <a:pt x="213" y="459"/>
                  </a:cubicBezTo>
                  <a:cubicBezTo>
                    <a:pt x="170" y="459"/>
                    <a:pt x="136" y="493"/>
                    <a:pt x="102" y="493"/>
                  </a:cubicBezTo>
                  <a:cubicBezTo>
                    <a:pt x="35" y="527"/>
                    <a:pt x="1" y="459"/>
                    <a:pt x="35" y="391"/>
                  </a:cubicBezTo>
                  <a:cubicBezTo>
                    <a:pt x="35" y="314"/>
                    <a:pt x="102" y="246"/>
                    <a:pt x="213" y="212"/>
                  </a:cubicBezTo>
                  <a:close/>
                </a:path>
              </a:pathLst>
            </a:custGeom>
            <a:solidFill>
              <a:schemeClr val="lt2"/>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776" name="Google Shape;776;p52"/>
            <p:cNvSpPr/>
            <p:nvPr/>
          </p:nvSpPr>
          <p:spPr>
            <a:xfrm>
              <a:off x="8366078" y="4362820"/>
              <a:ext cx="209486" cy="203399"/>
            </a:xfrm>
            <a:custGeom>
              <a:avLst/>
              <a:gdLst/>
              <a:ahLst/>
              <a:cxnLst/>
              <a:rect l="l" t="t" r="r" b="b"/>
              <a:pathLst>
                <a:path w="6160" h="5981" extrusionOk="0">
                  <a:moveTo>
                    <a:pt x="1385" y="1351"/>
                  </a:moveTo>
                  <a:cubicBezTo>
                    <a:pt x="1844" y="1028"/>
                    <a:pt x="3687" y="3118"/>
                    <a:pt x="3687" y="3118"/>
                  </a:cubicBezTo>
                  <a:cubicBezTo>
                    <a:pt x="3687" y="3118"/>
                    <a:pt x="2762" y="1028"/>
                    <a:pt x="3152" y="714"/>
                  </a:cubicBezTo>
                  <a:lnTo>
                    <a:pt x="3152" y="714"/>
                  </a:lnTo>
                  <a:cubicBezTo>
                    <a:pt x="3543" y="425"/>
                    <a:pt x="4248" y="2871"/>
                    <a:pt x="4248" y="2871"/>
                  </a:cubicBezTo>
                  <a:cubicBezTo>
                    <a:pt x="4248" y="2871"/>
                    <a:pt x="4393" y="535"/>
                    <a:pt x="4996" y="110"/>
                  </a:cubicBezTo>
                  <a:cubicBezTo>
                    <a:pt x="5030" y="76"/>
                    <a:pt x="5098" y="34"/>
                    <a:pt x="5132" y="34"/>
                  </a:cubicBezTo>
                  <a:cubicBezTo>
                    <a:pt x="5879" y="0"/>
                    <a:pt x="5132" y="2234"/>
                    <a:pt x="5132" y="2234"/>
                  </a:cubicBezTo>
                  <a:cubicBezTo>
                    <a:pt x="5132" y="2234"/>
                    <a:pt x="6159" y="4426"/>
                    <a:pt x="5064" y="5207"/>
                  </a:cubicBezTo>
                  <a:cubicBezTo>
                    <a:pt x="5030" y="5207"/>
                    <a:pt x="4996" y="5241"/>
                    <a:pt x="4962" y="5241"/>
                  </a:cubicBezTo>
                  <a:cubicBezTo>
                    <a:pt x="3721" y="5980"/>
                    <a:pt x="2583" y="4392"/>
                    <a:pt x="2583" y="4392"/>
                  </a:cubicBezTo>
                  <a:cubicBezTo>
                    <a:pt x="2583" y="4392"/>
                    <a:pt x="391" y="4392"/>
                    <a:pt x="35" y="3967"/>
                  </a:cubicBezTo>
                  <a:cubicBezTo>
                    <a:pt x="1" y="3933"/>
                    <a:pt x="1" y="3899"/>
                    <a:pt x="35" y="3857"/>
                  </a:cubicBezTo>
                  <a:cubicBezTo>
                    <a:pt x="290" y="3721"/>
                    <a:pt x="1598" y="3789"/>
                    <a:pt x="2447" y="3857"/>
                  </a:cubicBezTo>
                  <a:cubicBezTo>
                    <a:pt x="1487" y="3432"/>
                    <a:pt x="247" y="2795"/>
                    <a:pt x="570" y="2548"/>
                  </a:cubicBezTo>
                  <a:lnTo>
                    <a:pt x="570" y="2548"/>
                  </a:lnTo>
                  <a:cubicBezTo>
                    <a:pt x="850" y="2336"/>
                    <a:pt x="1776" y="2795"/>
                    <a:pt x="2515" y="3262"/>
                  </a:cubicBezTo>
                  <a:cubicBezTo>
                    <a:pt x="1912" y="2582"/>
                    <a:pt x="1097" y="1631"/>
                    <a:pt x="1351" y="1385"/>
                  </a:cubicBezTo>
                  <a:close/>
                </a:path>
              </a:pathLst>
            </a:custGeom>
            <a:solidFill>
              <a:schemeClr val="accent5"/>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777" name="Google Shape;777;p52"/>
            <p:cNvSpPr/>
            <p:nvPr/>
          </p:nvSpPr>
          <p:spPr>
            <a:xfrm rot="509322">
              <a:off x="8113839" y="4427273"/>
              <a:ext cx="31491" cy="8400"/>
            </a:xfrm>
            <a:custGeom>
              <a:avLst/>
              <a:gdLst/>
              <a:ahLst/>
              <a:cxnLst/>
              <a:rect l="l" t="t" r="r" b="b"/>
              <a:pathLst>
                <a:path w="926" h="247" extrusionOk="0">
                  <a:moveTo>
                    <a:pt x="76" y="34"/>
                  </a:moveTo>
                  <a:cubicBezTo>
                    <a:pt x="76" y="0"/>
                    <a:pt x="76" y="0"/>
                    <a:pt x="110" y="0"/>
                  </a:cubicBezTo>
                  <a:cubicBezTo>
                    <a:pt x="357" y="34"/>
                    <a:pt x="637" y="34"/>
                    <a:pt x="892" y="111"/>
                  </a:cubicBezTo>
                  <a:cubicBezTo>
                    <a:pt x="926" y="145"/>
                    <a:pt x="926" y="179"/>
                    <a:pt x="892" y="179"/>
                  </a:cubicBezTo>
                  <a:lnTo>
                    <a:pt x="892" y="212"/>
                  </a:lnTo>
                  <a:cubicBezTo>
                    <a:pt x="603" y="246"/>
                    <a:pt x="323" y="212"/>
                    <a:pt x="76" y="145"/>
                  </a:cubicBezTo>
                  <a:cubicBezTo>
                    <a:pt x="0" y="111"/>
                    <a:pt x="42" y="34"/>
                    <a:pt x="76" y="34"/>
                  </a:cubicBezTo>
                  <a:close/>
                </a:path>
              </a:pathLst>
            </a:custGeom>
            <a:solidFill>
              <a:schemeClr val="lt2"/>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778" name="Google Shape;778;p52"/>
            <p:cNvSpPr/>
            <p:nvPr/>
          </p:nvSpPr>
          <p:spPr>
            <a:xfrm rot="509322">
              <a:off x="8121623" y="4400530"/>
              <a:ext cx="17956" cy="7244"/>
            </a:xfrm>
            <a:custGeom>
              <a:avLst/>
              <a:gdLst/>
              <a:ahLst/>
              <a:cxnLst/>
              <a:rect l="l" t="t" r="r" b="b"/>
              <a:pathLst>
                <a:path w="528" h="213" extrusionOk="0">
                  <a:moveTo>
                    <a:pt x="34" y="1"/>
                  </a:moveTo>
                  <a:lnTo>
                    <a:pt x="68" y="1"/>
                  </a:lnTo>
                  <a:lnTo>
                    <a:pt x="281" y="1"/>
                  </a:lnTo>
                  <a:cubicBezTo>
                    <a:pt x="357" y="1"/>
                    <a:pt x="425" y="1"/>
                    <a:pt x="493" y="43"/>
                  </a:cubicBezTo>
                  <a:cubicBezTo>
                    <a:pt x="527" y="43"/>
                    <a:pt x="527" y="77"/>
                    <a:pt x="493" y="111"/>
                  </a:cubicBezTo>
                  <a:lnTo>
                    <a:pt x="493" y="111"/>
                  </a:lnTo>
                  <a:cubicBezTo>
                    <a:pt x="357" y="213"/>
                    <a:pt x="179" y="179"/>
                    <a:pt x="34" y="111"/>
                  </a:cubicBezTo>
                  <a:cubicBezTo>
                    <a:pt x="0" y="77"/>
                    <a:pt x="34" y="43"/>
                    <a:pt x="34" y="1"/>
                  </a:cubicBezTo>
                  <a:close/>
                </a:path>
              </a:pathLst>
            </a:custGeom>
            <a:solidFill>
              <a:schemeClr val="lt2"/>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779" name="Google Shape;779;p52"/>
            <p:cNvSpPr/>
            <p:nvPr/>
          </p:nvSpPr>
          <p:spPr>
            <a:xfrm rot="509322">
              <a:off x="8132441" y="4418027"/>
              <a:ext cx="15609" cy="7278"/>
            </a:xfrm>
            <a:custGeom>
              <a:avLst/>
              <a:gdLst/>
              <a:ahLst/>
              <a:cxnLst/>
              <a:rect l="l" t="t" r="r" b="b"/>
              <a:pathLst>
                <a:path w="459" h="214" extrusionOk="0">
                  <a:moveTo>
                    <a:pt x="34" y="1"/>
                  </a:moveTo>
                  <a:lnTo>
                    <a:pt x="68" y="1"/>
                  </a:lnTo>
                  <a:cubicBezTo>
                    <a:pt x="102" y="1"/>
                    <a:pt x="179" y="35"/>
                    <a:pt x="213" y="35"/>
                  </a:cubicBezTo>
                  <a:lnTo>
                    <a:pt x="349" y="35"/>
                  </a:lnTo>
                  <a:cubicBezTo>
                    <a:pt x="425" y="35"/>
                    <a:pt x="459" y="137"/>
                    <a:pt x="391" y="171"/>
                  </a:cubicBezTo>
                  <a:lnTo>
                    <a:pt x="391" y="171"/>
                  </a:lnTo>
                  <a:cubicBezTo>
                    <a:pt x="349" y="213"/>
                    <a:pt x="247" y="213"/>
                    <a:pt x="179" y="213"/>
                  </a:cubicBezTo>
                  <a:cubicBezTo>
                    <a:pt x="102" y="171"/>
                    <a:pt x="68" y="137"/>
                    <a:pt x="0" y="103"/>
                  </a:cubicBezTo>
                  <a:cubicBezTo>
                    <a:pt x="0" y="69"/>
                    <a:pt x="0" y="35"/>
                    <a:pt x="34" y="1"/>
                  </a:cubicBezTo>
                  <a:close/>
                </a:path>
              </a:pathLst>
            </a:custGeom>
            <a:solidFill>
              <a:schemeClr val="lt2"/>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780" name="Google Shape;780;p52"/>
            <p:cNvSpPr/>
            <p:nvPr/>
          </p:nvSpPr>
          <p:spPr>
            <a:xfrm rot="509322">
              <a:off x="8260036" y="4466841"/>
              <a:ext cx="22853" cy="8400"/>
            </a:xfrm>
            <a:custGeom>
              <a:avLst/>
              <a:gdLst/>
              <a:ahLst/>
              <a:cxnLst/>
              <a:rect l="l" t="t" r="r" b="b"/>
              <a:pathLst>
                <a:path w="672" h="247" extrusionOk="0">
                  <a:moveTo>
                    <a:pt x="35" y="34"/>
                  </a:moveTo>
                  <a:cubicBezTo>
                    <a:pt x="35" y="0"/>
                    <a:pt x="77" y="0"/>
                    <a:pt x="77" y="0"/>
                  </a:cubicBezTo>
                  <a:cubicBezTo>
                    <a:pt x="179" y="34"/>
                    <a:pt x="290" y="34"/>
                    <a:pt x="358" y="68"/>
                  </a:cubicBezTo>
                  <a:cubicBezTo>
                    <a:pt x="460" y="68"/>
                    <a:pt x="536" y="68"/>
                    <a:pt x="604" y="136"/>
                  </a:cubicBezTo>
                  <a:cubicBezTo>
                    <a:pt x="672" y="136"/>
                    <a:pt x="638" y="213"/>
                    <a:pt x="604" y="247"/>
                  </a:cubicBezTo>
                  <a:lnTo>
                    <a:pt x="604" y="247"/>
                  </a:lnTo>
                  <a:cubicBezTo>
                    <a:pt x="502" y="247"/>
                    <a:pt x="426" y="247"/>
                    <a:pt x="324" y="213"/>
                  </a:cubicBezTo>
                  <a:cubicBezTo>
                    <a:pt x="247" y="170"/>
                    <a:pt x="145" y="136"/>
                    <a:pt x="35" y="102"/>
                  </a:cubicBezTo>
                  <a:cubicBezTo>
                    <a:pt x="1" y="102"/>
                    <a:pt x="1" y="34"/>
                    <a:pt x="35" y="34"/>
                  </a:cubicBezTo>
                  <a:close/>
                </a:path>
              </a:pathLst>
            </a:custGeom>
            <a:solidFill>
              <a:schemeClr val="lt2"/>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781" name="Google Shape;781;p52"/>
            <p:cNvSpPr/>
            <p:nvPr/>
          </p:nvSpPr>
          <p:spPr>
            <a:xfrm rot="509322">
              <a:off x="8163134" y="4407944"/>
              <a:ext cx="14487" cy="7244"/>
            </a:xfrm>
            <a:custGeom>
              <a:avLst/>
              <a:gdLst/>
              <a:ahLst/>
              <a:cxnLst/>
              <a:rect l="l" t="t" r="r" b="b"/>
              <a:pathLst>
                <a:path w="426" h="213" extrusionOk="0">
                  <a:moveTo>
                    <a:pt x="35" y="0"/>
                  </a:moveTo>
                  <a:lnTo>
                    <a:pt x="69" y="0"/>
                  </a:lnTo>
                  <a:cubicBezTo>
                    <a:pt x="103" y="0"/>
                    <a:pt x="179" y="0"/>
                    <a:pt x="247" y="34"/>
                  </a:cubicBezTo>
                  <a:cubicBezTo>
                    <a:pt x="281" y="34"/>
                    <a:pt x="349" y="68"/>
                    <a:pt x="391" y="102"/>
                  </a:cubicBezTo>
                  <a:cubicBezTo>
                    <a:pt x="425" y="136"/>
                    <a:pt x="425" y="170"/>
                    <a:pt x="391" y="170"/>
                  </a:cubicBezTo>
                  <a:lnTo>
                    <a:pt x="349" y="212"/>
                  </a:lnTo>
                  <a:cubicBezTo>
                    <a:pt x="315" y="212"/>
                    <a:pt x="247" y="170"/>
                    <a:pt x="179" y="170"/>
                  </a:cubicBezTo>
                  <a:cubicBezTo>
                    <a:pt x="137" y="136"/>
                    <a:pt x="69" y="102"/>
                    <a:pt x="35" y="102"/>
                  </a:cubicBezTo>
                  <a:cubicBezTo>
                    <a:pt x="1" y="68"/>
                    <a:pt x="1" y="34"/>
                    <a:pt x="35" y="0"/>
                  </a:cubicBezTo>
                  <a:close/>
                </a:path>
              </a:pathLst>
            </a:custGeom>
            <a:solidFill>
              <a:schemeClr val="lt2"/>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782" name="Google Shape;782;p52"/>
            <p:cNvSpPr/>
            <p:nvPr/>
          </p:nvSpPr>
          <p:spPr>
            <a:xfrm rot="509322">
              <a:off x="8174655" y="4427224"/>
              <a:ext cx="22853" cy="10746"/>
            </a:xfrm>
            <a:custGeom>
              <a:avLst/>
              <a:gdLst/>
              <a:ahLst/>
              <a:cxnLst/>
              <a:rect l="l" t="t" r="r" b="b"/>
              <a:pathLst>
                <a:path w="672" h="316" extrusionOk="0">
                  <a:moveTo>
                    <a:pt x="34" y="1"/>
                  </a:moveTo>
                  <a:lnTo>
                    <a:pt x="34" y="1"/>
                  </a:lnTo>
                  <a:cubicBezTo>
                    <a:pt x="136" y="35"/>
                    <a:pt x="247" y="35"/>
                    <a:pt x="349" y="69"/>
                  </a:cubicBezTo>
                  <a:cubicBezTo>
                    <a:pt x="425" y="103"/>
                    <a:pt x="561" y="103"/>
                    <a:pt x="638" y="179"/>
                  </a:cubicBezTo>
                  <a:cubicBezTo>
                    <a:pt x="672" y="179"/>
                    <a:pt x="672" y="247"/>
                    <a:pt x="638" y="247"/>
                  </a:cubicBezTo>
                  <a:lnTo>
                    <a:pt x="638" y="247"/>
                  </a:lnTo>
                  <a:cubicBezTo>
                    <a:pt x="425" y="315"/>
                    <a:pt x="179" y="179"/>
                    <a:pt x="0" y="69"/>
                  </a:cubicBezTo>
                  <a:cubicBezTo>
                    <a:pt x="0" y="69"/>
                    <a:pt x="0" y="1"/>
                    <a:pt x="34" y="1"/>
                  </a:cubicBezTo>
                  <a:close/>
                </a:path>
              </a:pathLst>
            </a:custGeom>
            <a:solidFill>
              <a:schemeClr val="lt2"/>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783" name="Google Shape;783;p52"/>
            <p:cNvSpPr/>
            <p:nvPr/>
          </p:nvSpPr>
          <p:spPr>
            <a:xfrm rot="509322">
              <a:off x="8166425" y="4442137"/>
              <a:ext cx="27750" cy="9556"/>
            </a:xfrm>
            <a:custGeom>
              <a:avLst/>
              <a:gdLst/>
              <a:ahLst/>
              <a:cxnLst/>
              <a:rect l="l" t="t" r="r" b="b"/>
              <a:pathLst>
                <a:path w="816" h="281" extrusionOk="0">
                  <a:moveTo>
                    <a:pt x="34" y="0"/>
                  </a:moveTo>
                  <a:lnTo>
                    <a:pt x="68" y="0"/>
                  </a:lnTo>
                  <a:cubicBezTo>
                    <a:pt x="280" y="0"/>
                    <a:pt x="603" y="34"/>
                    <a:pt x="782" y="179"/>
                  </a:cubicBezTo>
                  <a:cubicBezTo>
                    <a:pt x="816" y="179"/>
                    <a:pt x="816" y="247"/>
                    <a:pt x="782" y="247"/>
                  </a:cubicBezTo>
                  <a:lnTo>
                    <a:pt x="782" y="281"/>
                  </a:lnTo>
                  <a:cubicBezTo>
                    <a:pt x="637" y="281"/>
                    <a:pt x="527" y="247"/>
                    <a:pt x="425" y="213"/>
                  </a:cubicBezTo>
                  <a:cubicBezTo>
                    <a:pt x="280" y="179"/>
                    <a:pt x="178" y="145"/>
                    <a:pt x="34" y="111"/>
                  </a:cubicBezTo>
                  <a:cubicBezTo>
                    <a:pt x="0" y="68"/>
                    <a:pt x="0" y="34"/>
                    <a:pt x="34" y="0"/>
                  </a:cubicBezTo>
                  <a:close/>
                </a:path>
              </a:pathLst>
            </a:custGeom>
            <a:solidFill>
              <a:schemeClr val="lt2"/>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784" name="Google Shape;784;p52"/>
            <p:cNvSpPr/>
            <p:nvPr/>
          </p:nvSpPr>
          <p:spPr>
            <a:xfrm rot="509322">
              <a:off x="8212433" y="4460993"/>
              <a:ext cx="24009" cy="8400"/>
            </a:xfrm>
            <a:custGeom>
              <a:avLst/>
              <a:gdLst/>
              <a:ahLst/>
              <a:cxnLst/>
              <a:rect l="l" t="t" r="r" b="b"/>
              <a:pathLst>
                <a:path w="706" h="247" extrusionOk="0">
                  <a:moveTo>
                    <a:pt x="35" y="0"/>
                  </a:moveTo>
                  <a:lnTo>
                    <a:pt x="103" y="0"/>
                  </a:lnTo>
                  <a:cubicBezTo>
                    <a:pt x="171" y="34"/>
                    <a:pt x="281" y="34"/>
                    <a:pt x="383" y="34"/>
                  </a:cubicBezTo>
                  <a:cubicBezTo>
                    <a:pt x="425" y="34"/>
                    <a:pt x="459" y="68"/>
                    <a:pt x="493" y="68"/>
                  </a:cubicBezTo>
                  <a:lnTo>
                    <a:pt x="672" y="68"/>
                  </a:lnTo>
                  <a:cubicBezTo>
                    <a:pt x="706" y="68"/>
                    <a:pt x="706" y="136"/>
                    <a:pt x="672" y="179"/>
                  </a:cubicBezTo>
                  <a:lnTo>
                    <a:pt x="672" y="179"/>
                  </a:lnTo>
                  <a:cubicBezTo>
                    <a:pt x="493" y="247"/>
                    <a:pt x="247" y="213"/>
                    <a:pt x="69" y="136"/>
                  </a:cubicBezTo>
                  <a:cubicBezTo>
                    <a:pt x="1" y="136"/>
                    <a:pt x="1" y="34"/>
                    <a:pt x="35" y="0"/>
                  </a:cubicBezTo>
                  <a:close/>
                </a:path>
              </a:pathLst>
            </a:custGeom>
            <a:solidFill>
              <a:schemeClr val="lt2"/>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785" name="Google Shape;785;p52"/>
            <p:cNvSpPr/>
            <p:nvPr/>
          </p:nvSpPr>
          <p:spPr>
            <a:xfrm rot="509322">
              <a:off x="8224598" y="4436823"/>
              <a:ext cx="20541" cy="7278"/>
            </a:xfrm>
            <a:custGeom>
              <a:avLst/>
              <a:gdLst/>
              <a:ahLst/>
              <a:cxnLst/>
              <a:rect l="l" t="t" r="r" b="b"/>
              <a:pathLst>
                <a:path w="604" h="214" extrusionOk="0">
                  <a:moveTo>
                    <a:pt x="34" y="1"/>
                  </a:moveTo>
                  <a:lnTo>
                    <a:pt x="68" y="1"/>
                  </a:lnTo>
                  <a:cubicBezTo>
                    <a:pt x="136" y="1"/>
                    <a:pt x="246" y="35"/>
                    <a:pt x="314" y="35"/>
                  </a:cubicBezTo>
                  <a:cubicBezTo>
                    <a:pt x="391" y="35"/>
                    <a:pt x="493" y="1"/>
                    <a:pt x="561" y="35"/>
                  </a:cubicBezTo>
                  <a:cubicBezTo>
                    <a:pt x="603" y="77"/>
                    <a:pt x="603" y="111"/>
                    <a:pt x="561" y="145"/>
                  </a:cubicBezTo>
                  <a:lnTo>
                    <a:pt x="561" y="145"/>
                  </a:lnTo>
                  <a:cubicBezTo>
                    <a:pt x="493" y="213"/>
                    <a:pt x="391" y="179"/>
                    <a:pt x="314" y="179"/>
                  </a:cubicBezTo>
                  <a:cubicBezTo>
                    <a:pt x="212" y="179"/>
                    <a:pt x="136" y="145"/>
                    <a:pt x="34" y="111"/>
                  </a:cubicBezTo>
                  <a:cubicBezTo>
                    <a:pt x="0" y="77"/>
                    <a:pt x="0" y="35"/>
                    <a:pt x="34" y="1"/>
                  </a:cubicBezTo>
                  <a:close/>
                </a:path>
              </a:pathLst>
            </a:custGeom>
            <a:solidFill>
              <a:schemeClr val="lt2"/>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786" name="Google Shape;786;p52"/>
            <p:cNvSpPr/>
            <p:nvPr/>
          </p:nvSpPr>
          <p:spPr>
            <a:xfrm rot="509322">
              <a:off x="8201767" y="4417303"/>
              <a:ext cx="15643" cy="7244"/>
            </a:xfrm>
            <a:custGeom>
              <a:avLst/>
              <a:gdLst/>
              <a:ahLst/>
              <a:cxnLst/>
              <a:rect l="l" t="t" r="r" b="b"/>
              <a:pathLst>
                <a:path w="460" h="213" extrusionOk="0">
                  <a:moveTo>
                    <a:pt x="34" y="0"/>
                  </a:moveTo>
                  <a:lnTo>
                    <a:pt x="77" y="0"/>
                  </a:lnTo>
                  <a:cubicBezTo>
                    <a:pt x="145" y="0"/>
                    <a:pt x="179" y="34"/>
                    <a:pt x="247" y="34"/>
                  </a:cubicBezTo>
                  <a:cubicBezTo>
                    <a:pt x="289" y="34"/>
                    <a:pt x="323" y="34"/>
                    <a:pt x="323" y="68"/>
                  </a:cubicBezTo>
                  <a:cubicBezTo>
                    <a:pt x="357" y="68"/>
                    <a:pt x="391" y="68"/>
                    <a:pt x="425" y="110"/>
                  </a:cubicBezTo>
                  <a:cubicBezTo>
                    <a:pt x="459" y="110"/>
                    <a:pt x="459" y="178"/>
                    <a:pt x="425" y="212"/>
                  </a:cubicBezTo>
                  <a:lnTo>
                    <a:pt x="425" y="212"/>
                  </a:lnTo>
                  <a:lnTo>
                    <a:pt x="323" y="212"/>
                  </a:lnTo>
                  <a:lnTo>
                    <a:pt x="213" y="212"/>
                  </a:lnTo>
                  <a:cubicBezTo>
                    <a:pt x="145" y="178"/>
                    <a:pt x="77" y="144"/>
                    <a:pt x="34" y="110"/>
                  </a:cubicBezTo>
                  <a:cubicBezTo>
                    <a:pt x="0" y="68"/>
                    <a:pt x="0" y="34"/>
                    <a:pt x="34" y="0"/>
                  </a:cubicBezTo>
                  <a:close/>
                </a:path>
              </a:pathLst>
            </a:custGeom>
            <a:solidFill>
              <a:schemeClr val="lt2"/>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787" name="Google Shape;787;p52"/>
            <p:cNvSpPr/>
            <p:nvPr/>
          </p:nvSpPr>
          <p:spPr>
            <a:xfrm rot="509322">
              <a:off x="8264589" y="4442726"/>
              <a:ext cx="19384" cy="11018"/>
            </a:xfrm>
            <a:custGeom>
              <a:avLst/>
              <a:gdLst/>
              <a:ahLst/>
              <a:cxnLst/>
              <a:rect l="l" t="t" r="r" b="b"/>
              <a:pathLst>
                <a:path w="570" h="324" extrusionOk="0">
                  <a:moveTo>
                    <a:pt x="77" y="35"/>
                  </a:moveTo>
                  <a:cubicBezTo>
                    <a:pt x="77" y="1"/>
                    <a:pt x="111" y="1"/>
                    <a:pt x="111" y="35"/>
                  </a:cubicBezTo>
                  <a:cubicBezTo>
                    <a:pt x="179" y="77"/>
                    <a:pt x="290" y="111"/>
                    <a:pt x="358" y="111"/>
                  </a:cubicBezTo>
                  <a:cubicBezTo>
                    <a:pt x="426" y="111"/>
                    <a:pt x="502" y="111"/>
                    <a:pt x="570" y="179"/>
                  </a:cubicBezTo>
                  <a:cubicBezTo>
                    <a:pt x="570" y="213"/>
                    <a:pt x="570" y="247"/>
                    <a:pt x="536" y="247"/>
                  </a:cubicBezTo>
                  <a:lnTo>
                    <a:pt x="536" y="290"/>
                  </a:lnTo>
                  <a:cubicBezTo>
                    <a:pt x="468" y="324"/>
                    <a:pt x="358" y="290"/>
                    <a:pt x="290" y="290"/>
                  </a:cubicBezTo>
                  <a:cubicBezTo>
                    <a:pt x="213" y="247"/>
                    <a:pt x="145" y="213"/>
                    <a:pt x="43" y="145"/>
                  </a:cubicBezTo>
                  <a:cubicBezTo>
                    <a:pt x="1" y="111"/>
                    <a:pt x="43" y="77"/>
                    <a:pt x="77" y="35"/>
                  </a:cubicBezTo>
                  <a:close/>
                </a:path>
              </a:pathLst>
            </a:custGeom>
            <a:solidFill>
              <a:schemeClr val="lt2"/>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788" name="Google Shape;788;p52"/>
            <p:cNvSpPr/>
            <p:nvPr/>
          </p:nvSpPr>
          <p:spPr>
            <a:xfrm rot="509322">
              <a:off x="8079767" y="4402060"/>
              <a:ext cx="24281" cy="9862"/>
            </a:xfrm>
            <a:custGeom>
              <a:avLst/>
              <a:gdLst/>
              <a:ahLst/>
              <a:cxnLst/>
              <a:rect l="l" t="t" r="r" b="b"/>
              <a:pathLst>
                <a:path w="714" h="290" extrusionOk="0">
                  <a:moveTo>
                    <a:pt x="34" y="43"/>
                  </a:moveTo>
                  <a:lnTo>
                    <a:pt x="77" y="43"/>
                  </a:lnTo>
                  <a:cubicBezTo>
                    <a:pt x="179" y="1"/>
                    <a:pt x="289" y="43"/>
                    <a:pt x="357" y="43"/>
                  </a:cubicBezTo>
                  <a:cubicBezTo>
                    <a:pt x="459" y="77"/>
                    <a:pt x="569" y="77"/>
                    <a:pt x="671" y="111"/>
                  </a:cubicBezTo>
                  <a:cubicBezTo>
                    <a:pt x="714" y="145"/>
                    <a:pt x="714" y="213"/>
                    <a:pt x="671" y="256"/>
                  </a:cubicBezTo>
                  <a:lnTo>
                    <a:pt x="637" y="256"/>
                  </a:lnTo>
                  <a:cubicBezTo>
                    <a:pt x="535" y="290"/>
                    <a:pt x="425" y="213"/>
                    <a:pt x="323" y="213"/>
                  </a:cubicBezTo>
                  <a:cubicBezTo>
                    <a:pt x="247" y="179"/>
                    <a:pt x="145" y="179"/>
                    <a:pt x="34" y="145"/>
                  </a:cubicBezTo>
                  <a:cubicBezTo>
                    <a:pt x="0" y="111"/>
                    <a:pt x="0" y="43"/>
                    <a:pt x="34" y="43"/>
                  </a:cubicBezTo>
                  <a:close/>
                </a:path>
              </a:pathLst>
            </a:custGeom>
            <a:solidFill>
              <a:schemeClr val="lt2"/>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789" name="Google Shape;789;p52"/>
            <p:cNvSpPr/>
            <p:nvPr/>
          </p:nvSpPr>
          <p:spPr>
            <a:xfrm>
              <a:off x="8123306" y="4256437"/>
              <a:ext cx="19078" cy="9590"/>
            </a:xfrm>
            <a:custGeom>
              <a:avLst/>
              <a:gdLst/>
              <a:ahLst/>
              <a:cxnLst/>
              <a:rect l="l" t="t" r="r" b="b"/>
              <a:pathLst>
                <a:path w="561" h="282" extrusionOk="0">
                  <a:moveTo>
                    <a:pt x="34" y="1"/>
                  </a:moveTo>
                  <a:lnTo>
                    <a:pt x="102" y="1"/>
                  </a:lnTo>
                  <a:cubicBezTo>
                    <a:pt x="136" y="1"/>
                    <a:pt x="170" y="1"/>
                    <a:pt x="213" y="35"/>
                  </a:cubicBezTo>
                  <a:lnTo>
                    <a:pt x="213" y="1"/>
                  </a:lnTo>
                  <a:lnTo>
                    <a:pt x="247" y="1"/>
                  </a:lnTo>
                  <a:cubicBezTo>
                    <a:pt x="281" y="35"/>
                    <a:pt x="315" y="35"/>
                    <a:pt x="349" y="69"/>
                  </a:cubicBezTo>
                  <a:cubicBezTo>
                    <a:pt x="425" y="69"/>
                    <a:pt x="493" y="111"/>
                    <a:pt x="561" y="145"/>
                  </a:cubicBezTo>
                  <a:cubicBezTo>
                    <a:pt x="561" y="179"/>
                    <a:pt x="561" y="247"/>
                    <a:pt x="527" y="247"/>
                  </a:cubicBezTo>
                  <a:cubicBezTo>
                    <a:pt x="527" y="281"/>
                    <a:pt x="493" y="281"/>
                    <a:pt x="493" y="281"/>
                  </a:cubicBezTo>
                  <a:cubicBezTo>
                    <a:pt x="425" y="281"/>
                    <a:pt x="349" y="247"/>
                    <a:pt x="281" y="213"/>
                  </a:cubicBezTo>
                  <a:cubicBezTo>
                    <a:pt x="213" y="179"/>
                    <a:pt x="136" y="145"/>
                    <a:pt x="68" y="111"/>
                  </a:cubicBezTo>
                  <a:cubicBezTo>
                    <a:pt x="0" y="111"/>
                    <a:pt x="0" y="35"/>
                    <a:pt x="34" y="1"/>
                  </a:cubicBezTo>
                  <a:close/>
                </a:path>
              </a:pathLst>
            </a:custGeom>
            <a:solidFill>
              <a:schemeClr val="lt2"/>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790" name="Google Shape;790;p52"/>
            <p:cNvSpPr/>
            <p:nvPr/>
          </p:nvSpPr>
          <p:spPr>
            <a:xfrm>
              <a:off x="8100181" y="4251540"/>
              <a:ext cx="18228" cy="9862"/>
            </a:xfrm>
            <a:custGeom>
              <a:avLst/>
              <a:gdLst/>
              <a:ahLst/>
              <a:cxnLst/>
              <a:rect l="l" t="t" r="r" b="b"/>
              <a:pathLst>
                <a:path w="536" h="290" extrusionOk="0">
                  <a:moveTo>
                    <a:pt x="1" y="43"/>
                  </a:moveTo>
                  <a:lnTo>
                    <a:pt x="43" y="0"/>
                  </a:lnTo>
                  <a:cubicBezTo>
                    <a:pt x="213" y="43"/>
                    <a:pt x="357" y="111"/>
                    <a:pt x="502" y="179"/>
                  </a:cubicBezTo>
                  <a:cubicBezTo>
                    <a:pt x="536" y="179"/>
                    <a:pt x="536" y="213"/>
                    <a:pt x="502" y="255"/>
                  </a:cubicBezTo>
                  <a:lnTo>
                    <a:pt x="502" y="255"/>
                  </a:lnTo>
                  <a:cubicBezTo>
                    <a:pt x="323" y="289"/>
                    <a:pt x="145" y="213"/>
                    <a:pt x="1" y="111"/>
                  </a:cubicBezTo>
                  <a:close/>
                </a:path>
              </a:pathLst>
            </a:custGeom>
            <a:solidFill>
              <a:schemeClr val="lt2"/>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791" name="Google Shape;791;p52"/>
            <p:cNvSpPr/>
            <p:nvPr/>
          </p:nvSpPr>
          <p:spPr>
            <a:xfrm>
              <a:off x="8127931" y="4275821"/>
              <a:ext cx="20541" cy="10712"/>
            </a:xfrm>
            <a:custGeom>
              <a:avLst/>
              <a:gdLst/>
              <a:ahLst/>
              <a:cxnLst/>
              <a:rect l="l" t="t" r="r" b="b"/>
              <a:pathLst>
                <a:path w="604" h="315" extrusionOk="0">
                  <a:moveTo>
                    <a:pt x="34" y="0"/>
                  </a:moveTo>
                  <a:lnTo>
                    <a:pt x="77" y="0"/>
                  </a:lnTo>
                  <a:cubicBezTo>
                    <a:pt x="145" y="34"/>
                    <a:pt x="247" y="68"/>
                    <a:pt x="357" y="68"/>
                  </a:cubicBezTo>
                  <a:cubicBezTo>
                    <a:pt x="425" y="102"/>
                    <a:pt x="535" y="102"/>
                    <a:pt x="569" y="178"/>
                  </a:cubicBezTo>
                  <a:cubicBezTo>
                    <a:pt x="603" y="178"/>
                    <a:pt x="603" y="246"/>
                    <a:pt x="569" y="280"/>
                  </a:cubicBezTo>
                  <a:lnTo>
                    <a:pt x="569" y="280"/>
                  </a:lnTo>
                  <a:cubicBezTo>
                    <a:pt x="459" y="314"/>
                    <a:pt x="391" y="280"/>
                    <a:pt x="289" y="246"/>
                  </a:cubicBezTo>
                  <a:cubicBezTo>
                    <a:pt x="213" y="212"/>
                    <a:pt x="111" y="136"/>
                    <a:pt x="34" y="102"/>
                  </a:cubicBezTo>
                  <a:cubicBezTo>
                    <a:pt x="0" y="68"/>
                    <a:pt x="0" y="34"/>
                    <a:pt x="34" y="0"/>
                  </a:cubicBezTo>
                  <a:close/>
                </a:path>
              </a:pathLst>
            </a:custGeom>
            <a:solidFill>
              <a:schemeClr val="lt2"/>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792" name="Google Shape;792;p52"/>
            <p:cNvSpPr/>
            <p:nvPr/>
          </p:nvSpPr>
          <p:spPr>
            <a:xfrm>
              <a:off x="8132828" y="4298640"/>
              <a:ext cx="17956" cy="9556"/>
            </a:xfrm>
            <a:custGeom>
              <a:avLst/>
              <a:gdLst/>
              <a:ahLst/>
              <a:cxnLst/>
              <a:rect l="l" t="t" r="r" b="b"/>
              <a:pathLst>
                <a:path w="528" h="281" extrusionOk="0">
                  <a:moveTo>
                    <a:pt x="1" y="0"/>
                  </a:moveTo>
                  <a:lnTo>
                    <a:pt x="1" y="0"/>
                  </a:lnTo>
                  <a:cubicBezTo>
                    <a:pt x="103" y="0"/>
                    <a:pt x="179" y="34"/>
                    <a:pt x="247" y="68"/>
                  </a:cubicBezTo>
                  <a:cubicBezTo>
                    <a:pt x="315" y="102"/>
                    <a:pt x="425" y="102"/>
                    <a:pt x="493" y="145"/>
                  </a:cubicBezTo>
                  <a:cubicBezTo>
                    <a:pt x="527" y="178"/>
                    <a:pt x="527" y="246"/>
                    <a:pt x="493" y="246"/>
                  </a:cubicBezTo>
                  <a:cubicBezTo>
                    <a:pt x="493" y="280"/>
                    <a:pt x="459" y="280"/>
                    <a:pt x="459" y="280"/>
                  </a:cubicBezTo>
                  <a:cubicBezTo>
                    <a:pt x="391" y="280"/>
                    <a:pt x="281" y="246"/>
                    <a:pt x="179" y="178"/>
                  </a:cubicBezTo>
                  <a:cubicBezTo>
                    <a:pt x="103" y="145"/>
                    <a:pt x="35" y="102"/>
                    <a:pt x="1" y="34"/>
                  </a:cubicBezTo>
                  <a:close/>
                </a:path>
              </a:pathLst>
            </a:custGeom>
            <a:solidFill>
              <a:schemeClr val="lt2"/>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793" name="Google Shape;793;p52"/>
            <p:cNvSpPr/>
            <p:nvPr/>
          </p:nvSpPr>
          <p:spPr>
            <a:xfrm>
              <a:off x="8159422" y="4276943"/>
              <a:ext cx="21697" cy="13331"/>
            </a:xfrm>
            <a:custGeom>
              <a:avLst/>
              <a:gdLst/>
              <a:ahLst/>
              <a:cxnLst/>
              <a:rect l="l" t="t" r="r" b="b"/>
              <a:pathLst>
                <a:path w="638" h="392" extrusionOk="0">
                  <a:moveTo>
                    <a:pt x="34" y="1"/>
                  </a:moveTo>
                  <a:lnTo>
                    <a:pt x="68" y="1"/>
                  </a:lnTo>
                  <a:cubicBezTo>
                    <a:pt x="170" y="35"/>
                    <a:pt x="280" y="69"/>
                    <a:pt x="348" y="145"/>
                  </a:cubicBezTo>
                  <a:cubicBezTo>
                    <a:pt x="459" y="179"/>
                    <a:pt x="527" y="179"/>
                    <a:pt x="595" y="247"/>
                  </a:cubicBezTo>
                  <a:cubicBezTo>
                    <a:pt x="637" y="281"/>
                    <a:pt x="637" y="358"/>
                    <a:pt x="595" y="358"/>
                  </a:cubicBezTo>
                  <a:cubicBezTo>
                    <a:pt x="561" y="392"/>
                    <a:pt x="561" y="392"/>
                    <a:pt x="527" y="392"/>
                  </a:cubicBezTo>
                  <a:cubicBezTo>
                    <a:pt x="459" y="392"/>
                    <a:pt x="348" y="315"/>
                    <a:pt x="280" y="247"/>
                  </a:cubicBezTo>
                  <a:cubicBezTo>
                    <a:pt x="170" y="213"/>
                    <a:pt x="102" y="145"/>
                    <a:pt x="34" y="103"/>
                  </a:cubicBezTo>
                  <a:cubicBezTo>
                    <a:pt x="0" y="69"/>
                    <a:pt x="0" y="35"/>
                    <a:pt x="34" y="1"/>
                  </a:cubicBezTo>
                  <a:close/>
                </a:path>
              </a:pathLst>
            </a:custGeom>
            <a:solidFill>
              <a:schemeClr val="lt2"/>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794" name="Google Shape;794;p52"/>
            <p:cNvSpPr/>
            <p:nvPr/>
          </p:nvSpPr>
          <p:spPr>
            <a:xfrm>
              <a:off x="8166632" y="4300953"/>
              <a:ext cx="22853" cy="14453"/>
            </a:xfrm>
            <a:custGeom>
              <a:avLst/>
              <a:gdLst/>
              <a:ahLst/>
              <a:cxnLst/>
              <a:rect l="l" t="t" r="r" b="b"/>
              <a:pathLst>
                <a:path w="672" h="425" extrusionOk="0">
                  <a:moveTo>
                    <a:pt x="34" y="34"/>
                  </a:moveTo>
                  <a:cubicBezTo>
                    <a:pt x="34" y="0"/>
                    <a:pt x="68" y="0"/>
                    <a:pt x="68" y="0"/>
                  </a:cubicBezTo>
                  <a:cubicBezTo>
                    <a:pt x="170" y="34"/>
                    <a:pt x="281" y="110"/>
                    <a:pt x="383" y="144"/>
                  </a:cubicBezTo>
                  <a:cubicBezTo>
                    <a:pt x="459" y="178"/>
                    <a:pt x="561" y="246"/>
                    <a:pt x="638" y="289"/>
                  </a:cubicBezTo>
                  <a:cubicBezTo>
                    <a:pt x="672" y="323"/>
                    <a:pt x="672" y="357"/>
                    <a:pt x="638" y="391"/>
                  </a:cubicBezTo>
                  <a:lnTo>
                    <a:pt x="595" y="391"/>
                  </a:lnTo>
                  <a:cubicBezTo>
                    <a:pt x="383" y="425"/>
                    <a:pt x="136" y="246"/>
                    <a:pt x="34" y="110"/>
                  </a:cubicBezTo>
                  <a:cubicBezTo>
                    <a:pt x="0" y="77"/>
                    <a:pt x="0" y="34"/>
                    <a:pt x="34" y="34"/>
                  </a:cubicBezTo>
                  <a:close/>
                </a:path>
              </a:pathLst>
            </a:custGeom>
            <a:solidFill>
              <a:schemeClr val="lt2"/>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795" name="Google Shape;795;p52"/>
            <p:cNvSpPr/>
            <p:nvPr/>
          </p:nvSpPr>
          <p:spPr>
            <a:xfrm>
              <a:off x="8183397" y="4328669"/>
              <a:ext cx="15609" cy="9556"/>
            </a:xfrm>
            <a:custGeom>
              <a:avLst/>
              <a:gdLst/>
              <a:ahLst/>
              <a:cxnLst/>
              <a:rect l="l" t="t" r="r" b="b"/>
              <a:pathLst>
                <a:path w="459" h="281" extrusionOk="0">
                  <a:moveTo>
                    <a:pt x="34" y="35"/>
                  </a:moveTo>
                  <a:cubicBezTo>
                    <a:pt x="68" y="1"/>
                    <a:pt x="68" y="1"/>
                    <a:pt x="102" y="1"/>
                  </a:cubicBezTo>
                  <a:cubicBezTo>
                    <a:pt x="145" y="35"/>
                    <a:pt x="213" y="35"/>
                    <a:pt x="247" y="69"/>
                  </a:cubicBezTo>
                  <a:cubicBezTo>
                    <a:pt x="314" y="69"/>
                    <a:pt x="391" y="69"/>
                    <a:pt x="459" y="145"/>
                  </a:cubicBezTo>
                  <a:cubicBezTo>
                    <a:pt x="459" y="179"/>
                    <a:pt x="459" y="213"/>
                    <a:pt x="425" y="247"/>
                  </a:cubicBezTo>
                  <a:lnTo>
                    <a:pt x="425" y="247"/>
                  </a:lnTo>
                  <a:cubicBezTo>
                    <a:pt x="357" y="281"/>
                    <a:pt x="280" y="247"/>
                    <a:pt x="213" y="247"/>
                  </a:cubicBezTo>
                  <a:cubicBezTo>
                    <a:pt x="145" y="213"/>
                    <a:pt x="68" y="179"/>
                    <a:pt x="34" y="145"/>
                  </a:cubicBezTo>
                  <a:cubicBezTo>
                    <a:pt x="0" y="111"/>
                    <a:pt x="0" y="35"/>
                    <a:pt x="34" y="35"/>
                  </a:cubicBezTo>
                  <a:close/>
                </a:path>
              </a:pathLst>
            </a:custGeom>
            <a:solidFill>
              <a:schemeClr val="lt2"/>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796" name="Google Shape;796;p52"/>
            <p:cNvSpPr/>
            <p:nvPr/>
          </p:nvSpPr>
          <p:spPr>
            <a:xfrm>
              <a:off x="8197816" y="4308162"/>
              <a:ext cx="19418" cy="13331"/>
            </a:xfrm>
            <a:custGeom>
              <a:avLst/>
              <a:gdLst/>
              <a:ahLst/>
              <a:cxnLst/>
              <a:rect l="l" t="t" r="r" b="b"/>
              <a:pathLst>
                <a:path w="571" h="392" extrusionOk="0">
                  <a:moveTo>
                    <a:pt x="35" y="0"/>
                  </a:moveTo>
                  <a:lnTo>
                    <a:pt x="69" y="0"/>
                  </a:lnTo>
                  <a:cubicBezTo>
                    <a:pt x="145" y="34"/>
                    <a:pt x="213" y="111"/>
                    <a:pt x="281" y="111"/>
                  </a:cubicBezTo>
                  <a:cubicBezTo>
                    <a:pt x="358" y="145"/>
                    <a:pt x="426" y="179"/>
                    <a:pt x="494" y="213"/>
                  </a:cubicBezTo>
                  <a:cubicBezTo>
                    <a:pt x="570" y="213"/>
                    <a:pt x="570" y="289"/>
                    <a:pt x="528" y="323"/>
                  </a:cubicBezTo>
                  <a:lnTo>
                    <a:pt x="494" y="323"/>
                  </a:lnTo>
                  <a:cubicBezTo>
                    <a:pt x="315" y="391"/>
                    <a:pt x="103" y="247"/>
                    <a:pt x="1" y="77"/>
                  </a:cubicBezTo>
                  <a:cubicBezTo>
                    <a:pt x="1" y="34"/>
                    <a:pt x="1" y="0"/>
                    <a:pt x="35" y="0"/>
                  </a:cubicBezTo>
                  <a:close/>
                </a:path>
              </a:pathLst>
            </a:custGeom>
            <a:solidFill>
              <a:schemeClr val="lt2"/>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797" name="Google Shape;797;p52"/>
            <p:cNvSpPr/>
            <p:nvPr/>
          </p:nvSpPr>
          <p:spPr>
            <a:xfrm>
              <a:off x="8195504" y="4287656"/>
              <a:ext cx="17956" cy="11018"/>
            </a:xfrm>
            <a:custGeom>
              <a:avLst/>
              <a:gdLst/>
              <a:ahLst/>
              <a:cxnLst/>
              <a:rect l="l" t="t" r="r" b="b"/>
              <a:pathLst>
                <a:path w="528" h="324" extrusionOk="0">
                  <a:moveTo>
                    <a:pt x="35" y="43"/>
                  </a:moveTo>
                  <a:cubicBezTo>
                    <a:pt x="69" y="0"/>
                    <a:pt x="69" y="0"/>
                    <a:pt x="103" y="0"/>
                  </a:cubicBezTo>
                  <a:cubicBezTo>
                    <a:pt x="137" y="77"/>
                    <a:pt x="213" y="77"/>
                    <a:pt x="281" y="111"/>
                  </a:cubicBezTo>
                  <a:cubicBezTo>
                    <a:pt x="349" y="145"/>
                    <a:pt x="426" y="145"/>
                    <a:pt x="494" y="179"/>
                  </a:cubicBezTo>
                  <a:cubicBezTo>
                    <a:pt x="528" y="213"/>
                    <a:pt x="528" y="289"/>
                    <a:pt x="494" y="289"/>
                  </a:cubicBezTo>
                  <a:cubicBezTo>
                    <a:pt x="460" y="289"/>
                    <a:pt x="460" y="323"/>
                    <a:pt x="460" y="323"/>
                  </a:cubicBezTo>
                  <a:cubicBezTo>
                    <a:pt x="383" y="323"/>
                    <a:pt x="281" y="289"/>
                    <a:pt x="247" y="255"/>
                  </a:cubicBezTo>
                  <a:cubicBezTo>
                    <a:pt x="171" y="213"/>
                    <a:pt x="103" y="179"/>
                    <a:pt x="35" y="111"/>
                  </a:cubicBezTo>
                  <a:cubicBezTo>
                    <a:pt x="1" y="111"/>
                    <a:pt x="1" y="43"/>
                    <a:pt x="35" y="43"/>
                  </a:cubicBezTo>
                  <a:close/>
                </a:path>
              </a:pathLst>
            </a:custGeom>
            <a:solidFill>
              <a:schemeClr val="lt2"/>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798" name="Google Shape;798;p52"/>
            <p:cNvSpPr/>
            <p:nvPr/>
          </p:nvSpPr>
          <p:spPr>
            <a:xfrm>
              <a:off x="8238863" y="4328669"/>
              <a:ext cx="20234" cy="11018"/>
            </a:xfrm>
            <a:custGeom>
              <a:avLst/>
              <a:gdLst/>
              <a:ahLst/>
              <a:cxnLst/>
              <a:rect l="l" t="t" r="r" b="b"/>
              <a:pathLst>
                <a:path w="595" h="324" extrusionOk="0">
                  <a:moveTo>
                    <a:pt x="34" y="1"/>
                  </a:moveTo>
                  <a:lnTo>
                    <a:pt x="68" y="1"/>
                  </a:lnTo>
                  <a:cubicBezTo>
                    <a:pt x="170" y="35"/>
                    <a:pt x="247" y="35"/>
                    <a:pt x="314" y="69"/>
                  </a:cubicBezTo>
                  <a:cubicBezTo>
                    <a:pt x="382" y="111"/>
                    <a:pt x="459" y="111"/>
                    <a:pt x="561" y="145"/>
                  </a:cubicBezTo>
                  <a:cubicBezTo>
                    <a:pt x="595" y="179"/>
                    <a:pt x="595" y="247"/>
                    <a:pt x="561" y="281"/>
                  </a:cubicBezTo>
                  <a:lnTo>
                    <a:pt x="527" y="281"/>
                  </a:lnTo>
                  <a:cubicBezTo>
                    <a:pt x="348" y="323"/>
                    <a:pt x="136" y="213"/>
                    <a:pt x="0" y="69"/>
                  </a:cubicBezTo>
                  <a:cubicBezTo>
                    <a:pt x="0" y="35"/>
                    <a:pt x="0" y="35"/>
                    <a:pt x="34" y="1"/>
                  </a:cubicBezTo>
                  <a:close/>
                </a:path>
              </a:pathLst>
            </a:custGeom>
            <a:solidFill>
              <a:schemeClr val="lt2"/>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799" name="Google Shape;799;p52"/>
            <p:cNvSpPr/>
            <p:nvPr/>
          </p:nvSpPr>
          <p:spPr>
            <a:xfrm>
              <a:off x="8221792" y="4339653"/>
              <a:ext cx="21731" cy="13025"/>
            </a:xfrm>
            <a:custGeom>
              <a:avLst/>
              <a:gdLst/>
              <a:ahLst/>
              <a:cxnLst/>
              <a:rect l="l" t="t" r="r" b="b"/>
              <a:pathLst>
                <a:path w="639" h="383" extrusionOk="0">
                  <a:moveTo>
                    <a:pt x="35" y="34"/>
                  </a:moveTo>
                  <a:cubicBezTo>
                    <a:pt x="35" y="0"/>
                    <a:pt x="77" y="0"/>
                    <a:pt x="77" y="0"/>
                  </a:cubicBezTo>
                  <a:cubicBezTo>
                    <a:pt x="179" y="34"/>
                    <a:pt x="290" y="68"/>
                    <a:pt x="358" y="136"/>
                  </a:cubicBezTo>
                  <a:cubicBezTo>
                    <a:pt x="460" y="170"/>
                    <a:pt x="536" y="213"/>
                    <a:pt x="604" y="281"/>
                  </a:cubicBezTo>
                  <a:cubicBezTo>
                    <a:pt x="638" y="315"/>
                    <a:pt x="638" y="349"/>
                    <a:pt x="604" y="383"/>
                  </a:cubicBezTo>
                  <a:lnTo>
                    <a:pt x="570" y="383"/>
                  </a:lnTo>
                  <a:cubicBezTo>
                    <a:pt x="460" y="383"/>
                    <a:pt x="392" y="349"/>
                    <a:pt x="290" y="315"/>
                  </a:cubicBezTo>
                  <a:cubicBezTo>
                    <a:pt x="179" y="247"/>
                    <a:pt x="77" y="213"/>
                    <a:pt x="35" y="102"/>
                  </a:cubicBezTo>
                  <a:cubicBezTo>
                    <a:pt x="1" y="68"/>
                    <a:pt x="1" y="34"/>
                    <a:pt x="35" y="34"/>
                  </a:cubicBezTo>
                  <a:close/>
                </a:path>
              </a:pathLst>
            </a:custGeom>
            <a:solidFill>
              <a:schemeClr val="lt2"/>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800" name="Google Shape;800;p52"/>
            <p:cNvSpPr/>
            <p:nvPr/>
          </p:nvSpPr>
          <p:spPr>
            <a:xfrm>
              <a:off x="8266308" y="4358731"/>
              <a:ext cx="19384" cy="10984"/>
            </a:xfrm>
            <a:custGeom>
              <a:avLst/>
              <a:gdLst/>
              <a:ahLst/>
              <a:cxnLst/>
              <a:rect l="l" t="t" r="r" b="b"/>
              <a:pathLst>
                <a:path w="570" h="323" extrusionOk="0">
                  <a:moveTo>
                    <a:pt x="43" y="0"/>
                  </a:moveTo>
                  <a:lnTo>
                    <a:pt x="111" y="0"/>
                  </a:lnTo>
                  <a:cubicBezTo>
                    <a:pt x="179" y="34"/>
                    <a:pt x="255" y="76"/>
                    <a:pt x="323" y="110"/>
                  </a:cubicBezTo>
                  <a:cubicBezTo>
                    <a:pt x="391" y="144"/>
                    <a:pt x="467" y="144"/>
                    <a:pt x="535" y="212"/>
                  </a:cubicBezTo>
                  <a:cubicBezTo>
                    <a:pt x="569" y="212"/>
                    <a:pt x="569" y="289"/>
                    <a:pt x="535" y="323"/>
                  </a:cubicBezTo>
                  <a:lnTo>
                    <a:pt x="501" y="323"/>
                  </a:lnTo>
                  <a:cubicBezTo>
                    <a:pt x="323" y="323"/>
                    <a:pt x="145" y="212"/>
                    <a:pt x="43" y="110"/>
                  </a:cubicBezTo>
                  <a:cubicBezTo>
                    <a:pt x="0" y="76"/>
                    <a:pt x="0" y="34"/>
                    <a:pt x="43" y="0"/>
                  </a:cubicBezTo>
                  <a:close/>
                </a:path>
              </a:pathLst>
            </a:custGeom>
            <a:solidFill>
              <a:schemeClr val="lt2"/>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801" name="Google Shape;801;p52"/>
            <p:cNvSpPr/>
            <p:nvPr/>
          </p:nvSpPr>
          <p:spPr>
            <a:xfrm>
              <a:off x="8225567" y="4357575"/>
              <a:ext cx="20541" cy="12141"/>
            </a:xfrm>
            <a:custGeom>
              <a:avLst/>
              <a:gdLst/>
              <a:ahLst/>
              <a:cxnLst/>
              <a:rect l="l" t="t" r="r" b="b"/>
              <a:pathLst>
                <a:path w="604" h="357" extrusionOk="0">
                  <a:moveTo>
                    <a:pt x="34" y="0"/>
                  </a:moveTo>
                  <a:lnTo>
                    <a:pt x="68" y="0"/>
                  </a:lnTo>
                  <a:cubicBezTo>
                    <a:pt x="136" y="34"/>
                    <a:pt x="213" y="68"/>
                    <a:pt x="315" y="110"/>
                  </a:cubicBezTo>
                  <a:cubicBezTo>
                    <a:pt x="391" y="144"/>
                    <a:pt x="493" y="144"/>
                    <a:pt x="527" y="212"/>
                  </a:cubicBezTo>
                  <a:cubicBezTo>
                    <a:pt x="561" y="246"/>
                    <a:pt x="604" y="323"/>
                    <a:pt x="527" y="323"/>
                  </a:cubicBezTo>
                  <a:lnTo>
                    <a:pt x="527" y="357"/>
                  </a:lnTo>
                  <a:cubicBezTo>
                    <a:pt x="425" y="357"/>
                    <a:pt x="315" y="323"/>
                    <a:pt x="247" y="280"/>
                  </a:cubicBezTo>
                  <a:cubicBezTo>
                    <a:pt x="179" y="212"/>
                    <a:pt x="102" y="178"/>
                    <a:pt x="0" y="110"/>
                  </a:cubicBezTo>
                  <a:cubicBezTo>
                    <a:pt x="0" y="68"/>
                    <a:pt x="0" y="34"/>
                    <a:pt x="34" y="0"/>
                  </a:cubicBezTo>
                  <a:close/>
                </a:path>
              </a:pathLst>
            </a:custGeom>
            <a:solidFill>
              <a:schemeClr val="lt2"/>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802" name="Google Shape;802;p52"/>
            <p:cNvSpPr/>
            <p:nvPr/>
          </p:nvSpPr>
          <p:spPr>
            <a:xfrm rot="509322">
              <a:off x="8290787" y="4379816"/>
              <a:ext cx="14487" cy="7244"/>
            </a:xfrm>
            <a:custGeom>
              <a:avLst/>
              <a:gdLst/>
              <a:ahLst/>
              <a:cxnLst/>
              <a:rect l="l" t="t" r="r" b="b"/>
              <a:pathLst>
                <a:path w="426" h="213" extrusionOk="0">
                  <a:moveTo>
                    <a:pt x="43" y="34"/>
                  </a:moveTo>
                  <a:cubicBezTo>
                    <a:pt x="43" y="0"/>
                    <a:pt x="43" y="0"/>
                    <a:pt x="77" y="0"/>
                  </a:cubicBezTo>
                  <a:cubicBezTo>
                    <a:pt x="111" y="34"/>
                    <a:pt x="179" y="34"/>
                    <a:pt x="256" y="34"/>
                  </a:cubicBezTo>
                  <a:cubicBezTo>
                    <a:pt x="290" y="68"/>
                    <a:pt x="358" y="68"/>
                    <a:pt x="392" y="111"/>
                  </a:cubicBezTo>
                  <a:cubicBezTo>
                    <a:pt x="426" y="145"/>
                    <a:pt x="392" y="179"/>
                    <a:pt x="392" y="179"/>
                  </a:cubicBezTo>
                  <a:lnTo>
                    <a:pt x="358" y="213"/>
                  </a:lnTo>
                  <a:cubicBezTo>
                    <a:pt x="324" y="213"/>
                    <a:pt x="256" y="179"/>
                    <a:pt x="213" y="179"/>
                  </a:cubicBezTo>
                  <a:cubicBezTo>
                    <a:pt x="145" y="145"/>
                    <a:pt x="111" y="111"/>
                    <a:pt x="43" y="111"/>
                  </a:cubicBezTo>
                  <a:cubicBezTo>
                    <a:pt x="1" y="68"/>
                    <a:pt x="1" y="34"/>
                    <a:pt x="43" y="34"/>
                  </a:cubicBezTo>
                  <a:close/>
                </a:path>
              </a:pathLst>
            </a:custGeom>
            <a:solidFill>
              <a:schemeClr val="lt2"/>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grpSp>
      <p:grpSp>
        <p:nvGrpSpPr>
          <p:cNvPr id="803" name="Google Shape;803;p52"/>
          <p:cNvGrpSpPr/>
          <p:nvPr/>
        </p:nvGrpSpPr>
        <p:grpSpPr>
          <a:xfrm>
            <a:off x="212382" y="938158"/>
            <a:ext cx="8598583" cy="5334988"/>
            <a:chOff x="199108" y="22273"/>
            <a:chExt cx="8061172" cy="5001551"/>
          </a:xfrm>
        </p:grpSpPr>
        <p:sp>
          <p:nvSpPr>
            <p:cNvPr id="804" name="Google Shape;804;p52"/>
            <p:cNvSpPr/>
            <p:nvPr/>
          </p:nvSpPr>
          <p:spPr>
            <a:xfrm>
              <a:off x="2879715" y="283417"/>
              <a:ext cx="2133188" cy="609278"/>
            </a:xfrm>
            <a:custGeom>
              <a:avLst/>
              <a:gdLst/>
              <a:ahLst/>
              <a:cxnLst/>
              <a:rect l="l" t="t" r="r" b="b"/>
              <a:pathLst>
                <a:path w="62727" h="17916" extrusionOk="0">
                  <a:moveTo>
                    <a:pt x="41234" y="0"/>
                  </a:moveTo>
                  <a:lnTo>
                    <a:pt x="40988" y="0"/>
                  </a:lnTo>
                  <a:cubicBezTo>
                    <a:pt x="29766" y="77"/>
                    <a:pt x="13592" y="3050"/>
                    <a:pt x="179" y="17100"/>
                  </a:cubicBezTo>
                  <a:cubicBezTo>
                    <a:pt x="145" y="17134"/>
                    <a:pt x="111" y="17168"/>
                    <a:pt x="77" y="17245"/>
                  </a:cubicBezTo>
                  <a:cubicBezTo>
                    <a:pt x="0" y="17415"/>
                    <a:pt x="34" y="17627"/>
                    <a:pt x="213" y="17772"/>
                  </a:cubicBezTo>
                  <a:cubicBezTo>
                    <a:pt x="289" y="17882"/>
                    <a:pt x="425" y="17916"/>
                    <a:pt x="535" y="17916"/>
                  </a:cubicBezTo>
                  <a:cubicBezTo>
                    <a:pt x="671" y="17916"/>
                    <a:pt x="782" y="17840"/>
                    <a:pt x="884" y="17772"/>
                  </a:cubicBezTo>
                  <a:cubicBezTo>
                    <a:pt x="14051" y="3967"/>
                    <a:pt x="29945" y="1028"/>
                    <a:pt x="40988" y="994"/>
                  </a:cubicBezTo>
                  <a:lnTo>
                    <a:pt x="41234" y="994"/>
                  </a:lnTo>
                  <a:cubicBezTo>
                    <a:pt x="53093" y="994"/>
                    <a:pt x="61911" y="4214"/>
                    <a:pt x="62013" y="4248"/>
                  </a:cubicBezTo>
                  <a:cubicBezTo>
                    <a:pt x="62089" y="4248"/>
                    <a:pt x="62123" y="4290"/>
                    <a:pt x="62191" y="4290"/>
                  </a:cubicBezTo>
                  <a:cubicBezTo>
                    <a:pt x="62403" y="4290"/>
                    <a:pt x="62582" y="4146"/>
                    <a:pt x="62650" y="3967"/>
                  </a:cubicBezTo>
                  <a:cubicBezTo>
                    <a:pt x="62726" y="3721"/>
                    <a:pt x="62616" y="3441"/>
                    <a:pt x="62370" y="3330"/>
                  </a:cubicBezTo>
                  <a:cubicBezTo>
                    <a:pt x="62259" y="3296"/>
                    <a:pt x="53272" y="0"/>
                    <a:pt x="41234" y="0"/>
                  </a:cubicBezTo>
                  <a:close/>
                </a:path>
              </a:pathLst>
            </a:custGeom>
            <a:solidFill>
              <a:schemeClr val="accent5"/>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805" name="Google Shape;805;p52"/>
            <p:cNvSpPr/>
            <p:nvPr/>
          </p:nvSpPr>
          <p:spPr>
            <a:xfrm>
              <a:off x="2713588" y="385983"/>
              <a:ext cx="961766" cy="1146903"/>
            </a:xfrm>
            <a:custGeom>
              <a:avLst/>
              <a:gdLst/>
              <a:ahLst/>
              <a:cxnLst/>
              <a:rect l="l" t="t" r="r" b="b"/>
              <a:pathLst>
                <a:path w="28281" h="33725" extrusionOk="0">
                  <a:moveTo>
                    <a:pt x="27184" y="0"/>
                  </a:moveTo>
                  <a:lnTo>
                    <a:pt x="27116" y="0"/>
                  </a:lnTo>
                  <a:cubicBezTo>
                    <a:pt x="26870" y="0"/>
                    <a:pt x="26658" y="246"/>
                    <a:pt x="26692" y="527"/>
                  </a:cubicBezTo>
                  <a:cubicBezTo>
                    <a:pt x="26692" y="595"/>
                    <a:pt x="27261" y="7603"/>
                    <a:pt x="15861" y="18366"/>
                  </a:cubicBezTo>
                  <a:cubicBezTo>
                    <a:pt x="4282" y="29307"/>
                    <a:pt x="247" y="32841"/>
                    <a:pt x="213" y="32875"/>
                  </a:cubicBezTo>
                  <a:cubicBezTo>
                    <a:pt x="145" y="32918"/>
                    <a:pt x="111" y="32985"/>
                    <a:pt x="77" y="33053"/>
                  </a:cubicBezTo>
                  <a:cubicBezTo>
                    <a:pt x="1" y="33232"/>
                    <a:pt x="35" y="33410"/>
                    <a:pt x="145" y="33555"/>
                  </a:cubicBezTo>
                  <a:cubicBezTo>
                    <a:pt x="247" y="33657"/>
                    <a:pt x="391" y="33725"/>
                    <a:pt x="536" y="33725"/>
                  </a:cubicBezTo>
                  <a:cubicBezTo>
                    <a:pt x="638" y="33725"/>
                    <a:pt x="748" y="33691"/>
                    <a:pt x="850" y="33623"/>
                  </a:cubicBezTo>
                  <a:cubicBezTo>
                    <a:pt x="884" y="33589"/>
                    <a:pt x="4962" y="30046"/>
                    <a:pt x="16532" y="19071"/>
                  </a:cubicBezTo>
                  <a:cubicBezTo>
                    <a:pt x="28280" y="7960"/>
                    <a:pt x="27685" y="739"/>
                    <a:pt x="27685" y="425"/>
                  </a:cubicBezTo>
                  <a:cubicBezTo>
                    <a:pt x="27643" y="170"/>
                    <a:pt x="27431" y="0"/>
                    <a:pt x="27184" y="0"/>
                  </a:cubicBezTo>
                  <a:close/>
                </a:path>
              </a:pathLst>
            </a:custGeom>
            <a:solidFill>
              <a:schemeClr val="accent5"/>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806" name="Google Shape;806;p52"/>
            <p:cNvSpPr/>
            <p:nvPr/>
          </p:nvSpPr>
          <p:spPr>
            <a:xfrm>
              <a:off x="2475264" y="953908"/>
              <a:ext cx="352760" cy="226524"/>
            </a:xfrm>
            <a:custGeom>
              <a:avLst/>
              <a:gdLst/>
              <a:ahLst/>
              <a:cxnLst/>
              <a:rect l="l" t="t" r="r" b="b"/>
              <a:pathLst>
                <a:path w="10373" h="6661" extrusionOk="0">
                  <a:moveTo>
                    <a:pt x="34" y="6550"/>
                  </a:moveTo>
                  <a:cubicBezTo>
                    <a:pt x="0" y="6584"/>
                    <a:pt x="77" y="6661"/>
                    <a:pt x="111" y="6618"/>
                  </a:cubicBezTo>
                  <a:cubicBezTo>
                    <a:pt x="3296" y="4112"/>
                    <a:pt x="6694" y="1989"/>
                    <a:pt x="10305" y="145"/>
                  </a:cubicBezTo>
                  <a:lnTo>
                    <a:pt x="10339" y="111"/>
                  </a:lnTo>
                  <a:cubicBezTo>
                    <a:pt x="10373" y="77"/>
                    <a:pt x="10339" y="1"/>
                    <a:pt x="10271" y="1"/>
                  </a:cubicBezTo>
                  <a:cubicBezTo>
                    <a:pt x="6516" y="1564"/>
                    <a:pt x="3050" y="3824"/>
                    <a:pt x="34" y="6550"/>
                  </a:cubicBezTo>
                  <a:close/>
                </a:path>
              </a:pathLst>
            </a:custGeom>
            <a:solidFill>
              <a:schemeClr val="accent2"/>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807" name="Google Shape;807;p52"/>
            <p:cNvSpPr/>
            <p:nvPr/>
          </p:nvSpPr>
          <p:spPr>
            <a:xfrm>
              <a:off x="2422382" y="787816"/>
              <a:ext cx="388876" cy="99982"/>
            </a:xfrm>
            <a:custGeom>
              <a:avLst/>
              <a:gdLst/>
              <a:ahLst/>
              <a:cxnLst/>
              <a:rect l="l" t="t" r="r" b="b"/>
              <a:pathLst>
                <a:path w="11435" h="2940" extrusionOk="0">
                  <a:moveTo>
                    <a:pt x="35" y="0"/>
                  </a:moveTo>
                  <a:cubicBezTo>
                    <a:pt x="1" y="34"/>
                    <a:pt x="1" y="34"/>
                    <a:pt x="35" y="77"/>
                  </a:cubicBezTo>
                  <a:cubicBezTo>
                    <a:pt x="3433" y="2022"/>
                    <a:pt x="7400" y="2940"/>
                    <a:pt x="11325" y="2795"/>
                  </a:cubicBezTo>
                  <a:cubicBezTo>
                    <a:pt x="11359" y="2795"/>
                    <a:pt x="11359" y="2761"/>
                    <a:pt x="11401" y="2761"/>
                  </a:cubicBezTo>
                  <a:cubicBezTo>
                    <a:pt x="11435" y="2693"/>
                    <a:pt x="11435" y="2625"/>
                    <a:pt x="11325" y="2583"/>
                  </a:cubicBezTo>
                  <a:cubicBezTo>
                    <a:pt x="7468" y="2302"/>
                    <a:pt x="3543" y="1988"/>
                    <a:pt x="69" y="0"/>
                  </a:cubicBezTo>
                  <a:close/>
                </a:path>
              </a:pathLst>
            </a:custGeom>
            <a:solidFill>
              <a:schemeClr val="accent2"/>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808" name="Google Shape;808;p52"/>
            <p:cNvSpPr/>
            <p:nvPr/>
          </p:nvSpPr>
          <p:spPr>
            <a:xfrm>
              <a:off x="2834077" y="1002165"/>
              <a:ext cx="51725" cy="399554"/>
            </a:xfrm>
            <a:custGeom>
              <a:avLst/>
              <a:gdLst/>
              <a:ahLst/>
              <a:cxnLst/>
              <a:rect l="l" t="t" r="r" b="b"/>
              <a:pathLst>
                <a:path w="1521" h="11749" extrusionOk="0">
                  <a:moveTo>
                    <a:pt x="1342" y="68"/>
                  </a:moveTo>
                  <a:cubicBezTo>
                    <a:pt x="1308" y="68"/>
                    <a:pt x="1308" y="68"/>
                    <a:pt x="1308" y="102"/>
                  </a:cubicBezTo>
                  <a:cubicBezTo>
                    <a:pt x="34" y="3755"/>
                    <a:pt x="0" y="7960"/>
                    <a:pt x="952" y="11715"/>
                  </a:cubicBezTo>
                  <a:cubicBezTo>
                    <a:pt x="952" y="11749"/>
                    <a:pt x="994" y="11749"/>
                    <a:pt x="994" y="11715"/>
                  </a:cubicBezTo>
                  <a:cubicBezTo>
                    <a:pt x="994" y="11715"/>
                    <a:pt x="1028" y="11715"/>
                    <a:pt x="994" y="11715"/>
                  </a:cubicBezTo>
                  <a:cubicBezTo>
                    <a:pt x="280" y="7790"/>
                    <a:pt x="527" y="4002"/>
                    <a:pt x="1487" y="145"/>
                  </a:cubicBezTo>
                  <a:cubicBezTo>
                    <a:pt x="1521" y="34"/>
                    <a:pt x="1376" y="1"/>
                    <a:pt x="1342" y="68"/>
                  </a:cubicBezTo>
                  <a:close/>
                </a:path>
              </a:pathLst>
            </a:custGeom>
            <a:solidFill>
              <a:schemeClr val="accent2"/>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809" name="Google Shape;809;p52"/>
            <p:cNvSpPr/>
            <p:nvPr/>
          </p:nvSpPr>
          <p:spPr>
            <a:xfrm>
              <a:off x="2400719" y="764997"/>
              <a:ext cx="43394" cy="48257"/>
            </a:xfrm>
            <a:custGeom>
              <a:avLst/>
              <a:gdLst/>
              <a:ahLst/>
              <a:cxnLst/>
              <a:rect l="l" t="t" r="r" b="b"/>
              <a:pathLst>
                <a:path w="1276" h="1419" extrusionOk="0">
                  <a:moveTo>
                    <a:pt x="179" y="357"/>
                  </a:moveTo>
                  <a:cubicBezTo>
                    <a:pt x="69" y="493"/>
                    <a:pt x="1" y="671"/>
                    <a:pt x="69" y="918"/>
                  </a:cubicBezTo>
                  <a:cubicBezTo>
                    <a:pt x="247" y="1419"/>
                    <a:pt x="850" y="1342"/>
                    <a:pt x="1097" y="1062"/>
                  </a:cubicBezTo>
                  <a:cubicBezTo>
                    <a:pt x="1207" y="918"/>
                    <a:pt x="1275" y="748"/>
                    <a:pt x="1207" y="493"/>
                  </a:cubicBezTo>
                  <a:cubicBezTo>
                    <a:pt x="1029" y="0"/>
                    <a:pt x="426" y="68"/>
                    <a:pt x="179" y="357"/>
                  </a:cubicBezTo>
                  <a:close/>
                </a:path>
              </a:pathLst>
            </a:custGeom>
            <a:solidFill>
              <a:schemeClr val="accent2"/>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810" name="Google Shape;810;p52"/>
            <p:cNvSpPr/>
            <p:nvPr/>
          </p:nvSpPr>
          <p:spPr>
            <a:xfrm>
              <a:off x="2345253" y="636142"/>
              <a:ext cx="753742" cy="849949"/>
            </a:xfrm>
            <a:custGeom>
              <a:avLst/>
              <a:gdLst/>
              <a:ahLst/>
              <a:cxnLst/>
              <a:rect l="l" t="t" r="r" b="b"/>
              <a:pathLst>
                <a:path w="22164" h="24993" extrusionOk="0">
                  <a:moveTo>
                    <a:pt x="4885" y="1139"/>
                  </a:moveTo>
                  <a:cubicBezTo>
                    <a:pt x="4707" y="1351"/>
                    <a:pt x="4707" y="1733"/>
                    <a:pt x="4851" y="2303"/>
                  </a:cubicBezTo>
                  <a:cubicBezTo>
                    <a:pt x="5981" y="6125"/>
                    <a:pt x="13627" y="7119"/>
                    <a:pt x="13627" y="7119"/>
                  </a:cubicBezTo>
                  <a:cubicBezTo>
                    <a:pt x="13627" y="7119"/>
                    <a:pt x="2481" y="8529"/>
                    <a:pt x="426" y="10976"/>
                  </a:cubicBezTo>
                  <a:cubicBezTo>
                    <a:pt x="111" y="11333"/>
                    <a:pt x="1" y="11757"/>
                    <a:pt x="179" y="12182"/>
                  </a:cubicBezTo>
                  <a:cubicBezTo>
                    <a:pt x="1521" y="15325"/>
                    <a:pt x="14162" y="9345"/>
                    <a:pt x="14162" y="9345"/>
                  </a:cubicBezTo>
                  <a:cubicBezTo>
                    <a:pt x="12709" y="10373"/>
                    <a:pt x="9345" y="13490"/>
                    <a:pt x="6873" y="16387"/>
                  </a:cubicBezTo>
                  <a:cubicBezTo>
                    <a:pt x="4461" y="19258"/>
                    <a:pt x="2940" y="21909"/>
                    <a:pt x="4885" y="22300"/>
                  </a:cubicBezTo>
                  <a:cubicBezTo>
                    <a:pt x="6516" y="22588"/>
                    <a:pt x="8606" y="20779"/>
                    <a:pt x="10517" y="18553"/>
                  </a:cubicBezTo>
                  <a:cubicBezTo>
                    <a:pt x="13346" y="15189"/>
                    <a:pt x="15793" y="10831"/>
                    <a:pt x="15793" y="10831"/>
                  </a:cubicBezTo>
                  <a:lnTo>
                    <a:pt x="15793" y="10831"/>
                  </a:lnTo>
                  <a:cubicBezTo>
                    <a:pt x="14340" y="19437"/>
                    <a:pt x="19148" y="24992"/>
                    <a:pt x="20711" y="23395"/>
                  </a:cubicBezTo>
                  <a:cubicBezTo>
                    <a:pt x="20711" y="23361"/>
                    <a:pt x="20745" y="23361"/>
                    <a:pt x="20745" y="23327"/>
                  </a:cubicBezTo>
                  <a:cubicBezTo>
                    <a:pt x="22164" y="21662"/>
                    <a:pt x="19148" y="16498"/>
                    <a:pt x="18231" y="12004"/>
                  </a:cubicBezTo>
                  <a:cubicBezTo>
                    <a:pt x="17279" y="7434"/>
                    <a:pt x="19259" y="4282"/>
                    <a:pt x="19259" y="4282"/>
                  </a:cubicBezTo>
                  <a:cubicBezTo>
                    <a:pt x="19259" y="4282"/>
                    <a:pt x="17203" y="5208"/>
                    <a:pt x="13703" y="4358"/>
                  </a:cubicBezTo>
                  <a:cubicBezTo>
                    <a:pt x="11469" y="3789"/>
                    <a:pt x="5879" y="1"/>
                    <a:pt x="4885" y="1139"/>
                  </a:cubicBezTo>
                  <a:close/>
                </a:path>
              </a:pathLst>
            </a:custGeom>
            <a:solidFill>
              <a:schemeClr val="lt2"/>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811" name="Google Shape;811;p52"/>
            <p:cNvSpPr/>
            <p:nvPr/>
          </p:nvSpPr>
          <p:spPr>
            <a:xfrm>
              <a:off x="2412860" y="1009375"/>
              <a:ext cx="30097" cy="32409"/>
            </a:xfrm>
            <a:custGeom>
              <a:avLst/>
              <a:gdLst/>
              <a:ahLst/>
              <a:cxnLst/>
              <a:rect l="l" t="t" r="r" b="b"/>
              <a:pathLst>
                <a:path w="885" h="953" extrusionOk="0">
                  <a:moveTo>
                    <a:pt x="136" y="247"/>
                  </a:moveTo>
                  <a:cubicBezTo>
                    <a:pt x="35" y="358"/>
                    <a:pt x="1" y="460"/>
                    <a:pt x="69" y="638"/>
                  </a:cubicBezTo>
                  <a:cubicBezTo>
                    <a:pt x="170" y="952"/>
                    <a:pt x="595" y="952"/>
                    <a:pt x="774" y="740"/>
                  </a:cubicBezTo>
                  <a:cubicBezTo>
                    <a:pt x="850" y="638"/>
                    <a:pt x="884" y="494"/>
                    <a:pt x="850" y="358"/>
                  </a:cubicBezTo>
                  <a:cubicBezTo>
                    <a:pt x="706" y="1"/>
                    <a:pt x="315" y="35"/>
                    <a:pt x="136" y="247"/>
                  </a:cubicBezTo>
                  <a:close/>
                </a:path>
              </a:pathLst>
            </a:custGeom>
            <a:solidFill>
              <a:schemeClr val="accent2"/>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812" name="Google Shape;812;p52"/>
            <p:cNvSpPr/>
            <p:nvPr/>
          </p:nvSpPr>
          <p:spPr>
            <a:xfrm>
              <a:off x="2965210" y="1334384"/>
              <a:ext cx="30097" cy="32375"/>
            </a:xfrm>
            <a:custGeom>
              <a:avLst/>
              <a:gdLst/>
              <a:ahLst/>
              <a:cxnLst/>
              <a:rect l="l" t="t" r="r" b="b"/>
              <a:pathLst>
                <a:path w="885" h="952" extrusionOk="0">
                  <a:moveTo>
                    <a:pt x="111" y="247"/>
                  </a:moveTo>
                  <a:cubicBezTo>
                    <a:pt x="35" y="357"/>
                    <a:pt x="1" y="459"/>
                    <a:pt x="35" y="638"/>
                  </a:cubicBezTo>
                  <a:cubicBezTo>
                    <a:pt x="179" y="952"/>
                    <a:pt x="570" y="952"/>
                    <a:pt x="782" y="740"/>
                  </a:cubicBezTo>
                  <a:cubicBezTo>
                    <a:pt x="850" y="638"/>
                    <a:pt x="884" y="493"/>
                    <a:pt x="816" y="357"/>
                  </a:cubicBezTo>
                  <a:cubicBezTo>
                    <a:pt x="706" y="1"/>
                    <a:pt x="281" y="35"/>
                    <a:pt x="111" y="247"/>
                  </a:cubicBezTo>
                  <a:close/>
                </a:path>
              </a:pathLst>
            </a:custGeom>
            <a:solidFill>
              <a:schemeClr val="accent2"/>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813" name="Google Shape;813;p52"/>
            <p:cNvSpPr/>
            <p:nvPr/>
          </p:nvSpPr>
          <p:spPr>
            <a:xfrm>
              <a:off x="2766742" y="1048959"/>
              <a:ext cx="30097" cy="32681"/>
            </a:xfrm>
            <a:custGeom>
              <a:avLst/>
              <a:gdLst/>
              <a:ahLst/>
              <a:cxnLst/>
              <a:rect l="l" t="t" r="r" b="b"/>
              <a:pathLst>
                <a:path w="885" h="961" extrusionOk="0">
                  <a:moveTo>
                    <a:pt x="103" y="256"/>
                  </a:moveTo>
                  <a:cubicBezTo>
                    <a:pt x="35" y="357"/>
                    <a:pt x="1" y="502"/>
                    <a:pt x="35" y="638"/>
                  </a:cubicBezTo>
                  <a:cubicBezTo>
                    <a:pt x="171" y="961"/>
                    <a:pt x="561" y="961"/>
                    <a:pt x="740" y="748"/>
                  </a:cubicBezTo>
                  <a:cubicBezTo>
                    <a:pt x="850" y="638"/>
                    <a:pt x="884" y="502"/>
                    <a:pt x="808" y="357"/>
                  </a:cubicBezTo>
                  <a:cubicBezTo>
                    <a:pt x="672" y="1"/>
                    <a:pt x="281" y="43"/>
                    <a:pt x="103" y="256"/>
                  </a:cubicBezTo>
                  <a:close/>
                </a:path>
              </a:pathLst>
            </a:custGeom>
            <a:solidFill>
              <a:schemeClr val="accent2"/>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814" name="Google Shape;814;p52"/>
            <p:cNvSpPr/>
            <p:nvPr/>
          </p:nvSpPr>
          <p:spPr>
            <a:xfrm>
              <a:off x="2468054" y="1007062"/>
              <a:ext cx="19384" cy="21731"/>
            </a:xfrm>
            <a:custGeom>
              <a:avLst/>
              <a:gdLst/>
              <a:ahLst/>
              <a:cxnLst/>
              <a:rect l="l" t="t" r="r" b="b"/>
              <a:pathLst>
                <a:path w="570" h="639" extrusionOk="0">
                  <a:moveTo>
                    <a:pt x="77" y="137"/>
                  </a:moveTo>
                  <a:cubicBezTo>
                    <a:pt x="34" y="213"/>
                    <a:pt x="0" y="315"/>
                    <a:pt x="34" y="383"/>
                  </a:cubicBezTo>
                  <a:cubicBezTo>
                    <a:pt x="111" y="638"/>
                    <a:pt x="391" y="596"/>
                    <a:pt x="501" y="460"/>
                  </a:cubicBezTo>
                  <a:cubicBezTo>
                    <a:pt x="535" y="426"/>
                    <a:pt x="569" y="315"/>
                    <a:pt x="535" y="213"/>
                  </a:cubicBezTo>
                  <a:cubicBezTo>
                    <a:pt x="459" y="1"/>
                    <a:pt x="178" y="35"/>
                    <a:pt x="77" y="137"/>
                  </a:cubicBezTo>
                  <a:close/>
                </a:path>
              </a:pathLst>
            </a:custGeom>
            <a:solidFill>
              <a:schemeClr val="accent2"/>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815" name="Google Shape;815;p52"/>
            <p:cNvSpPr/>
            <p:nvPr/>
          </p:nvSpPr>
          <p:spPr>
            <a:xfrm>
              <a:off x="2989185" y="1267084"/>
              <a:ext cx="19384" cy="21697"/>
            </a:xfrm>
            <a:custGeom>
              <a:avLst/>
              <a:gdLst/>
              <a:ahLst/>
              <a:cxnLst/>
              <a:rect l="l" t="t" r="r" b="b"/>
              <a:pathLst>
                <a:path w="570" h="638" extrusionOk="0">
                  <a:moveTo>
                    <a:pt x="77" y="170"/>
                  </a:moveTo>
                  <a:cubicBezTo>
                    <a:pt x="1" y="213"/>
                    <a:pt x="1" y="315"/>
                    <a:pt x="43" y="425"/>
                  </a:cubicBezTo>
                  <a:cubicBezTo>
                    <a:pt x="111" y="637"/>
                    <a:pt x="358" y="595"/>
                    <a:pt x="502" y="459"/>
                  </a:cubicBezTo>
                  <a:cubicBezTo>
                    <a:pt x="536" y="425"/>
                    <a:pt x="570" y="315"/>
                    <a:pt x="536" y="213"/>
                  </a:cubicBezTo>
                  <a:cubicBezTo>
                    <a:pt x="468" y="0"/>
                    <a:pt x="179" y="34"/>
                    <a:pt x="77" y="170"/>
                  </a:cubicBezTo>
                  <a:close/>
                </a:path>
              </a:pathLst>
            </a:custGeom>
            <a:solidFill>
              <a:schemeClr val="accent2"/>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816" name="Google Shape;816;p52"/>
            <p:cNvSpPr/>
            <p:nvPr/>
          </p:nvSpPr>
          <p:spPr>
            <a:xfrm>
              <a:off x="2666794" y="754284"/>
              <a:ext cx="19112" cy="20268"/>
            </a:xfrm>
            <a:custGeom>
              <a:avLst/>
              <a:gdLst/>
              <a:ahLst/>
              <a:cxnLst/>
              <a:rect l="l" t="t" r="r" b="b"/>
              <a:pathLst>
                <a:path w="562" h="596" extrusionOk="0">
                  <a:moveTo>
                    <a:pt x="69" y="137"/>
                  </a:moveTo>
                  <a:cubicBezTo>
                    <a:pt x="35" y="213"/>
                    <a:pt x="1" y="281"/>
                    <a:pt x="35" y="383"/>
                  </a:cubicBezTo>
                  <a:cubicBezTo>
                    <a:pt x="102" y="596"/>
                    <a:pt x="391" y="596"/>
                    <a:pt x="493" y="460"/>
                  </a:cubicBezTo>
                  <a:cubicBezTo>
                    <a:pt x="561" y="383"/>
                    <a:pt x="561" y="315"/>
                    <a:pt x="527" y="213"/>
                  </a:cubicBezTo>
                  <a:cubicBezTo>
                    <a:pt x="459" y="1"/>
                    <a:pt x="213" y="1"/>
                    <a:pt x="69" y="137"/>
                  </a:cubicBezTo>
                  <a:close/>
                </a:path>
              </a:pathLst>
            </a:custGeom>
            <a:solidFill>
              <a:schemeClr val="accent2"/>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817" name="Google Shape;817;p52"/>
            <p:cNvSpPr/>
            <p:nvPr/>
          </p:nvSpPr>
          <p:spPr>
            <a:xfrm>
              <a:off x="2441766" y="980502"/>
              <a:ext cx="11869" cy="14487"/>
            </a:xfrm>
            <a:custGeom>
              <a:avLst/>
              <a:gdLst/>
              <a:ahLst/>
              <a:cxnLst/>
              <a:rect l="l" t="t" r="r" b="b"/>
              <a:pathLst>
                <a:path w="349" h="426" extrusionOk="0">
                  <a:moveTo>
                    <a:pt x="34" y="102"/>
                  </a:moveTo>
                  <a:cubicBezTo>
                    <a:pt x="0" y="145"/>
                    <a:pt x="0" y="213"/>
                    <a:pt x="34" y="281"/>
                  </a:cubicBezTo>
                  <a:cubicBezTo>
                    <a:pt x="68" y="425"/>
                    <a:pt x="246" y="391"/>
                    <a:pt x="314" y="315"/>
                  </a:cubicBezTo>
                  <a:cubicBezTo>
                    <a:pt x="348" y="281"/>
                    <a:pt x="348" y="213"/>
                    <a:pt x="348" y="145"/>
                  </a:cubicBezTo>
                  <a:cubicBezTo>
                    <a:pt x="280" y="0"/>
                    <a:pt x="102" y="34"/>
                    <a:pt x="34" y="102"/>
                  </a:cubicBezTo>
                  <a:close/>
                </a:path>
              </a:pathLst>
            </a:custGeom>
            <a:solidFill>
              <a:schemeClr val="accent2"/>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818" name="Google Shape;818;p52"/>
            <p:cNvSpPr/>
            <p:nvPr/>
          </p:nvSpPr>
          <p:spPr>
            <a:xfrm>
              <a:off x="2777454" y="808322"/>
              <a:ext cx="12141" cy="13331"/>
            </a:xfrm>
            <a:custGeom>
              <a:avLst/>
              <a:gdLst/>
              <a:ahLst/>
              <a:cxnLst/>
              <a:rect l="l" t="t" r="r" b="b"/>
              <a:pathLst>
                <a:path w="357" h="392" extrusionOk="0">
                  <a:moveTo>
                    <a:pt x="34" y="111"/>
                  </a:moveTo>
                  <a:cubicBezTo>
                    <a:pt x="0" y="145"/>
                    <a:pt x="0" y="179"/>
                    <a:pt x="34" y="247"/>
                  </a:cubicBezTo>
                  <a:cubicBezTo>
                    <a:pt x="68" y="391"/>
                    <a:pt x="246" y="391"/>
                    <a:pt x="323" y="281"/>
                  </a:cubicBezTo>
                  <a:cubicBezTo>
                    <a:pt x="357" y="247"/>
                    <a:pt x="357" y="213"/>
                    <a:pt x="357" y="145"/>
                  </a:cubicBezTo>
                  <a:cubicBezTo>
                    <a:pt x="280" y="0"/>
                    <a:pt x="111" y="0"/>
                    <a:pt x="34" y="111"/>
                  </a:cubicBezTo>
                  <a:close/>
                </a:path>
              </a:pathLst>
            </a:custGeom>
            <a:solidFill>
              <a:schemeClr val="accent2"/>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819" name="Google Shape;819;p52"/>
            <p:cNvSpPr/>
            <p:nvPr/>
          </p:nvSpPr>
          <p:spPr>
            <a:xfrm>
              <a:off x="2687300" y="1129863"/>
              <a:ext cx="13025" cy="14453"/>
            </a:xfrm>
            <a:custGeom>
              <a:avLst/>
              <a:gdLst/>
              <a:ahLst/>
              <a:cxnLst/>
              <a:rect l="l" t="t" r="r" b="b"/>
              <a:pathLst>
                <a:path w="383" h="425" extrusionOk="0">
                  <a:moveTo>
                    <a:pt x="69" y="102"/>
                  </a:moveTo>
                  <a:cubicBezTo>
                    <a:pt x="35" y="170"/>
                    <a:pt x="1" y="213"/>
                    <a:pt x="35" y="281"/>
                  </a:cubicBezTo>
                  <a:cubicBezTo>
                    <a:pt x="103" y="425"/>
                    <a:pt x="247" y="425"/>
                    <a:pt x="349" y="315"/>
                  </a:cubicBezTo>
                  <a:cubicBezTo>
                    <a:pt x="383" y="281"/>
                    <a:pt x="383" y="213"/>
                    <a:pt x="349" y="136"/>
                  </a:cubicBezTo>
                  <a:cubicBezTo>
                    <a:pt x="315" y="0"/>
                    <a:pt x="137" y="34"/>
                    <a:pt x="69" y="102"/>
                  </a:cubicBezTo>
                  <a:close/>
                </a:path>
              </a:pathLst>
            </a:custGeom>
            <a:solidFill>
              <a:schemeClr val="accent2"/>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820" name="Google Shape;820;p52"/>
            <p:cNvSpPr/>
            <p:nvPr/>
          </p:nvSpPr>
          <p:spPr>
            <a:xfrm>
              <a:off x="4115853" y="35536"/>
              <a:ext cx="209486" cy="266109"/>
            </a:xfrm>
            <a:custGeom>
              <a:avLst/>
              <a:gdLst/>
              <a:ahLst/>
              <a:cxnLst/>
              <a:rect l="l" t="t" r="r" b="b"/>
              <a:pathLst>
                <a:path w="6160" h="7825" extrusionOk="0">
                  <a:moveTo>
                    <a:pt x="256" y="1"/>
                  </a:moveTo>
                  <a:lnTo>
                    <a:pt x="256" y="1"/>
                  </a:lnTo>
                  <a:cubicBezTo>
                    <a:pt x="256" y="1"/>
                    <a:pt x="1" y="2762"/>
                    <a:pt x="1139" y="4707"/>
                  </a:cubicBezTo>
                  <a:cubicBezTo>
                    <a:pt x="2235" y="6618"/>
                    <a:pt x="6160" y="7825"/>
                    <a:pt x="6160" y="7825"/>
                  </a:cubicBezTo>
                  <a:cubicBezTo>
                    <a:pt x="6160" y="7825"/>
                    <a:pt x="5735" y="4817"/>
                    <a:pt x="3509" y="2617"/>
                  </a:cubicBezTo>
                  <a:cubicBezTo>
                    <a:pt x="1241" y="459"/>
                    <a:pt x="256" y="1"/>
                    <a:pt x="256" y="1"/>
                  </a:cubicBezTo>
                  <a:close/>
                </a:path>
              </a:pathLst>
            </a:custGeom>
            <a:solidFill>
              <a:schemeClr val="lt1"/>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821" name="Google Shape;821;p52"/>
            <p:cNvSpPr/>
            <p:nvPr/>
          </p:nvSpPr>
          <p:spPr>
            <a:xfrm>
              <a:off x="4091878" y="300454"/>
              <a:ext cx="198808" cy="260021"/>
            </a:xfrm>
            <a:custGeom>
              <a:avLst/>
              <a:gdLst/>
              <a:ahLst/>
              <a:cxnLst/>
              <a:rect l="l" t="t" r="r" b="b"/>
              <a:pathLst>
                <a:path w="5846" h="7646" extrusionOk="0">
                  <a:moveTo>
                    <a:pt x="5845" y="1"/>
                  </a:moveTo>
                  <a:lnTo>
                    <a:pt x="5845" y="1"/>
                  </a:lnTo>
                  <a:cubicBezTo>
                    <a:pt x="5845" y="1"/>
                    <a:pt x="2660" y="1164"/>
                    <a:pt x="1343" y="3823"/>
                  </a:cubicBezTo>
                  <a:cubicBezTo>
                    <a:pt x="1" y="6474"/>
                    <a:pt x="179" y="7646"/>
                    <a:pt x="179" y="7646"/>
                  </a:cubicBezTo>
                  <a:cubicBezTo>
                    <a:pt x="179" y="7646"/>
                    <a:pt x="2158" y="6550"/>
                    <a:pt x="3543" y="4775"/>
                  </a:cubicBezTo>
                  <a:cubicBezTo>
                    <a:pt x="4919" y="3008"/>
                    <a:pt x="5845" y="1"/>
                    <a:pt x="5845" y="1"/>
                  </a:cubicBezTo>
                  <a:close/>
                </a:path>
              </a:pathLst>
            </a:custGeom>
            <a:solidFill>
              <a:schemeClr val="lt1"/>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822" name="Google Shape;822;p52"/>
            <p:cNvSpPr/>
            <p:nvPr/>
          </p:nvSpPr>
          <p:spPr>
            <a:xfrm>
              <a:off x="3727318" y="47677"/>
              <a:ext cx="322425" cy="264646"/>
            </a:xfrm>
            <a:custGeom>
              <a:avLst/>
              <a:gdLst/>
              <a:ahLst/>
              <a:cxnLst/>
              <a:rect l="l" t="t" r="r" b="b"/>
              <a:pathLst>
                <a:path w="9481" h="7782" extrusionOk="0">
                  <a:moveTo>
                    <a:pt x="382" y="1"/>
                  </a:moveTo>
                  <a:lnTo>
                    <a:pt x="382" y="1"/>
                  </a:lnTo>
                  <a:cubicBezTo>
                    <a:pt x="382" y="1"/>
                    <a:pt x="0" y="2439"/>
                    <a:pt x="2226" y="4885"/>
                  </a:cubicBezTo>
                  <a:cubicBezTo>
                    <a:pt x="4494" y="7357"/>
                    <a:pt x="9480" y="7782"/>
                    <a:pt x="9480" y="7782"/>
                  </a:cubicBezTo>
                  <a:cubicBezTo>
                    <a:pt x="9480" y="7782"/>
                    <a:pt x="7144" y="4036"/>
                    <a:pt x="4350" y="2192"/>
                  </a:cubicBezTo>
                  <a:cubicBezTo>
                    <a:pt x="1555" y="315"/>
                    <a:pt x="382" y="1"/>
                    <a:pt x="382" y="1"/>
                  </a:cubicBezTo>
                  <a:close/>
                </a:path>
              </a:pathLst>
            </a:custGeom>
            <a:solidFill>
              <a:schemeClr val="accent5"/>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823" name="Google Shape;823;p52"/>
            <p:cNvSpPr/>
            <p:nvPr/>
          </p:nvSpPr>
          <p:spPr>
            <a:xfrm>
              <a:off x="3771799" y="89846"/>
              <a:ext cx="281684" cy="227408"/>
            </a:xfrm>
            <a:custGeom>
              <a:avLst/>
              <a:gdLst/>
              <a:ahLst/>
              <a:cxnLst/>
              <a:rect l="l" t="t" r="r" b="b"/>
              <a:pathLst>
                <a:path w="8283" h="6687" extrusionOk="0">
                  <a:moveTo>
                    <a:pt x="102" y="1"/>
                  </a:moveTo>
                  <a:cubicBezTo>
                    <a:pt x="102" y="1"/>
                    <a:pt x="34" y="1"/>
                    <a:pt x="34" y="35"/>
                  </a:cubicBezTo>
                  <a:lnTo>
                    <a:pt x="0" y="69"/>
                  </a:lnTo>
                  <a:cubicBezTo>
                    <a:pt x="0" y="137"/>
                    <a:pt x="0" y="171"/>
                    <a:pt x="34" y="213"/>
                  </a:cubicBezTo>
                  <a:cubicBezTo>
                    <a:pt x="102" y="281"/>
                    <a:pt x="5488" y="4987"/>
                    <a:pt x="8104" y="6652"/>
                  </a:cubicBezTo>
                  <a:cubicBezTo>
                    <a:pt x="8104" y="6686"/>
                    <a:pt x="8138" y="6686"/>
                    <a:pt x="8172" y="6686"/>
                  </a:cubicBezTo>
                  <a:cubicBezTo>
                    <a:pt x="8206" y="6686"/>
                    <a:pt x="8249" y="6652"/>
                    <a:pt x="8283" y="6618"/>
                  </a:cubicBezTo>
                  <a:cubicBezTo>
                    <a:pt x="8283" y="6584"/>
                    <a:pt x="8283" y="6508"/>
                    <a:pt x="8206" y="6474"/>
                  </a:cubicBezTo>
                  <a:cubicBezTo>
                    <a:pt x="5624" y="4775"/>
                    <a:pt x="247" y="69"/>
                    <a:pt x="213" y="35"/>
                  </a:cubicBezTo>
                  <a:cubicBezTo>
                    <a:pt x="179" y="1"/>
                    <a:pt x="136" y="1"/>
                    <a:pt x="102" y="1"/>
                  </a:cubicBezTo>
                  <a:close/>
                </a:path>
              </a:pathLst>
            </a:custGeom>
            <a:solidFill>
              <a:schemeClr val="accent3"/>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824" name="Google Shape;824;p52"/>
            <p:cNvSpPr/>
            <p:nvPr/>
          </p:nvSpPr>
          <p:spPr>
            <a:xfrm>
              <a:off x="3821212" y="316064"/>
              <a:ext cx="202243" cy="296137"/>
            </a:xfrm>
            <a:custGeom>
              <a:avLst/>
              <a:gdLst/>
              <a:ahLst/>
              <a:cxnLst/>
              <a:rect l="l" t="t" r="r" b="b"/>
              <a:pathLst>
                <a:path w="5947" h="8708" extrusionOk="0">
                  <a:moveTo>
                    <a:pt x="5946" y="0"/>
                  </a:moveTo>
                  <a:lnTo>
                    <a:pt x="5946" y="0"/>
                  </a:lnTo>
                  <a:cubicBezTo>
                    <a:pt x="5946" y="0"/>
                    <a:pt x="2650" y="1096"/>
                    <a:pt x="1342" y="3500"/>
                  </a:cubicBezTo>
                  <a:cubicBezTo>
                    <a:pt x="0" y="5947"/>
                    <a:pt x="917" y="8707"/>
                    <a:pt x="917" y="8707"/>
                  </a:cubicBezTo>
                  <a:cubicBezTo>
                    <a:pt x="917" y="8707"/>
                    <a:pt x="1521" y="8283"/>
                    <a:pt x="3186" y="5981"/>
                  </a:cubicBezTo>
                  <a:cubicBezTo>
                    <a:pt x="4885" y="3645"/>
                    <a:pt x="5946" y="0"/>
                    <a:pt x="5946" y="0"/>
                  </a:cubicBezTo>
                  <a:close/>
                </a:path>
              </a:pathLst>
            </a:custGeom>
            <a:solidFill>
              <a:schemeClr val="accent5"/>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825" name="Google Shape;825;p52"/>
            <p:cNvSpPr/>
            <p:nvPr/>
          </p:nvSpPr>
          <p:spPr>
            <a:xfrm>
              <a:off x="3869163" y="311133"/>
              <a:ext cx="158917" cy="248187"/>
            </a:xfrm>
            <a:custGeom>
              <a:avLst/>
              <a:gdLst/>
              <a:ahLst/>
              <a:cxnLst/>
              <a:rect l="l" t="t" r="r" b="b"/>
              <a:pathLst>
                <a:path w="4673" h="7298" extrusionOk="0">
                  <a:moveTo>
                    <a:pt x="4536" y="1"/>
                  </a:moveTo>
                  <a:cubicBezTo>
                    <a:pt x="4494" y="1"/>
                    <a:pt x="4494" y="35"/>
                    <a:pt x="4460" y="35"/>
                  </a:cubicBezTo>
                  <a:cubicBezTo>
                    <a:pt x="2124" y="2337"/>
                    <a:pt x="816" y="5098"/>
                    <a:pt x="289" y="6372"/>
                  </a:cubicBezTo>
                  <a:cubicBezTo>
                    <a:pt x="111" y="6831"/>
                    <a:pt x="34" y="7120"/>
                    <a:pt x="34" y="7154"/>
                  </a:cubicBezTo>
                  <a:cubicBezTo>
                    <a:pt x="0" y="7187"/>
                    <a:pt x="34" y="7255"/>
                    <a:pt x="111" y="7298"/>
                  </a:cubicBezTo>
                  <a:lnTo>
                    <a:pt x="145" y="7298"/>
                  </a:lnTo>
                  <a:cubicBezTo>
                    <a:pt x="213" y="7298"/>
                    <a:pt x="247" y="7255"/>
                    <a:pt x="247" y="7221"/>
                  </a:cubicBezTo>
                  <a:cubicBezTo>
                    <a:pt x="289" y="7187"/>
                    <a:pt x="1487" y="3297"/>
                    <a:pt x="4638" y="213"/>
                  </a:cubicBezTo>
                  <a:cubicBezTo>
                    <a:pt x="4672" y="179"/>
                    <a:pt x="4672" y="111"/>
                    <a:pt x="4638" y="35"/>
                  </a:cubicBezTo>
                  <a:cubicBezTo>
                    <a:pt x="4604" y="35"/>
                    <a:pt x="4570" y="1"/>
                    <a:pt x="4536" y="1"/>
                  </a:cubicBezTo>
                  <a:close/>
                </a:path>
              </a:pathLst>
            </a:custGeom>
            <a:solidFill>
              <a:schemeClr val="accent3"/>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826" name="Google Shape;826;p52"/>
            <p:cNvSpPr/>
            <p:nvPr/>
          </p:nvSpPr>
          <p:spPr>
            <a:xfrm>
              <a:off x="4169007" y="104299"/>
              <a:ext cx="160073" cy="199658"/>
            </a:xfrm>
            <a:custGeom>
              <a:avLst/>
              <a:gdLst/>
              <a:ahLst/>
              <a:cxnLst/>
              <a:rect l="l" t="t" r="r" b="b"/>
              <a:pathLst>
                <a:path w="4707" h="5871" extrusionOk="0">
                  <a:moveTo>
                    <a:pt x="69" y="1"/>
                  </a:moveTo>
                  <a:lnTo>
                    <a:pt x="35" y="1"/>
                  </a:lnTo>
                  <a:cubicBezTo>
                    <a:pt x="35" y="35"/>
                    <a:pt x="1" y="35"/>
                    <a:pt x="1" y="35"/>
                  </a:cubicBezTo>
                  <a:cubicBezTo>
                    <a:pt x="1" y="68"/>
                    <a:pt x="1" y="102"/>
                    <a:pt x="35" y="136"/>
                  </a:cubicBezTo>
                  <a:cubicBezTo>
                    <a:pt x="35" y="170"/>
                    <a:pt x="2728" y="4036"/>
                    <a:pt x="4563" y="5836"/>
                  </a:cubicBezTo>
                  <a:cubicBezTo>
                    <a:pt x="4563" y="5870"/>
                    <a:pt x="4597" y="5870"/>
                    <a:pt x="4597" y="5870"/>
                  </a:cubicBezTo>
                  <a:cubicBezTo>
                    <a:pt x="4639" y="5870"/>
                    <a:pt x="4639" y="5870"/>
                    <a:pt x="4673" y="5836"/>
                  </a:cubicBezTo>
                  <a:cubicBezTo>
                    <a:pt x="4707" y="5803"/>
                    <a:pt x="4707" y="5769"/>
                    <a:pt x="4673" y="5735"/>
                  </a:cubicBezTo>
                  <a:cubicBezTo>
                    <a:pt x="2864" y="3925"/>
                    <a:pt x="179" y="68"/>
                    <a:pt x="137" y="35"/>
                  </a:cubicBezTo>
                  <a:cubicBezTo>
                    <a:pt x="137" y="1"/>
                    <a:pt x="103" y="1"/>
                    <a:pt x="69" y="1"/>
                  </a:cubicBezTo>
                  <a:close/>
                </a:path>
              </a:pathLst>
            </a:custGeom>
            <a:solidFill>
              <a:schemeClr val="accent2"/>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827" name="Google Shape;827;p52"/>
            <p:cNvSpPr/>
            <p:nvPr/>
          </p:nvSpPr>
          <p:spPr>
            <a:xfrm>
              <a:off x="4118472" y="297870"/>
              <a:ext cx="174526" cy="223905"/>
            </a:xfrm>
            <a:custGeom>
              <a:avLst/>
              <a:gdLst/>
              <a:ahLst/>
              <a:cxnLst/>
              <a:rect l="l" t="t" r="r" b="b"/>
              <a:pathLst>
                <a:path w="5132" h="6584" extrusionOk="0">
                  <a:moveTo>
                    <a:pt x="5063" y="0"/>
                  </a:moveTo>
                  <a:cubicBezTo>
                    <a:pt x="5021" y="0"/>
                    <a:pt x="5021" y="0"/>
                    <a:pt x="4987" y="43"/>
                  </a:cubicBezTo>
                  <a:cubicBezTo>
                    <a:pt x="4001" y="1172"/>
                    <a:pt x="68" y="6414"/>
                    <a:pt x="34" y="6448"/>
                  </a:cubicBezTo>
                  <a:lnTo>
                    <a:pt x="34" y="6482"/>
                  </a:lnTo>
                  <a:cubicBezTo>
                    <a:pt x="0" y="6516"/>
                    <a:pt x="34" y="6550"/>
                    <a:pt x="68" y="6550"/>
                  </a:cubicBezTo>
                  <a:cubicBezTo>
                    <a:pt x="68" y="6584"/>
                    <a:pt x="68" y="6584"/>
                    <a:pt x="102" y="6584"/>
                  </a:cubicBezTo>
                  <a:cubicBezTo>
                    <a:pt x="136" y="6584"/>
                    <a:pt x="136" y="6584"/>
                    <a:pt x="179" y="6550"/>
                  </a:cubicBezTo>
                  <a:cubicBezTo>
                    <a:pt x="213" y="6516"/>
                    <a:pt x="4137" y="1240"/>
                    <a:pt x="5131" y="144"/>
                  </a:cubicBezTo>
                  <a:lnTo>
                    <a:pt x="5131" y="0"/>
                  </a:lnTo>
                  <a:close/>
                </a:path>
              </a:pathLst>
            </a:custGeom>
            <a:solidFill>
              <a:schemeClr val="accent2"/>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828" name="Google Shape;828;p52"/>
            <p:cNvSpPr/>
            <p:nvPr/>
          </p:nvSpPr>
          <p:spPr>
            <a:xfrm>
              <a:off x="4430185" y="22273"/>
              <a:ext cx="220165" cy="301034"/>
            </a:xfrm>
            <a:custGeom>
              <a:avLst/>
              <a:gdLst/>
              <a:ahLst/>
              <a:cxnLst/>
              <a:rect l="l" t="t" r="r" b="b"/>
              <a:pathLst>
                <a:path w="6474" h="8852" extrusionOk="0">
                  <a:moveTo>
                    <a:pt x="459" y="0"/>
                  </a:moveTo>
                  <a:cubicBezTo>
                    <a:pt x="391" y="0"/>
                    <a:pt x="357" y="34"/>
                    <a:pt x="357" y="34"/>
                  </a:cubicBezTo>
                  <a:cubicBezTo>
                    <a:pt x="357" y="34"/>
                    <a:pt x="0" y="6159"/>
                    <a:pt x="5097" y="8852"/>
                  </a:cubicBezTo>
                  <a:cubicBezTo>
                    <a:pt x="5097" y="8852"/>
                    <a:pt x="6473" y="4247"/>
                    <a:pt x="3543" y="1911"/>
                  </a:cubicBezTo>
                  <a:cubicBezTo>
                    <a:pt x="1419" y="246"/>
                    <a:pt x="705" y="0"/>
                    <a:pt x="459" y="0"/>
                  </a:cubicBezTo>
                  <a:close/>
                </a:path>
              </a:pathLst>
            </a:custGeom>
            <a:solidFill>
              <a:schemeClr val="accent5"/>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829" name="Google Shape;829;p52"/>
            <p:cNvSpPr/>
            <p:nvPr/>
          </p:nvSpPr>
          <p:spPr>
            <a:xfrm>
              <a:off x="4498642" y="104299"/>
              <a:ext cx="107226" cy="221321"/>
            </a:xfrm>
            <a:custGeom>
              <a:avLst/>
              <a:gdLst/>
              <a:ahLst/>
              <a:cxnLst/>
              <a:rect l="l" t="t" r="r" b="b"/>
              <a:pathLst>
                <a:path w="3153" h="6508" extrusionOk="0">
                  <a:moveTo>
                    <a:pt x="111" y="1"/>
                  </a:moveTo>
                  <a:lnTo>
                    <a:pt x="43" y="1"/>
                  </a:lnTo>
                  <a:lnTo>
                    <a:pt x="43" y="35"/>
                  </a:lnTo>
                  <a:cubicBezTo>
                    <a:pt x="0" y="68"/>
                    <a:pt x="0" y="102"/>
                    <a:pt x="43" y="136"/>
                  </a:cubicBezTo>
                  <a:cubicBezTo>
                    <a:pt x="77" y="170"/>
                    <a:pt x="2481" y="3713"/>
                    <a:pt x="3016" y="6440"/>
                  </a:cubicBezTo>
                  <a:cubicBezTo>
                    <a:pt x="3016" y="6474"/>
                    <a:pt x="3050" y="6508"/>
                    <a:pt x="3084" y="6508"/>
                  </a:cubicBezTo>
                  <a:lnTo>
                    <a:pt x="3084" y="6508"/>
                  </a:lnTo>
                  <a:cubicBezTo>
                    <a:pt x="3152" y="6508"/>
                    <a:pt x="3152" y="6440"/>
                    <a:pt x="3152" y="6406"/>
                  </a:cubicBezTo>
                  <a:cubicBezTo>
                    <a:pt x="2625" y="3645"/>
                    <a:pt x="179" y="68"/>
                    <a:pt x="179" y="35"/>
                  </a:cubicBezTo>
                  <a:cubicBezTo>
                    <a:pt x="145" y="1"/>
                    <a:pt x="111" y="1"/>
                    <a:pt x="111" y="1"/>
                  </a:cubicBezTo>
                  <a:close/>
                </a:path>
              </a:pathLst>
            </a:custGeom>
            <a:solidFill>
              <a:schemeClr val="accent3"/>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830" name="Google Shape;830;p52"/>
            <p:cNvSpPr/>
            <p:nvPr/>
          </p:nvSpPr>
          <p:spPr>
            <a:xfrm>
              <a:off x="4395225" y="320961"/>
              <a:ext cx="225062" cy="269577"/>
            </a:xfrm>
            <a:custGeom>
              <a:avLst/>
              <a:gdLst/>
              <a:ahLst/>
              <a:cxnLst/>
              <a:rect l="l" t="t" r="r" b="b"/>
              <a:pathLst>
                <a:path w="6618" h="7927" extrusionOk="0">
                  <a:moveTo>
                    <a:pt x="5632" y="1"/>
                  </a:moveTo>
                  <a:cubicBezTo>
                    <a:pt x="5632" y="1"/>
                    <a:pt x="3543" y="103"/>
                    <a:pt x="2336" y="2158"/>
                  </a:cubicBezTo>
                  <a:cubicBezTo>
                    <a:pt x="1096" y="4206"/>
                    <a:pt x="0" y="7926"/>
                    <a:pt x="0" y="7926"/>
                  </a:cubicBezTo>
                  <a:cubicBezTo>
                    <a:pt x="0" y="7926"/>
                    <a:pt x="1385" y="7892"/>
                    <a:pt x="4001" y="5310"/>
                  </a:cubicBezTo>
                  <a:cubicBezTo>
                    <a:pt x="6618" y="2719"/>
                    <a:pt x="5632" y="1"/>
                    <a:pt x="5632" y="1"/>
                  </a:cubicBezTo>
                  <a:close/>
                </a:path>
              </a:pathLst>
            </a:custGeom>
            <a:solidFill>
              <a:schemeClr val="accent5"/>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831" name="Google Shape;831;p52"/>
            <p:cNvSpPr/>
            <p:nvPr/>
          </p:nvSpPr>
          <p:spPr>
            <a:xfrm>
              <a:off x="4446916" y="318376"/>
              <a:ext cx="143342" cy="217852"/>
            </a:xfrm>
            <a:custGeom>
              <a:avLst/>
              <a:gdLst/>
              <a:ahLst/>
              <a:cxnLst/>
              <a:rect l="l" t="t" r="r" b="b"/>
              <a:pathLst>
                <a:path w="4215" h="6406" extrusionOk="0">
                  <a:moveTo>
                    <a:pt x="4112" y="0"/>
                  </a:moveTo>
                  <a:cubicBezTo>
                    <a:pt x="4070" y="0"/>
                    <a:pt x="4036" y="0"/>
                    <a:pt x="4036" y="34"/>
                  </a:cubicBezTo>
                  <a:cubicBezTo>
                    <a:pt x="2303" y="3645"/>
                    <a:pt x="35" y="6235"/>
                    <a:pt x="1" y="6269"/>
                  </a:cubicBezTo>
                  <a:lnTo>
                    <a:pt x="1" y="6269"/>
                  </a:lnTo>
                  <a:cubicBezTo>
                    <a:pt x="1" y="6303"/>
                    <a:pt x="1" y="6337"/>
                    <a:pt x="35" y="6371"/>
                  </a:cubicBezTo>
                  <a:lnTo>
                    <a:pt x="77" y="6405"/>
                  </a:lnTo>
                  <a:cubicBezTo>
                    <a:pt x="111" y="6405"/>
                    <a:pt x="111" y="6371"/>
                    <a:pt x="145" y="6371"/>
                  </a:cubicBezTo>
                  <a:cubicBezTo>
                    <a:pt x="179" y="6337"/>
                    <a:pt x="2447" y="3721"/>
                    <a:pt x="4180" y="111"/>
                  </a:cubicBezTo>
                  <a:cubicBezTo>
                    <a:pt x="4214" y="77"/>
                    <a:pt x="4180" y="0"/>
                    <a:pt x="4146" y="0"/>
                  </a:cubicBezTo>
                  <a:close/>
                </a:path>
              </a:pathLst>
            </a:custGeom>
            <a:solidFill>
              <a:schemeClr val="accent3"/>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832" name="Google Shape;832;p52"/>
            <p:cNvSpPr/>
            <p:nvPr/>
          </p:nvSpPr>
          <p:spPr>
            <a:xfrm>
              <a:off x="6625743" y="4124462"/>
              <a:ext cx="253968" cy="301068"/>
            </a:xfrm>
            <a:custGeom>
              <a:avLst/>
              <a:gdLst/>
              <a:ahLst/>
              <a:cxnLst/>
              <a:rect l="l" t="t" r="r" b="b"/>
              <a:pathLst>
                <a:path w="7468" h="8853" extrusionOk="0">
                  <a:moveTo>
                    <a:pt x="68" y="1"/>
                  </a:moveTo>
                  <a:cubicBezTo>
                    <a:pt x="68" y="1"/>
                    <a:pt x="0" y="8852"/>
                    <a:pt x="3576" y="8215"/>
                  </a:cubicBezTo>
                  <a:cubicBezTo>
                    <a:pt x="3610" y="8215"/>
                    <a:pt x="3678" y="8215"/>
                    <a:pt x="3712" y="8181"/>
                  </a:cubicBezTo>
                  <a:cubicBezTo>
                    <a:pt x="7467" y="7221"/>
                    <a:pt x="68" y="1"/>
                    <a:pt x="68" y="1"/>
                  </a:cubicBezTo>
                  <a:close/>
                </a:path>
              </a:pathLst>
            </a:custGeom>
            <a:solidFill>
              <a:schemeClr val="accent3"/>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833" name="Google Shape;833;p52"/>
            <p:cNvSpPr/>
            <p:nvPr/>
          </p:nvSpPr>
          <p:spPr>
            <a:xfrm>
              <a:off x="6624587" y="4120993"/>
              <a:ext cx="104607" cy="223939"/>
            </a:xfrm>
            <a:custGeom>
              <a:avLst/>
              <a:gdLst/>
              <a:ahLst/>
              <a:cxnLst/>
              <a:rect l="l" t="t" r="r" b="b"/>
              <a:pathLst>
                <a:path w="3076" h="6585" extrusionOk="0">
                  <a:moveTo>
                    <a:pt x="102" y="1"/>
                  </a:moveTo>
                  <a:cubicBezTo>
                    <a:pt x="68" y="1"/>
                    <a:pt x="68" y="1"/>
                    <a:pt x="68" y="35"/>
                  </a:cubicBezTo>
                  <a:cubicBezTo>
                    <a:pt x="34" y="35"/>
                    <a:pt x="0" y="103"/>
                    <a:pt x="34" y="137"/>
                  </a:cubicBezTo>
                  <a:lnTo>
                    <a:pt x="2863" y="6508"/>
                  </a:lnTo>
                  <a:cubicBezTo>
                    <a:pt x="2863" y="6550"/>
                    <a:pt x="2939" y="6584"/>
                    <a:pt x="2973" y="6584"/>
                  </a:cubicBezTo>
                  <a:cubicBezTo>
                    <a:pt x="2973" y="6584"/>
                    <a:pt x="2973" y="6550"/>
                    <a:pt x="3007" y="6550"/>
                  </a:cubicBezTo>
                  <a:cubicBezTo>
                    <a:pt x="3041" y="6550"/>
                    <a:pt x="3075" y="6474"/>
                    <a:pt x="3041" y="6440"/>
                  </a:cubicBezTo>
                  <a:lnTo>
                    <a:pt x="212" y="69"/>
                  </a:lnTo>
                  <a:cubicBezTo>
                    <a:pt x="178" y="35"/>
                    <a:pt x="136" y="1"/>
                    <a:pt x="102" y="1"/>
                  </a:cubicBezTo>
                  <a:close/>
                </a:path>
              </a:pathLst>
            </a:custGeom>
            <a:solidFill>
              <a:schemeClr val="accent4"/>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834" name="Google Shape;834;p52"/>
            <p:cNvSpPr/>
            <p:nvPr/>
          </p:nvSpPr>
          <p:spPr>
            <a:xfrm>
              <a:off x="6358512" y="3911575"/>
              <a:ext cx="202243" cy="249037"/>
            </a:xfrm>
            <a:custGeom>
              <a:avLst/>
              <a:gdLst/>
              <a:ahLst/>
              <a:cxnLst/>
              <a:rect l="l" t="t" r="r" b="b"/>
              <a:pathLst>
                <a:path w="5947" h="7323" extrusionOk="0">
                  <a:moveTo>
                    <a:pt x="3611" y="391"/>
                  </a:moveTo>
                  <a:cubicBezTo>
                    <a:pt x="3432" y="425"/>
                    <a:pt x="3220" y="527"/>
                    <a:pt x="2974" y="705"/>
                  </a:cubicBezTo>
                  <a:cubicBezTo>
                    <a:pt x="0" y="2727"/>
                    <a:pt x="5947" y="7323"/>
                    <a:pt x="5947" y="7323"/>
                  </a:cubicBezTo>
                  <a:cubicBezTo>
                    <a:pt x="5947" y="7323"/>
                    <a:pt x="5947" y="0"/>
                    <a:pt x="3611" y="391"/>
                  </a:cubicBezTo>
                  <a:close/>
                </a:path>
              </a:pathLst>
            </a:custGeom>
            <a:solidFill>
              <a:schemeClr val="accent3"/>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835" name="Google Shape;835;p52"/>
            <p:cNvSpPr/>
            <p:nvPr/>
          </p:nvSpPr>
          <p:spPr>
            <a:xfrm>
              <a:off x="6472913" y="3969353"/>
              <a:ext cx="91310" cy="195033"/>
            </a:xfrm>
            <a:custGeom>
              <a:avLst/>
              <a:gdLst/>
              <a:ahLst/>
              <a:cxnLst/>
              <a:rect l="l" t="t" r="r" b="b"/>
              <a:pathLst>
                <a:path w="2685" h="5735" extrusionOk="0">
                  <a:moveTo>
                    <a:pt x="102" y="0"/>
                  </a:moveTo>
                  <a:cubicBezTo>
                    <a:pt x="68" y="0"/>
                    <a:pt x="68" y="0"/>
                    <a:pt x="68" y="34"/>
                  </a:cubicBezTo>
                  <a:cubicBezTo>
                    <a:pt x="0" y="34"/>
                    <a:pt x="0" y="102"/>
                    <a:pt x="34" y="136"/>
                  </a:cubicBezTo>
                  <a:cubicBezTo>
                    <a:pt x="34" y="178"/>
                    <a:pt x="1912" y="4069"/>
                    <a:pt x="2472" y="5658"/>
                  </a:cubicBezTo>
                  <a:cubicBezTo>
                    <a:pt x="2515" y="5734"/>
                    <a:pt x="2549" y="5734"/>
                    <a:pt x="2583" y="5734"/>
                  </a:cubicBezTo>
                  <a:lnTo>
                    <a:pt x="2617" y="5734"/>
                  </a:lnTo>
                  <a:lnTo>
                    <a:pt x="2617" y="5734"/>
                  </a:lnTo>
                  <a:cubicBezTo>
                    <a:pt x="2651" y="5700"/>
                    <a:pt x="2685" y="5658"/>
                    <a:pt x="2651" y="5590"/>
                  </a:cubicBezTo>
                  <a:cubicBezTo>
                    <a:pt x="2090" y="4001"/>
                    <a:pt x="213" y="102"/>
                    <a:pt x="179" y="68"/>
                  </a:cubicBezTo>
                  <a:cubicBezTo>
                    <a:pt x="179" y="34"/>
                    <a:pt x="136" y="0"/>
                    <a:pt x="102" y="0"/>
                  </a:cubicBezTo>
                  <a:close/>
                </a:path>
              </a:pathLst>
            </a:custGeom>
            <a:solidFill>
              <a:schemeClr val="accent4"/>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836" name="Google Shape;836;p52"/>
            <p:cNvSpPr/>
            <p:nvPr/>
          </p:nvSpPr>
          <p:spPr>
            <a:xfrm>
              <a:off x="6670225" y="3699504"/>
              <a:ext cx="257709" cy="272162"/>
            </a:xfrm>
            <a:custGeom>
              <a:avLst/>
              <a:gdLst/>
              <a:ahLst/>
              <a:cxnLst/>
              <a:rect l="l" t="t" r="r" b="b"/>
              <a:pathLst>
                <a:path w="7578" h="8003" extrusionOk="0">
                  <a:moveTo>
                    <a:pt x="4817" y="502"/>
                  </a:moveTo>
                  <a:cubicBezTo>
                    <a:pt x="4494" y="536"/>
                    <a:pt x="4180" y="714"/>
                    <a:pt x="3789" y="995"/>
                  </a:cubicBezTo>
                  <a:cubicBezTo>
                    <a:pt x="0" y="3824"/>
                    <a:pt x="7578" y="8003"/>
                    <a:pt x="7578" y="8003"/>
                  </a:cubicBezTo>
                  <a:cubicBezTo>
                    <a:pt x="7578" y="8003"/>
                    <a:pt x="7578" y="1"/>
                    <a:pt x="4817" y="502"/>
                  </a:cubicBezTo>
                  <a:close/>
                </a:path>
              </a:pathLst>
            </a:custGeom>
            <a:solidFill>
              <a:schemeClr val="accent3"/>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837" name="Google Shape;837;p52"/>
            <p:cNvSpPr/>
            <p:nvPr/>
          </p:nvSpPr>
          <p:spPr>
            <a:xfrm>
              <a:off x="6823054" y="3773198"/>
              <a:ext cx="108348" cy="200780"/>
            </a:xfrm>
            <a:custGeom>
              <a:avLst/>
              <a:gdLst/>
              <a:ahLst/>
              <a:cxnLst/>
              <a:rect l="l" t="t" r="r" b="b"/>
              <a:pathLst>
                <a:path w="3186" h="5904" extrusionOk="0">
                  <a:moveTo>
                    <a:pt x="111" y="0"/>
                  </a:moveTo>
                  <a:cubicBezTo>
                    <a:pt x="111" y="34"/>
                    <a:pt x="77" y="34"/>
                    <a:pt x="77" y="34"/>
                  </a:cubicBezTo>
                  <a:cubicBezTo>
                    <a:pt x="34" y="34"/>
                    <a:pt x="0" y="102"/>
                    <a:pt x="34" y="136"/>
                  </a:cubicBezTo>
                  <a:cubicBezTo>
                    <a:pt x="77" y="170"/>
                    <a:pt x="2090" y="3959"/>
                    <a:pt x="3007" y="5870"/>
                  </a:cubicBezTo>
                  <a:cubicBezTo>
                    <a:pt x="3007" y="5904"/>
                    <a:pt x="3050" y="5904"/>
                    <a:pt x="3118" y="5904"/>
                  </a:cubicBezTo>
                  <a:lnTo>
                    <a:pt x="3118" y="5904"/>
                  </a:lnTo>
                  <a:lnTo>
                    <a:pt x="3118" y="5904"/>
                  </a:lnTo>
                  <a:cubicBezTo>
                    <a:pt x="3152" y="5870"/>
                    <a:pt x="3186" y="5836"/>
                    <a:pt x="3152" y="5802"/>
                  </a:cubicBezTo>
                  <a:cubicBezTo>
                    <a:pt x="2234" y="3891"/>
                    <a:pt x="212" y="102"/>
                    <a:pt x="178" y="68"/>
                  </a:cubicBezTo>
                  <a:cubicBezTo>
                    <a:pt x="178" y="34"/>
                    <a:pt x="144" y="0"/>
                    <a:pt x="111" y="0"/>
                  </a:cubicBezTo>
                  <a:close/>
                </a:path>
              </a:pathLst>
            </a:custGeom>
            <a:solidFill>
              <a:schemeClr val="accent4"/>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838" name="Google Shape;838;p52"/>
            <p:cNvSpPr/>
            <p:nvPr/>
          </p:nvSpPr>
          <p:spPr>
            <a:xfrm>
              <a:off x="7019210" y="3904331"/>
              <a:ext cx="301034" cy="292396"/>
            </a:xfrm>
            <a:custGeom>
              <a:avLst/>
              <a:gdLst/>
              <a:ahLst/>
              <a:cxnLst/>
              <a:rect l="l" t="t" r="r" b="b"/>
              <a:pathLst>
                <a:path w="8852" h="8598" extrusionOk="0">
                  <a:moveTo>
                    <a:pt x="0" y="1"/>
                  </a:moveTo>
                  <a:cubicBezTo>
                    <a:pt x="0" y="1"/>
                    <a:pt x="357" y="8597"/>
                    <a:pt x="3186" y="8105"/>
                  </a:cubicBezTo>
                  <a:cubicBezTo>
                    <a:pt x="3296" y="8105"/>
                    <a:pt x="3440" y="8037"/>
                    <a:pt x="3576" y="7994"/>
                  </a:cubicBezTo>
                  <a:cubicBezTo>
                    <a:pt x="8852" y="5658"/>
                    <a:pt x="0" y="1"/>
                    <a:pt x="0" y="1"/>
                  </a:cubicBezTo>
                  <a:close/>
                </a:path>
              </a:pathLst>
            </a:custGeom>
            <a:solidFill>
              <a:schemeClr val="accent3"/>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839" name="Google Shape;839;p52"/>
            <p:cNvSpPr/>
            <p:nvPr/>
          </p:nvSpPr>
          <p:spPr>
            <a:xfrm>
              <a:off x="7015741" y="3900590"/>
              <a:ext cx="116748" cy="209486"/>
            </a:xfrm>
            <a:custGeom>
              <a:avLst/>
              <a:gdLst/>
              <a:ahLst/>
              <a:cxnLst/>
              <a:rect l="l" t="t" r="r" b="b"/>
              <a:pathLst>
                <a:path w="3433" h="6160" extrusionOk="0">
                  <a:moveTo>
                    <a:pt x="68" y="0"/>
                  </a:moveTo>
                  <a:cubicBezTo>
                    <a:pt x="68" y="34"/>
                    <a:pt x="68" y="34"/>
                    <a:pt x="34" y="34"/>
                  </a:cubicBezTo>
                  <a:cubicBezTo>
                    <a:pt x="0" y="77"/>
                    <a:pt x="0" y="111"/>
                    <a:pt x="34" y="179"/>
                  </a:cubicBezTo>
                  <a:cubicBezTo>
                    <a:pt x="994" y="1699"/>
                    <a:pt x="3220" y="6057"/>
                    <a:pt x="3220" y="6091"/>
                  </a:cubicBezTo>
                  <a:cubicBezTo>
                    <a:pt x="3254" y="6125"/>
                    <a:pt x="3288" y="6159"/>
                    <a:pt x="3330" y="6159"/>
                  </a:cubicBezTo>
                  <a:lnTo>
                    <a:pt x="3364" y="6159"/>
                  </a:lnTo>
                  <a:lnTo>
                    <a:pt x="3364" y="6159"/>
                  </a:lnTo>
                  <a:cubicBezTo>
                    <a:pt x="3398" y="6125"/>
                    <a:pt x="3432" y="6057"/>
                    <a:pt x="3398" y="6023"/>
                  </a:cubicBezTo>
                  <a:cubicBezTo>
                    <a:pt x="3398" y="5981"/>
                    <a:pt x="1164" y="1597"/>
                    <a:pt x="179" y="77"/>
                  </a:cubicBezTo>
                  <a:cubicBezTo>
                    <a:pt x="179" y="34"/>
                    <a:pt x="102" y="0"/>
                    <a:pt x="68" y="0"/>
                  </a:cubicBezTo>
                  <a:close/>
                </a:path>
              </a:pathLst>
            </a:custGeom>
            <a:solidFill>
              <a:schemeClr val="accent4"/>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840" name="Google Shape;840;p52"/>
            <p:cNvSpPr/>
            <p:nvPr/>
          </p:nvSpPr>
          <p:spPr>
            <a:xfrm>
              <a:off x="6038433" y="3777789"/>
              <a:ext cx="1115718" cy="622303"/>
            </a:xfrm>
            <a:custGeom>
              <a:avLst/>
              <a:gdLst/>
              <a:ahLst/>
              <a:cxnLst/>
              <a:rect l="l" t="t" r="r" b="b"/>
              <a:pathLst>
                <a:path w="32808" h="18299" extrusionOk="0">
                  <a:moveTo>
                    <a:pt x="32136" y="35"/>
                  </a:moveTo>
                  <a:cubicBezTo>
                    <a:pt x="32068" y="35"/>
                    <a:pt x="31958" y="111"/>
                    <a:pt x="31890" y="179"/>
                  </a:cubicBezTo>
                  <a:cubicBezTo>
                    <a:pt x="24635" y="7969"/>
                    <a:pt x="637" y="17203"/>
                    <a:pt x="382" y="17313"/>
                  </a:cubicBezTo>
                  <a:cubicBezTo>
                    <a:pt x="136" y="17415"/>
                    <a:pt x="0" y="17704"/>
                    <a:pt x="102" y="17951"/>
                  </a:cubicBezTo>
                  <a:cubicBezTo>
                    <a:pt x="212" y="18197"/>
                    <a:pt x="459" y="18299"/>
                    <a:pt x="671" y="18265"/>
                  </a:cubicBezTo>
                  <a:cubicBezTo>
                    <a:pt x="705" y="18265"/>
                    <a:pt x="739" y="18265"/>
                    <a:pt x="773" y="18231"/>
                  </a:cubicBezTo>
                  <a:cubicBezTo>
                    <a:pt x="807" y="18231"/>
                    <a:pt x="4672" y="16744"/>
                    <a:pt x="9693" y="14476"/>
                  </a:cubicBezTo>
                  <a:cubicBezTo>
                    <a:pt x="11043" y="13916"/>
                    <a:pt x="12420" y="13278"/>
                    <a:pt x="13872" y="12607"/>
                  </a:cubicBezTo>
                  <a:cubicBezTo>
                    <a:pt x="23183" y="8182"/>
                    <a:pt x="29520" y="4214"/>
                    <a:pt x="32595" y="884"/>
                  </a:cubicBezTo>
                  <a:cubicBezTo>
                    <a:pt x="32807" y="672"/>
                    <a:pt x="32773" y="358"/>
                    <a:pt x="32595" y="145"/>
                  </a:cubicBezTo>
                  <a:cubicBezTo>
                    <a:pt x="32450" y="35"/>
                    <a:pt x="32314" y="1"/>
                    <a:pt x="32136" y="35"/>
                  </a:cubicBezTo>
                  <a:close/>
                </a:path>
              </a:pathLst>
            </a:custGeom>
            <a:solidFill>
              <a:schemeClr val="accent5"/>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841" name="Google Shape;841;p52"/>
            <p:cNvSpPr/>
            <p:nvPr/>
          </p:nvSpPr>
          <p:spPr>
            <a:xfrm>
              <a:off x="6252477" y="4178772"/>
              <a:ext cx="256587" cy="407954"/>
            </a:xfrm>
            <a:custGeom>
              <a:avLst/>
              <a:gdLst/>
              <a:ahLst/>
              <a:cxnLst/>
              <a:rect l="l" t="t" r="r" b="b"/>
              <a:pathLst>
                <a:path w="7545" h="11996" extrusionOk="0">
                  <a:moveTo>
                    <a:pt x="6907" y="35"/>
                  </a:moveTo>
                  <a:cubicBezTo>
                    <a:pt x="6831" y="35"/>
                    <a:pt x="6763" y="69"/>
                    <a:pt x="6695" y="103"/>
                  </a:cubicBezTo>
                  <a:cubicBezTo>
                    <a:pt x="2515" y="3186"/>
                    <a:pt x="179" y="11010"/>
                    <a:pt x="77" y="11324"/>
                  </a:cubicBezTo>
                  <a:cubicBezTo>
                    <a:pt x="1" y="11605"/>
                    <a:pt x="145" y="11894"/>
                    <a:pt x="425" y="11962"/>
                  </a:cubicBezTo>
                  <a:cubicBezTo>
                    <a:pt x="502" y="11996"/>
                    <a:pt x="570" y="11996"/>
                    <a:pt x="638" y="11962"/>
                  </a:cubicBezTo>
                  <a:cubicBezTo>
                    <a:pt x="672" y="11962"/>
                    <a:pt x="714" y="11962"/>
                    <a:pt x="748" y="11928"/>
                  </a:cubicBezTo>
                  <a:cubicBezTo>
                    <a:pt x="884" y="11894"/>
                    <a:pt x="995" y="11783"/>
                    <a:pt x="1029" y="11605"/>
                  </a:cubicBezTo>
                  <a:cubicBezTo>
                    <a:pt x="1063" y="11537"/>
                    <a:pt x="3399" y="3790"/>
                    <a:pt x="7298" y="918"/>
                  </a:cubicBezTo>
                  <a:cubicBezTo>
                    <a:pt x="7510" y="774"/>
                    <a:pt x="7544" y="460"/>
                    <a:pt x="7400" y="213"/>
                  </a:cubicBezTo>
                  <a:cubicBezTo>
                    <a:pt x="7255" y="69"/>
                    <a:pt x="7085" y="1"/>
                    <a:pt x="6907" y="35"/>
                  </a:cubicBezTo>
                  <a:close/>
                </a:path>
              </a:pathLst>
            </a:custGeom>
            <a:solidFill>
              <a:schemeClr val="accent5"/>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842" name="Google Shape;842;p52"/>
            <p:cNvSpPr/>
            <p:nvPr/>
          </p:nvSpPr>
          <p:spPr>
            <a:xfrm>
              <a:off x="5657957" y="799956"/>
              <a:ext cx="2366616" cy="2279931"/>
            </a:xfrm>
            <a:custGeom>
              <a:avLst/>
              <a:gdLst/>
              <a:ahLst/>
              <a:cxnLst/>
              <a:rect l="l" t="t" r="r" b="b"/>
              <a:pathLst>
                <a:path w="69591" h="67042" extrusionOk="0">
                  <a:moveTo>
                    <a:pt x="637" y="0"/>
                  </a:moveTo>
                  <a:cubicBezTo>
                    <a:pt x="315" y="0"/>
                    <a:pt x="68" y="246"/>
                    <a:pt x="34" y="527"/>
                  </a:cubicBezTo>
                  <a:cubicBezTo>
                    <a:pt x="0" y="850"/>
                    <a:pt x="247" y="1130"/>
                    <a:pt x="569" y="1164"/>
                  </a:cubicBezTo>
                  <a:cubicBezTo>
                    <a:pt x="1028" y="1206"/>
                    <a:pt x="47181" y="5097"/>
                    <a:pt x="57375" y="23327"/>
                  </a:cubicBezTo>
                  <a:cubicBezTo>
                    <a:pt x="69590" y="45235"/>
                    <a:pt x="58827" y="65980"/>
                    <a:pt x="58717" y="66192"/>
                  </a:cubicBezTo>
                  <a:cubicBezTo>
                    <a:pt x="58581" y="66472"/>
                    <a:pt x="58683" y="66829"/>
                    <a:pt x="58972" y="66965"/>
                  </a:cubicBezTo>
                  <a:cubicBezTo>
                    <a:pt x="59040" y="67041"/>
                    <a:pt x="59142" y="67041"/>
                    <a:pt x="59252" y="67041"/>
                  </a:cubicBezTo>
                  <a:cubicBezTo>
                    <a:pt x="59464" y="67041"/>
                    <a:pt x="59643" y="66931"/>
                    <a:pt x="59745" y="66753"/>
                  </a:cubicBezTo>
                  <a:cubicBezTo>
                    <a:pt x="59889" y="66540"/>
                    <a:pt x="62616" y="61307"/>
                    <a:pt x="63856" y="53271"/>
                  </a:cubicBezTo>
                  <a:cubicBezTo>
                    <a:pt x="64952" y="45838"/>
                    <a:pt x="64952" y="34506"/>
                    <a:pt x="58368" y="22758"/>
                  </a:cubicBezTo>
                  <a:cubicBezTo>
                    <a:pt x="53977" y="14866"/>
                    <a:pt x="42899" y="8639"/>
                    <a:pt x="25485" y="4248"/>
                  </a:cubicBezTo>
                  <a:cubicBezTo>
                    <a:pt x="12564" y="994"/>
                    <a:pt x="782" y="0"/>
                    <a:pt x="671" y="0"/>
                  </a:cubicBezTo>
                  <a:close/>
                </a:path>
              </a:pathLst>
            </a:custGeom>
            <a:solidFill>
              <a:schemeClr val="accent5"/>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843" name="Google Shape;843;p52"/>
            <p:cNvSpPr/>
            <p:nvPr/>
          </p:nvSpPr>
          <p:spPr>
            <a:xfrm>
              <a:off x="5925188" y="921567"/>
              <a:ext cx="523477" cy="197346"/>
            </a:xfrm>
            <a:custGeom>
              <a:avLst/>
              <a:gdLst/>
              <a:ahLst/>
              <a:cxnLst/>
              <a:rect l="l" t="t" r="r" b="b"/>
              <a:pathLst>
                <a:path w="15393" h="5803" extrusionOk="0">
                  <a:moveTo>
                    <a:pt x="11145" y="0"/>
                  </a:moveTo>
                  <a:cubicBezTo>
                    <a:pt x="8104" y="0"/>
                    <a:pt x="5802" y="1241"/>
                    <a:pt x="4137" y="2761"/>
                  </a:cubicBezTo>
                  <a:cubicBezTo>
                    <a:pt x="1801" y="4953"/>
                    <a:pt x="0" y="5344"/>
                    <a:pt x="0" y="5344"/>
                  </a:cubicBezTo>
                  <a:cubicBezTo>
                    <a:pt x="1096" y="5700"/>
                    <a:pt x="2158" y="5802"/>
                    <a:pt x="3186" y="5802"/>
                  </a:cubicBezTo>
                  <a:cubicBezTo>
                    <a:pt x="6652" y="5802"/>
                    <a:pt x="9735" y="4248"/>
                    <a:pt x="11111" y="2829"/>
                  </a:cubicBezTo>
                  <a:cubicBezTo>
                    <a:pt x="12564" y="1343"/>
                    <a:pt x="14407" y="884"/>
                    <a:pt x="15112" y="740"/>
                  </a:cubicBezTo>
                  <a:cubicBezTo>
                    <a:pt x="15291" y="740"/>
                    <a:pt x="15393" y="706"/>
                    <a:pt x="15393" y="706"/>
                  </a:cubicBezTo>
                  <a:cubicBezTo>
                    <a:pt x="15112" y="638"/>
                    <a:pt x="14832" y="561"/>
                    <a:pt x="14586" y="493"/>
                  </a:cubicBezTo>
                  <a:cubicBezTo>
                    <a:pt x="13345" y="179"/>
                    <a:pt x="12207" y="0"/>
                    <a:pt x="11145" y="0"/>
                  </a:cubicBezTo>
                  <a:close/>
                </a:path>
              </a:pathLst>
            </a:custGeom>
            <a:solidFill>
              <a:schemeClr val="accent4"/>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844" name="Google Shape;844;p52"/>
            <p:cNvSpPr/>
            <p:nvPr/>
          </p:nvSpPr>
          <p:spPr>
            <a:xfrm>
              <a:off x="6028605" y="936021"/>
              <a:ext cx="420061" cy="156298"/>
            </a:xfrm>
            <a:custGeom>
              <a:avLst/>
              <a:gdLst/>
              <a:ahLst/>
              <a:cxnLst/>
              <a:rect l="l" t="t" r="r" b="b"/>
              <a:pathLst>
                <a:path w="12352" h="4596" extrusionOk="0">
                  <a:moveTo>
                    <a:pt x="10406" y="0"/>
                  </a:moveTo>
                  <a:cubicBezTo>
                    <a:pt x="8707" y="0"/>
                    <a:pt x="6618" y="425"/>
                    <a:pt x="5174" y="1733"/>
                  </a:cubicBezTo>
                  <a:cubicBezTo>
                    <a:pt x="3262" y="3432"/>
                    <a:pt x="111" y="4426"/>
                    <a:pt x="77" y="4426"/>
                  </a:cubicBezTo>
                  <a:cubicBezTo>
                    <a:pt x="34" y="4426"/>
                    <a:pt x="0" y="4494"/>
                    <a:pt x="0" y="4528"/>
                  </a:cubicBezTo>
                  <a:cubicBezTo>
                    <a:pt x="34" y="4596"/>
                    <a:pt x="77" y="4596"/>
                    <a:pt x="111" y="4596"/>
                  </a:cubicBezTo>
                  <a:lnTo>
                    <a:pt x="145" y="4596"/>
                  </a:lnTo>
                  <a:cubicBezTo>
                    <a:pt x="179" y="4596"/>
                    <a:pt x="3364" y="3610"/>
                    <a:pt x="5276" y="1878"/>
                  </a:cubicBezTo>
                  <a:cubicBezTo>
                    <a:pt x="6728" y="603"/>
                    <a:pt x="8741" y="179"/>
                    <a:pt x="10440" y="179"/>
                  </a:cubicBezTo>
                  <a:cubicBezTo>
                    <a:pt x="11044" y="179"/>
                    <a:pt x="11613" y="247"/>
                    <a:pt x="12071" y="315"/>
                  </a:cubicBezTo>
                  <a:cubicBezTo>
                    <a:pt x="12250" y="315"/>
                    <a:pt x="12352" y="281"/>
                    <a:pt x="12352" y="281"/>
                  </a:cubicBezTo>
                  <a:cubicBezTo>
                    <a:pt x="12071" y="213"/>
                    <a:pt x="11791" y="136"/>
                    <a:pt x="11545" y="68"/>
                  </a:cubicBezTo>
                  <a:cubicBezTo>
                    <a:pt x="11188" y="34"/>
                    <a:pt x="10831" y="0"/>
                    <a:pt x="10406" y="0"/>
                  </a:cubicBezTo>
                  <a:close/>
                </a:path>
              </a:pathLst>
            </a:custGeom>
            <a:solidFill>
              <a:schemeClr val="accent3"/>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845" name="Google Shape;845;p52"/>
            <p:cNvSpPr/>
            <p:nvPr/>
          </p:nvSpPr>
          <p:spPr>
            <a:xfrm>
              <a:off x="5986402" y="497766"/>
              <a:ext cx="462264" cy="447811"/>
            </a:xfrm>
            <a:custGeom>
              <a:avLst/>
              <a:gdLst/>
              <a:ahLst/>
              <a:cxnLst/>
              <a:rect l="l" t="t" r="r" b="b"/>
              <a:pathLst>
                <a:path w="13593" h="13168" extrusionOk="0">
                  <a:moveTo>
                    <a:pt x="1" y="1"/>
                  </a:moveTo>
                  <a:cubicBezTo>
                    <a:pt x="1" y="1"/>
                    <a:pt x="1844" y="3152"/>
                    <a:pt x="2974" y="6125"/>
                  </a:cubicBezTo>
                  <a:cubicBezTo>
                    <a:pt x="3688" y="7969"/>
                    <a:pt x="8708" y="11435"/>
                    <a:pt x="13168" y="13023"/>
                  </a:cubicBezTo>
                  <a:cubicBezTo>
                    <a:pt x="13312" y="13100"/>
                    <a:pt x="13457" y="13134"/>
                    <a:pt x="13593" y="13168"/>
                  </a:cubicBezTo>
                  <a:cubicBezTo>
                    <a:pt x="13593" y="13168"/>
                    <a:pt x="13423" y="13023"/>
                    <a:pt x="13168" y="12811"/>
                  </a:cubicBezTo>
                  <a:lnTo>
                    <a:pt x="13168" y="12811"/>
                  </a:lnTo>
                  <a:cubicBezTo>
                    <a:pt x="12251" y="11961"/>
                    <a:pt x="10059" y="9770"/>
                    <a:pt x="9065" y="7501"/>
                  </a:cubicBezTo>
                  <a:cubicBezTo>
                    <a:pt x="7434" y="3645"/>
                    <a:pt x="4146" y="1453"/>
                    <a:pt x="1" y="1"/>
                  </a:cubicBezTo>
                  <a:close/>
                </a:path>
              </a:pathLst>
            </a:custGeom>
            <a:solidFill>
              <a:schemeClr val="accent4"/>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846" name="Google Shape;846;p52"/>
            <p:cNvSpPr/>
            <p:nvPr/>
          </p:nvSpPr>
          <p:spPr>
            <a:xfrm>
              <a:off x="6070774" y="569998"/>
              <a:ext cx="377891" cy="375579"/>
            </a:xfrm>
            <a:custGeom>
              <a:avLst/>
              <a:gdLst/>
              <a:ahLst/>
              <a:cxnLst/>
              <a:rect l="l" t="t" r="r" b="b"/>
              <a:pathLst>
                <a:path w="11112" h="11044" extrusionOk="0">
                  <a:moveTo>
                    <a:pt x="111" y="0"/>
                  </a:moveTo>
                  <a:lnTo>
                    <a:pt x="68" y="0"/>
                  </a:lnTo>
                  <a:cubicBezTo>
                    <a:pt x="0" y="34"/>
                    <a:pt x="0" y="111"/>
                    <a:pt x="0" y="145"/>
                  </a:cubicBezTo>
                  <a:cubicBezTo>
                    <a:pt x="34" y="179"/>
                    <a:pt x="1385" y="3254"/>
                    <a:pt x="4248" y="5981"/>
                  </a:cubicBezTo>
                  <a:cubicBezTo>
                    <a:pt x="6584" y="8215"/>
                    <a:pt x="9668" y="10262"/>
                    <a:pt x="10687" y="10899"/>
                  </a:cubicBezTo>
                  <a:cubicBezTo>
                    <a:pt x="10831" y="10976"/>
                    <a:pt x="10976" y="11010"/>
                    <a:pt x="11112" y="11044"/>
                  </a:cubicBezTo>
                  <a:cubicBezTo>
                    <a:pt x="11112" y="11044"/>
                    <a:pt x="10942" y="10899"/>
                    <a:pt x="10687" y="10687"/>
                  </a:cubicBezTo>
                  <a:lnTo>
                    <a:pt x="10687" y="10687"/>
                  </a:lnTo>
                  <a:cubicBezTo>
                    <a:pt x="9591" y="9948"/>
                    <a:pt x="6652" y="8002"/>
                    <a:pt x="4392" y="5845"/>
                  </a:cubicBezTo>
                  <a:cubicBezTo>
                    <a:pt x="1555" y="3152"/>
                    <a:pt x="213" y="111"/>
                    <a:pt x="213" y="68"/>
                  </a:cubicBezTo>
                  <a:cubicBezTo>
                    <a:pt x="179" y="34"/>
                    <a:pt x="145" y="0"/>
                    <a:pt x="111" y="0"/>
                  </a:cubicBezTo>
                  <a:close/>
                </a:path>
              </a:pathLst>
            </a:custGeom>
            <a:solidFill>
              <a:schemeClr val="accent3"/>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847" name="Google Shape;847;p52"/>
            <p:cNvSpPr/>
            <p:nvPr/>
          </p:nvSpPr>
          <p:spPr>
            <a:xfrm>
              <a:off x="6950719" y="1329487"/>
              <a:ext cx="667941" cy="239515"/>
            </a:xfrm>
            <a:custGeom>
              <a:avLst/>
              <a:gdLst/>
              <a:ahLst/>
              <a:cxnLst/>
              <a:rect l="l" t="t" r="r" b="b"/>
              <a:pathLst>
                <a:path w="19641" h="7043" extrusionOk="0">
                  <a:moveTo>
                    <a:pt x="8249" y="0"/>
                  </a:moveTo>
                  <a:cubicBezTo>
                    <a:pt x="7468" y="0"/>
                    <a:pt x="6729" y="77"/>
                    <a:pt x="6049" y="179"/>
                  </a:cubicBezTo>
                  <a:cubicBezTo>
                    <a:pt x="1768" y="926"/>
                    <a:pt x="1" y="1597"/>
                    <a:pt x="1" y="1597"/>
                  </a:cubicBezTo>
                  <a:cubicBezTo>
                    <a:pt x="2549" y="4604"/>
                    <a:pt x="8462" y="4248"/>
                    <a:pt x="12420" y="4536"/>
                  </a:cubicBezTo>
                  <a:cubicBezTo>
                    <a:pt x="15538" y="4706"/>
                    <a:pt x="18197" y="6159"/>
                    <a:pt x="19182" y="6762"/>
                  </a:cubicBezTo>
                  <a:cubicBezTo>
                    <a:pt x="19327" y="6830"/>
                    <a:pt x="19429" y="6906"/>
                    <a:pt x="19505" y="6974"/>
                  </a:cubicBezTo>
                  <a:cubicBezTo>
                    <a:pt x="19607" y="7008"/>
                    <a:pt x="19641" y="7042"/>
                    <a:pt x="19641" y="7042"/>
                  </a:cubicBezTo>
                  <a:cubicBezTo>
                    <a:pt x="17169" y="1776"/>
                    <a:pt x="12284" y="0"/>
                    <a:pt x="8249" y="0"/>
                  </a:cubicBezTo>
                  <a:close/>
                </a:path>
              </a:pathLst>
            </a:custGeom>
            <a:solidFill>
              <a:schemeClr val="accent4"/>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848" name="Google Shape;848;p52"/>
            <p:cNvSpPr/>
            <p:nvPr/>
          </p:nvSpPr>
          <p:spPr>
            <a:xfrm>
              <a:off x="7022950" y="1393319"/>
              <a:ext cx="592241" cy="173370"/>
            </a:xfrm>
            <a:custGeom>
              <a:avLst/>
              <a:gdLst/>
              <a:ahLst/>
              <a:cxnLst/>
              <a:rect l="l" t="t" r="r" b="b"/>
              <a:pathLst>
                <a:path w="17415" h="5098" extrusionOk="0">
                  <a:moveTo>
                    <a:pt x="102" y="1"/>
                  </a:moveTo>
                  <a:cubicBezTo>
                    <a:pt x="68" y="1"/>
                    <a:pt x="34" y="35"/>
                    <a:pt x="1" y="111"/>
                  </a:cubicBezTo>
                  <a:cubicBezTo>
                    <a:pt x="1" y="145"/>
                    <a:pt x="34" y="213"/>
                    <a:pt x="102" y="213"/>
                  </a:cubicBezTo>
                  <a:cubicBezTo>
                    <a:pt x="102" y="213"/>
                    <a:pt x="2439" y="638"/>
                    <a:pt x="6159" y="638"/>
                  </a:cubicBezTo>
                  <a:cubicBezTo>
                    <a:pt x="6652" y="638"/>
                    <a:pt x="7153" y="604"/>
                    <a:pt x="7714" y="604"/>
                  </a:cubicBezTo>
                  <a:lnTo>
                    <a:pt x="8105" y="604"/>
                  </a:lnTo>
                  <a:cubicBezTo>
                    <a:pt x="11749" y="604"/>
                    <a:pt x="15079" y="2192"/>
                    <a:pt x="17058" y="4885"/>
                  </a:cubicBezTo>
                  <a:cubicBezTo>
                    <a:pt x="17203" y="4953"/>
                    <a:pt x="17305" y="5029"/>
                    <a:pt x="17381" y="5097"/>
                  </a:cubicBezTo>
                  <a:cubicBezTo>
                    <a:pt x="17415" y="5063"/>
                    <a:pt x="17415" y="5029"/>
                    <a:pt x="17381" y="4995"/>
                  </a:cubicBezTo>
                  <a:cubicBezTo>
                    <a:pt x="15359" y="2090"/>
                    <a:pt x="11893" y="391"/>
                    <a:pt x="8105" y="391"/>
                  </a:cubicBezTo>
                  <a:lnTo>
                    <a:pt x="7714" y="391"/>
                  </a:lnTo>
                  <a:cubicBezTo>
                    <a:pt x="7153" y="425"/>
                    <a:pt x="6618" y="425"/>
                    <a:pt x="6091" y="425"/>
                  </a:cubicBezTo>
                  <a:cubicBezTo>
                    <a:pt x="2439" y="425"/>
                    <a:pt x="145" y="35"/>
                    <a:pt x="145" y="35"/>
                  </a:cubicBezTo>
                  <a:close/>
                </a:path>
              </a:pathLst>
            </a:custGeom>
            <a:solidFill>
              <a:schemeClr val="accent3"/>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849" name="Google Shape;849;p52"/>
            <p:cNvSpPr/>
            <p:nvPr/>
          </p:nvSpPr>
          <p:spPr>
            <a:xfrm>
              <a:off x="7373092" y="886608"/>
              <a:ext cx="245568" cy="682394"/>
            </a:xfrm>
            <a:custGeom>
              <a:avLst/>
              <a:gdLst/>
              <a:ahLst/>
              <a:cxnLst/>
              <a:rect l="l" t="t" r="r" b="b"/>
              <a:pathLst>
                <a:path w="7221" h="20066" extrusionOk="0">
                  <a:moveTo>
                    <a:pt x="1878" y="1"/>
                  </a:moveTo>
                  <a:cubicBezTo>
                    <a:pt x="1878" y="1"/>
                    <a:pt x="2872" y="3186"/>
                    <a:pt x="1419" y="6796"/>
                  </a:cubicBezTo>
                  <a:cubicBezTo>
                    <a:pt x="0" y="10262"/>
                    <a:pt x="1597" y="15682"/>
                    <a:pt x="6626" y="19607"/>
                  </a:cubicBezTo>
                  <a:cubicBezTo>
                    <a:pt x="6762" y="19751"/>
                    <a:pt x="6941" y="19853"/>
                    <a:pt x="7085" y="19963"/>
                  </a:cubicBezTo>
                  <a:cubicBezTo>
                    <a:pt x="7119" y="19997"/>
                    <a:pt x="7187" y="20031"/>
                    <a:pt x="7221" y="20065"/>
                  </a:cubicBezTo>
                  <a:cubicBezTo>
                    <a:pt x="7221" y="20065"/>
                    <a:pt x="4537" y="15860"/>
                    <a:pt x="4715" y="9736"/>
                  </a:cubicBezTo>
                  <a:cubicBezTo>
                    <a:pt x="4927" y="3577"/>
                    <a:pt x="1878" y="1"/>
                    <a:pt x="1878" y="1"/>
                  </a:cubicBezTo>
                  <a:close/>
                </a:path>
              </a:pathLst>
            </a:custGeom>
            <a:solidFill>
              <a:schemeClr val="accent4"/>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850" name="Google Shape;850;p52"/>
            <p:cNvSpPr/>
            <p:nvPr/>
          </p:nvSpPr>
          <p:spPr>
            <a:xfrm>
              <a:off x="7432299" y="1075553"/>
              <a:ext cx="181736" cy="489980"/>
            </a:xfrm>
            <a:custGeom>
              <a:avLst/>
              <a:gdLst/>
              <a:ahLst/>
              <a:cxnLst/>
              <a:rect l="l" t="t" r="r" b="b"/>
              <a:pathLst>
                <a:path w="5344" h="14408" extrusionOk="0">
                  <a:moveTo>
                    <a:pt x="1020" y="0"/>
                  </a:moveTo>
                  <a:cubicBezTo>
                    <a:pt x="986" y="0"/>
                    <a:pt x="952" y="34"/>
                    <a:pt x="952" y="68"/>
                  </a:cubicBezTo>
                  <a:cubicBezTo>
                    <a:pt x="918" y="111"/>
                    <a:pt x="1" y="2871"/>
                    <a:pt x="952" y="6584"/>
                  </a:cubicBezTo>
                  <a:cubicBezTo>
                    <a:pt x="1487" y="8605"/>
                    <a:pt x="3501" y="11893"/>
                    <a:pt x="4885" y="14051"/>
                  </a:cubicBezTo>
                  <a:cubicBezTo>
                    <a:pt x="5021" y="14195"/>
                    <a:pt x="5200" y="14297"/>
                    <a:pt x="5344" y="14407"/>
                  </a:cubicBezTo>
                  <a:cubicBezTo>
                    <a:pt x="3959" y="12318"/>
                    <a:pt x="1734" y="8673"/>
                    <a:pt x="1165" y="6516"/>
                  </a:cubicBezTo>
                  <a:cubicBezTo>
                    <a:pt x="213" y="2871"/>
                    <a:pt x="1097" y="179"/>
                    <a:pt x="1131" y="145"/>
                  </a:cubicBezTo>
                  <a:cubicBezTo>
                    <a:pt x="1131" y="68"/>
                    <a:pt x="1097" y="34"/>
                    <a:pt x="1063" y="0"/>
                  </a:cubicBezTo>
                  <a:close/>
                </a:path>
              </a:pathLst>
            </a:custGeom>
            <a:solidFill>
              <a:schemeClr val="accent3"/>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851" name="Google Shape;851;p52"/>
            <p:cNvSpPr/>
            <p:nvPr/>
          </p:nvSpPr>
          <p:spPr>
            <a:xfrm>
              <a:off x="6353581" y="1038281"/>
              <a:ext cx="604415" cy="207174"/>
            </a:xfrm>
            <a:custGeom>
              <a:avLst/>
              <a:gdLst/>
              <a:ahLst/>
              <a:cxnLst/>
              <a:rect l="l" t="t" r="r" b="b"/>
              <a:pathLst>
                <a:path w="17773" h="6092" extrusionOk="0">
                  <a:moveTo>
                    <a:pt x="11613" y="0"/>
                  </a:moveTo>
                  <a:cubicBezTo>
                    <a:pt x="8785" y="0"/>
                    <a:pt x="6449" y="1207"/>
                    <a:pt x="4851" y="2515"/>
                  </a:cubicBezTo>
                  <a:cubicBezTo>
                    <a:pt x="2235" y="4639"/>
                    <a:pt x="1" y="4851"/>
                    <a:pt x="1" y="4851"/>
                  </a:cubicBezTo>
                  <a:cubicBezTo>
                    <a:pt x="1989" y="5734"/>
                    <a:pt x="3722" y="6091"/>
                    <a:pt x="5242" y="6091"/>
                  </a:cubicBezTo>
                  <a:cubicBezTo>
                    <a:pt x="8785" y="6091"/>
                    <a:pt x="11223" y="4180"/>
                    <a:pt x="13066" y="2795"/>
                  </a:cubicBezTo>
                  <a:cubicBezTo>
                    <a:pt x="14306" y="1878"/>
                    <a:pt x="15436" y="1631"/>
                    <a:pt x="16286" y="1631"/>
                  </a:cubicBezTo>
                  <a:cubicBezTo>
                    <a:pt x="16676" y="1631"/>
                    <a:pt x="17025" y="1699"/>
                    <a:pt x="17279" y="1733"/>
                  </a:cubicBezTo>
                  <a:cubicBezTo>
                    <a:pt x="17560" y="1801"/>
                    <a:pt x="17738" y="1912"/>
                    <a:pt x="17772" y="1912"/>
                  </a:cubicBezTo>
                  <a:cubicBezTo>
                    <a:pt x="17347" y="1665"/>
                    <a:pt x="16923" y="1419"/>
                    <a:pt x="16498" y="1207"/>
                  </a:cubicBezTo>
                  <a:cubicBezTo>
                    <a:pt x="14765" y="357"/>
                    <a:pt x="13100" y="0"/>
                    <a:pt x="11613" y="0"/>
                  </a:cubicBezTo>
                  <a:close/>
                </a:path>
              </a:pathLst>
            </a:custGeom>
            <a:solidFill>
              <a:schemeClr val="accent3"/>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852" name="Google Shape;852;p52"/>
            <p:cNvSpPr/>
            <p:nvPr/>
          </p:nvSpPr>
          <p:spPr>
            <a:xfrm>
              <a:off x="6504098" y="1065997"/>
              <a:ext cx="453898" cy="134670"/>
            </a:xfrm>
            <a:custGeom>
              <a:avLst/>
              <a:gdLst/>
              <a:ahLst/>
              <a:cxnLst/>
              <a:rect l="l" t="t" r="r" b="b"/>
              <a:pathLst>
                <a:path w="13347" h="3960" extrusionOk="0">
                  <a:moveTo>
                    <a:pt x="9523" y="1"/>
                  </a:moveTo>
                  <a:cubicBezTo>
                    <a:pt x="7791" y="1"/>
                    <a:pt x="6126" y="494"/>
                    <a:pt x="5064" y="1309"/>
                  </a:cubicBezTo>
                  <a:cubicBezTo>
                    <a:pt x="3186" y="2796"/>
                    <a:pt x="111" y="3747"/>
                    <a:pt x="69" y="3747"/>
                  </a:cubicBezTo>
                  <a:cubicBezTo>
                    <a:pt x="35" y="3790"/>
                    <a:pt x="1" y="3824"/>
                    <a:pt x="1" y="3892"/>
                  </a:cubicBezTo>
                  <a:cubicBezTo>
                    <a:pt x="35" y="3925"/>
                    <a:pt x="69" y="3959"/>
                    <a:pt x="111" y="3959"/>
                  </a:cubicBezTo>
                  <a:lnTo>
                    <a:pt x="145" y="3959"/>
                  </a:lnTo>
                  <a:cubicBezTo>
                    <a:pt x="179" y="3959"/>
                    <a:pt x="3297" y="2974"/>
                    <a:pt x="5208" y="1487"/>
                  </a:cubicBezTo>
                  <a:cubicBezTo>
                    <a:pt x="6227" y="672"/>
                    <a:pt x="7858" y="179"/>
                    <a:pt x="9523" y="179"/>
                  </a:cubicBezTo>
                  <a:cubicBezTo>
                    <a:pt x="10653" y="179"/>
                    <a:pt x="11826" y="426"/>
                    <a:pt x="12853" y="918"/>
                  </a:cubicBezTo>
                  <a:cubicBezTo>
                    <a:pt x="13134" y="986"/>
                    <a:pt x="13312" y="1097"/>
                    <a:pt x="13346" y="1097"/>
                  </a:cubicBezTo>
                  <a:cubicBezTo>
                    <a:pt x="12921" y="850"/>
                    <a:pt x="12497" y="604"/>
                    <a:pt x="12072" y="392"/>
                  </a:cubicBezTo>
                  <a:cubicBezTo>
                    <a:pt x="11256" y="103"/>
                    <a:pt x="10407" y="1"/>
                    <a:pt x="9523" y="1"/>
                  </a:cubicBezTo>
                  <a:close/>
                </a:path>
              </a:pathLst>
            </a:custGeom>
            <a:solidFill>
              <a:schemeClr val="accent5"/>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853" name="Google Shape;853;p52"/>
            <p:cNvSpPr/>
            <p:nvPr/>
          </p:nvSpPr>
          <p:spPr>
            <a:xfrm>
              <a:off x="6655772" y="541091"/>
              <a:ext cx="303381" cy="562212"/>
            </a:xfrm>
            <a:custGeom>
              <a:avLst/>
              <a:gdLst/>
              <a:ahLst/>
              <a:cxnLst/>
              <a:rect l="l" t="t" r="r" b="b"/>
              <a:pathLst>
                <a:path w="8921" h="16532" extrusionOk="0">
                  <a:moveTo>
                    <a:pt x="1" y="1"/>
                  </a:moveTo>
                  <a:cubicBezTo>
                    <a:pt x="1" y="1"/>
                    <a:pt x="1028" y="3399"/>
                    <a:pt x="2371" y="8181"/>
                  </a:cubicBezTo>
                  <a:cubicBezTo>
                    <a:pt x="4180" y="14688"/>
                    <a:pt x="7790" y="16209"/>
                    <a:pt x="8708" y="16498"/>
                  </a:cubicBezTo>
                  <a:cubicBezTo>
                    <a:pt x="8818" y="16532"/>
                    <a:pt x="8920" y="16532"/>
                    <a:pt x="8920" y="16532"/>
                  </a:cubicBezTo>
                  <a:cubicBezTo>
                    <a:pt x="8920" y="16532"/>
                    <a:pt x="8852" y="16464"/>
                    <a:pt x="8818" y="16319"/>
                  </a:cubicBezTo>
                  <a:cubicBezTo>
                    <a:pt x="8495" y="15614"/>
                    <a:pt x="7502" y="13100"/>
                    <a:pt x="7077" y="9625"/>
                  </a:cubicBezTo>
                  <a:cubicBezTo>
                    <a:pt x="6584" y="5454"/>
                    <a:pt x="1" y="1"/>
                    <a:pt x="1" y="1"/>
                  </a:cubicBezTo>
                  <a:close/>
                </a:path>
              </a:pathLst>
            </a:custGeom>
            <a:solidFill>
              <a:schemeClr val="accent3"/>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854" name="Google Shape;854;p52"/>
            <p:cNvSpPr/>
            <p:nvPr/>
          </p:nvSpPr>
          <p:spPr>
            <a:xfrm>
              <a:off x="6740144" y="689296"/>
              <a:ext cx="219008" cy="414007"/>
            </a:xfrm>
            <a:custGeom>
              <a:avLst/>
              <a:gdLst/>
              <a:ahLst/>
              <a:cxnLst/>
              <a:rect l="l" t="t" r="r" b="b"/>
              <a:pathLst>
                <a:path w="6440" h="12174" extrusionOk="0">
                  <a:moveTo>
                    <a:pt x="102" y="1"/>
                  </a:moveTo>
                  <a:cubicBezTo>
                    <a:pt x="102" y="1"/>
                    <a:pt x="68" y="35"/>
                    <a:pt x="34" y="35"/>
                  </a:cubicBezTo>
                  <a:cubicBezTo>
                    <a:pt x="0" y="69"/>
                    <a:pt x="0" y="137"/>
                    <a:pt x="34" y="170"/>
                  </a:cubicBezTo>
                  <a:cubicBezTo>
                    <a:pt x="68" y="213"/>
                    <a:pt x="1453" y="1445"/>
                    <a:pt x="2302" y="4596"/>
                  </a:cubicBezTo>
                  <a:cubicBezTo>
                    <a:pt x="3220" y="7994"/>
                    <a:pt x="4171" y="10330"/>
                    <a:pt x="6227" y="12140"/>
                  </a:cubicBezTo>
                  <a:cubicBezTo>
                    <a:pt x="6337" y="12174"/>
                    <a:pt x="6439" y="12174"/>
                    <a:pt x="6439" y="12174"/>
                  </a:cubicBezTo>
                  <a:cubicBezTo>
                    <a:pt x="6439" y="12174"/>
                    <a:pt x="6371" y="12106"/>
                    <a:pt x="6337" y="11961"/>
                  </a:cubicBezTo>
                  <a:cubicBezTo>
                    <a:pt x="4349" y="10194"/>
                    <a:pt x="3398" y="7892"/>
                    <a:pt x="2515" y="4562"/>
                  </a:cubicBezTo>
                  <a:cubicBezTo>
                    <a:pt x="1623" y="1343"/>
                    <a:pt x="246" y="103"/>
                    <a:pt x="178" y="35"/>
                  </a:cubicBezTo>
                  <a:cubicBezTo>
                    <a:pt x="178" y="35"/>
                    <a:pt x="136" y="1"/>
                    <a:pt x="102" y="1"/>
                  </a:cubicBezTo>
                  <a:close/>
                </a:path>
              </a:pathLst>
            </a:custGeom>
            <a:solidFill>
              <a:schemeClr val="accent5"/>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855" name="Google Shape;855;p52"/>
            <p:cNvSpPr/>
            <p:nvPr/>
          </p:nvSpPr>
          <p:spPr>
            <a:xfrm>
              <a:off x="7261275" y="1795458"/>
              <a:ext cx="562212" cy="434514"/>
            </a:xfrm>
            <a:custGeom>
              <a:avLst/>
              <a:gdLst/>
              <a:ahLst/>
              <a:cxnLst/>
              <a:rect l="l" t="t" r="r" b="b"/>
              <a:pathLst>
                <a:path w="16532" h="12777" extrusionOk="0">
                  <a:moveTo>
                    <a:pt x="1" y="0"/>
                  </a:moveTo>
                  <a:cubicBezTo>
                    <a:pt x="1309" y="3322"/>
                    <a:pt x="4741" y="6049"/>
                    <a:pt x="10084" y="7323"/>
                  </a:cubicBezTo>
                  <a:cubicBezTo>
                    <a:pt x="13907" y="8283"/>
                    <a:pt x="15572" y="10687"/>
                    <a:pt x="16209" y="11961"/>
                  </a:cubicBezTo>
                  <a:cubicBezTo>
                    <a:pt x="16319" y="12173"/>
                    <a:pt x="16387" y="12352"/>
                    <a:pt x="16421" y="12496"/>
                  </a:cubicBezTo>
                  <a:cubicBezTo>
                    <a:pt x="16498" y="12666"/>
                    <a:pt x="16532" y="12777"/>
                    <a:pt x="16532" y="12777"/>
                  </a:cubicBezTo>
                  <a:cubicBezTo>
                    <a:pt x="16532" y="12666"/>
                    <a:pt x="16498" y="12530"/>
                    <a:pt x="16498" y="12420"/>
                  </a:cubicBezTo>
                  <a:cubicBezTo>
                    <a:pt x="16498" y="12352"/>
                    <a:pt x="16498" y="12318"/>
                    <a:pt x="16455" y="12241"/>
                  </a:cubicBezTo>
                  <a:lnTo>
                    <a:pt x="16455" y="12207"/>
                  </a:lnTo>
                  <a:cubicBezTo>
                    <a:pt x="15258" y="2795"/>
                    <a:pt x="11290" y="1410"/>
                    <a:pt x="7366" y="1164"/>
                  </a:cubicBezTo>
                  <a:cubicBezTo>
                    <a:pt x="3331" y="918"/>
                    <a:pt x="1" y="0"/>
                    <a:pt x="1" y="0"/>
                  </a:cubicBezTo>
                  <a:close/>
                </a:path>
              </a:pathLst>
            </a:custGeom>
            <a:solidFill>
              <a:schemeClr val="accent3"/>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856" name="Google Shape;856;p52"/>
            <p:cNvSpPr/>
            <p:nvPr/>
          </p:nvSpPr>
          <p:spPr>
            <a:xfrm>
              <a:off x="7373092" y="1863915"/>
              <a:ext cx="449239" cy="356535"/>
            </a:xfrm>
            <a:custGeom>
              <a:avLst/>
              <a:gdLst/>
              <a:ahLst/>
              <a:cxnLst/>
              <a:rect l="l" t="t" r="r" b="b"/>
              <a:pathLst>
                <a:path w="13210" h="10484" extrusionOk="0">
                  <a:moveTo>
                    <a:pt x="111" y="1"/>
                  </a:moveTo>
                  <a:cubicBezTo>
                    <a:pt x="111" y="1"/>
                    <a:pt x="77" y="1"/>
                    <a:pt x="43" y="35"/>
                  </a:cubicBezTo>
                  <a:cubicBezTo>
                    <a:pt x="0" y="77"/>
                    <a:pt x="0" y="111"/>
                    <a:pt x="43" y="145"/>
                  </a:cubicBezTo>
                  <a:cubicBezTo>
                    <a:pt x="111" y="213"/>
                    <a:pt x="1699" y="1632"/>
                    <a:pt x="6626" y="2906"/>
                  </a:cubicBezTo>
                  <a:cubicBezTo>
                    <a:pt x="7900" y="3220"/>
                    <a:pt x="11647" y="4214"/>
                    <a:pt x="12921" y="9948"/>
                  </a:cubicBezTo>
                  <a:cubicBezTo>
                    <a:pt x="13031" y="10160"/>
                    <a:pt x="13099" y="10339"/>
                    <a:pt x="13133" y="10483"/>
                  </a:cubicBezTo>
                  <a:cubicBezTo>
                    <a:pt x="13167" y="10441"/>
                    <a:pt x="13210" y="10441"/>
                    <a:pt x="13210" y="10407"/>
                  </a:cubicBezTo>
                  <a:lnTo>
                    <a:pt x="13210" y="10373"/>
                  </a:lnTo>
                  <a:cubicBezTo>
                    <a:pt x="13210" y="10339"/>
                    <a:pt x="13210" y="10271"/>
                    <a:pt x="13167" y="10228"/>
                  </a:cubicBezTo>
                  <a:lnTo>
                    <a:pt x="13167" y="10194"/>
                  </a:lnTo>
                  <a:cubicBezTo>
                    <a:pt x="12853" y="8529"/>
                    <a:pt x="11859" y="4036"/>
                    <a:pt x="6694" y="2727"/>
                  </a:cubicBezTo>
                  <a:cubicBezTo>
                    <a:pt x="1810" y="1453"/>
                    <a:pt x="213" y="35"/>
                    <a:pt x="179" y="1"/>
                  </a:cubicBezTo>
                  <a:close/>
                </a:path>
              </a:pathLst>
            </a:custGeom>
            <a:solidFill>
              <a:schemeClr val="accent5"/>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857" name="Google Shape;857;p52"/>
            <p:cNvSpPr/>
            <p:nvPr/>
          </p:nvSpPr>
          <p:spPr>
            <a:xfrm>
              <a:off x="7795737" y="1343906"/>
              <a:ext cx="296137" cy="884909"/>
            </a:xfrm>
            <a:custGeom>
              <a:avLst/>
              <a:gdLst/>
              <a:ahLst/>
              <a:cxnLst/>
              <a:rect l="l" t="t" r="r" b="b"/>
              <a:pathLst>
                <a:path w="8708" h="26021" extrusionOk="0">
                  <a:moveTo>
                    <a:pt x="6830" y="1"/>
                  </a:moveTo>
                  <a:cubicBezTo>
                    <a:pt x="6830" y="1"/>
                    <a:pt x="5411" y="2201"/>
                    <a:pt x="3500" y="5208"/>
                  </a:cubicBezTo>
                  <a:cubicBezTo>
                    <a:pt x="1665" y="8147"/>
                    <a:pt x="0" y="18299"/>
                    <a:pt x="637" y="25732"/>
                  </a:cubicBezTo>
                  <a:cubicBezTo>
                    <a:pt x="637" y="25842"/>
                    <a:pt x="671" y="25910"/>
                    <a:pt x="671" y="26021"/>
                  </a:cubicBezTo>
                  <a:cubicBezTo>
                    <a:pt x="671" y="26021"/>
                    <a:pt x="739" y="25842"/>
                    <a:pt x="884" y="25519"/>
                  </a:cubicBezTo>
                  <a:cubicBezTo>
                    <a:pt x="1453" y="24177"/>
                    <a:pt x="3118" y="20465"/>
                    <a:pt x="5590" y="15648"/>
                  </a:cubicBezTo>
                  <a:cubicBezTo>
                    <a:pt x="8707" y="9634"/>
                    <a:pt x="6830" y="1"/>
                    <a:pt x="6830" y="1"/>
                  </a:cubicBezTo>
                  <a:close/>
                </a:path>
              </a:pathLst>
            </a:custGeom>
            <a:solidFill>
              <a:schemeClr val="accent3"/>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858" name="Google Shape;858;p52"/>
            <p:cNvSpPr/>
            <p:nvPr/>
          </p:nvSpPr>
          <p:spPr>
            <a:xfrm>
              <a:off x="7817400" y="1524486"/>
              <a:ext cx="156605" cy="704329"/>
            </a:xfrm>
            <a:custGeom>
              <a:avLst/>
              <a:gdLst/>
              <a:ahLst/>
              <a:cxnLst/>
              <a:rect l="l" t="t" r="r" b="b"/>
              <a:pathLst>
                <a:path w="4605" h="20711" extrusionOk="0">
                  <a:moveTo>
                    <a:pt x="4494" y="0"/>
                  </a:moveTo>
                  <a:cubicBezTo>
                    <a:pt x="4460" y="0"/>
                    <a:pt x="4426" y="34"/>
                    <a:pt x="4392" y="77"/>
                  </a:cubicBezTo>
                  <a:cubicBezTo>
                    <a:pt x="4392" y="179"/>
                    <a:pt x="2268" y="10092"/>
                    <a:pt x="1665" y="12989"/>
                  </a:cubicBezTo>
                  <a:cubicBezTo>
                    <a:pt x="1164" y="15469"/>
                    <a:pt x="281" y="19326"/>
                    <a:pt x="0" y="20422"/>
                  </a:cubicBezTo>
                  <a:cubicBezTo>
                    <a:pt x="0" y="20532"/>
                    <a:pt x="34" y="20600"/>
                    <a:pt x="34" y="20711"/>
                  </a:cubicBezTo>
                  <a:cubicBezTo>
                    <a:pt x="34" y="20711"/>
                    <a:pt x="102" y="20532"/>
                    <a:pt x="247" y="20209"/>
                  </a:cubicBezTo>
                  <a:cubicBezTo>
                    <a:pt x="570" y="18867"/>
                    <a:pt x="1419" y="15325"/>
                    <a:pt x="1878" y="13031"/>
                  </a:cubicBezTo>
                  <a:cubicBezTo>
                    <a:pt x="2438" y="10126"/>
                    <a:pt x="4562" y="213"/>
                    <a:pt x="4605" y="111"/>
                  </a:cubicBezTo>
                  <a:cubicBezTo>
                    <a:pt x="4605" y="77"/>
                    <a:pt x="4562" y="0"/>
                    <a:pt x="4528" y="0"/>
                  </a:cubicBezTo>
                  <a:close/>
                </a:path>
              </a:pathLst>
            </a:custGeom>
            <a:solidFill>
              <a:schemeClr val="accent5"/>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859" name="Google Shape;859;p52"/>
            <p:cNvSpPr/>
            <p:nvPr/>
          </p:nvSpPr>
          <p:spPr>
            <a:xfrm>
              <a:off x="7320210" y="2198753"/>
              <a:ext cx="476717" cy="547453"/>
            </a:xfrm>
            <a:custGeom>
              <a:avLst/>
              <a:gdLst/>
              <a:ahLst/>
              <a:cxnLst/>
              <a:rect l="l" t="t" r="r" b="b"/>
              <a:pathLst>
                <a:path w="14018" h="16098" extrusionOk="0">
                  <a:moveTo>
                    <a:pt x="1" y="0"/>
                  </a:moveTo>
                  <a:cubicBezTo>
                    <a:pt x="281" y="850"/>
                    <a:pt x="2660" y="7110"/>
                    <a:pt x="7578" y="9693"/>
                  </a:cubicBezTo>
                  <a:cubicBezTo>
                    <a:pt x="11503" y="11782"/>
                    <a:pt x="12921" y="14331"/>
                    <a:pt x="13380" y="15503"/>
                  </a:cubicBezTo>
                  <a:lnTo>
                    <a:pt x="13380" y="15503"/>
                  </a:lnTo>
                  <a:cubicBezTo>
                    <a:pt x="13559" y="15852"/>
                    <a:pt x="13592" y="16098"/>
                    <a:pt x="13592" y="16098"/>
                  </a:cubicBezTo>
                  <a:cubicBezTo>
                    <a:pt x="13592" y="15962"/>
                    <a:pt x="13626" y="15818"/>
                    <a:pt x="13626" y="15673"/>
                  </a:cubicBezTo>
                  <a:cubicBezTo>
                    <a:pt x="14017" y="10687"/>
                    <a:pt x="12463" y="5309"/>
                    <a:pt x="6338" y="3220"/>
                  </a:cubicBezTo>
                  <a:cubicBezTo>
                    <a:pt x="1063" y="1410"/>
                    <a:pt x="145" y="314"/>
                    <a:pt x="1" y="0"/>
                  </a:cubicBezTo>
                  <a:close/>
                </a:path>
              </a:pathLst>
            </a:custGeom>
            <a:solidFill>
              <a:schemeClr val="accent4"/>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860" name="Google Shape;860;p52"/>
            <p:cNvSpPr/>
            <p:nvPr/>
          </p:nvSpPr>
          <p:spPr>
            <a:xfrm>
              <a:off x="7423627" y="2312848"/>
              <a:ext cx="360003" cy="433358"/>
            </a:xfrm>
            <a:custGeom>
              <a:avLst/>
              <a:gdLst/>
              <a:ahLst/>
              <a:cxnLst/>
              <a:rect l="l" t="t" r="r" b="b"/>
              <a:pathLst>
                <a:path w="10586" h="12743" extrusionOk="0">
                  <a:moveTo>
                    <a:pt x="111" y="1"/>
                  </a:moveTo>
                  <a:cubicBezTo>
                    <a:pt x="77" y="1"/>
                    <a:pt x="43" y="1"/>
                    <a:pt x="43" y="43"/>
                  </a:cubicBezTo>
                  <a:cubicBezTo>
                    <a:pt x="1" y="77"/>
                    <a:pt x="1" y="145"/>
                    <a:pt x="1" y="179"/>
                  </a:cubicBezTo>
                  <a:cubicBezTo>
                    <a:pt x="77" y="213"/>
                    <a:pt x="1318" y="1598"/>
                    <a:pt x="5565" y="4503"/>
                  </a:cubicBezTo>
                  <a:cubicBezTo>
                    <a:pt x="8963" y="6839"/>
                    <a:pt x="10059" y="10619"/>
                    <a:pt x="10339" y="12148"/>
                  </a:cubicBezTo>
                  <a:lnTo>
                    <a:pt x="10339" y="12148"/>
                  </a:lnTo>
                  <a:cubicBezTo>
                    <a:pt x="10518" y="12497"/>
                    <a:pt x="10551" y="12743"/>
                    <a:pt x="10551" y="12743"/>
                  </a:cubicBezTo>
                  <a:cubicBezTo>
                    <a:pt x="10551" y="12607"/>
                    <a:pt x="10585" y="12463"/>
                    <a:pt x="10585" y="12318"/>
                  </a:cubicBezTo>
                  <a:cubicBezTo>
                    <a:pt x="10339" y="11010"/>
                    <a:pt x="9345" y="6839"/>
                    <a:pt x="5667" y="4358"/>
                  </a:cubicBezTo>
                  <a:cubicBezTo>
                    <a:pt x="1453" y="1453"/>
                    <a:pt x="179" y="43"/>
                    <a:pt x="179" y="43"/>
                  </a:cubicBezTo>
                  <a:cubicBezTo>
                    <a:pt x="145" y="43"/>
                    <a:pt x="111" y="1"/>
                    <a:pt x="111" y="1"/>
                  </a:cubicBezTo>
                  <a:close/>
                </a:path>
              </a:pathLst>
            </a:custGeom>
            <a:solidFill>
              <a:schemeClr val="accent3"/>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861" name="Google Shape;861;p52"/>
            <p:cNvSpPr/>
            <p:nvPr/>
          </p:nvSpPr>
          <p:spPr>
            <a:xfrm>
              <a:off x="7794581" y="2194978"/>
              <a:ext cx="465699" cy="493449"/>
            </a:xfrm>
            <a:custGeom>
              <a:avLst/>
              <a:gdLst/>
              <a:ahLst/>
              <a:cxnLst/>
              <a:rect l="l" t="t" r="r" b="b"/>
              <a:pathLst>
                <a:path w="13694" h="14510" extrusionOk="0">
                  <a:moveTo>
                    <a:pt x="13694" y="1"/>
                  </a:moveTo>
                  <a:cubicBezTo>
                    <a:pt x="13694" y="1"/>
                    <a:pt x="6864" y="1946"/>
                    <a:pt x="4350" y="5276"/>
                  </a:cubicBezTo>
                  <a:cubicBezTo>
                    <a:pt x="2090" y="8215"/>
                    <a:pt x="425" y="13202"/>
                    <a:pt x="68" y="14298"/>
                  </a:cubicBezTo>
                  <a:cubicBezTo>
                    <a:pt x="34" y="14442"/>
                    <a:pt x="0" y="14510"/>
                    <a:pt x="0" y="14510"/>
                  </a:cubicBezTo>
                  <a:cubicBezTo>
                    <a:pt x="0" y="14510"/>
                    <a:pt x="68" y="14510"/>
                    <a:pt x="213" y="14442"/>
                  </a:cubicBezTo>
                  <a:cubicBezTo>
                    <a:pt x="1198" y="14017"/>
                    <a:pt x="5276" y="12174"/>
                    <a:pt x="8563" y="8564"/>
                  </a:cubicBezTo>
                  <a:cubicBezTo>
                    <a:pt x="12352" y="4427"/>
                    <a:pt x="13694" y="1"/>
                    <a:pt x="13694" y="1"/>
                  </a:cubicBezTo>
                  <a:close/>
                </a:path>
              </a:pathLst>
            </a:custGeom>
            <a:solidFill>
              <a:schemeClr val="accent4"/>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862" name="Google Shape;862;p52"/>
            <p:cNvSpPr/>
            <p:nvPr/>
          </p:nvSpPr>
          <p:spPr>
            <a:xfrm>
              <a:off x="7794581" y="2262313"/>
              <a:ext cx="392345" cy="426114"/>
            </a:xfrm>
            <a:custGeom>
              <a:avLst/>
              <a:gdLst/>
              <a:ahLst/>
              <a:cxnLst/>
              <a:rect l="l" t="t" r="r" b="b"/>
              <a:pathLst>
                <a:path w="11537" h="12530" extrusionOk="0">
                  <a:moveTo>
                    <a:pt x="11434" y="0"/>
                  </a:moveTo>
                  <a:cubicBezTo>
                    <a:pt x="11392" y="0"/>
                    <a:pt x="11358" y="0"/>
                    <a:pt x="11358" y="42"/>
                  </a:cubicBezTo>
                  <a:lnTo>
                    <a:pt x="68" y="12318"/>
                  </a:lnTo>
                  <a:cubicBezTo>
                    <a:pt x="34" y="12462"/>
                    <a:pt x="0" y="12530"/>
                    <a:pt x="0" y="12530"/>
                  </a:cubicBezTo>
                  <a:cubicBezTo>
                    <a:pt x="0" y="12530"/>
                    <a:pt x="68" y="12530"/>
                    <a:pt x="213" y="12462"/>
                  </a:cubicBezTo>
                  <a:lnTo>
                    <a:pt x="11502" y="178"/>
                  </a:lnTo>
                  <a:cubicBezTo>
                    <a:pt x="11536" y="144"/>
                    <a:pt x="11502" y="76"/>
                    <a:pt x="11468" y="42"/>
                  </a:cubicBezTo>
                  <a:cubicBezTo>
                    <a:pt x="11468" y="0"/>
                    <a:pt x="11434" y="0"/>
                    <a:pt x="11434" y="0"/>
                  </a:cubicBezTo>
                  <a:close/>
                </a:path>
              </a:pathLst>
            </a:custGeom>
            <a:solidFill>
              <a:schemeClr val="accent3"/>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863" name="Google Shape;863;p52"/>
            <p:cNvSpPr/>
            <p:nvPr/>
          </p:nvSpPr>
          <p:spPr>
            <a:xfrm>
              <a:off x="5396780" y="173912"/>
              <a:ext cx="542862" cy="665629"/>
            </a:xfrm>
            <a:custGeom>
              <a:avLst/>
              <a:gdLst/>
              <a:ahLst/>
              <a:cxnLst/>
              <a:rect l="l" t="t" r="r" b="b"/>
              <a:pathLst>
                <a:path w="15963" h="19573" extrusionOk="0">
                  <a:moveTo>
                    <a:pt x="6763" y="1"/>
                  </a:moveTo>
                  <a:cubicBezTo>
                    <a:pt x="4987" y="1"/>
                    <a:pt x="2974" y="2057"/>
                    <a:pt x="2337" y="3433"/>
                  </a:cubicBezTo>
                  <a:cubicBezTo>
                    <a:pt x="1131" y="5981"/>
                    <a:pt x="884" y="8954"/>
                    <a:pt x="740" y="11715"/>
                  </a:cubicBezTo>
                  <a:cubicBezTo>
                    <a:pt x="672" y="13491"/>
                    <a:pt x="638" y="15292"/>
                    <a:pt x="774" y="17067"/>
                  </a:cubicBezTo>
                  <a:cubicBezTo>
                    <a:pt x="774" y="17067"/>
                    <a:pt x="1" y="19259"/>
                    <a:pt x="2091" y="19539"/>
                  </a:cubicBezTo>
                  <a:cubicBezTo>
                    <a:pt x="2371" y="19573"/>
                    <a:pt x="2685" y="19573"/>
                    <a:pt x="2974" y="19573"/>
                  </a:cubicBezTo>
                  <a:cubicBezTo>
                    <a:pt x="5701" y="19573"/>
                    <a:pt x="8351" y="18052"/>
                    <a:pt x="10441" y="16430"/>
                  </a:cubicBezTo>
                  <a:cubicBezTo>
                    <a:pt x="12743" y="14654"/>
                    <a:pt x="14655" y="12250"/>
                    <a:pt x="15326" y="9379"/>
                  </a:cubicBezTo>
                  <a:cubicBezTo>
                    <a:pt x="15818" y="7221"/>
                    <a:pt x="15963" y="3968"/>
                    <a:pt x="13448" y="3008"/>
                  </a:cubicBezTo>
                  <a:cubicBezTo>
                    <a:pt x="13270" y="2940"/>
                    <a:pt x="12922" y="2872"/>
                    <a:pt x="12497" y="2872"/>
                  </a:cubicBezTo>
                  <a:cubicBezTo>
                    <a:pt x="11681" y="2872"/>
                    <a:pt x="10475" y="3118"/>
                    <a:pt x="9201" y="4112"/>
                  </a:cubicBezTo>
                  <a:cubicBezTo>
                    <a:pt x="9269" y="3084"/>
                    <a:pt x="9133" y="1844"/>
                    <a:pt x="8530" y="995"/>
                  </a:cubicBezTo>
                  <a:cubicBezTo>
                    <a:pt x="8037" y="290"/>
                    <a:pt x="7400" y="1"/>
                    <a:pt x="6763" y="1"/>
                  </a:cubicBezTo>
                  <a:close/>
                </a:path>
              </a:pathLst>
            </a:custGeom>
            <a:solidFill>
              <a:schemeClr val="lt1"/>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864" name="Google Shape;864;p52"/>
            <p:cNvSpPr/>
            <p:nvPr/>
          </p:nvSpPr>
          <p:spPr>
            <a:xfrm>
              <a:off x="5489518" y="774519"/>
              <a:ext cx="696848" cy="507052"/>
            </a:xfrm>
            <a:custGeom>
              <a:avLst/>
              <a:gdLst/>
              <a:ahLst/>
              <a:cxnLst/>
              <a:rect l="l" t="t" r="r" b="b"/>
              <a:pathLst>
                <a:path w="20491" h="14910" extrusionOk="0">
                  <a:moveTo>
                    <a:pt x="4809" y="1"/>
                  </a:moveTo>
                  <a:lnTo>
                    <a:pt x="4631" y="1"/>
                  </a:lnTo>
                  <a:lnTo>
                    <a:pt x="1" y="1"/>
                  </a:lnTo>
                  <a:cubicBezTo>
                    <a:pt x="1" y="1"/>
                    <a:pt x="3925" y="14195"/>
                    <a:pt x="11817" y="14867"/>
                  </a:cubicBezTo>
                  <a:cubicBezTo>
                    <a:pt x="12106" y="14867"/>
                    <a:pt x="12386" y="14909"/>
                    <a:pt x="12633" y="14909"/>
                  </a:cubicBezTo>
                  <a:cubicBezTo>
                    <a:pt x="18367" y="14909"/>
                    <a:pt x="15003" y="8818"/>
                    <a:pt x="15003" y="8818"/>
                  </a:cubicBezTo>
                  <a:lnTo>
                    <a:pt x="15003" y="8818"/>
                  </a:lnTo>
                  <a:cubicBezTo>
                    <a:pt x="15003" y="8818"/>
                    <a:pt x="15538" y="8920"/>
                    <a:pt x="16243" y="8920"/>
                  </a:cubicBezTo>
                  <a:cubicBezTo>
                    <a:pt x="17585" y="8920"/>
                    <a:pt x="19497" y="8572"/>
                    <a:pt x="19751" y="6584"/>
                  </a:cubicBezTo>
                  <a:cubicBezTo>
                    <a:pt x="20490" y="1419"/>
                    <a:pt x="11469" y="1"/>
                    <a:pt x="4809" y="1"/>
                  </a:cubicBezTo>
                  <a:close/>
                </a:path>
              </a:pathLst>
            </a:custGeom>
            <a:solidFill>
              <a:schemeClr val="lt1"/>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865" name="Google Shape;865;p52"/>
            <p:cNvSpPr/>
            <p:nvPr/>
          </p:nvSpPr>
          <p:spPr>
            <a:xfrm>
              <a:off x="5021235" y="846751"/>
              <a:ext cx="594587" cy="565953"/>
            </a:xfrm>
            <a:custGeom>
              <a:avLst/>
              <a:gdLst/>
              <a:ahLst/>
              <a:cxnLst/>
              <a:rect l="l" t="t" r="r" b="b"/>
              <a:pathLst>
                <a:path w="17484" h="16642" extrusionOk="0">
                  <a:moveTo>
                    <a:pt x="13660" y="0"/>
                  </a:moveTo>
                  <a:cubicBezTo>
                    <a:pt x="13304" y="0"/>
                    <a:pt x="13091" y="111"/>
                    <a:pt x="13091" y="111"/>
                  </a:cubicBezTo>
                  <a:cubicBezTo>
                    <a:pt x="11290" y="748"/>
                    <a:pt x="9523" y="1529"/>
                    <a:pt x="7824" y="2413"/>
                  </a:cubicBezTo>
                  <a:cubicBezTo>
                    <a:pt x="7748" y="2447"/>
                    <a:pt x="7680" y="2481"/>
                    <a:pt x="7612" y="2515"/>
                  </a:cubicBezTo>
                  <a:lnTo>
                    <a:pt x="7612" y="2515"/>
                  </a:lnTo>
                  <a:lnTo>
                    <a:pt x="7570" y="2515"/>
                  </a:lnTo>
                  <a:cubicBezTo>
                    <a:pt x="5064" y="3823"/>
                    <a:pt x="1768" y="5310"/>
                    <a:pt x="774" y="8147"/>
                  </a:cubicBezTo>
                  <a:cubicBezTo>
                    <a:pt x="1" y="10406"/>
                    <a:pt x="952" y="13524"/>
                    <a:pt x="3535" y="14093"/>
                  </a:cubicBezTo>
                  <a:cubicBezTo>
                    <a:pt x="3823" y="14161"/>
                    <a:pt x="4070" y="14161"/>
                    <a:pt x="4350" y="14161"/>
                  </a:cubicBezTo>
                  <a:cubicBezTo>
                    <a:pt x="5199" y="14161"/>
                    <a:pt x="6049" y="13949"/>
                    <a:pt x="6763" y="13558"/>
                  </a:cubicBezTo>
                  <a:cubicBezTo>
                    <a:pt x="6763" y="13558"/>
                    <a:pt x="7221" y="16642"/>
                    <a:pt x="11358" y="16642"/>
                  </a:cubicBezTo>
                  <a:cubicBezTo>
                    <a:pt x="11435" y="16642"/>
                    <a:pt x="11537" y="16642"/>
                    <a:pt x="11605" y="16608"/>
                  </a:cubicBezTo>
                  <a:cubicBezTo>
                    <a:pt x="15113" y="16531"/>
                    <a:pt x="17483" y="11188"/>
                    <a:pt x="17024" y="6023"/>
                  </a:cubicBezTo>
                  <a:cubicBezTo>
                    <a:pt x="16880" y="4715"/>
                    <a:pt x="16566" y="3398"/>
                    <a:pt x="16030" y="2234"/>
                  </a:cubicBezTo>
                  <a:cubicBezTo>
                    <a:pt x="15215" y="357"/>
                    <a:pt x="14264" y="0"/>
                    <a:pt x="13660" y="0"/>
                  </a:cubicBezTo>
                  <a:close/>
                </a:path>
              </a:pathLst>
            </a:custGeom>
            <a:solidFill>
              <a:schemeClr val="lt1"/>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866" name="Google Shape;866;p52"/>
            <p:cNvSpPr/>
            <p:nvPr/>
          </p:nvSpPr>
          <p:spPr>
            <a:xfrm>
              <a:off x="4830861" y="394349"/>
              <a:ext cx="747689" cy="542862"/>
            </a:xfrm>
            <a:custGeom>
              <a:avLst/>
              <a:gdLst/>
              <a:ahLst/>
              <a:cxnLst/>
              <a:rect l="l" t="t" r="r" b="b"/>
              <a:pathLst>
                <a:path w="21986" h="15963" extrusionOk="0">
                  <a:moveTo>
                    <a:pt x="7510" y="0"/>
                  </a:moveTo>
                  <a:cubicBezTo>
                    <a:pt x="6762" y="0"/>
                    <a:pt x="5989" y="102"/>
                    <a:pt x="5242" y="425"/>
                  </a:cubicBezTo>
                  <a:cubicBezTo>
                    <a:pt x="3475" y="1164"/>
                    <a:pt x="2303" y="3611"/>
                    <a:pt x="3475" y="5344"/>
                  </a:cubicBezTo>
                  <a:cubicBezTo>
                    <a:pt x="3475" y="5344"/>
                    <a:pt x="1" y="5446"/>
                    <a:pt x="255" y="9234"/>
                  </a:cubicBezTo>
                  <a:cubicBezTo>
                    <a:pt x="468" y="12284"/>
                    <a:pt x="8920" y="15962"/>
                    <a:pt x="15614" y="15962"/>
                  </a:cubicBezTo>
                  <a:cubicBezTo>
                    <a:pt x="17169" y="15962"/>
                    <a:pt x="18621" y="15750"/>
                    <a:pt x="19828" y="15325"/>
                  </a:cubicBezTo>
                  <a:cubicBezTo>
                    <a:pt x="21985" y="11749"/>
                    <a:pt x="20388" y="11010"/>
                    <a:pt x="20388" y="11010"/>
                  </a:cubicBezTo>
                  <a:cubicBezTo>
                    <a:pt x="20354" y="11010"/>
                    <a:pt x="20354" y="10967"/>
                    <a:pt x="20320" y="10967"/>
                  </a:cubicBezTo>
                  <a:cubicBezTo>
                    <a:pt x="20176" y="10967"/>
                    <a:pt x="20108" y="11256"/>
                    <a:pt x="20040" y="11256"/>
                  </a:cubicBezTo>
                  <a:cubicBezTo>
                    <a:pt x="20006" y="11256"/>
                    <a:pt x="20006" y="11222"/>
                    <a:pt x="19963" y="11180"/>
                  </a:cubicBezTo>
                  <a:cubicBezTo>
                    <a:pt x="19403" y="10016"/>
                    <a:pt x="18443" y="7289"/>
                    <a:pt x="17738" y="6227"/>
                  </a:cubicBezTo>
                  <a:cubicBezTo>
                    <a:pt x="16141" y="3959"/>
                    <a:pt x="14060" y="1801"/>
                    <a:pt x="11401" y="816"/>
                  </a:cubicBezTo>
                  <a:cubicBezTo>
                    <a:pt x="10126" y="349"/>
                    <a:pt x="8818" y="0"/>
                    <a:pt x="7510" y="0"/>
                  </a:cubicBezTo>
                  <a:close/>
                </a:path>
              </a:pathLst>
            </a:custGeom>
            <a:solidFill>
              <a:schemeClr val="lt1"/>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867" name="Google Shape;867;p52"/>
            <p:cNvSpPr/>
            <p:nvPr/>
          </p:nvSpPr>
          <p:spPr>
            <a:xfrm>
              <a:off x="5090848" y="1061100"/>
              <a:ext cx="26628" cy="24009"/>
            </a:xfrm>
            <a:custGeom>
              <a:avLst/>
              <a:gdLst/>
              <a:ahLst/>
              <a:cxnLst/>
              <a:rect l="l" t="t" r="r" b="b"/>
              <a:pathLst>
                <a:path w="783" h="706" extrusionOk="0">
                  <a:moveTo>
                    <a:pt x="680" y="0"/>
                  </a:moveTo>
                  <a:lnTo>
                    <a:pt x="638" y="0"/>
                  </a:lnTo>
                  <a:cubicBezTo>
                    <a:pt x="536" y="0"/>
                    <a:pt x="426" y="145"/>
                    <a:pt x="324" y="247"/>
                  </a:cubicBezTo>
                  <a:cubicBezTo>
                    <a:pt x="256" y="323"/>
                    <a:pt x="145" y="425"/>
                    <a:pt x="77" y="570"/>
                  </a:cubicBezTo>
                  <a:cubicBezTo>
                    <a:pt x="1" y="604"/>
                    <a:pt x="77" y="706"/>
                    <a:pt x="111" y="706"/>
                  </a:cubicBezTo>
                  <a:cubicBezTo>
                    <a:pt x="145" y="706"/>
                    <a:pt x="179" y="672"/>
                    <a:pt x="179" y="672"/>
                  </a:cubicBezTo>
                  <a:cubicBezTo>
                    <a:pt x="290" y="570"/>
                    <a:pt x="358" y="493"/>
                    <a:pt x="468" y="391"/>
                  </a:cubicBezTo>
                  <a:cubicBezTo>
                    <a:pt x="570" y="323"/>
                    <a:pt x="714" y="247"/>
                    <a:pt x="748" y="145"/>
                  </a:cubicBezTo>
                  <a:cubicBezTo>
                    <a:pt x="782" y="68"/>
                    <a:pt x="748" y="0"/>
                    <a:pt x="680" y="0"/>
                  </a:cubicBezTo>
                  <a:close/>
                </a:path>
              </a:pathLst>
            </a:custGeom>
            <a:solidFill>
              <a:schemeClr val="lt2"/>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868" name="Google Shape;868;p52"/>
            <p:cNvSpPr/>
            <p:nvPr/>
          </p:nvSpPr>
          <p:spPr>
            <a:xfrm>
              <a:off x="5107920" y="1086538"/>
              <a:ext cx="21697" cy="20234"/>
            </a:xfrm>
            <a:custGeom>
              <a:avLst/>
              <a:gdLst/>
              <a:ahLst/>
              <a:cxnLst/>
              <a:rect l="l" t="t" r="r" b="b"/>
              <a:pathLst>
                <a:path w="638" h="595" extrusionOk="0">
                  <a:moveTo>
                    <a:pt x="527" y="0"/>
                  </a:moveTo>
                  <a:lnTo>
                    <a:pt x="527" y="0"/>
                  </a:lnTo>
                  <a:cubicBezTo>
                    <a:pt x="425" y="0"/>
                    <a:pt x="348" y="136"/>
                    <a:pt x="280" y="212"/>
                  </a:cubicBezTo>
                  <a:cubicBezTo>
                    <a:pt x="212" y="280"/>
                    <a:pt x="136" y="382"/>
                    <a:pt x="68" y="459"/>
                  </a:cubicBezTo>
                  <a:cubicBezTo>
                    <a:pt x="0" y="527"/>
                    <a:pt x="34" y="595"/>
                    <a:pt x="102" y="595"/>
                  </a:cubicBezTo>
                  <a:cubicBezTo>
                    <a:pt x="102" y="595"/>
                    <a:pt x="136" y="595"/>
                    <a:pt x="136" y="561"/>
                  </a:cubicBezTo>
                  <a:cubicBezTo>
                    <a:pt x="246" y="527"/>
                    <a:pt x="348" y="459"/>
                    <a:pt x="425" y="348"/>
                  </a:cubicBezTo>
                  <a:cubicBezTo>
                    <a:pt x="527" y="280"/>
                    <a:pt x="637" y="212"/>
                    <a:pt x="637" y="68"/>
                  </a:cubicBezTo>
                  <a:cubicBezTo>
                    <a:pt x="637" y="34"/>
                    <a:pt x="603" y="0"/>
                    <a:pt x="527" y="0"/>
                  </a:cubicBezTo>
                  <a:close/>
                </a:path>
              </a:pathLst>
            </a:custGeom>
            <a:solidFill>
              <a:schemeClr val="lt2"/>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869" name="Google Shape;869;p52"/>
            <p:cNvSpPr/>
            <p:nvPr/>
          </p:nvSpPr>
          <p:spPr>
            <a:xfrm>
              <a:off x="5168011" y="1009375"/>
              <a:ext cx="26594" cy="16800"/>
            </a:xfrm>
            <a:custGeom>
              <a:avLst/>
              <a:gdLst/>
              <a:ahLst/>
              <a:cxnLst/>
              <a:rect l="l" t="t" r="r" b="b"/>
              <a:pathLst>
                <a:path w="782" h="494" extrusionOk="0">
                  <a:moveTo>
                    <a:pt x="671" y="1"/>
                  </a:moveTo>
                  <a:cubicBezTo>
                    <a:pt x="459" y="1"/>
                    <a:pt x="212" y="213"/>
                    <a:pt x="68" y="358"/>
                  </a:cubicBezTo>
                  <a:cubicBezTo>
                    <a:pt x="0" y="426"/>
                    <a:pt x="68" y="494"/>
                    <a:pt x="144" y="494"/>
                  </a:cubicBezTo>
                  <a:cubicBezTo>
                    <a:pt x="144" y="494"/>
                    <a:pt x="178" y="494"/>
                    <a:pt x="178" y="460"/>
                  </a:cubicBezTo>
                  <a:cubicBezTo>
                    <a:pt x="280" y="392"/>
                    <a:pt x="391" y="315"/>
                    <a:pt x="459" y="281"/>
                  </a:cubicBezTo>
                  <a:cubicBezTo>
                    <a:pt x="569" y="213"/>
                    <a:pt x="671" y="179"/>
                    <a:pt x="748" y="103"/>
                  </a:cubicBezTo>
                  <a:cubicBezTo>
                    <a:pt x="782" y="69"/>
                    <a:pt x="748" y="1"/>
                    <a:pt x="671" y="1"/>
                  </a:cubicBezTo>
                  <a:close/>
                </a:path>
              </a:pathLst>
            </a:custGeom>
            <a:solidFill>
              <a:schemeClr val="lt2"/>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870" name="Google Shape;870;p52"/>
            <p:cNvSpPr/>
            <p:nvPr/>
          </p:nvSpPr>
          <p:spPr>
            <a:xfrm>
              <a:off x="5165699" y="1034506"/>
              <a:ext cx="26322" cy="19418"/>
            </a:xfrm>
            <a:custGeom>
              <a:avLst/>
              <a:gdLst/>
              <a:ahLst/>
              <a:cxnLst/>
              <a:rect l="l" t="t" r="r" b="b"/>
              <a:pathLst>
                <a:path w="774" h="571" extrusionOk="0">
                  <a:moveTo>
                    <a:pt x="603" y="1"/>
                  </a:moveTo>
                  <a:cubicBezTo>
                    <a:pt x="391" y="1"/>
                    <a:pt x="212" y="256"/>
                    <a:pt x="68" y="392"/>
                  </a:cubicBezTo>
                  <a:cubicBezTo>
                    <a:pt x="0" y="468"/>
                    <a:pt x="34" y="570"/>
                    <a:pt x="136" y="570"/>
                  </a:cubicBezTo>
                  <a:lnTo>
                    <a:pt x="178" y="570"/>
                  </a:lnTo>
                  <a:cubicBezTo>
                    <a:pt x="280" y="502"/>
                    <a:pt x="391" y="468"/>
                    <a:pt x="493" y="426"/>
                  </a:cubicBezTo>
                  <a:cubicBezTo>
                    <a:pt x="561" y="358"/>
                    <a:pt x="705" y="324"/>
                    <a:pt x="739" y="213"/>
                  </a:cubicBezTo>
                  <a:cubicBezTo>
                    <a:pt x="773" y="145"/>
                    <a:pt x="739" y="43"/>
                    <a:pt x="671" y="43"/>
                  </a:cubicBezTo>
                  <a:cubicBezTo>
                    <a:pt x="637" y="43"/>
                    <a:pt x="637" y="1"/>
                    <a:pt x="603" y="1"/>
                  </a:cubicBezTo>
                  <a:close/>
                </a:path>
              </a:pathLst>
            </a:custGeom>
            <a:solidFill>
              <a:schemeClr val="lt2"/>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871" name="Google Shape;871;p52"/>
            <p:cNvSpPr/>
            <p:nvPr/>
          </p:nvSpPr>
          <p:spPr>
            <a:xfrm>
              <a:off x="5155871" y="1083919"/>
              <a:ext cx="26594" cy="20541"/>
            </a:xfrm>
            <a:custGeom>
              <a:avLst/>
              <a:gdLst/>
              <a:ahLst/>
              <a:cxnLst/>
              <a:rect l="l" t="t" r="r" b="b"/>
              <a:pathLst>
                <a:path w="782" h="604" extrusionOk="0">
                  <a:moveTo>
                    <a:pt x="680" y="1"/>
                  </a:moveTo>
                  <a:lnTo>
                    <a:pt x="680" y="1"/>
                  </a:lnTo>
                  <a:cubicBezTo>
                    <a:pt x="535" y="1"/>
                    <a:pt x="467" y="77"/>
                    <a:pt x="357" y="179"/>
                  </a:cubicBezTo>
                  <a:cubicBezTo>
                    <a:pt x="289" y="247"/>
                    <a:pt x="179" y="323"/>
                    <a:pt x="77" y="425"/>
                  </a:cubicBezTo>
                  <a:cubicBezTo>
                    <a:pt x="0" y="459"/>
                    <a:pt x="77" y="604"/>
                    <a:pt x="179" y="604"/>
                  </a:cubicBezTo>
                  <a:cubicBezTo>
                    <a:pt x="179" y="604"/>
                    <a:pt x="179" y="570"/>
                    <a:pt x="213" y="570"/>
                  </a:cubicBezTo>
                  <a:cubicBezTo>
                    <a:pt x="323" y="502"/>
                    <a:pt x="425" y="425"/>
                    <a:pt x="535" y="357"/>
                  </a:cubicBezTo>
                  <a:cubicBezTo>
                    <a:pt x="603" y="289"/>
                    <a:pt x="748" y="247"/>
                    <a:pt x="782" y="145"/>
                  </a:cubicBezTo>
                  <a:cubicBezTo>
                    <a:pt x="782" y="77"/>
                    <a:pt x="748" y="1"/>
                    <a:pt x="680" y="1"/>
                  </a:cubicBezTo>
                  <a:close/>
                </a:path>
              </a:pathLst>
            </a:custGeom>
            <a:solidFill>
              <a:schemeClr val="lt2"/>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872" name="Google Shape;872;p52"/>
            <p:cNvSpPr/>
            <p:nvPr/>
          </p:nvSpPr>
          <p:spPr>
            <a:xfrm>
              <a:off x="5182431" y="1129863"/>
              <a:ext cx="26628" cy="24009"/>
            </a:xfrm>
            <a:custGeom>
              <a:avLst/>
              <a:gdLst/>
              <a:ahLst/>
              <a:cxnLst/>
              <a:rect l="l" t="t" r="r" b="b"/>
              <a:pathLst>
                <a:path w="783" h="706" extrusionOk="0">
                  <a:moveTo>
                    <a:pt x="638" y="0"/>
                  </a:moveTo>
                  <a:lnTo>
                    <a:pt x="604" y="0"/>
                  </a:lnTo>
                  <a:cubicBezTo>
                    <a:pt x="493" y="68"/>
                    <a:pt x="426" y="136"/>
                    <a:pt x="324" y="247"/>
                  </a:cubicBezTo>
                  <a:cubicBezTo>
                    <a:pt x="247" y="315"/>
                    <a:pt x="145" y="425"/>
                    <a:pt x="69" y="527"/>
                  </a:cubicBezTo>
                  <a:cubicBezTo>
                    <a:pt x="1" y="561"/>
                    <a:pt x="69" y="705"/>
                    <a:pt x="145" y="705"/>
                  </a:cubicBezTo>
                  <a:lnTo>
                    <a:pt x="179" y="671"/>
                  </a:lnTo>
                  <a:cubicBezTo>
                    <a:pt x="281" y="595"/>
                    <a:pt x="392" y="527"/>
                    <a:pt x="459" y="459"/>
                  </a:cubicBezTo>
                  <a:cubicBezTo>
                    <a:pt x="570" y="382"/>
                    <a:pt x="706" y="315"/>
                    <a:pt x="748" y="170"/>
                  </a:cubicBezTo>
                  <a:cubicBezTo>
                    <a:pt x="782" y="102"/>
                    <a:pt x="748" y="0"/>
                    <a:pt x="638" y="0"/>
                  </a:cubicBezTo>
                  <a:close/>
                </a:path>
              </a:pathLst>
            </a:custGeom>
            <a:solidFill>
              <a:schemeClr val="lt2"/>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873" name="Google Shape;873;p52"/>
            <p:cNvSpPr/>
            <p:nvPr/>
          </p:nvSpPr>
          <p:spPr>
            <a:xfrm>
              <a:off x="5220859" y="1173189"/>
              <a:ext cx="25472" cy="24009"/>
            </a:xfrm>
            <a:custGeom>
              <a:avLst/>
              <a:gdLst/>
              <a:ahLst/>
              <a:cxnLst/>
              <a:rect l="l" t="t" r="r" b="b"/>
              <a:pathLst>
                <a:path w="749" h="706" extrusionOk="0">
                  <a:moveTo>
                    <a:pt x="604" y="0"/>
                  </a:moveTo>
                  <a:lnTo>
                    <a:pt x="570" y="0"/>
                  </a:lnTo>
                  <a:cubicBezTo>
                    <a:pt x="425" y="34"/>
                    <a:pt x="357" y="170"/>
                    <a:pt x="255" y="281"/>
                  </a:cubicBezTo>
                  <a:cubicBezTo>
                    <a:pt x="145" y="383"/>
                    <a:pt x="77" y="493"/>
                    <a:pt x="1" y="638"/>
                  </a:cubicBezTo>
                  <a:cubicBezTo>
                    <a:pt x="1" y="672"/>
                    <a:pt x="43" y="706"/>
                    <a:pt x="77" y="706"/>
                  </a:cubicBezTo>
                  <a:lnTo>
                    <a:pt x="111" y="706"/>
                  </a:lnTo>
                  <a:cubicBezTo>
                    <a:pt x="213" y="638"/>
                    <a:pt x="323" y="561"/>
                    <a:pt x="425" y="459"/>
                  </a:cubicBezTo>
                  <a:cubicBezTo>
                    <a:pt x="502" y="425"/>
                    <a:pt x="536" y="383"/>
                    <a:pt x="604" y="315"/>
                  </a:cubicBezTo>
                  <a:cubicBezTo>
                    <a:pt x="680" y="281"/>
                    <a:pt x="714" y="247"/>
                    <a:pt x="714" y="136"/>
                  </a:cubicBezTo>
                  <a:cubicBezTo>
                    <a:pt x="748" y="68"/>
                    <a:pt x="680" y="0"/>
                    <a:pt x="604" y="0"/>
                  </a:cubicBezTo>
                  <a:close/>
                </a:path>
              </a:pathLst>
            </a:custGeom>
            <a:solidFill>
              <a:schemeClr val="lt2"/>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874" name="Google Shape;874;p52"/>
            <p:cNvSpPr/>
            <p:nvPr/>
          </p:nvSpPr>
          <p:spPr>
            <a:xfrm>
              <a:off x="5236741" y="1132176"/>
              <a:ext cx="25166" cy="24009"/>
            </a:xfrm>
            <a:custGeom>
              <a:avLst/>
              <a:gdLst/>
              <a:ahLst/>
              <a:cxnLst/>
              <a:rect l="l" t="t" r="r" b="b"/>
              <a:pathLst>
                <a:path w="740" h="706" extrusionOk="0">
                  <a:moveTo>
                    <a:pt x="638" y="0"/>
                  </a:moveTo>
                  <a:cubicBezTo>
                    <a:pt x="494" y="34"/>
                    <a:pt x="426" y="102"/>
                    <a:pt x="315" y="213"/>
                  </a:cubicBezTo>
                  <a:cubicBezTo>
                    <a:pt x="213" y="281"/>
                    <a:pt x="137" y="391"/>
                    <a:pt x="69" y="493"/>
                  </a:cubicBezTo>
                  <a:cubicBezTo>
                    <a:pt x="1" y="569"/>
                    <a:pt x="69" y="705"/>
                    <a:pt x="137" y="705"/>
                  </a:cubicBezTo>
                  <a:cubicBezTo>
                    <a:pt x="137" y="705"/>
                    <a:pt x="171" y="705"/>
                    <a:pt x="171" y="671"/>
                  </a:cubicBezTo>
                  <a:cubicBezTo>
                    <a:pt x="315" y="603"/>
                    <a:pt x="426" y="527"/>
                    <a:pt x="527" y="425"/>
                  </a:cubicBezTo>
                  <a:cubicBezTo>
                    <a:pt x="638" y="357"/>
                    <a:pt x="706" y="247"/>
                    <a:pt x="740" y="102"/>
                  </a:cubicBezTo>
                  <a:cubicBezTo>
                    <a:pt x="740" y="68"/>
                    <a:pt x="672" y="0"/>
                    <a:pt x="638" y="0"/>
                  </a:cubicBezTo>
                  <a:close/>
                </a:path>
              </a:pathLst>
            </a:custGeom>
            <a:solidFill>
              <a:schemeClr val="lt2"/>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875" name="Google Shape;875;p52"/>
            <p:cNvSpPr/>
            <p:nvPr/>
          </p:nvSpPr>
          <p:spPr>
            <a:xfrm>
              <a:off x="5220859" y="978190"/>
              <a:ext cx="24315" cy="14487"/>
            </a:xfrm>
            <a:custGeom>
              <a:avLst/>
              <a:gdLst/>
              <a:ahLst/>
              <a:cxnLst/>
              <a:rect l="l" t="t" r="r" b="b"/>
              <a:pathLst>
                <a:path w="715" h="426" extrusionOk="0">
                  <a:moveTo>
                    <a:pt x="570" y="0"/>
                  </a:moveTo>
                  <a:cubicBezTo>
                    <a:pt x="502" y="0"/>
                    <a:pt x="391" y="34"/>
                    <a:pt x="323" y="102"/>
                  </a:cubicBezTo>
                  <a:cubicBezTo>
                    <a:pt x="255" y="136"/>
                    <a:pt x="145" y="213"/>
                    <a:pt x="77" y="281"/>
                  </a:cubicBezTo>
                  <a:cubicBezTo>
                    <a:pt x="1" y="315"/>
                    <a:pt x="77" y="425"/>
                    <a:pt x="145" y="425"/>
                  </a:cubicBezTo>
                  <a:lnTo>
                    <a:pt x="145" y="425"/>
                  </a:lnTo>
                  <a:cubicBezTo>
                    <a:pt x="255" y="383"/>
                    <a:pt x="357" y="349"/>
                    <a:pt x="425" y="315"/>
                  </a:cubicBezTo>
                  <a:cubicBezTo>
                    <a:pt x="536" y="281"/>
                    <a:pt x="638" y="213"/>
                    <a:pt x="680" y="136"/>
                  </a:cubicBezTo>
                  <a:cubicBezTo>
                    <a:pt x="714" y="102"/>
                    <a:pt x="680" y="0"/>
                    <a:pt x="604" y="0"/>
                  </a:cubicBezTo>
                  <a:close/>
                </a:path>
              </a:pathLst>
            </a:custGeom>
            <a:solidFill>
              <a:schemeClr val="lt2"/>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876" name="Google Shape;876;p52"/>
            <p:cNvSpPr/>
            <p:nvPr/>
          </p:nvSpPr>
          <p:spPr>
            <a:xfrm>
              <a:off x="5123496" y="1193423"/>
              <a:ext cx="22853" cy="24281"/>
            </a:xfrm>
            <a:custGeom>
              <a:avLst/>
              <a:gdLst/>
              <a:ahLst/>
              <a:cxnLst/>
              <a:rect l="l" t="t" r="r" b="b"/>
              <a:pathLst>
                <a:path w="672" h="714" extrusionOk="0">
                  <a:moveTo>
                    <a:pt x="528" y="0"/>
                  </a:moveTo>
                  <a:lnTo>
                    <a:pt x="460" y="0"/>
                  </a:lnTo>
                  <a:cubicBezTo>
                    <a:pt x="392" y="111"/>
                    <a:pt x="281" y="178"/>
                    <a:pt x="213" y="289"/>
                  </a:cubicBezTo>
                  <a:cubicBezTo>
                    <a:pt x="103" y="357"/>
                    <a:pt x="1" y="467"/>
                    <a:pt x="1" y="569"/>
                  </a:cubicBezTo>
                  <a:cubicBezTo>
                    <a:pt x="1" y="680"/>
                    <a:pt x="69" y="714"/>
                    <a:pt x="145" y="714"/>
                  </a:cubicBezTo>
                  <a:lnTo>
                    <a:pt x="179" y="714"/>
                  </a:lnTo>
                  <a:cubicBezTo>
                    <a:pt x="315" y="714"/>
                    <a:pt x="392" y="535"/>
                    <a:pt x="460" y="467"/>
                  </a:cubicBezTo>
                  <a:cubicBezTo>
                    <a:pt x="528" y="357"/>
                    <a:pt x="570" y="255"/>
                    <a:pt x="638" y="145"/>
                  </a:cubicBezTo>
                  <a:cubicBezTo>
                    <a:pt x="672" y="77"/>
                    <a:pt x="604" y="0"/>
                    <a:pt x="528" y="0"/>
                  </a:cubicBezTo>
                  <a:close/>
                </a:path>
              </a:pathLst>
            </a:custGeom>
            <a:solidFill>
              <a:schemeClr val="lt2"/>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877" name="Google Shape;877;p52"/>
            <p:cNvSpPr/>
            <p:nvPr/>
          </p:nvSpPr>
          <p:spPr>
            <a:xfrm>
              <a:off x="5109076" y="1176658"/>
              <a:ext cx="17922" cy="15643"/>
            </a:xfrm>
            <a:custGeom>
              <a:avLst/>
              <a:gdLst/>
              <a:ahLst/>
              <a:cxnLst/>
              <a:rect l="l" t="t" r="r" b="b"/>
              <a:pathLst>
                <a:path w="527" h="460" extrusionOk="0">
                  <a:moveTo>
                    <a:pt x="391" y="0"/>
                  </a:moveTo>
                  <a:cubicBezTo>
                    <a:pt x="391" y="0"/>
                    <a:pt x="357" y="0"/>
                    <a:pt x="314" y="34"/>
                  </a:cubicBezTo>
                  <a:cubicBezTo>
                    <a:pt x="280" y="68"/>
                    <a:pt x="212" y="145"/>
                    <a:pt x="144" y="179"/>
                  </a:cubicBezTo>
                  <a:cubicBezTo>
                    <a:pt x="102" y="247"/>
                    <a:pt x="0" y="281"/>
                    <a:pt x="0" y="391"/>
                  </a:cubicBezTo>
                  <a:cubicBezTo>
                    <a:pt x="0" y="425"/>
                    <a:pt x="34" y="459"/>
                    <a:pt x="68" y="459"/>
                  </a:cubicBezTo>
                  <a:lnTo>
                    <a:pt x="102" y="459"/>
                  </a:lnTo>
                  <a:cubicBezTo>
                    <a:pt x="212" y="459"/>
                    <a:pt x="280" y="391"/>
                    <a:pt x="314" y="357"/>
                  </a:cubicBezTo>
                  <a:cubicBezTo>
                    <a:pt x="391" y="281"/>
                    <a:pt x="425" y="213"/>
                    <a:pt x="493" y="145"/>
                  </a:cubicBezTo>
                  <a:cubicBezTo>
                    <a:pt x="527" y="68"/>
                    <a:pt x="459" y="0"/>
                    <a:pt x="391" y="0"/>
                  </a:cubicBezTo>
                  <a:close/>
                </a:path>
              </a:pathLst>
            </a:custGeom>
            <a:solidFill>
              <a:schemeClr val="lt2"/>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878" name="Google Shape;878;p52"/>
            <p:cNvSpPr/>
            <p:nvPr/>
          </p:nvSpPr>
          <p:spPr>
            <a:xfrm>
              <a:off x="5090848" y="1148907"/>
              <a:ext cx="18262" cy="12175"/>
            </a:xfrm>
            <a:custGeom>
              <a:avLst/>
              <a:gdLst/>
              <a:ahLst/>
              <a:cxnLst/>
              <a:rect l="l" t="t" r="r" b="b"/>
              <a:pathLst>
                <a:path w="537" h="358" extrusionOk="0">
                  <a:moveTo>
                    <a:pt x="468" y="1"/>
                  </a:moveTo>
                  <a:lnTo>
                    <a:pt x="426" y="1"/>
                  </a:lnTo>
                  <a:cubicBezTo>
                    <a:pt x="392" y="35"/>
                    <a:pt x="324" y="35"/>
                    <a:pt x="256" y="77"/>
                  </a:cubicBezTo>
                  <a:cubicBezTo>
                    <a:pt x="213" y="111"/>
                    <a:pt x="145" y="145"/>
                    <a:pt x="111" y="145"/>
                  </a:cubicBezTo>
                  <a:cubicBezTo>
                    <a:pt x="1" y="213"/>
                    <a:pt x="77" y="358"/>
                    <a:pt x="145" y="358"/>
                  </a:cubicBezTo>
                  <a:cubicBezTo>
                    <a:pt x="179" y="358"/>
                    <a:pt x="179" y="324"/>
                    <a:pt x="213" y="324"/>
                  </a:cubicBezTo>
                  <a:cubicBezTo>
                    <a:pt x="256" y="290"/>
                    <a:pt x="324" y="290"/>
                    <a:pt x="358" y="247"/>
                  </a:cubicBezTo>
                  <a:cubicBezTo>
                    <a:pt x="392" y="213"/>
                    <a:pt x="468" y="179"/>
                    <a:pt x="502" y="145"/>
                  </a:cubicBezTo>
                  <a:cubicBezTo>
                    <a:pt x="536" y="111"/>
                    <a:pt x="502" y="1"/>
                    <a:pt x="468" y="1"/>
                  </a:cubicBezTo>
                  <a:close/>
                </a:path>
              </a:pathLst>
            </a:custGeom>
            <a:solidFill>
              <a:schemeClr val="lt2"/>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879" name="Google Shape;879;p52"/>
            <p:cNvSpPr/>
            <p:nvPr/>
          </p:nvSpPr>
          <p:spPr>
            <a:xfrm>
              <a:off x="5166855" y="1196008"/>
              <a:ext cx="32375" cy="26322"/>
            </a:xfrm>
            <a:custGeom>
              <a:avLst/>
              <a:gdLst/>
              <a:ahLst/>
              <a:cxnLst/>
              <a:rect l="l" t="t" r="r" b="b"/>
              <a:pathLst>
                <a:path w="952" h="774" extrusionOk="0">
                  <a:moveTo>
                    <a:pt x="850" y="1"/>
                  </a:moveTo>
                  <a:cubicBezTo>
                    <a:pt x="816" y="1"/>
                    <a:pt x="816" y="35"/>
                    <a:pt x="782" y="35"/>
                  </a:cubicBezTo>
                  <a:cubicBezTo>
                    <a:pt x="671" y="136"/>
                    <a:pt x="527" y="247"/>
                    <a:pt x="425" y="349"/>
                  </a:cubicBezTo>
                  <a:cubicBezTo>
                    <a:pt x="357" y="391"/>
                    <a:pt x="314" y="459"/>
                    <a:pt x="246" y="493"/>
                  </a:cubicBezTo>
                  <a:cubicBezTo>
                    <a:pt x="212" y="527"/>
                    <a:pt x="144" y="604"/>
                    <a:pt x="68" y="638"/>
                  </a:cubicBezTo>
                  <a:cubicBezTo>
                    <a:pt x="0" y="706"/>
                    <a:pt x="68" y="774"/>
                    <a:pt x="144" y="774"/>
                  </a:cubicBezTo>
                  <a:lnTo>
                    <a:pt x="144" y="774"/>
                  </a:lnTo>
                  <a:cubicBezTo>
                    <a:pt x="314" y="740"/>
                    <a:pt x="493" y="672"/>
                    <a:pt x="637" y="561"/>
                  </a:cubicBezTo>
                  <a:cubicBezTo>
                    <a:pt x="739" y="459"/>
                    <a:pt x="850" y="315"/>
                    <a:pt x="917" y="136"/>
                  </a:cubicBezTo>
                  <a:cubicBezTo>
                    <a:pt x="951" y="69"/>
                    <a:pt x="884" y="1"/>
                    <a:pt x="850" y="1"/>
                  </a:cubicBezTo>
                  <a:close/>
                </a:path>
              </a:pathLst>
            </a:custGeom>
            <a:solidFill>
              <a:schemeClr val="lt2"/>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880" name="Google Shape;880;p52"/>
            <p:cNvSpPr/>
            <p:nvPr/>
          </p:nvSpPr>
          <p:spPr>
            <a:xfrm>
              <a:off x="5134208" y="1151526"/>
              <a:ext cx="24281" cy="19078"/>
            </a:xfrm>
            <a:custGeom>
              <a:avLst/>
              <a:gdLst/>
              <a:ahLst/>
              <a:cxnLst/>
              <a:rect l="l" t="t" r="r" b="b"/>
              <a:pathLst>
                <a:path w="714" h="561" extrusionOk="0">
                  <a:moveTo>
                    <a:pt x="569" y="0"/>
                  </a:moveTo>
                  <a:lnTo>
                    <a:pt x="501" y="0"/>
                  </a:lnTo>
                  <a:cubicBezTo>
                    <a:pt x="425" y="68"/>
                    <a:pt x="323" y="136"/>
                    <a:pt x="255" y="170"/>
                  </a:cubicBezTo>
                  <a:cubicBezTo>
                    <a:pt x="179" y="247"/>
                    <a:pt x="77" y="315"/>
                    <a:pt x="43" y="383"/>
                  </a:cubicBezTo>
                  <a:cubicBezTo>
                    <a:pt x="0" y="459"/>
                    <a:pt x="77" y="527"/>
                    <a:pt x="111" y="561"/>
                  </a:cubicBezTo>
                  <a:lnTo>
                    <a:pt x="145" y="561"/>
                  </a:lnTo>
                  <a:cubicBezTo>
                    <a:pt x="255" y="561"/>
                    <a:pt x="357" y="493"/>
                    <a:pt x="425" y="425"/>
                  </a:cubicBezTo>
                  <a:cubicBezTo>
                    <a:pt x="535" y="349"/>
                    <a:pt x="603" y="281"/>
                    <a:pt x="680" y="170"/>
                  </a:cubicBezTo>
                  <a:cubicBezTo>
                    <a:pt x="714" y="68"/>
                    <a:pt x="637" y="0"/>
                    <a:pt x="569" y="0"/>
                  </a:cubicBezTo>
                  <a:close/>
                </a:path>
              </a:pathLst>
            </a:custGeom>
            <a:solidFill>
              <a:schemeClr val="lt2"/>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881" name="Google Shape;881;p52"/>
            <p:cNvSpPr/>
            <p:nvPr/>
          </p:nvSpPr>
          <p:spPr>
            <a:xfrm>
              <a:off x="5140261" y="1254943"/>
              <a:ext cx="24315" cy="21697"/>
            </a:xfrm>
            <a:custGeom>
              <a:avLst/>
              <a:gdLst/>
              <a:ahLst/>
              <a:cxnLst/>
              <a:rect l="l" t="t" r="r" b="b"/>
              <a:pathLst>
                <a:path w="715" h="638" extrusionOk="0">
                  <a:moveTo>
                    <a:pt x="570" y="0"/>
                  </a:moveTo>
                  <a:cubicBezTo>
                    <a:pt x="459" y="0"/>
                    <a:pt x="391" y="102"/>
                    <a:pt x="289" y="179"/>
                  </a:cubicBezTo>
                  <a:cubicBezTo>
                    <a:pt x="247" y="213"/>
                    <a:pt x="179" y="281"/>
                    <a:pt x="145" y="315"/>
                  </a:cubicBezTo>
                  <a:cubicBezTo>
                    <a:pt x="111" y="357"/>
                    <a:pt x="77" y="425"/>
                    <a:pt x="35" y="493"/>
                  </a:cubicBezTo>
                  <a:cubicBezTo>
                    <a:pt x="1" y="570"/>
                    <a:pt x="35" y="638"/>
                    <a:pt x="111" y="638"/>
                  </a:cubicBezTo>
                  <a:lnTo>
                    <a:pt x="145" y="638"/>
                  </a:lnTo>
                  <a:cubicBezTo>
                    <a:pt x="179" y="604"/>
                    <a:pt x="247" y="604"/>
                    <a:pt x="323" y="570"/>
                  </a:cubicBezTo>
                  <a:cubicBezTo>
                    <a:pt x="391" y="493"/>
                    <a:pt x="425" y="459"/>
                    <a:pt x="502" y="391"/>
                  </a:cubicBezTo>
                  <a:cubicBezTo>
                    <a:pt x="570" y="315"/>
                    <a:pt x="714" y="179"/>
                    <a:pt x="672" y="34"/>
                  </a:cubicBezTo>
                  <a:cubicBezTo>
                    <a:pt x="672" y="0"/>
                    <a:pt x="638" y="0"/>
                    <a:pt x="604" y="0"/>
                  </a:cubicBezTo>
                  <a:close/>
                </a:path>
              </a:pathLst>
            </a:custGeom>
            <a:solidFill>
              <a:schemeClr val="lt2"/>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882" name="Google Shape;882;p52"/>
            <p:cNvSpPr/>
            <p:nvPr/>
          </p:nvSpPr>
          <p:spPr>
            <a:xfrm>
              <a:off x="5158455" y="1268240"/>
              <a:ext cx="21697" cy="22853"/>
            </a:xfrm>
            <a:custGeom>
              <a:avLst/>
              <a:gdLst/>
              <a:ahLst/>
              <a:cxnLst/>
              <a:rect l="l" t="t" r="r" b="b"/>
              <a:pathLst>
                <a:path w="638" h="672" extrusionOk="0">
                  <a:moveTo>
                    <a:pt x="527" y="0"/>
                  </a:moveTo>
                  <a:cubicBezTo>
                    <a:pt x="493" y="0"/>
                    <a:pt x="459" y="34"/>
                    <a:pt x="459" y="34"/>
                  </a:cubicBezTo>
                  <a:cubicBezTo>
                    <a:pt x="391" y="136"/>
                    <a:pt x="281" y="247"/>
                    <a:pt x="213" y="315"/>
                  </a:cubicBezTo>
                  <a:cubicBezTo>
                    <a:pt x="179" y="315"/>
                    <a:pt x="179" y="349"/>
                    <a:pt x="137" y="349"/>
                  </a:cubicBezTo>
                  <a:lnTo>
                    <a:pt x="103" y="425"/>
                  </a:lnTo>
                  <a:cubicBezTo>
                    <a:pt x="69" y="459"/>
                    <a:pt x="35" y="493"/>
                    <a:pt x="35" y="561"/>
                  </a:cubicBezTo>
                  <a:cubicBezTo>
                    <a:pt x="1" y="637"/>
                    <a:pt x="69" y="671"/>
                    <a:pt x="103" y="671"/>
                  </a:cubicBezTo>
                  <a:lnTo>
                    <a:pt x="137" y="671"/>
                  </a:lnTo>
                  <a:cubicBezTo>
                    <a:pt x="179" y="671"/>
                    <a:pt x="247" y="637"/>
                    <a:pt x="281" y="637"/>
                  </a:cubicBezTo>
                  <a:cubicBezTo>
                    <a:pt x="349" y="603"/>
                    <a:pt x="391" y="527"/>
                    <a:pt x="459" y="493"/>
                  </a:cubicBezTo>
                  <a:cubicBezTo>
                    <a:pt x="527" y="349"/>
                    <a:pt x="561" y="247"/>
                    <a:pt x="638" y="136"/>
                  </a:cubicBezTo>
                  <a:cubicBezTo>
                    <a:pt x="638" y="68"/>
                    <a:pt x="604" y="0"/>
                    <a:pt x="527" y="0"/>
                  </a:cubicBezTo>
                  <a:close/>
                </a:path>
              </a:pathLst>
            </a:custGeom>
            <a:solidFill>
              <a:schemeClr val="lt2"/>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883" name="Google Shape;883;p52"/>
            <p:cNvSpPr/>
            <p:nvPr/>
          </p:nvSpPr>
          <p:spPr>
            <a:xfrm>
              <a:off x="5230687" y="1226070"/>
              <a:ext cx="21697" cy="20541"/>
            </a:xfrm>
            <a:custGeom>
              <a:avLst/>
              <a:gdLst/>
              <a:ahLst/>
              <a:cxnLst/>
              <a:rect l="l" t="t" r="r" b="b"/>
              <a:pathLst>
                <a:path w="638" h="604" extrusionOk="0">
                  <a:moveTo>
                    <a:pt x="527" y="0"/>
                  </a:moveTo>
                  <a:cubicBezTo>
                    <a:pt x="527" y="0"/>
                    <a:pt x="493" y="0"/>
                    <a:pt x="493" y="34"/>
                  </a:cubicBezTo>
                  <a:cubicBezTo>
                    <a:pt x="391" y="68"/>
                    <a:pt x="281" y="144"/>
                    <a:pt x="179" y="212"/>
                  </a:cubicBezTo>
                  <a:cubicBezTo>
                    <a:pt x="102" y="280"/>
                    <a:pt x="0" y="425"/>
                    <a:pt x="0" y="527"/>
                  </a:cubicBezTo>
                  <a:cubicBezTo>
                    <a:pt x="0" y="569"/>
                    <a:pt x="34" y="603"/>
                    <a:pt x="68" y="603"/>
                  </a:cubicBezTo>
                  <a:lnTo>
                    <a:pt x="102" y="603"/>
                  </a:lnTo>
                  <a:cubicBezTo>
                    <a:pt x="179" y="603"/>
                    <a:pt x="179" y="569"/>
                    <a:pt x="247" y="527"/>
                  </a:cubicBezTo>
                  <a:cubicBezTo>
                    <a:pt x="281" y="459"/>
                    <a:pt x="315" y="459"/>
                    <a:pt x="349" y="425"/>
                  </a:cubicBezTo>
                  <a:cubicBezTo>
                    <a:pt x="425" y="314"/>
                    <a:pt x="493" y="246"/>
                    <a:pt x="604" y="178"/>
                  </a:cubicBezTo>
                  <a:cubicBezTo>
                    <a:pt x="638" y="102"/>
                    <a:pt x="604" y="0"/>
                    <a:pt x="527" y="0"/>
                  </a:cubicBezTo>
                  <a:close/>
                </a:path>
              </a:pathLst>
            </a:custGeom>
            <a:solidFill>
              <a:schemeClr val="lt2"/>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884" name="Google Shape;884;p52"/>
            <p:cNvSpPr/>
            <p:nvPr/>
          </p:nvSpPr>
          <p:spPr>
            <a:xfrm>
              <a:off x="5242522" y="1260996"/>
              <a:ext cx="23159" cy="26322"/>
            </a:xfrm>
            <a:custGeom>
              <a:avLst/>
              <a:gdLst/>
              <a:ahLst/>
              <a:cxnLst/>
              <a:rect l="l" t="t" r="r" b="b"/>
              <a:pathLst>
                <a:path w="681" h="774" extrusionOk="0">
                  <a:moveTo>
                    <a:pt x="536" y="1"/>
                  </a:moveTo>
                  <a:cubicBezTo>
                    <a:pt x="502" y="1"/>
                    <a:pt x="468" y="1"/>
                    <a:pt x="468" y="35"/>
                  </a:cubicBezTo>
                  <a:cubicBezTo>
                    <a:pt x="357" y="137"/>
                    <a:pt x="256" y="213"/>
                    <a:pt x="179" y="315"/>
                  </a:cubicBezTo>
                  <a:cubicBezTo>
                    <a:pt x="111" y="426"/>
                    <a:pt x="1" y="528"/>
                    <a:pt x="1" y="672"/>
                  </a:cubicBezTo>
                  <a:cubicBezTo>
                    <a:pt x="1" y="706"/>
                    <a:pt x="43" y="774"/>
                    <a:pt x="111" y="774"/>
                  </a:cubicBezTo>
                  <a:lnTo>
                    <a:pt x="145" y="774"/>
                  </a:lnTo>
                  <a:cubicBezTo>
                    <a:pt x="256" y="706"/>
                    <a:pt x="324" y="604"/>
                    <a:pt x="391" y="494"/>
                  </a:cubicBezTo>
                  <a:cubicBezTo>
                    <a:pt x="468" y="392"/>
                    <a:pt x="536" y="281"/>
                    <a:pt x="604" y="137"/>
                  </a:cubicBezTo>
                  <a:cubicBezTo>
                    <a:pt x="680" y="69"/>
                    <a:pt x="604" y="1"/>
                    <a:pt x="536" y="1"/>
                  </a:cubicBezTo>
                  <a:close/>
                </a:path>
              </a:pathLst>
            </a:custGeom>
            <a:solidFill>
              <a:schemeClr val="lt2"/>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885" name="Google Shape;885;p52"/>
            <p:cNvSpPr/>
            <p:nvPr/>
          </p:nvSpPr>
          <p:spPr>
            <a:xfrm>
              <a:off x="5287310" y="1204374"/>
              <a:ext cx="16800" cy="19418"/>
            </a:xfrm>
            <a:custGeom>
              <a:avLst/>
              <a:gdLst/>
              <a:ahLst/>
              <a:cxnLst/>
              <a:rect l="l" t="t" r="r" b="b"/>
              <a:pathLst>
                <a:path w="494" h="571" extrusionOk="0">
                  <a:moveTo>
                    <a:pt x="383" y="1"/>
                  </a:moveTo>
                  <a:cubicBezTo>
                    <a:pt x="349" y="1"/>
                    <a:pt x="281" y="35"/>
                    <a:pt x="281" y="69"/>
                  </a:cubicBezTo>
                  <a:cubicBezTo>
                    <a:pt x="247" y="145"/>
                    <a:pt x="170" y="213"/>
                    <a:pt x="136" y="247"/>
                  </a:cubicBezTo>
                  <a:cubicBezTo>
                    <a:pt x="102" y="315"/>
                    <a:pt x="34" y="392"/>
                    <a:pt x="0" y="460"/>
                  </a:cubicBezTo>
                  <a:cubicBezTo>
                    <a:pt x="0" y="494"/>
                    <a:pt x="34" y="528"/>
                    <a:pt x="102" y="570"/>
                  </a:cubicBezTo>
                  <a:lnTo>
                    <a:pt x="102" y="570"/>
                  </a:lnTo>
                  <a:cubicBezTo>
                    <a:pt x="170" y="570"/>
                    <a:pt x="281" y="460"/>
                    <a:pt x="349" y="392"/>
                  </a:cubicBezTo>
                  <a:cubicBezTo>
                    <a:pt x="383" y="315"/>
                    <a:pt x="459" y="213"/>
                    <a:pt x="459" y="103"/>
                  </a:cubicBezTo>
                  <a:cubicBezTo>
                    <a:pt x="493" y="35"/>
                    <a:pt x="425" y="1"/>
                    <a:pt x="383" y="1"/>
                  </a:cubicBezTo>
                  <a:close/>
                </a:path>
              </a:pathLst>
            </a:custGeom>
            <a:solidFill>
              <a:schemeClr val="lt2"/>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886" name="Google Shape;886;p52"/>
            <p:cNvSpPr/>
            <p:nvPr/>
          </p:nvSpPr>
          <p:spPr>
            <a:xfrm>
              <a:off x="5287310" y="1163361"/>
              <a:ext cx="16800" cy="18228"/>
            </a:xfrm>
            <a:custGeom>
              <a:avLst/>
              <a:gdLst/>
              <a:ahLst/>
              <a:cxnLst/>
              <a:rect l="l" t="t" r="r" b="b"/>
              <a:pathLst>
                <a:path w="494" h="536" extrusionOk="0">
                  <a:moveTo>
                    <a:pt x="349" y="1"/>
                  </a:moveTo>
                  <a:cubicBezTo>
                    <a:pt x="349" y="1"/>
                    <a:pt x="315" y="35"/>
                    <a:pt x="281" y="35"/>
                  </a:cubicBezTo>
                  <a:cubicBezTo>
                    <a:pt x="247" y="111"/>
                    <a:pt x="170" y="145"/>
                    <a:pt x="136" y="213"/>
                  </a:cubicBezTo>
                  <a:cubicBezTo>
                    <a:pt x="68" y="289"/>
                    <a:pt x="0" y="357"/>
                    <a:pt x="34" y="425"/>
                  </a:cubicBezTo>
                  <a:cubicBezTo>
                    <a:pt x="34" y="502"/>
                    <a:pt x="68" y="536"/>
                    <a:pt x="136" y="536"/>
                  </a:cubicBezTo>
                  <a:cubicBezTo>
                    <a:pt x="213" y="536"/>
                    <a:pt x="281" y="425"/>
                    <a:pt x="315" y="357"/>
                  </a:cubicBezTo>
                  <a:cubicBezTo>
                    <a:pt x="383" y="289"/>
                    <a:pt x="425" y="213"/>
                    <a:pt x="459" y="179"/>
                  </a:cubicBezTo>
                  <a:cubicBezTo>
                    <a:pt x="493" y="111"/>
                    <a:pt x="425" y="1"/>
                    <a:pt x="349" y="1"/>
                  </a:cubicBezTo>
                  <a:close/>
                </a:path>
              </a:pathLst>
            </a:custGeom>
            <a:solidFill>
              <a:schemeClr val="lt2"/>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887" name="Google Shape;887;p52"/>
            <p:cNvSpPr/>
            <p:nvPr/>
          </p:nvSpPr>
          <p:spPr>
            <a:xfrm>
              <a:off x="5302919" y="1128401"/>
              <a:ext cx="20541" cy="18228"/>
            </a:xfrm>
            <a:custGeom>
              <a:avLst/>
              <a:gdLst/>
              <a:ahLst/>
              <a:cxnLst/>
              <a:rect l="l" t="t" r="r" b="b"/>
              <a:pathLst>
                <a:path w="604" h="536" extrusionOk="0">
                  <a:moveTo>
                    <a:pt x="459" y="1"/>
                  </a:moveTo>
                  <a:cubicBezTo>
                    <a:pt x="425" y="1"/>
                    <a:pt x="425" y="1"/>
                    <a:pt x="391" y="43"/>
                  </a:cubicBezTo>
                  <a:cubicBezTo>
                    <a:pt x="314" y="77"/>
                    <a:pt x="246" y="145"/>
                    <a:pt x="179" y="179"/>
                  </a:cubicBezTo>
                  <a:cubicBezTo>
                    <a:pt x="102" y="256"/>
                    <a:pt x="0" y="324"/>
                    <a:pt x="0" y="392"/>
                  </a:cubicBezTo>
                  <a:cubicBezTo>
                    <a:pt x="0" y="468"/>
                    <a:pt x="0" y="536"/>
                    <a:pt x="68" y="536"/>
                  </a:cubicBezTo>
                  <a:lnTo>
                    <a:pt x="102" y="536"/>
                  </a:lnTo>
                  <a:cubicBezTo>
                    <a:pt x="136" y="536"/>
                    <a:pt x="179" y="536"/>
                    <a:pt x="213" y="502"/>
                  </a:cubicBezTo>
                  <a:cubicBezTo>
                    <a:pt x="246" y="468"/>
                    <a:pt x="314" y="425"/>
                    <a:pt x="348" y="425"/>
                  </a:cubicBezTo>
                  <a:cubicBezTo>
                    <a:pt x="391" y="392"/>
                    <a:pt x="425" y="358"/>
                    <a:pt x="459" y="324"/>
                  </a:cubicBezTo>
                  <a:cubicBezTo>
                    <a:pt x="493" y="290"/>
                    <a:pt x="527" y="213"/>
                    <a:pt x="561" y="179"/>
                  </a:cubicBezTo>
                  <a:cubicBezTo>
                    <a:pt x="603" y="111"/>
                    <a:pt x="527" y="1"/>
                    <a:pt x="459" y="1"/>
                  </a:cubicBezTo>
                  <a:close/>
                </a:path>
              </a:pathLst>
            </a:custGeom>
            <a:solidFill>
              <a:schemeClr val="lt2"/>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888" name="Google Shape;888;p52"/>
            <p:cNvSpPr/>
            <p:nvPr/>
          </p:nvSpPr>
          <p:spPr>
            <a:xfrm>
              <a:off x="5348557" y="1221139"/>
              <a:ext cx="20541" cy="28940"/>
            </a:xfrm>
            <a:custGeom>
              <a:avLst/>
              <a:gdLst/>
              <a:ahLst/>
              <a:cxnLst/>
              <a:rect l="l" t="t" r="r" b="b"/>
              <a:pathLst>
                <a:path w="604" h="851" extrusionOk="0">
                  <a:moveTo>
                    <a:pt x="493" y="1"/>
                  </a:moveTo>
                  <a:cubicBezTo>
                    <a:pt x="493" y="1"/>
                    <a:pt x="459" y="1"/>
                    <a:pt x="459" y="35"/>
                  </a:cubicBezTo>
                  <a:cubicBezTo>
                    <a:pt x="357" y="145"/>
                    <a:pt x="281" y="247"/>
                    <a:pt x="213" y="357"/>
                  </a:cubicBezTo>
                  <a:cubicBezTo>
                    <a:pt x="179" y="425"/>
                    <a:pt x="179" y="502"/>
                    <a:pt x="145" y="536"/>
                  </a:cubicBezTo>
                  <a:cubicBezTo>
                    <a:pt x="111" y="604"/>
                    <a:pt x="68" y="672"/>
                    <a:pt x="34" y="748"/>
                  </a:cubicBezTo>
                  <a:cubicBezTo>
                    <a:pt x="0" y="782"/>
                    <a:pt x="68" y="850"/>
                    <a:pt x="111" y="850"/>
                  </a:cubicBezTo>
                  <a:cubicBezTo>
                    <a:pt x="145" y="850"/>
                    <a:pt x="145" y="850"/>
                    <a:pt x="179" y="816"/>
                  </a:cubicBezTo>
                  <a:cubicBezTo>
                    <a:pt x="247" y="816"/>
                    <a:pt x="281" y="748"/>
                    <a:pt x="323" y="714"/>
                  </a:cubicBezTo>
                  <a:cubicBezTo>
                    <a:pt x="391" y="638"/>
                    <a:pt x="425" y="570"/>
                    <a:pt x="493" y="502"/>
                  </a:cubicBezTo>
                  <a:cubicBezTo>
                    <a:pt x="569" y="391"/>
                    <a:pt x="603" y="247"/>
                    <a:pt x="603" y="77"/>
                  </a:cubicBezTo>
                  <a:cubicBezTo>
                    <a:pt x="603" y="35"/>
                    <a:pt x="569" y="1"/>
                    <a:pt x="493" y="1"/>
                  </a:cubicBezTo>
                  <a:close/>
                </a:path>
              </a:pathLst>
            </a:custGeom>
            <a:solidFill>
              <a:schemeClr val="lt2"/>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889" name="Google Shape;889;p52"/>
            <p:cNvSpPr/>
            <p:nvPr/>
          </p:nvSpPr>
          <p:spPr>
            <a:xfrm>
              <a:off x="5311285" y="1267084"/>
              <a:ext cx="22853" cy="34688"/>
            </a:xfrm>
            <a:custGeom>
              <a:avLst/>
              <a:gdLst/>
              <a:ahLst/>
              <a:cxnLst/>
              <a:rect l="l" t="t" r="r" b="b"/>
              <a:pathLst>
                <a:path w="672" h="1020" extrusionOk="0">
                  <a:moveTo>
                    <a:pt x="604" y="0"/>
                  </a:moveTo>
                  <a:cubicBezTo>
                    <a:pt x="570" y="0"/>
                    <a:pt x="570" y="34"/>
                    <a:pt x="527" y="34"/>
                  </a:cubicBezTo>
                  <a:cubicBezTo>
                    <a:pt x="425" y="213"/>
                    <a:pt x="357" y="349"/>
                    <a:pt x="247" y="493"/>
                  </a:cubicBezTo>
                  <a:cubicBezTo>
                    <a:pt x="179" y="637"/>
                    <a:pt x="68" y="773"/>
                    <a:pt x="0" y="918"/>
                  </a:cubicBezTo>
                  <a:cubicBezTo>
                    <a:pt x="0" y="986"/>
                    <a:pt x="34" y="1020"/>
                    <a:pt x="102" y="1020"/>
                  </a:cubicBezTo>
                  <a:lnTo>
                    <a:pt x="145" y="1020"/>
                  </a:lnTo>
                  <a:cubicBezTo>
                    <a:pt x="425" y="807"/>
                    <a:pt x="604" y="425"/>
                    <a:pt x="672" y="102"/>
                  </a:cubicBezTo>
                  <a:cubicBezTo>
                    <a:pt x="672" y="34"/>
                    <a:pt x="638" y="0"/>
                    <a:pt x="604" y="0"/>
                  </a:cubicBezTo>
                  <a:close/>
                </a:path>
              </a:pathLst>
            </a:custGeom>
            <a:solidFill>
              <a:schemeClr val="lt2"/>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890" name="Google Shape;890;p52"/>
            <p:cNvSpPr/>
            <p:nvPr/>
          </p:nvSpPr>
          <p:spPr>
            <a:xfrm>
              <a:off x="5308972" y="1316190"/>
              <a:ext cx="25166" cy="34994"/>
            </a:xfrm>
            <a:custGeom>
              <a:avLst/>
              <a:gdLst/>
              <a:ahLst/>
              <a:cxnLst/>
              <a:rect l="l" t="t" r="r" b="b"/>
              <a:pathLst>
                <a:path w="740" h="1029" extrusionOk="0">
                  <a:moveTo>
                    <a:pt x="706" y="0"/>
                  </a:moveTo>
                  <a:cubicBezTo>
                    <a:pt x="672" y="0"/>
                    <a:pt x="672" y="0"/>
                    <a:pt x="672" y="43"/>
                  </a:cubicBezTo>
                  <a:cubicBezTo>
                    <a:pt x="527" y="179"/>
                    <a:pt x="425" y="323"/>
                    <a:pt x="315" y="502"/>
                  </a:cubicBezTo>
                  <a:cubicBezTo>
                    <a:pt x="213" y="604"/>
                    <a:pt x="68" y="748"/>
                    <a:pt x="35" y="892"/>
                  </a:cubicBezTo>
                  <a:cubicBezTo>
                    <a:pt x="1" y="960"/>
                    <a:pt x="68" y="1028"/>
                    <a:pt x="136" y="1028"/>
                  </a:cubicBezTo>
                  <a:lnTo>
                    <a:pt x="136" y="1028"/>
                  </a:lnTo>
                  <a:cubicBezTo>
                    <a:pt x="315" y="960"/>
                    <a:pt x="459" y="782"/>
                    <a:pt x="527" y="638"/>
                  </a:cubicBezTo>
                  <a:cubicBezTo>
                    <a:pt x="672" y="425"/>
                    <a:pt x="706" y="289"/>
                    <a:pt x="740" y="77"/>
                  </a:cubicBezTo>
                  <a:cubicBezTo>
                    <a:pt x="740" y="43"/>
                    <a:pt x="740" y="0"/>
                    <a:pt x="706" y="0"/>
                  </a:cubicBezTo>
                  <a:close/>
                </a:path>
              </a:pathLst>
            </a:custGeom>
            <a:solidFill>
              <a:schemeClr val="lt2"/>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891" name="Google Shape;891;p52"/>
            <p:cNvSpPr/>
            <p:nvPr/>
          </p:nvSpPr>
          <p:spPr>
            <a:xfrm>
              <a:off x="5363010" y="1295956"/>
              <a:ext cx="22853" cy="28940"/>
            </a:xfrm>
            <a:custGeom>
              <a:avLst/>
              <a:gdLst/>
              <a:ahLst/>
              <a:cxnLst/>
              <a:rect l="l" t="t" r="r" b="b"/>
              <a:pathLst>
                <a:path w="672" h="851" extrusionOk="0">
                  <a:moveTo>
                    <a:pt x="535" y="1"/>
                  </a:moveTo>
                  <a:cubicBezTo>
                    <a:pt x="493" y="1"/>
                    <a:pt x="493" y="1"/>
                    <a:pt x="459" y="35"/>
                  </a:cubicBezTo>
                  <a:cubicBezTo>
                    <a:pt x="391" y="137"/>
                    <a:pt x="280" y="247"/>
                    <a:pt x="178" y="349"/>
                  </a:cubicBezTo>
                  <a:cubicBezTo>
                    <a:pt x="110" y="459"/>
                    <a:pt x="0" y="561"/>
                    <a:pt x="0" y="706"/>
                  </a:cubicBezTo>
                  <a:cubicBezTo>
                    <a:pt x="0" y="774"/>
                    <a:pt x="34" y="850"/>
                    <a:pt x="110" y="850"/>
                  </a:cubicBezTo>
                  <a:lnTo>
                    <a:pt x="144" y="850"/>
                  </a:lnTo>
                  <a:cubicBezTo>
                    <a:pt x="280" y="808"/>
                    <a:pt x="391" y="672"/>
                    <a:pt x="459" y="527"/>
                  </a:cubicBezTo>
                  <a:cubicBezTo>
                    <a:pt x="535" y="383"/>
                    <a:pt x="603" y="281"/>
                    <a:pt x="637" y="103"/>
                  </a:cubicBezTo>
                  <a:cubicBezTo>
                    <a:pt x="671" y="69"/>
                    <a:pt x="603" y="1"/>
                    <a:pt x="535" y="1"/>
                  </a:cubicBezTo>
                  <a:close/>
                </a:path>
              </a:pathLst>
            </a:custGeom>
            <a:solidFill>
              <a:schemeClr val="lt2"/>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892" name="Google Shape;892;p52"/>
            <p:cNvSpPr/>
            <p:nvPr/>
          </p:nvSpPr>
          <p:spPr>
            <a:xfrm>
              <a:off x="5379742" y="1250046"/>
              <a:ext cx="20541" cy="19384"/>
            </a:xfrm>
            <a:custGeom>
              <a:avLst/>
              <a:gdLst/>
              <a:ahLst/>
              <a:cxnLst/>
              <a:rect l="l" t="t" r="r" b="b"/>
              <a:pathLst>
                <a:path w="604" h="570" extrusionOk="0">
                  <a:moveTo>
                    <a:pt x="468" y="0"/>
                  </a:moveTo>
                  <a:cubicBezTo>
                    <a:pt x="426" y="0"/>
                    <a:pt x="392" y="0"/>
                    <a:pt x="392" y="34"/>
                  </a:cubicBezTo>
                  <a:cubicBezTo>
                    <a:pt x="256" y="144"/>
                    <a:pt x="1" y="289"/>
                    <a:pt x="43" y="459"/>
                  </a:cubicBezTo>
                  <a:cubicBezTo>
                    <a:pt x="77" y="535"/>
                    <a:pt x="111" y="569"/>
                    <a:pt x="145" y="569"/>
                  </a:cubicBezTo>
                  <a:lnTo>
                    <a:pt x="179" y="569"/>
                  </a:lnTo>
                  <a:cubicBezTo>
                    <a:pt x="256" y="569"/>
                    <a:pt x="358" y="459"/>
                    <a:pt x="392" y="391"/>
                  </a:cubicBezTo>
                  <a:cubicBezTo>
                    <a:pt x="468" y="323"/>
                    <a:pt x="502" y="246"/>
                    <a:pt x="570" y="178"/>
                  </a:cubicBezTo>
                  <a:cubicBezTo>
                    <a:pt x="604" y="77"/>
                    <a:pt x="536" y="0"/>
                    <a:pt x="468" y="0"/>
                  </a:cubicBezTo>
                  <a:close/>
                </a:path>
              </a:pathLst>
            </a:custGeom>
            <a:solidFill>
              <a:schemeClr val="lt2"/>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893" name="Google Shape;893;p52"/>
            <p:cNvSpPr/>
            <p:nvPr/>
          </p:nvSpPr>
          <p:spPr>
            <a:xfrm>
              <a:off x="5399092" y="1349994"/>
              <a:ext cx="18262" cy="25438"/>
            </a:xfrm>
            <a:custGeom>
              <a:avLst/>
              <a:gdLst/>
              <a:ahLst/>
              <a:cxnLst/>
              <a:rect l="l" t="t" r="r" b="b"/>
              <a:pathLst>
                <a:path w="537" h="748" extrusionOk="0">
                  <a:moveTo>
                    <a:pt x="426" y="0"/>
                  </a:moveTo>
                  <a:cubicBezTo>
                    <a:pt x="392" y="0"/>
                    <a:pt x="358" y="0"/>
                    <a:pt x="358" y="34"/>
                  </a:cubicBezTo>
                  <a:cubicBezTo>
                    <a:pt x="247" y="213"/>
                    <a:pt x="1" y="493"/>
                    <a:pt x="145" y="705"/>
                  </a:cubicBezTo>
                  <a:cubicBezTo>
                    <a:pt x="179" y="705"/>
                    <a:pt x="213" y="748"/>
                    <a:pt x="213" y="748"/>
                  </a:cubicBezTo>
                  <a:lnTo>
                    <a:pt x="247" y="748"/>
                  </a:lnTo>
                  <a:cubicBezTo>
                    <a:pt x="392" y="705"/>
                    <a:pt x="392" y="569"/>
                    <a:pt x="426" y="459"/>
                  </a:cubicBezTo>
                  <a:cubicBezTo>
                    <a:pt x="460" y="357"/>
                    <a:pt x="460" y="247"/>
                    <a:pt x="536" y="111"/>
                  </a:cubicBezTo>
                  <a:cubicBezTo>
                    <a:pt x="536" y="68"/>
                    <a:pt x="494" y="0"/>
                    <a:pt x="426" y="0"/>
                  </a:cubicBezTo>
                  <a:close/>
                </a:path>
              </a:pathLst>
            </a:custGeom>
            <a:solidFill>
              <a:schemeClr val="lt2"/>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894" name="Google Shape;894;p52"/>
            <p:cNvSpPr/>
            <p:nvPr/>
          </p:nvSpPr>
          <p:spPr>
            <a:xfrm>
              <a:off x="5443608" y="1342750"/>
              <a:ext cx="13297" cy="26628"/>
            </a:xfrm>
            <a:custGeom>
              <a:avLst/>
              <a:gdLst/>
              <a:ahLst/>
              <a:cxnLst/>
              <a:rect l="l" t="t" r="r" b="b"/>
              <a:pathLst>
                <a:path w="391" h="783" extrusionOk="0">
                  <a:moveTo>
                    <a:pt x="212" y="1"/>
                  </a:moveTo>
                  <a:cubicBezTo>
                    <a:pt x="179" y="1"/>
                    <a:pt x="111" y="35"/>
                    <a:pt x="111" y="69"/>
                  </a:cubicBezTo>
                  <a:cubicBezTo>
                    <a:pt x="77" y="179"/>
                    <a:pt x="34" y="281"/>
                    <a:pt x="0" y="426"/>
                  </a:cubicBezTo>
                  <a:cubicBezTo>
                    <a:pt x="0" y="536"/>
                    <a:pt x="0" y="638"/>
                    <a:pt x="77" y="748"/>
                  </a:cubicBezTo>
                  <a:cubicBezTo>
                    <a:pt x="111" y="748"/>
                    <a:pt x="145" y="782"/>
                    <a:pt x="212" y="782"/>
                  </a:cubicBezTo>
                  <a:cubicBezTo>
                    <a:pt x="246" y="782"/>
                    <a:pt x="289" y="782"/>
                    <a:pt x="289" y="748"/>
                  </a:cubicBezTo>
                  <a:cubicBezTo>
                    <a:pt x="391" y="638"/>
                    <a:pt x="357" y="570"/>
                    <a:pt x="357" y="426"/>
                  </a:cubicBezTo>
                  <a:lnTo>
                    <a:pt x="357" y="111"/>
                  </a:lnTo>
                  <a:cubicBezTo>
                    <a:pt x="357" y="35"/>
                    <a:pt x="289" y="1"/>
                    <a:pt x="212" y="1"/>
                  </a:cubicBezTo>
                  <a:close/>
                </a:path>
              </a:pathLst>
            </a:custGeom>
            <a:solidFill>
              <a:schemeClr val="lt2"/>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895" name="Google Shape;895;p52"/>
            <p:cNvSpPr/>
            <p:nvPr/>
          </p:nvSpPr>
          <p:spPr>
            <a:xfrm>
              <a:off x="5491831" y="1316190"/>
              <a:ext cx="10746" cy="25438"/>
            </a:xfrm>
            <a:custGeom>
              <a:avLst/>
              <a:gdLst/>
              <a:ahLst/>
              <a:cxnLst/>
              <a:rect l="l" t="t" r="r" b="b"/>
              <a:pathLst>
                <a:path w="316" h="748" extrusionOk="0">
                  <a:moveTo>
                    <a:pt x="179" y="0"/>
                  </a:moveTo>
                  <a:cubicBezTo>
                    <a:pt x="145" y="0"/>
                    <a:pt x="103" y="0"/>
                    <a:pt x="69" y="77"/>
                  </a:cubicBezTo>
                  <a:cubicBezTo>
                    <a:pt x="69" y="179"/>
                    <a:pt x="35" y="289"/>
                    <a:pt x="35" y="425"/>
                  </a:cubicBezTo>
                  <a:cubicBezTo>
                    <a:pt x="35" y="536"/>
                    <a:pt x="1" y="638"/>
                    <a:pt x="103" y="714"/>
                  </a:cubicBezTo>
                  <a:cubicBezTo>
                    <a:pt x="145" y="748"/>
                    <a:pt x="145" y="748"/>
                    <a:pt x="179" y="748"/>
                  </a:cubicBezTo>
                  <a:cubicBezTo>
                    <a:pt x="213" y="748"/>
                    <a:pt x="213" y="748"/>
                    <a:pt x="247" y="714"/>
                  </a:cubicBezTo>
                  <a:cubicBezTo>
                    <a:pt x="315" y="638"/>
                    <a:pt x="315" y="536"/>
                    <a:pt x="315" y="425"/>
                  </a:cubicBezTo>
                  <a:cubicBezTo>
                    <a:pt x="315" y="289"/>
                    <a:pt x="281" y="179"/>
                    <a:pt x="281" y="77"/>
                  </a:cubicBezTo>
                  <a:cubicBezTo>
                    <a:pt x="247" y="0"/>
                    <a:pt x="213" y="0"/>
                    <a:pt x="179" y="0"/>
                  </a:cubicBezTo>
                  <a:close/>
                </a:path>
              </a:pathLst>
            </a:custGeom>
            <a:solidFill>
              <a:schemeClr val="lt2"/>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896" name="Google Shape;896;p52"/>
            <p:cNvSpPr/>
            <p:nvPr/>
          </p:nvSpPr>
          <p:spPr>
            <a:xfrm>
              <a:off x="5514650" y="1281537"/>
              <a:ext cx="16800" cy="26322"/>
            </a:xfrm>
            <a:custGeom>
              <a:avLst/>
              <a:gdLst/>
              <a:ahLst/>
              <a:cxnLst/>
              <a:rect l="l" t="t" r="r" b="b"/>
              <a:pathLst>
                <a:path w="494" h="774" extrusionOk="0">
                  <a:moveTo>
                    <a:pt x="358" y="0"/>
                  </a:moveTo>
                  <a:cubicBezTo>
                    <a:pt x="324" y="0"/>
                    <a:pt x="281" y="0"/>
                    <a:pt x="281" y="68"/>
                  </a:cubicBezTo>
                  <a:cubicBezTo>
                    <a:pt x="213" y="170"/>
                    <a:pt x="145" y="314"/>
                    <a:pt x="69" y="425"/>
                  </a:cubicBezTo>
                  <a:cubicBezTo>
                    <a:pt x="35" y="527"/>
                    <a:pt x="1" y="739"/>
                    <a:pt x="145" y="773"/>
                  </a:cubicBezTo>
                  <a:lnTo>
                    <a:pt x="179" y="773"/>
                  </a:lnTo>
                  <a:cubicBezTo>
                    <a:pt x="324" y="773"/>
                    <a:pt x="426" y="637"/>
                    <a:pt x="426" y="561"/>
                  </a:cubicBezTo>
                  <a:cubicBezTo>
                    <a:pt x="494" y="425"/>
                    <a:pt x="494" y="246"/>
                    <a:pt x="494" y="102"/>
                  </a:cubicBezTo>
                  <a:cubicBezTo>
                    <a:pt x="494" y="34"/>
                    <a:pt x="426" y="0"/>
                    <a:pt x="358" y="0"/>
                  </a:cubicBezTo>
                  <a:close/>
                </a:path>
              </a:pathLst>
            </a:custGeom>
            <a:solidFill>
              <a:schemeClr val="lt2"/>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897" name="Google Shape;897;p52"/>
            <p:cNvSpPr/>
            <p:nvPr/>
          </p:nvSpPr>
          <p:spPr>
            <a:xfrm>
              <a:off x="5471324" y="1241646"/>
              <a:ext cx="13331" cy="25472"/>
            </a:xfrm>
            <a:custGeom>
              <a:avLst/>
              <a:gdLst/>
              <a:ahLst/>
              <a:cxnLst/>
              <a:rect l="l" t="t" r="r" b="b"/>
              <a:pathLst>
                <a:path w="392" h="749" extrusionOk="0">
                  <a:moveTo>
                    <a:pt x="281" y="1"/>
                  </a:moveTo>
                  <a:cubicBezTo>
                    <a:pt x="213" y="1"/>
                    <a:pt x="179" y="35"/>
                    <a:pt x="179" y="69"/>
                  </a:cubicBezTo>
                  <a:cubicBezTo>
                    <a:pt x="179" y="179"/>
                    <a:pt x="145" y="281"/>
                    <a:pt x="111" y="425"/>
                  </a:cubicBezTo>
                  <a:cubicBezTo>
                    <a:pt x="69" y="493"/>
                    <a:pt x="1" y="604"/>
                    <a:pt x="1" y="706"/>
                  </a:cubicBezTo>
                  <a:cubicBezTo>
                    <a:pt x="1" y="748"/>
                    <a:pt x="35" y="748"/>
                    <a:pt x="69" y="748"/>
                  </a:cubicBezTo>
                  <a:lnTo>
                    <a:pt x="111" y="748"/>
                  </a:lnTo>
                  <a:cubicBezTo>
                    <a:pt x="213" y="748"/>
                    <a:pt x="323" y="604"/>
                    <a:pt x="357" y="459"/>
                  </a:cubicBezTo>
                  <a:cubicBezTo>
                    <a:pt x="391" y="324"/>
                    <a:pt x="391" y="179"/>
                    <a:pt x="357" y="35"/>
                  </a:cubicBezTo>
                  <a:cubicBezTo>
                    <a:pt x="357" y="1"/>
                    <a:pt x="323" y="1"/>
                    <a:pt x="281" y="1"/>
                  </a:cubicBezTo>
                  <a:close/>
                </a:path>
              </a:pathLst>
            </a:custGeom>
            <a:solidFill>
              <a:schemeClr val="lt2"/>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898" name="Google Shape;898;p52"/>
            <p:cNvSpPr/>
            <p:nvPr/>
          </p:nvSpPr>
          <p:spPr>
            <a:xfrm>
              <a:off x="5437521" y="1277762"/>
              <a:ext cx="17072" cy="31253"/>
            </a:xfrm>
            <a:custGeom>
              <a:avLst/>
              <a:gdLst/>
              <a:ahLst/>
              <a:cxnLst/>
              <a:rect l="l" t="t" r="r" b="b"/>
              <a:pathLst>
                <a:path w="502" h="919" extrusionOk="0">
                  <a:moveTo>
                    <a:pt x="256" y="1"/>
                  </a:moveTo>
                  <a:cubicBezTo>
                    <a:pt x="213" y="1"/>
                    <a:pt x="179" y="35"/>
                    <a:pt x="179" y="111"/>
                  </a:cubicBezTo>
                  <a:cubicBezTo>
                    <a:pt x="179" y="247"/>
                    <a:pt x="145" y="391"/>
                    <a:pt x="77" y="536"/>
                  </a:cubicBezTo>
                  <a:cubicBezTo>
                    <a:pt x="43" y="638"/>
                    <a:pt x="1" y="748"/>
                    <a:pt x="77" y="884"/>
                  </a:cubicBezTo>
                  <a:cubicBezTo>
                    <a:pt x="77" y="918"/>
                    <a:pt x="111" y="918"/>
                    <a:pt x="179" y="918"/>
                  </a:cubicBezTo>
                  <a:lnTo>
                    <a:pt x="179" y="918"/>
                  </a:lnTo>
                  <a:cubicBezTo>
                    <a:pt x="502" y="816"/>
                    <a:pt x="391" y="281"/>
                    <a:pt x="358" y="69"/>
                  </a:cubicBezTo>
                  <a:cubicBezTo>
                    <a:pt x="324" y="35"/>
                    <a:pt x="290" y="1"/>
                    <a:pt x="256" y="1"/>
                  </a:cubicBezTo>
                  <a:close/>
                </a:path>
              </a:pathLst>
            </a:custGeom>
            <a:solidFill>
              <a:schemeClr val="lt2"/>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899" name="Google Shape;899;p52"/>
            <p:cNvSpPr/>
            <p:nvPr/>
          </p:nvSpPr>
          <p:spPr>
            <a:xfrm>
              <a:off x="5460646" y="1193423"/>
              <a:ext cx="20234" cy="27750"/>
            </a:xfrm>
            <a:custGeom>
              <a:avLst/>
              <a:gdLst/>
              <a:ahLst/>
              <a:cxnLst/>
              <a:rect l="l" t="t" r="r" b="b"/>
              <a:pathLst>
                <a:path w="595" h="816" extrusionOk="0">
                  <a:moveTo>
                    <a:pt x="459" y="0"/>
                  </a:moveTo>
                  <a:cubicBezTo>
                    <a:pt x="425" y="0"/>
                    <a:pt x="383" y="43"/>
                    <a:pt x="383" y="77"/>
                  </a:cubicBezTo>
                  <a:cubicBezTo>
                    <a:pt x="281" y="255"/>
                    <a:pt x="0" y="501"/>
                    <a:pt x="68" y="782"/>
                  </a:cubicBezTo>
                  <a:cubicBezTo>
                    <a:pt x="68" y="782"/>
                    <a:pt x="102" y="816"/>
                    <a:pt x="136" y="816"/>
                  </a:cubicBezTo>
                  <a:lnTo>
                    <a:pt x="170" y="816"/>
                  </a:lnTo>
                  <a:cubicBezTo>
                    <a:pt x="459" y="748"/>
                    <a:pt x="493" y="357"/>
                    <a:pt x="561" y="145"/>
                  </a:cubicBezTo>
                  <a:cubicBezTo>
                    <a:pt x="595" y="77"/>
                    <a:pt x="527" y="0"/>
                    <a:pt x="459" y="0"/>
                  </a:cubicBezTo>
                  <a:close/>
                </a:path>
              </a:pathLst>
            </a:custGeom>
            <a:solidFill>
              <a:schemeClr val="lt2"/>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900" name="Google Shape;900;p52"/>
            <p:cNvSpPr/>
            <p:nvPr/>
          </p:nvSpPr>
          <p:spPr>
            <a:xfrm>
              <a:off x="5432896" y="1192267"/>
              <a:ext cx="15643" cy="24281"/>
            </a:xfrm>
            <a:custGeom>
              <a:avLst/>
              <a:gdLst/>
              <a:ahLst/>
              <a:cxnLst/>
              <a:rect l="l" t="t" r="r" b="b"/>
              <a:pathLst>
                <a:path w="460" h="714" extrusionOk="0">
                  <a:moveTo>
                    <a:pt x="349" y="0"/>
                  </a:moveTo>
                  <a:cubicBezTo>
                    <a:pt x="315" y="0"/>
                    <a:pt x="281" y="34"/>
                    <a:pt x="281" y="34"/>
                  </a:cubicBezTo>
                  <a:cubicBezTo>
                    <a:pt x="213" y="145"/>
                    <a:pt x="137" y="212"/>
                    <a:pt x="103" y="323"/>
                  </a:cubicBezTo>
                  <a:cubicBezTo>
                    <a:pt x="69" y="425"/>
                    <a:pt x="1" y="535"/>
                    <a:pt x="35" y="603"/>
                  </a:cubicBezTo>
                  <a:cubicBezTo>
                    <a:pt x="35" y="671"/>
                    <a:pt x="103" y="714"/>
                    <a:pt x="137" y="714"/>
                  </a:cubicBezTo>
                  <a:cubicBezTo>
                    <a:pt x="179" y="714"/>
                    <a:pt x="179" y="714"/>
                    <a:pt x="213" y="671"/>
                  </a:cubicBezTo>
                  <a:cubicBezTo>
                    <a:pt x="315" y="603"/>
                    <a:pt x="315" y="535"/>
                    <a:pt x="315" y="425"/>
                  </a:cubicBezTo>
                  <a:cubicBezTo>
                    <a:pt x="349" y="323"/>
                    <a:pt x="392" y="246"/>
                    <a:pt x="426" y="145"/>
                  </a:cubicBezTo>
                  <a:cubicBezTo>
                    <a:pt x="460" y="77"/>
                    <a:pt x="392" y="0"/>
                    <a:pt x="349" y="0"/>
                  </a:cubicBezTo>
                  <a:close/>
                </a:path>
              </a:pathLst>
            </a:custGeom>
            <a:solidFill>
              <a:schemeClr val="lt2"/>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901" name="Google Shape;901;p52"/>
            <p:cNvSpPr/>
            <p:nvPr/>
          </p:nvSpPr>
          <p:spPr>
            <a:xfrm>
              <a:off x="5505128" y="1127245"/>
              <a:ext cx="10712" cy="26628"/>
            </a:xfrm>
            <a:custGeom>
              <a:avLst/>
              <a:gdLst/>
              <a:ahLst/>
              <a:cxnLst/>
              <a:rect l="l" t="t" r="r" b="b"/>
              <a:pathLst>
                <a:path w="315" h="783" extrusionOk="0">
                  <a:moveTo>
                    <a:pt x="179" y="1"/>
                  </a:moveTo>
                  <a:cubicBezTo>
                    <a:pt x="102" y="1"/>
                    <a:pt x="68" y="35"/>
                    <a:pt x="68" y="111"/>
                  </a:cubicBezTo>
                  <a:cubicBezTo>
                    <a:pt x="35" y="324"/>
                    <a:pt x="1" y="536"/>
                    <a:pt x="102" y="748"/>
                  </a:cubicBezTo>
                  <a:cubicBezTo>
                    <a:pt x="102" y="782"/>
                    <a:pt x="136" y="782"/>
                    <a:pt x="179" y="782"/>
                  </a:cubicBezTo>
                  <a:cubicBezTo>
                    <a:pt x="179" y="782"/>
                    <a:pt x="213" y="782"/>
                    <a:pt x="247" y="748"/>
                  </a:cubicBezTo>
                  <a:cubicBezTo>
                    <a:pt x="315" y="536"/>
                    <a:pt x="281" y="324"/>
                    <a:pt x="281" y="111"/>
                  </a:cubicBezTo>
                  <a:cubicBezTo>
                    <a:pt x="281" y="35"/>
                    <a:pt x="213" y="1"/>
                    <a:pt x="179" y="1"/>
                  </a:cubicBezTo>
                  <a:close/>
                </a:path>
              </a:pathLst>
            </a:custGeom>
            <a:solidFill>
              <a:schemeClr val="lt2"/>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902" name="Google Shape;902;p52"/>
            <p:cNvSpPr/>
            <p:nvPr/>
          </p:nvSpPr>
          <p:spPr>
            <a:xfrm>
              <a:off x="5523050" y="1194852"/>
              <a:ext cx="12141" cy="27478"/>
            </a:xfrm>
            <a:custGeom>
              <a:avLst/>
              <a:gdLst/>
              <a:ahLst/>
              <a:cxnLst/>
              <a:rect l="l" t="t" r="r" b="b"/>
              <a:pathLst>
                <a:path w="357" h="808" extrusionOk="0">
                  <a:moveTo>
                    <a:pt x="179" y="1"/>
                  </a:moveTo>
                  <a:cubicBezTo>
                    <a:pt x="145" y="1"/>
                    <a:pt x="145" y="1"/>
                    <a:pt x="111" y="69"/>
                  </a:cubicBezTo>
                  <a:cubicBezTo>
                    <a:pt x="111" y="170"/>
                    <a:pt x="77" y="281"/>
                    <a:pt x="34" y="425"/>
                  </a:cubicBezTo>
                  <a:cubicBezTo>
                    <a:pt x="34" y="527"/>
                    <a:pt x="0" y="638"/>
                    <a:pt x="77" y="740"/>
                  </a:cubicBezTo>
                  <a:cubicBezTo>
                    <a:pt x="77" y="774"/>
                    <a:pt x="111" y="808"/>
                    <a:pt x="145" y="808"/>
                  </a:cubicBezTo>
                  <a:cubicBezTo>
                    <a:pt x="213" y="808"/>
                    <a:pt x="247" y="774"/>
                    <a:pt x="289" y="740"/>
                  </a:cubicBezTo>
                  <a:cubicBezTo>
                    <a:pt x="357" y="638"/>
                    <a:pt x="323" y="527"/>
                    <a:pt x="323" y="425"/>
                  </a:cubicBezTo>
                  <a:cubicBezTo>
                    <a:pt x="323" y="315"/>
                    <a:pt x="289" y="213"/>
                    <a:pt x="289" y="69"/>
                  </a:cubicBezTo>
                  <a:cubicBezTo>
                    <a:pt x="289" y="35"/>
                    <a:pt x="213" y="1"/>
                    <a:pt x="179" y="1"/>
                  </a:cubicBezTo>
                  <a:close/>
                </a:path>
              </a:pathLst>
            </a:custGeom>
            <a:solidFill>
              <a:schemeClr val="lt2"/>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903" name="Google Shape;903;p52"/>
            <p:cNvSpPr/>
            <p:nvPr/>
          </p:nvSpPr>
          <p:spPr>
            <a:xfrm>
              <a:off x="5558009" y="1187642"/>
              <a:ext cx="13297" cy="24009"/>
            </a:xfrm>
            <a:custGeom>
              <a:avLst/>
              <a:gdLst/>
              <a:ahLst/>
              <a:cxnLst/>
              <a:rect l="l" t="t" r="r" b="b"/>
              <a:pathLst>
                <a:path w="391" h="706" extrusionOk="0">
                  <a:moveTo>
                    <a:pt x="212" y="0"/>
                  </a:moveTo>
                  <a:cubicBezTo>
                    <a:pt x="178" y="0"/>
                    <a:pt x="145" y="0"/>
                    <a:pt x="111" y="68"/>
                  </a:cubicBezTo>
                  <a:cubicBezTo>
                    <a:pt x="68" y="136"/>
                    <a:pt x="68" y="247"/>
                    <a:pt x="34" y="348"/>
                  </a:cubicBezTo>
                  <a:cubicBezTo>
                    <a:pt x="34" y="459"/>
                    <a:pt x="0" y="561"/>
                    <a:pt x="111" y="671"/>
                  </a:cubicBezTo>
                  <a:cubicBezTo>
                    <a:pt x="111" y="705"/>
                    <a:pt x="145" y="705"/>
                    <a:pt x="212" y="705"/>
                  </a:cubicBezTo>
                  <a:cubicBezTo>
                    <a:pt x="246" y="705"/>
                    <a:pt x="280" y="705"/>
                    <a:pt x="323" y="671"/>
                  </a:cubicBezTo>
                  <a:cubicBezTo>
                    <a:pt x="391" y="561"/>
                    <a:pt x="357" y="459"/>
                    <a:pt x="357" y="348"/>
                  </a:cubicBezTo>
                  <a:cubicBezTo>
                    <a:pt x="357" y="247"/>
                    <a:pt x="323" y="136"/>
                    <a:pt x="280" y="68"/>
                  </a:cubicBezTo>
                  <a:cubicBezTo>
                    <a:pt x="246" y="0"/>
                    <a:pt x="246" y="0"/>
                    <a:pt x="212" y="0"/>
                  </a:cubicBezTo>
                  <a:close/>
                </a:path>
              </a:pathLst>
            </a:custGeom>
            <a:solidFill>
              <a:schemeClr val="lt2"/>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904" name="Google Shape;904;p52"/>
            <p:cNvSpPr/>
            <p:nvPr/>
          </p:nvSpPr>
          <p:spPr>
            <a:xfrm>
              <a:off x="5576203" y="1113982"/>
              <a:ext cx="15609" cy="27750"/>
            </a:xfrm>
            <a:custGeom>
              <a:avLst/>
              <a:gdLst/>
              <a:ahLst/>
              <a:cxnLst/>
              <a:rect l="l" t="t" r="r" b="b"/>
              <a:pathLst>
                <a:path w="459" h="816" extrusionOk="0">
                  <a:moveTo>
                    <a:pt x="102" y="0"/>
                  </a:moveTo>
                  <a:cubicBezTo>
                    <a:pt x="34" y="0"/>
                    <a:pt x="0" y="42"/>
                    <a:pt x="0" y="110"/>
                  </a:cubicBezTo>
                  <a:lnTo>
                    <a:pt x="0" y="467"/>
                  </a:lnTo>
                  <a:cubicBezTo>
                    <a:pt x="0" y="569"/>
                    <a:pt x="0" y="680"/>
                    <a:pt x="68" y="782"/>
                  </a:cubicBezTo>
                  <a:cubicBezTo>
                    <a:pt x="102" y="782"/>
                    <a:pt x="136" y="816"/>
                    <a:pt x="170" y="816"/>
                  </a:cubicBezTo>
                  <a:cubicBezTo>
                    <a:pt x="213" y="816"/>
                    <a:pt x="247" y="782"/>
                    <a:pt x="281" y="782"/>
                  </a:cubicBezTo>
                  <a:cubicBezTo>
                    <a:pt x="459" y="569"/>
                    <a:pt x="281" y="255"/>
                    <a:pt x="170" y="76"/>
                  </a:cubicBezTo>
                  <a:cubicBezTo>
                    <a:pt x="170" y="42"/>
                    <a:pt x="136" y="0"/>
                    <a:pt x="102" y="0"/>
                  </a:cubicBezTo>
                  <a:close/>
                </a:path>
              </a:pathLst>
            </a:custGeom>
            <a:solidFill>
              <a:schemeClr val="lt2"/>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905" name="Google Shape;905;p52"/>
            <p:cNvSpPr/>
            <p:nvPr/>
          </p:nvSpPr>
          <p:spPr>
            <a:xfrm>
              <a:off x="5551922" y="1083919"/>
              <a:ext cx="11018" cy="27784"/>
            </a:xfrm>
            <a:custGeom>
              <a:avLst/>
              <a:gdLst/>
              <a:ahLst/>
              <a:cxnLst/>
              <a:rect l="l" t="t" r="r" b="b"/>
              <a:pathLst>
                <a:path w="324" h="817" extrusionOk="0">
                  <a:moveTo>
                    <a:pt x="213" y="1"/>
                  </a:moveTo>
                  <a:cubicBezTo>
                    <a:pt x="145" y="1"/>
                    <a:pt x="111" y="35"/>
                    <a:pt x="111" y="77"/>
                  </a:cubicBezTo>
                  <a:cubicBezTo>
                    <a:pt x="111" y="179"/>
                    <a:pt x="77" y="323"/>
                    <a:pt x="77" y="425"/>
                  </a:cubicBezTo>
                  <a:cubicBezTo>
                    <a:pt x="35" y="536"/>
                    <a:pt x="1" y="638"/>
                    <a:pt x="35" y="748"/>
                  </a:cubicBezTo>
                  <a:cubicBezTo>
                    <a:pt x="35" y="782"/>
                    <a:pt x="77" y="816"/>
                    <a:pt x="145" y="816"/>
                  </a:cubicBezTo>
                  <a:cubicBezTo>
                    <a:pt x="179" y="816"/>
                    <a:pt x="213" y="782"/>
                    <a:pt x="247" y="748"/>
                  </a:cubicBezTo>
                  <a:cubicBezTo>
                    <a:pt x="324" y="672"/>
                    <a:pt x="290" y="536"/>
                    <a:pt x="290" y="425"/>
                  </a:cubicBezTo>
                  <a:lnTo>
                    <a:pt x="290" y="77"/>
                  </a:lnTo>
                  <a:cubicBezTo>
                    <a:pt x="247" y="1"/>
                    <a:pt x="247" y="1"/>
                    <a:pt x="213" y="1"/>
                  </a:cubicBezTo>
                  <a:close/>
                </a:path>
              </a:pathLst>
            </a:custGeom>
            <a:solidFill>
              <a:schemeClr val="lt2"/>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906" name="Google Shape;906;p52"/>
            <p:cNvSpPr/>
            <p:nvPr/>
          </p:nvSpPr>
          <p:spPr>
            <a:xfrm>
              <a:off x="5565219" y="1034506"/>
              <a:ext cx="13331" cy="20575"/>
            </a:xfrm>
            <a:custGeom>
              <a:avLst/>
              <a:gdLst/>
              <a:ahLst/>
              <a:cxnLst/>
              <a:rect l="l" t="t" r="r" b="b"/>
              <a:pathLst>
                <a:path w="392" h="605" extrusionOk="0">
                  <a:moveTo>
                    <a:pt x="179" y="1"/>
                  </a:moveTo>
                  <a:cubicBezTo>
                    <a:pt x="145" y="1"/>
                    <a:pt x="111" y="1"/>
                    <a:pt x="111" y="43"/>
                  </a:cubicBezTo>
                  <a:cubicBezTo>
                    <a:pt x="68" y="213"/>
                    <a:pt x="0" y="426"/>
                    <a:pt x="111" y="570"/>
                  </a:cubicBezTo>
                  <a:cubicBezTo>
                    <a:pt x="145" y="604"/>
                    <a:pt x="179" y="604"/>
                    <a:pt x="213" y="604"/>
                  </a:cubicBezTo>
                  <a:cubicBezTo>
                    <a:pt x="247" y="604"/>
                    <a:pt x="281" y="570"/>
                    <a:pt x="323" y="536"/>
                  </a:cubicBezTo>
                  <a:cubicBezTo>
                    <a:pt x="391" y="392"/>
                    <a:pt x="281" y="179"/>
                    <a:pt x="247" y="43"/>
                  </a:cubicBezTo>
                  <a:cubicBezTo>
                    <a:pt x="247" y="1"/>
                    <a:pt x="213" y="1"/>
                    <a:pt x="179" y="1"/>
                  </a:cubicBezTo>
                  <a:close/>
                </a:path>
              </a:pathLst>
            </a:custGeom>
            <a:solidFill>
              <a:schemeClr val="lt2"/>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907" name="Google Shape;907;p52"/>
            <p:cNvSpPr/>
            <p:nvPr/>
          </p:nvSpPr>
          <p:spPr>
            <a:xfrm>
              <a:off x="5543556" y="997268"/>
              <a:ext cx="14487" cy="25438"/>
            </a:xfrm>
            <a:custGeom>
              <a:avLst/>
              <a:gdLst/>
              <a:ahLst/>
              <a:cxnLst/>
              <a:rect l="l" t="t" r="r" b="b"/>
              <a:pathLst>
                <a:path w="426" h="748" extrusionOk="0">
                  <a:moveTo>
                    <a:pt x="213" y="0"/>
                  </a:moveTo>
                  <a:cubicBezTo>
                    <a:pt x="179" y="0"/>
                    <a:pt x="179" y="0"/>
                    <a:pt x="145" y="34"/>
                  </a:cubicBezTo>
                  <a:cubicBezTo>
                    <a:pt x="111" y="289"/>
                    <a:pt x="0" y="535"/>
                    <a:pt x="179" y="748"/>
                  </a:cubicBezTo>
                  <a:lnTo>
                    <a:pt x="213" y="748"/>
                  </a:lnTo>
                  <a:lnTo>
                    <a:pt x="281" y="748"/>
                  </a:lnTo>
                  <a:cubicBezTo>
                    <a:pt x="425" y="535"/>
                    <a:pt x="323" y="289"/>
                    <a:pt x="281" y="34"/>
                  </a:cubicBezTo>
                  <a:cubicBezTo>
                    <a:pt x="281" y="0"/>
                    <a:pt x="247" y="0"/>
                    <a:pt x="213" y="0"/>
                  </a:cubicBezTo>
                  <a:close/>
                </a:path>
              </a:pathLst>
            </a:custGeom>
            <a:solidFill>
              <a:schemeClr val="lt2"/>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908" name="Google Shape;908;p52"/>
            <p:cNvSpPr/>
            <p:nvPr/>
          </p:nvSpPr>
          <p:spPr>
            <a:xfrm>
              <a:off x="5513494" y="1023828"/>
              <a:ext cx="12175" cy="32409"/>
            </a:xfrm>
            <a:custGeom>
              <a:avLst/>
              <a:gdLst/>
              <a:ahLst/>
              <a:cxnLst/>
              <a:rect l="l" t="t" r="r" b="b"/>
              <a:pathLst>
                <a:path w="358" h="953" extrusionOk="0">
                  <a:moveTo>
                    <a:pt x="179" y="1"/>
                  </a:moveTo>
                  <a:cubicBezTo>
                    <a:pt x="145" y="1"/>
                    <a:pt x="103" y="1"/>
                    <a:pt x="103" y="35"/>
                  </a:cubicBezTo>
                  <a:cubicBezTo>
                    <a:pt x="69" y="145"/>
                    <a:pt x="35" y="281"/>
                    <a:pt x="35" y="425"/>
                  </a:cubicBezTo>
                  <a:cubicBezTo>
                    <a:pt x="1" y="570"/>
                    <a:pt x="1" y="740"/>
                    <a:pt x="35" y="850"/>
                  </a:cubicBezTo>
                  <a:cubicBezTo>
                    <a:pt x="69" y="918"/>
                    <a:pt x="103" y="952"/>
                    <a:pt x="179" y="952"/>
                  </a:cubicBezTo>
                  <a:cubicBezTo>
                    <a:pt x="213" y="952"/>
                    <a:pt x="247" y="918"/>
                    <a:pt x="281" y="850"/>
                  </a:cubicBezTo>
                  <a:cubicBezTo>
                    <a:pt x="358" y="740"/>
                    <a:pt x="315" y="570"/>
                    <a:pt x="281" y="425"/>
                  </a:cubicBezTo>
                  <a:cubicBezTo>
                    <a:pt x="281" y="281"/>
                    <a:pt x="247" y="145"/>
                    <a:pt x="213" y="35"/>
                  </a:cubicBezTo>
                  <a:cubicBezTo>
                    <a:pt x="213" y="1"/>
                    <a:pt x="179" y="1"/>
                    <a:pt x="179" y="1"/>
                  </a:cubicBezTo>
                  <a:close/>
                </a:path>
              </a:pathLst>
            </a:custGeom>
            <a:solidFill>
              <a:schemeClr val="lt2"/>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909" name="Google Shape;909;p52"/>
            <p:cNvSpPr/>
            <p:nvPr/>
          </p:nvSpPr>
          <p:spPr>
            <a:xfrm>
              <a:off x="5495300" y="1092285"/>
              <a:ext cx="12175" cy="23159"/>
            </a:xfrm>
            <a:custGeom>
              <a:avLst/>
              <a:gdLst/>
              <a:ahLst/>
              <a:cxnLst/>
              <a:rect l="l" t="t" r="r" b="b"/>
              <a:pathLst>
                <a:path w="358" h="681" extrusionOk="0">
                  <a:moveTo>
                    <a:pt x="256" y="1"/>
                  </a:moveTo>
                  <a:cubicBezTo>
                    <a:pt x="213" y="1"/>
                    <a:pt x="213" y="1"/>
                    <a:pt x="213" y="43"/>
                  </a:cubicBezTo>
                  <a:cubicBezTo>
                    <a:pt x="145" y="111"/>
                    <a:pt x="111" y="213"/>
                    <a:pt x="77" y="324"/>
                  </a:cubicBezTo>
                  <a:cubicBezTo>
                    <a:pt x="43" y="392"/>
                    <a:pt x="1" y="502"/>
                    <a:pt x="43" y="604"/>
                  </a:cubicBezTo>
                  <a:cubicBezTo>
                    <a:pt x="43" y="638"/>
                    <a:pt x="77" y="680"/>
                    <a:pt x="145" y="680"/>
                  </a:cubicBezTo>
                  <a:cubicBezTo>
                    <a:pt x="179" y="680"/>
                    <a:pt x="179" y="680"/>
                    <a:pt x="213" y="638"/>
                  </a:cubicBezTo>
                  <a:cubicBezTo>
                    <a:pt x="290" y="570"/>
                    <a:pt x="290" y="468"/>
                    <a:pt x="290" y="358"/>
                  </a:cubicBezTo>
                  <a:cubicBezTo>
                    <a:pt x="324" y="290"/>
                    <a:pt x="324" y="179"/>
                    <a:pt x="324" y="77"/>
                  </a:cubicBezTo>
                  <a:cubicBezTo>
                    <a:pt x="357" y="43"/>
                    <a:pt x="290" y="1"/>
                    <a:pt x="256" y="1"/>
                  </a:cubicBezTo>
                  <a:close/>
                </a:path>
              </a:pathLst>
            </a:custGeom>
            <a:solidFill>
              <a:schemeClr val="lt2"/>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910" name="Google Shape;910;p52"/>
            <p:cNvSpPr/>
            <p:nvPr/>
          </p:nvSpPr>
          <p:spPr>
            <a:xfrm>
              <a:off x="5177533" y="887764"/>
              <a:ext cx="43360" cy="14487"/>
            </a:xfrm>
            <a:custGeom>
              <a:avLst/>
              <a:gdLst/>
              <a:ahLst/>
              <a:cxnLst/>
              <a:rect l="l" t="t" r="r" b="b"/>
              <a:pathLst>
                <a:path w="1275" h="426" extrusionOk="0">
                  <a:moveTo>
                    <a:pt x="536" y="1"/>
                  </a:moveTo>
                  <a:cubicBezTo>
                    <a:pt x="391" y="1"/>
                    <a:pt x="255" y="35"/>
                    <a:pt x="111" y="35"/>
                  </a:cubicBezTo>
                  <a:cubicBezTo>
                    <a:pt x="0" y="35"/>
                    <a:pt x="0" y="179"/>
                    <a:pt x="111" y="179"/>
                  </a:cubicBezTo>
                  <a:cubicBezTo>
                    <a:pt x="289" y="213"/>
                    <a:pt x="468" y="247"/>
                    <a:pt x="603" y="323"/>
                  </a:cubicBezTo>
                  <a:cubicBezTo>
                    <a:pt x="748" y="357"/>
                    <a:pt x="892" y="425"/>
                    <a:pt x="1028" y="425"/>
                  </a:cubicBezTo>
                  <a:lnTo>
                    <a:pt x="1062" y="425"/>
                  </a:lnTo>
                  <a:cubicBezTo>
                    <a:pt x="1173" y="425"/>
                    <a:pt x="1275" y="247"/>
                    <a:pt x="1173" y="179"/>
                  </a:cubicBezTo>
                  <a:cubicBezTo>
                    <a:pt x="994" y="35"/>
                    <a:pt x="748" y="1"/>
                    <a:pt x="536" y="1"/>
                  </a:cubicBezTo>
                  <a:close/>
                </a:path>
              </a:pathLst>
            </a:custGeom>
            <a:solidFill>
              <a:schemeClr val="lt2"/>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911" name="Google Shape;911;p52"/>
            <p:cNvSpPr/>
            <p:nvPr/>
          </p:nvSpPr>
          <p:spPr>
            <a:xfrm>
              <a:off x="5254663" y="891505"/>
              <a:ext cx="32681" cy="10746"/>
            </a:xfrm>
            <a:custGeom>
              <a:avLst/>
              <a:gdLst/>
              <a:ahLst/>
              <a:cxnLst/>
              <a:rect l="l" t="t" r="r" b="b"/>
              <a:pathLst>
                <a:path w="961" h="316" extrusionOk="0">
                  <a:moveTo>
                    <a:pt x="179" y="1"/>
                  </a:moveTo>
                  <a:cubicBezTo>
                    <a:pt x="34" y="1"/>
                    <a:pt x="0" y="171"/>
                    <a:pt x="145" y="213"/>
                  </a:cubicBezTo>
                  <a:cubicBezTo>
                    <a:pt x="281" y="247"/>
                    <a:pt x="459" y="315"/>
                    <a:pt x="638" y="315"/>
                  </a:cubicBezTo>
                  <a:lnTo>
                    <a:pt x="748" y="315"/>
                  </a:lnTo>
                  <a:cubicBezTo>
                    <a:pt x="918" y="281"/>
                    <a:pt x="960" y="35"/>
                    <a:pt x="748" y="1"/>
                  </a:cubicBezTo>
                  <a:lnTo>
                    <a:pt x="604" y="1"/>
                  </a:lnTo>
                  <a:lnTo>
                    <a:pt x="391" y="1"/>
                  </a:lnTo>
                  <a:lnTo>
                    <a:pt x="179" y="1"/>
                  </a:lnTo>
                  <a:close/>
                </a:path>
              </a:pathLst>
            </a:custGeom>
            <a:solidFill>
              <a:schemeClr val="lt2"/>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912" name="Google Shape;912;p52"/>
            <p:cNvSpPr/>
            <p:nvPr/>
          </p:nvSpPr>
          <p:spPr>
            <a:xfrm>
              <a:off x="5216234" y="862632"/>
              <a:ext cx="37306" cy="11869"/>
            </a:xfrm>
            <a:custGeom>
              <a:avLst/>
              <a:gdLst/>
              <a:ahLst/>
              <a:cxnLst/>
              <a:rect l="l" t="t" r="r" b="b"/>
              <a:pathLst>
                <a:path w="1097" h="349" extrusionOk="0">
                  <a:moveTo>
                    <a:pt x="247" y="1"/>
                  </a:moveTo>
                  <a:lnTo>
                    <a:pt x="179" y="1"/>
                  </a:lnTo>
                  <a:cubicBezTo>
                    <a:pt x="35" y="1"/>
                    <a:pt x="1" y="213"/>
                    <a:pt x="137" y="247"/>
                  </a:cubicBezTo>
                  <a:cubicBezTo>
                    <a:pt x="281" y="281"/>
                    <a:pt x="459" y="315"/>
                    <a:pt x="604" y="315"/>
                  </a:cubicBezTo>
                  <a:cubicBezTo>
                    <a:pt x="672" y="315"/>
                    <a:pt x="740" y="349"/>
                    <a:pt x="816" y="349"/>
                  </a:cubicBezTo>
                  <a:cubicBezTo>
                    <a:pt x="884" y="349"/>
                    <a:pt x="952" y="315"/>
                    <a:pt x="986" y="315"/>
                  </a:cubicBezTo>
                  <a:cubicBezTo>
                    <a:pt x="1097" y="281"/>
                    <a:pt x="1097" y="170"/>
                    <a:pt x="1029" y="102"/>
                  </a:cubicBezTo>
                  <a:cubicBezTo>
                    <a:pt x="918" y="34"/>
                    <a:pt x="774" y="34"/>
                    <a:pt x="638" y="34"/>
                  </a:cubicBezTo>
                  <a:cubicBezTo>
                    <a:pt x="493" y="1"/>
                    <a:pt x="391" y="1"/>
                    <a:pt x="247" y="1"/>
                  </a:cubicBezTo>
                  <a:close/>
                </a:path>
              </a:pathLst>
            </a:custGeom>
            <a:solidFill>
              <a:schemeClr val="lt2"/>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913" name="Google Shape;913;p52"/>
            <p:cNvSpPr/>
            <p:nvPr/>
          </p:nvSpPr>
          <p:spPr>
            <a:xfrm>
              <a:off x="5312441" y="880554"/>
              <a:ext cx="30063" cy="10984"/>
            </a:xfrm>
            <a:custGeom>
              <a:avLst/>
              <a:gdLst/>
              <a:ahLst/>
              <a:cxnLst/>
              <a:rect l="l" t="t" r="r" b="b"/>
              <a:pathLst>
                <a:path w="884" h="323" extrusionOk="0">
                  <a:moveTo>
                    <a:pt x="536" y="0"/>
                  </a:moveTo>
                  <a:lnTo>
                    <a:pt x="145" y="0"/>
                  </a:lnTo>
                  <a:lnTo>
                    <a:pt x="145" y="0"/>
                  </a:lnTo>
                  <a:lnTo>
                    <a:pt x="145" y="0"/>
                  </a:lnTo>
                  <a:cubicBezTo>
                    <a:pt x="34" y="0"/>
                    <a:pt x="0" y="179"/>
                    <a:pt x="111" y="179"/>
                  </a:cubicBezTo>
                  <a:cubicBezTo>
                    <a:pt x="281" y="213"/>
                    <a:pt x="493" y="323"/>
                    <a:pt x="672" y="323"/>
                  </a:cubicBezTo>
                  <a:cubicBezTo>
                    <a:pt x="706" y="323"/>
                    <a:pt x="748" y="323"/>
                    <a:pt x="782" y="281"/>
                  </a:cubicBezTo>
                  <a:cubicBezTo>
                    <a:pt x="816" y="281"/>
                    <a:pt x="850" y="247"/>
                    <a:pt x="884" y="213"/>
                  </a:cubicBezTo>
                  <a:lnTo>
                    <a:pt x="884" y="145"/>
                  </a:lnTo>
                  <a:cubicBezTo>
                    <a:pt x="850" y="68"/>
                    <a:pt x="816" y="34"/>
                    <a:pt x="782" y="34"/>
                  </a:cubicBezTo>
                  <a:cubicBezTo>
                    <a:pt x="706" y="0"/>
                    <a:pt x="638" y="0"/>
                    <a:pt x="536" y="0"/>
                  </a:cubicBezTo>
                  <a:close/>
                </a:path>
              </a:pathLst>
            </a:custGeom>
            <a:solidFill>
              <a:schemeClr val="lt2"/>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914" name="Google Shape;914;p52"/>
            <p:cNvSpPr/>
            <p:nvPr/>
          </p:nvSpPr>
          <p:spPr>
            <a:xfrm>
              <a:off x="5112545" y="866101"/>
              <a:ext cx="24281" cy="9556"/>
            </a:xfrm>
            <a:custGeom>
              <a:avLst/>
              <a:gdLst/>
              <a:ahLst/>
              <a:cxnLst/>
              <a:rect l="l" t="t" r="r" b="b"/>
              <a:pathLst>
                <a:path w="714" h="281" extrusionOk="0">
                  <a:moveTo>
                    <a:pt x="425" y="0"/>
                  </a:moveTo>
                  <a:cubicBezTo>
                    <a:pt x="323" y="0"/>
                    <a:pt x="255" y="34"/>
                    <a:pt x="144" y="34"/>
                  </a:cubicBezTo>
                  <a:cubicBezTo>
                    <a:pt x="0" y="68"/>
                    <a:pt x="0" y="247"/>
                    <a:pt x="144" y="247"/>
                  </a:cubicBezTo>
                  <a:cubicBezTo>
                    <a:pt x="255" y="281"/>
                    <a:pt x="323" y="281"/>
                    <a:pt x="425" y="281"/>
                  </a:cubicBezTo>
                  <a:lnTo>
                    <a:pt x="603" y="281"/>
                  </a:lnTo>
                  <a:cubicBezTo>
                    <a:pt x="714" y="247"/>
                    <a:pt x="714" y="68"/>
                    <a:pt x="603" y="34"/>
                  </a:cubicBezTo>
                  <a:cubicBezTo>
                    <a:pt x="535" y="34"/>
                    <a:pt x="501" y="0"/>
                    <a:pt x="425" y="0"/>
                  </a:cubicBezTo>
                  <a:close/>
                </a:path>
              </a:pathLst>
            </a:custGeom>
            <a:solidFill>
              <a:schemeClr val="lt2"/>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915" name="Google Shape;915;p52"/>
            <p:cNvSpPr/>
            <p:nvPr/>
          </p:nvSpPr>
          <p:spPr>
            <a:xfrm>
              <a:off x="5133052" y="838351"/>
              <a:ext cx="34" cy="34"/>
            </a:xfrm>
            <a:custGeom>
              <a:avLst/>
              <a:gdLst/>
              <a:ahLst/>
              <a:cxnLst/>
              <a:rect l="l" t="t" r="r" b="b"/>
              <a:pathLst>
                <a:path w="1" h="1" extrusionOk="0">
                  <a:moveTo>
                    <a:pt x="0" y="1"/>
                  </a:moveTo>
                  <a:lnTo>
                    <a:pt x="0" y="1"/>
                  </a:lnTo>
                  <a:close/>
                </a:path>
              </a:pathLst>
            </a:custGeom>
            <a:solidFill>
              <a:srgbClr val="F49DA2"/>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916" name="Google Shape;916;p52"/>
            <p:cNvSpPr/>
            <p:nvPr/>
          </p:nvSpPr>
          <p:spPr>
            <a:xfrm>
              <a:off x="5047523" y="828829"/>
              <a:ext cx="31525" cy="10712"/>
            </a:xfrm>
            <a:custGeom>
              <a:avLst/>
              <a:gdLst/>
              <a:ahLst/>
              <a:cxnLst/>
              <a:rect l="l" t="t" r="r" b="b"/>
              <a:pathLst>
                <a:path w="927" h="315" extrusionOk="0">
                  <a:moveTo>
                    <a:pt x="145" y="1"/>
                  </a:moveTo>
                  <a:cubicBezTo>
                    <a:pt x="43" y="1"/>
                    <a:pt x="1" y="145"/>
                    <a:pt x="111" y="179"/>
                  </a:cubicBezTo>
                  <a:cubicBezTo>
                    <a:pt x="256" y="213"/>
                    <a:pt x="468" y="315"/>
                    <a:pt x="638" y="315"/>
                  </a:cubicBezTo>
                  <a:cubicBezTo>
                    <a:pt x="714" y="315"/>
                    <a:pt x="782" y="281"/>
                    <a:pt x="850" y="281"/>
                  </a:cubicBezTo>
                  <a:cubicBezTo>
                    <a:pt x="927" y="213"/>
                    <a:pt x="893" y="103"/>
                    <a:pt x="850" y="69"/>
                  </a:cubicBezTo>
                  <a:cubicBezTo>
                    <a:pt x="782" y="35"/>
                    <a:pt x="680" y="35"/>
                    <a:pt x="604" y="35"/>
                  </a:cubicBezTo>
                  <a:lnTo>
                    <a:pt x="536" y="35"/>
                  </a:lnTo>
                  <a:cubicBezTo>
                    <a:pt x="391" y="35"/>
                    <a:pt x="290" y="35"/>
                    <a:pt x="145" y="1"/>
                  </a:cubicBezTo>
                  <a:close/>
                </a:path>
              </a:pathLst>
            </a:custGeom>
            <a:solidFill>
              <a:schemeClr val="lt2"/>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917" name="Google Shape;917;p52"/>
            <p:cNvSpPr/>
            <p:nvPr/>
          </p:nvSpPr>
          <p:spPr>
            <a:xfrm>
              <a:off x="5075273" y="792713"/>
              <a:ext cx="33837" cy="14487"/>
            </a:xfrm>
            <a:custGeom>
              <a:avLst/>
              <a:gdLst/>
              <a:ahLst/>
              <a:cxnLst/>
              <a:rect l="l" t="t" r="r" b="b"/>
              <a:pathLst>
                <a:path w="995" h="426" extrusionOk="0">
                  <a:moveTo>
                    <a:pt x="213" y="1"/>
                  </a:moveTo>
                  <a:lnTo>
                    <a:pt x="111" y="1"/>
                  </a:lnTo>
                  <a:cubicBezTo>
                    <a:pt x="0" y="1"/>
                    <a:pt x="0" y="145"/>
                    <a:pt x="77" y="179"/>
                  </a:cubicBezTo>
                  <a:cubicBezTo>
                    <a:pt x="179" y="281"/>
                    <a:pt x="323" y="281"/>
                    <a:pt x="459" y="315"/>
                  </a:cubicBezTo>
                  <a:cubicBezTo>
                    <a:pt x="535" y="358"/>
                    <a:pt x="637" y="425"/>
                    <a:pt x="748" y="425"/>
                  </a:cubicBezTo>
                  <a:cubicBezTo>
                    <a:pt x="782" y="425"/>
                    <a:pt x="816" y="392"/>
                    <a:pt x="850" y="392"/>
                  </a:cubicBezTo>
                  <a:cubicBezTo>
                    <a:pt x="960" y="358"/>
                    <a:pt x="994" y="247"/>
                    <a:pt x="926" y="145"/>
                  </a:cubicBezTo>
                  <a:cubicBezTo>
                    <a:pt x="816" y="35"/>
                    <a:pt x="637" y="35"/>
                    <a:pt x="501" y="35"/>
                  </a:cubicBezTo>
                  <a:cubicBezTo>
                    <a:pt x="391" y="1"/>
                    <a:pt x="323" y="1"/>
                    <a:pt x="213" y="1"/>
                  </a:cubicBezTo>
                  <a:close/>
                </a:path>
              </a:pathLst>
            </a:custGeom>
            <a:solidFill>
              <a:schemeClr val="lt2"/>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918" name="Google Shape;918;p52"/>
            <p:cNvSpPr/>
            <p:nvPr/>
          </p:nvSpPr>
          <p:spPr>
            <a:xfrm>
              <a:off x="5060820" y="687868"/>
              <a:ext cx="28906" cy="15916"/>
            </a:xfrm>
            <a:custGeom>
              <a:avLst/>
              <a:gdLst/>
              <a:ahLst/>
              <a:cxnLst/>
              <a:rect l="l" t="t" r="r" b="b"/>
              <a:pathLst>
                <a:path w="850" h="468" extrusionOk="0">
                  <a:moveTo>
                    <a:pt x="111" y="0"/>
                  </a:moveTo>
                  <a:cubicBezTo>
                    <a:pt x="34" y="0"/>
                    <a:pt x="0" y="77"/>
                    <a:pt x="77" y="145"/>
                  </a:cubicBezTo>
                  <a:cubicBezTo>
                    <a:pt x="247" y="323"/>
                    <a:pt x="459" y="425"/>
                    <a:pt x="714" y="467"/>
                  </a:cubicBezTo>
                  <a:lnTo>
                    <a:pt x="714" y="467"/>
                  </a:lnTo>
                  <a:cubicBezTo>
                    <a:pt x="748" y="467"/>
                    <a:pt x="816" y="425"/>
                    <a:pt x="816" y="391"/>
                  </a:cubicBezTo>
                  <a:cubicBezTo>
                    <a:pt x="850" y="323"/>
                    <a:pt x="850" y="289"/>
                    <a:pt x="816" y="212"/>
                  </a:cubicBezTo>
                  <a:cubicBezTo>
                    <a:pt x="782" y="145"/>
                    <a:pt x="714" y="179"/>
                    <a:pt x="638" y="145"/>
                  </a:cubicBezTo>
                  <a:cubicBezTo>
                    <a:pt x="459" y="111"/>
                    <a:pt x="323" y="77"/>
                    <a:pt x="179" y="0"/>
                  </a:cubicBezTo>
                  <a:close/>
                </a:path>
              </a:pathLst>
            </a:custGeom>
            <a:solidFill>
              <a:schemeClr val="lt2"/>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919" name="Google Shape;919;p52"/>
            <p:cNvSpPr/>
            <p:nvPr/>
          </p:nvSpPr>
          <p:spPr>
            <a:xfrm>
              <a:off x="5045210" y="718202"/>
              <a:ext cx="32681" cy="14453"/>
            </a:xfrm>
            <a:custGeom>
              <a:avLst/>
              <a:gdLst/>
              <a:ahLst/>
              <a:cxnLst/>
              <a:rect l="l" t="t" r="r" b="b"/>
              <a:pathLst>
                <a:path w="961" h="425" extrusionOk="0">
                  <a:moveTo>
                    <a:pt x="145" y="0"/>
                  </a:moveTo>
                  <a:cubicBezTo>
                    <a:pt x="69" y="0"/>
                    <a:pt x="1" y="102"/>
                    <a:pt x="111" y="170"/>
                  </a:cubicBezTo>
                  <a:cubicBezTo>
                    <a:pt x="247" y="246"/>
                    <a:pt x="391" y="314"/>
                    <a:pt x="536" y="348"/>
                  </a:cubicBezTo>
                  <a:cubicBezTo>
                    <a:pt x="604" y="382"/>
                    <a:pt x="706" y="425"/>
                    <a:pt x="782" y="425"/>
                  </a:cubicBezTo>
                  <a:cubicBezTo>
                    <a:pt x="816" y="425"/>
                    <a:pt x="884" y="425"/>
                    <a:pt x="918" y="382"/>
                  </a:cubicBezTo>
                  <a:cubicBezTo>
                    <a:pt x="961" y="348"/>
                    <a:pt x="961" y="314"/>
                    <a:pt x="918" y="246"/>
                  </a:cubicBezTo>
                  <a:cubicBezTo>
                    <a:pt x="850" y="170"/>
                    <a:pt x="706" y="136"/>
                    <a:pt x="604" y="102"/>
                  </a:cubicBezTo>
                  <a:cubicBezTo>
                    <a:pt x="459" y="68"/>
                    <a:pt x="324" y="34"/>
                    <a:pt x="179" y="0"/>
                  </a:cubicBezTo>
                  <a:close/>
                </a:path>
              </a:pathLst>
            </a:custGeom>
            <a:solidFill>
              <a:schemeClr val="lt2"/>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920" name="Google Shape;920;p52"/>
            <p:cNvSpPr/>
            <p:nvPr/>
          </p:nvSpPr>
          <p:spPr>
            <a:xfrm>
              <a:off x="5018650" y="755441"/>
              <a:ext cx="34994" cy="15643"/>
            </a:xfrm>
            <a:custGeom>
              <a:avLst/>
              <a:gdLst/>
              <a:ahLst/>
              <a:cxnLst/>
              <a:rect l="l" t="t" r="r" b="b"/>
              <a:pathLst>
                <a:path w="1029" h="460" extrusionOk="0">
                  <a:moveTo>
                    <a:pt x="145" y="1"/>
                  </a:moveTo>
                  <a:cubicBezTo>
                    <a:pt x="43" y="1"/>
                    <a:pt x="0" y="137"/>
                    <a:pt x="111" y="179"/>
                  </a:cubicBezTo>
                  <a:cubicBezTo>
                    <a:pt x="289" y="281"/>
                    <a:pt x="569" y="460"/>
                    <a:pt x="782" y="460"/>
                  </a:cubicBezTo>
                  <a:cubicBezTo>
                    <a:pt x="850" y="460"/>
                    <a:pt x="892" y="426"/>
                    <a:pt x="926" y="426"/>
                  </a:cubicBezTo>
                  <a:cubicBezTo>
                    <a:pt x="1028" y="392"/>
                    <a:pt x="1028" y="281"/>
                    <a:pt x="960" y="213"/>
                  </a:cubicBezTo>
                  <a:cubicBezTo>
                    <a:pt x="850" y="137"/>
                    <a:pt x="714" y="137"/>
                    <a:pt x="569" y="103"/>
                  </a:cubicBezTo>
                  <a:cubicBezTo>
                    <a:pt x="425" y="69"/>
                    <a:pt x="323" y="35"/>
                    <a:pt x="179" y="1"/>
                  </a:cubicBezTo>
                  <a:close/>
                </a:path>
              </a:pathLst>
            </a:custGeom>
            <a:solidFill>
              <a:schemeClr val="lt2"/>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921" name="Google Shape;921;p52"/>
            <p:cNvSpPr/>
            <p:nvPr/>
          </p:nvSpPr>
          <p:spPr>
            <a:xfrm>
              <a:off x="5099520" y="657805"/>
              <a:ext cx="25166" cy="14487"/>
            </a:xfrm>
            <a:custGeom>
              <a:avLst/>
              <a:gdLst/>
              <a:ahLst/>
              <a:cxnLst/>
              <a:rect l="l" t="t" r="r" b="b"/>
              <a:pathLst>
                <a:path w="740" h="426" extrusionOk="0">
                  <a:moveTo>
                    <a:pt x="103" y="1"/>
                  </a:moveTo>
                  <a:cubicBezTo>
                    <a:pt x="35" y="1"/>
                    <a:pt x="1" y="111"/>
                    <a:pt x="69" y="145"/>
                  </a:cubicBezTo>
                  <a:cubicBezTo>
                    <a:pt x="213" y="247"/>
                    <a:pt x="383" y="425"/>
                    <a:pt x="595" y="425"/>
                  </a:cubicBezTo>
                  <a:lnTo>
                    <a:pt x="638" y="425"/>
                  </a:lnTo>
                  <a:cubicBezTo>
                    <a:pt x="706" y="391"/>
                    <a:pt x="740" y="357"/>
                    <a:pt x="706" y="247"/>
                  </a:cubicBezTo>
                  <a:cubicBezTo>
                    <a:pt x="672" y="145"/>
                    <a:pt x="561" y="111"/>
                    <a:pt x="459" y="77"/>
                  </a:cubicBezTo>
                  <a:cubicBezTo>
                    <a:pt x="315" y="1"/>
                    <a:pt x="213" y="1"/>
                    <a:pt x="103" y="1"/>
                  </a:cubicBezTo>
                  <a:close/>
                </a:path>
              </a:pathLst>
            </a:custGeom>
            <a:solidFill>
              <a:schemeClr val="lt2"/>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922" name="Google Shape;922;p52"/>
            <p:cNvSpPr/>
            <p:nvPr/>
          </p:nvSpPr>
          <p:spPr>
            <a:xfrm>
              <a:off x="5044054" y="617064"/>
              <a:ext cx="25166" cy="14487"/>
            </a:xfrm>
            <a:custGeom>
              <a:avLst/>
              <a:gdLst/>
              <a:ahLst/>
              <a:cxnLst/>
              <a:rect l="l" t="t" r="r" b="b"/>
              <a:pathLst>
                <a:path w="740" h="426" extrusionOk="0">
                  <a:moveTo>
                    <a:pt x="145" y="1"/>
                  </a:moveTo>
                  <a:cubicBezTo>
                    <a:pt x="69" y="1"/>
                    <a:pt x="1" y="137"/>
                    <a:pt x="103" y="171"/>
                  </a:cubicBezTo>
                  <a:cubicBezTo>
                    <a:pt x="179" y="213"/>
                    <a:pt x="281" y="247"/>
                    <a:pt x="358" y="281"/>
                  </a:cubicBezTo>
                  <a:cubicBezTo>
                    <a:pt x="425" y="349"/>
                    <a:pt x="527" y="426"/>
                    <a:pt x="604" y="426"/>
                  </a:cubicBezTo>
                  <a:cubicBezTo>
                    <a:pt x="706" y="426"/>
                    <a:pt x="740" y="315"/>
                    <a:pt x="706" y="247"/>
                  </a:cubicBezTo>
                  <a:cubicBezTo>
                    <a:pt x="672" y="171"/>
                    <a:pt x="527" y="137"/>
                    <a:pt x="459" y="103"/>
                  </a:cubicBezTo>
                  <a:cubicBezTo>
                    <a:pt x="358" y="69"/>
                    <a:pt x="247" y="35"/>
                    <a:pt x="145" y="35"/>
                  </a:cubicBezTo>
                  <a:close/>
                </a:path>
              </a:pathLst>
            </a:custGeom>
            <a:solidFill>
              <a:schemeClr val="lt2"/>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923" name="Google Shape;923;p52"/>
            <p:cNvSpPr/>
            <p:nvPr/>
          </p:nvSpPr>
          <p:spPr>
            <a:xfrm>
              <a:off x="4998416" y="626620"/>
              <a:ext cx="32375" cy="15609"/>
            </a:xfrm>
            <a:custGeom>
              <a:avLst/>
              <a:gdLst/>
              <a:ahLst/>
              <a:cxnLst/>
              <a:rect l="l" t="t" r="r" b="b"/>
              <a:pathLst>
                <a:path w="952" h="459" extrusionOk="0">
                  <a:moveTo>
                    <a:pt x="102" y="0"/>
                  </a:moveTo>
                  <a:cubicBezTo>
                    <a:pt x="35" y="0"/>
                    <a:pt x="1" y="102"/>
                    <a:pt x="69" y="102"/>
                  </a:cubicBezTo>
                  <a:cubicBezTo>
                    <a:pt x="315" y="247"/>
                    <a:pt x="561" y="459"/>
                    <a:pt x="850" y="459"/>
                  </a:cubicBezTo>
                  <a:lnTo>
                    <a:pt x="850" y="459"/>
                  </a:lnTo>
                  <a:cubicBezTo>
                    <a:pt x="918" y="459"/>
                    <a:pt x="952" y="391"/>
                    <a:pt x="918" y="357"/>
                  </a:cubicBezTo>
                  <a:cubicBezTo>
                    <a:pt x="706" y="145"/>
                    <a:pt x="383" y="68"/>
                    <a:pt x="102" y="0"/>
                  </a:cubicBezTo>
                  <a:close/>
                </a:path>
              </a:pathLst>
            </a:custGeom>
            <a:solidFill>
              <a:schemeClr val="lt2"/>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924" name="Google Shape;924;p52"/>
            <p:cNvSpPr/>
            <p:nvPr/>
          </p:nvSpPr>
          <p:spPr>
            <a:xfrm>
              <a:off x="4971856" y="655493"/>
              <a:ext cx="26594" cy="15643"/>
            </a:xfrm>
            <a:custGeom>
              <a:avLst/>
              <a:gdLst/>
              <a:ahLst/>
              <a:cxnLst/>
              <a:rect l="l" t="t" r="r" b="b"/>
              <a:pathLst>
                <a:path w="782" h="460" extrusionOk="0">
                  <a:moveTo>
                    <a:pt x="68" y="1"/>
                  </a:moveTo>
                  <a:cubicBezTo>
                    <a:pt x="0" y="1"/>
                    <a:pt x="0" y="103"/>
                    <a:pt x="34" y="145"/>
                  </a:cubicBezTo>
                  <a:cubicBezTo>
                    <a:pt x="102" y="213"/>
                    <a:pt x="212" y="281"/>
                    <a:pt x="314" y="357"/>
                  </a:cubicBezTo>
                  <a:cubicBezTo>
                    <a:pt x="425" y="391"/>
                    <a:pt x="527" y="459"/>
                    <a:pt x="637" y="459"/>
                  </a:cubicBezTo>
                  <a:lnTo>
                    <a:pt x="671" y="459"/>
                  </a:lnTo>
                  <a:cubicBezTo>
                    <a:pt x="739" y="459"/>
                    <a:pt x="782" y="391"/>
                    <a:pt x="739" y="315"/>
                  </a:cubicBezTo>
                  <a:cubicBezTo>
                    <a:pt x="671" y="213"/>
                    <a:pt x="569" y="179"/>
                    <a:pt x="459" y="103"/>
                  </a:cubicBezTo>
                  <a:cubicBezTo>
                    <a:pt x="314" y="69"/>
                    <a:pt x="212" y="1"/>
                    <a:pt x="68" y="1"/>
                  </a:cubicBezTo>
                  <a:close/>
                </a:path>
              </a:pathLst>
            </a:custGeom>
            <a:solidFill>
              <a:schemeClr val="lt2"/>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925" name="Google Shape;925;p52"/>
            <p:cNvSpPr/>
            <p:nvPr/>
          </p:nvSpPr>
          <p:spPr>
            <a:xfrm>
              <a:off x="5012869" y="693921"/>
              <a:ext cx="24009" cy="14487"/>
            </a:xfrm>
            <a:custGeom>
              <a:avLst/>
              <a:gdLst/>
              <a:ahLst/>
              <a:cxnLst/>
              <a:rect l="l" t="t" r="r" b="b"/>
              <a:pathLst>
                <a:path w="706" h="426" extrusionOk="0">
                  <a:moveTo>
                    <a:pt x="136" y="1"/>
                  </a:moveTo>
                  <a:lnTo>
                    <a:pt x="136" y="1"/>
                  </a:lnTo>
                  <a:cubicBezTo>
                    <a:pt x="34" y="1"/>
                    <a:pt x="0" y="111"/>
                    <a:pt x="68" y="179"/>
                  </a:cubicBezTo>
                  <a:cubicBezTo>
                    <a:pt x="102" y="247"/>
                    <a:pt x="213" y="289"/>
                    <a:pt x="315" y="323"/>
                  </a:cubicBezTo>
                  <a:cubicBezTo>
                    <a:pt x="383" y="357"/>
                    <a:pt x="459" y="425"/>
                    <a:pt x="527" y="425"/>
                  </a:cubicBezTo>
                  <a:cubicBezTo>
                    <a:pt x="561" y="425"/>
                    <a:pt x="561" y="425"/>
                    <a:pt x="595" y="391"/>
                  </a:cubicBezTo>
                  <a:cubicBezTo>
                    <a:pt x="671" y="391"/>
                    <a:pt x="705" y="323"/>
                    <a:pt x="671" y="247"/>
                  </a:cubicBezTo>
                  <a:cubicBezTo>
                    <a:pt x="595" y="145"/>
                    <a:pt x="493" y="111"/>
                    <a:pt x="425" y="77"/>
                  </a:cubicBezTo>
                  <a:cubicBezTo>
                    <a:pt x="315" y="77"/>
                    <a:pt x="247" y="1"/>
                    <a:pt x="136" y="1"/>
                  </a:cubicBezTo>
                  <a:close/>
                </a:path>
              </a:pathLst>
            </a:custGeom>
            <a:solidFill>
              <a:schemeClr val="lt2"/>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926" name="Google Shape;926;p52"/>
            <p:cNvSpPr/>
            <p:nvPr/>
          </p:nvSpPr>
          <p:spPr>
            <a:xfrm>
              <a:off x="4963456" y="747075"/>
              <a:ext cx="32409" cy="16800"/>
            </a:xfrm>
            <a:custGeom>
              <a:avLst/>
              <a:gdLst/>
              <a:ahLst/>
              <a:cxnLst/>
              <a:rect l="l" t="t" r="r" b="b"/>
              <a:pathLst>
                <a:path w="953" h="494" extrusionOk="0">
                  <a:moveTo>
                    <a:pt x="103" y="1"/>
                  </a:moveTo>
                  <a:cubicBezTo>
                    <a:pt x="35" y="1"/>
                    <a:pt x="1" y="102"/>
                    <a:pt x="69" y="136"/>
                  </a:cubicBezTo>
                  <a:cubicBezTo>
                    <a:pt x="179" y="247"/>
                    <a:pt x="281" y="315"/>
                    <a:pt x="425" y="349"/>
                  </a:cubicBezTo>
                  <a:cubicBezTo>
                    <a:pt x="527" y="425"/>
                    <a:pt x="638" y="493"/>
                    <a:pt x="774" y="493"/>
                  </a:cubicBezTo>
                  <a:lnTo>
                    <a:pt x="816" y="493"/>
                  </a:lnTo>
                  <a:cubicBezTo>
                    <a:pt x="918" y="493"/>
                    <a:pt x="952" y="349"/>
                    <a:pt x="884" y="281"/>
                  </a:cubicBezTo>
                  <a:cubicBezTo>
                    <a:pt x="816" y="170"/>
                    <a:pt x="672" y="136"/>
                    <a:pt x="527" y="102"/>
                  </a:cubicBezTo>
                  <a:cubicBezTo>
                    <a:pt x="391" y="69"/>
                    <a:pt x="247" y="35"/>
                    <a:pt x="103" y="1"/>
                  </a:cubicBezTo>
                  <a:close/>
                </a:path>
              </a:pathLst>
            </a:custGeom>
            <a:solidFill>
              <a:schemeClr val="lt2"/>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927" name="Google Shape;927;p52"/>
            <p:cNvSpPr/>
            <p:nvPr/>
          </p:nvSpPr>
          <p:spPr>
            <a:xfrm>
              <a:off x="4981378" y="785503"/>
              <a:ext cx="31525" cy="17956"/>
            </a:xfrm>
            <a:custGeom>
              <a:avLst/>
              <a:gdLst/>
              <a:ahLst/>
              <a:cxnLst/>
              <a:rect l="l" t="t" r="r" b="b"/>
              <a:pathLst>
                <a:path w="927" h="528" extrusionOk="0">
                  <a:moveTo>
                    <a:pt x="145" y="0"/>
                  </a:moveTo>
                  <a:cubicBezTo>
                    <a:pt x="77" y="0"/>
                    <a:pt x="0" y="179"/>
                    <a:pt x="111" y="213"/>
                  </a:cubicBezTo>
                  <a:cubicBezTo>
                    <a:pt x="213" y="281"/>
                    <a:pt x="357" y="357"/>
                    <a:pt x="459" y="425"/>
                  </a:cubicBezTo>
                  <a:cubicBezTo>
                    <a:pt x="570" y="459"/>
                    <a:pt x="671" y="527"/>
                    <a:pt x="816" y="527"/>
                  </a:cubicBezTo>
                  <a:cubicBezTo>
                    <a:pt x="926" y="527"/>
                    <a:pt x="926" y="425"/>
                    <a:pt x="884" y="357"/>
                  </a:cubicBezTo>
                  <a:cubicBezTo>
                    <a:pt x="816" y="247"/>
                    <a:pt x="671" y="213"/>
                    <a:pt x="570" y="179"/>
                  </a:cubicBezTo>
                  <a:cubicBezTo>
                    <a:pt x="425" y="102"/>
                    <a:pt x="323" y="68"/>
                    <a:pt x="179" y="0"/>
                  </a:cubicBezTo>
                  <a:close/>
                </a:path>
              </a:pathLst>
            </a:custGeom>
            <a:solidFill>
              <a:schemeClr val="lt2"/>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928" name="Google Shape;928;p52"/>
            <p:cNvSpPr/>
            <p:nvPr/>
          </p:nvSpPr>
          <p:spPr>
            <a:xfrm>
              <a:off x="4994675" y="556701"/>
              <a:ext cx="27750" cy="19384"/>
            </a:xfrm>
            <a:custGeom>
              <a:avLst/>
              <a:gdLst/>
              <a:ahLst/>
              <a:cxnLst/>
              <a:rect l="l" t="t" r="r" b="b"/>
              <a:pathLst>
                <a:path w="816" h="570" extrusionOk="0">
                  <a:moveTo>
                    <a:pt x="145" y="0"/>
                  </a:moveTo>
                  <a:cubicBezTo>
                    <a:pt x="68" y="0"/>
                    <a:pt x="0" y="145"/>
                    <a:pt x="111" y="213"/>
                  </a:cubicBezTo>
                  <a:cubicBezTo>
                    <a:pt x="212" y="289"/>
                    <a:pt x="323" y="357"/>
                    <a:pt x="425" y="425"/>
                  </a:cubicBezTo>
                  <a:cubicBezTo>
                    <a:pt x="535" y="502"/>
                    <a:pt x="603" y="570"/>
                    <a:pt x="705" y="570"/>
                  </a:cubicBezTo>
                  <a:lnTo>
                    <a:pt x="748" y="570"/>
                  </a:lnTo>
                  <a:cubicBezTo>
                    <a:pt x="816" y="536"/>
                    <a:pt x="816" y="502"/>
                    <a:pt x="816" y="425"/>
                  </a:cubicBezTo>
                  <a:cubicBezTo>
                    <a:pt x="782" y="323"/>
                    <a:pt x="671" y="247"/>
                    <a:pt x="569" y="213"/>
                  </a:cubicBezTo>
                  <a:cubicBezTo>
                    <a:pt x="459" y="145"/>
                    <a:pt x="323" y="77"/>
                    <a:pt x="212" y="34"/>
                  </a:cubicBezTo>
                  <a:cubicBezTo>
                    <a:pt x="179" y="34"/>
                    <a:pt x="179" y="0"/>
                    <a:pt x="145" y="0"/>
                  </a:cubicBezTo>
                  <a:close/>
                </a:path>
              </a:pathLst>
            </a:custGeom>
            <a:solidFill>
              <a:schemeClr val="lt2"/>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929" name="Google Shape;929;p52"/>
            <p:cNvSpPr/>
            <p:nvPr/>
          </p:nvSpPr>
          <p:spPr>
            <a:xfrm>
              <a:off x="4980222" y="524360"/>
              <a:ext cx="31219" cy="19078"/>
            </a:xfrm>
            <a:custGeom>
              <a:avLst/>
              <a:gdLst/>
              <a:ahLst/>
              <a:cxnLst/>
              <a:rect l="l" t="t" r="r" b="b"/>
              <a:pathLst>
                <a:path w="918" h="561" extrusionOk="0">
                  <a:moveTo>
                    <a:pt x="179" y="0"/>
                  </a:moveTo>
                  <a:cubicBezTo>
                    <a:pt x="68" y="0"/>
                    <a:pt x="0" y="136"/>
                    <a:pt x="111" y="212"/>
                  </a:cubicBezTo>
                  <a:cubicBezTo>
                    <a:pt x="213" y="280"/>
                    <a:pt x="323" y="314"/>
                    <a:pt x="391" y="391"/>
                  </a:cubicBezTo>
                  <a:cubicBezTo>
                    <a:pt x="493" y="459"/>
                    <a:pt x="604" y="527"/>
                    <a:pt x="705" y="561"/>
                  </a:cubicBezTo>
                  <a:lnTo>
                    <a:pt x="748" y="561"/>
                  </a:lnTo>
                  <a:cubicBezTo>
                    <a:pt x="850" y="561"/>
                    <a:pt x="918" y="425"/>
                    <a:pt x="850" y="314"/>
                  </a:cubicBezTo>
                  <a:cubicBezTo>
                    <a:pt x="782" y="212"/>
                    <a:pt x="637" y="178"/>
                    <a:pt x="536" y="102"/>
                  </a:cubicBezTo>
                  <a:cubicBezTo>
                    <a:pt x="425" y="68"/>
                    <a:pt x="323" y="34"/>
                    <a:pt x="179" y="0"/>
                  </a:cubicBezTo>
                  <a:close/>
                </a:path>
              </a:pathLst>
            </a:custGeom>
            <a:solidFill>
              <a:schemeClr val="lt2"/>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930" name="Google Shape;930;p52"/>
            <p:cNvSpPr/>
            <p:nvPr/>
          </p:nvSpPr>
          <p:spPr>
            <a:xfrm>
              <a:off x="4986275" y="466581"/>
              <a:ext cx="34994" cy="20541"/>
            </a:xfrm>
            <a:custGeom>
              <a:avLst/>
              <a:gdLst/>
              <a:ahLst/>
              <a:cxnLst/>
              <a:rect l="l" t="t" r="r" b="b"/>
              <a:pathLst>
                <a:path w="1029" h="604" extrusionOk="0">
                  <a:moveTo>
                    <a:pt x="179" y="0"/>
                  </a:moveTo>
                  <a:cubicBezTo>
                    <a:pt x="69" y="0"/>
                    <a:pt x="1" y="136"/>
                    <a:pt x="145" y="212"/>
                  </a:cubicBezTo>
                  <a:cubicBezTo>
                    <a:pt x="358" y="348"/>
                    <a:pt x="638" y="561"/>
                    <a:pt x="918" y="603"/>
                  </a:cubicBezTo>
                  <a:lnTo>
                    <a:pt x="918" y="603"/>
                  </a:lnTo>
                  <a:cubicBezTo>
                    <a:pt x="1029" y="603"/>
                    <a:pt x="1029" y="493"/>
                    <a:pt x="995" y="425"/>
                  </a:cubicBezTo>
                  <a:cubicBezTo>
                    <a:pt x="918" y="314"/>
                    <a:pt x="782" y="246"/>
                    <a:pt x="638" y="212"/>
                  </a:cubicBezTo>
                  <a:cubicBezTo>
                    <a:pt x="493" y="136"/>
                    <a:pt x="392" y="68"/>
                    <a:pt x="247" y="0"/>
                  </a:cubicBezTo>
                  <a:close/>
                </a:path>
              </a:pathLst>
            </a:custGeom>
            <a:solidFill>
              <a:schemeClr val="lt2"/>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931" name="Google Shape;931;p52"/>
            <p:cNvSpPr/>
            <p:nvPr/>
          </p:nvSpPr>
          <p:spPr>
            <a:xfrm>
              <a:off x="5007938" y="441143"/>
              <a:ext cx="36150" cy="21697"/>
            </a:xfrm>
            <a:custGeom>
              <a:avLst/>
              <a:gdLst/>
              <a:ahLst/>
              <a:cxnLst/>
              <a:rect l="l" t="t" r="r" b="b"/>
              <a:pathLst>
                <a:path w="1063" h="638" extrusionOk="0">
                  <a:moveTo>
                    <a:pt x="179" y="1"/>
                  </a:moveTo>
                  <a:cubicBezTo>
                    <a:pt x="69" y="1"/>
                    <a:pt x="1" y="145"/>
                    <a:pt x="103" y="213"/>
                  </a:cubicBezTo>
                  <a:cubicBezTo>
                    <a:pt x="315" y="425"/>
                    <a:pt x="604" y="604"/>
                    <a:pt x="884" y="638"/>
                  </a:cubicBezTo>
                  <a:lnTo>
                    <a:pt x="918" y="638"/>
                  </a:lnTo>
                  <a:cubicBezTo>
                    <a:pt x="1029" y="638"/>
                    <a:pt x="1063" y="536"/>
                    <a:pt x="995" y="459"/>
                  </a:cubicBezTo>
                  <a:cubicBezTo>
                    <a:pt x="816" y="247"/>
                    <a:pt x="494" y="77"/>
                    <a:pt x="213" y="1"/>
                  </a:cubicBezTo>
                  <a:close/>
                </a:path>
              </a:pathLst>
            </a:custGeom>
            <a:solidFill>
              <a:schemeClr val="lt2"/>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932" name="Google Shape;932;p52"/>
            <p:cNvSpPr/>
            <p:nvPr/>
          </p:nvSpPr>
          <p:spPr>
            <a:xfrm>
              <a:off x="5048985" y="425534"/>
              <a:ext cx="38428" cy="25472"/>
            </a:xfrm>
            <a:custGeom>
              <a:avLst/>
              <a:gdLst/>
              <a:ahLst/>
              <a:cxnLst/>
              <a:rect l="l" t="t" r="r" b="b"/>
              <a:pathLst>
                <a:path w="1130" h="749" extrusionOk="0">
                  <a:moveTo>
                    <a:pt x="170" y="1"/>
                  </a:moveTo>
                  <a:cubicBezTo>
                    <a:pt x="68" y="1"/>
                    <a:pt x="0" y="179"/>
                    <a:pt x="102" y="247"/>
                  </a:cubicBezTo>
                  <a:cubicBezTo>
                    <a:pt x="247" y="358"/>
                    <a:pt x="382" y="426"/>
                    <a:pt x="527" y="536"/>
                  </a:cubicBezTo>
                  <a:cubicBezTo>
                    <a:pt x="671" y="604"/>
                    <a:pt x="807" y="706"/>
                    <a:pt x="952" y="748"/>
                  </a:cubicBezTo>
                  <a:lnTo>
                    <a:pt x="952" y="748"/>
                  </a:lnTo>
                  <a:cubicBezTo>
                    <a:pt x="1062" y="748"/>
                    <a:pt x="1130" y="604"/>
                    <a:pt x="1062" y="494"/>
                  </a:cubicBezTo>
                  <a:cubicBezTo>
                    <a:pt x="986" y="392"/>
                    <a:pt x="850" y="324"/>
                    <a:pt x="705" y="247"/>
                  </a:cubicBezTo>
                  <a:cubicBezTo>
                    <a:pt x="527" y="179"/>
                    <a:pt x="382" y="111"/>
                    <a:pt x="247" y="35"/>
                  </a:cubicBezTo>
                  <a:cubicBezTo>
                    <a:pt x="213" y="1"/>
                    <a:pt x="213" y="1"/>
                    <a:pt x="170" y="1"/>
                  </a:cubicBezTo>
                  <a:close/>
                </a:path>
              </a:pathLst>
            </a:custGeom>
            <a:solidFill>
              <a:schemeClr val="lt2"/>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933" name="Google Shape;933;p52"/>
            <p:cNvSpPr/>
            <p:nvPr/>
          </p:nvSpPr>
          <p:spPr>
            <a:xfrm>
              <a:off x="5066873" y="501507"/>
              <a:ext cx="28940" cy="17956"/>
            </a:xfrm>
            <a:custGeom>
              <a:avLst/>
              <a:gdLst/>
              <a:ahLst/>
              <a:cxnLst/>
              <a:rect l="l" t="t" r="r" b="b"/>
              <a:pathLst>
                <a:path w="851" h="528" extrusionOk="0">
                  <a:moveTo>
                    <a:pt x="145" y="1"/>
                  </a:moveTo>
                  <a:cubicBezTo>
                    <a:pt x="69" y="1"/>
                    <a:pt x="1" y="103"/>
                    <a:pt x="69" y="137"/>
                  </a:cubicBezTo>
                  <a:cubicBezTo>
                    <a:pt x="179" y="247"/>
                    <a:pt x="281" y="315"/>
                    <a:pt x="392" y="383"/>
                  </a:cubicBezTo>
                  <a:cubicBezTo>
                    <a:pt x="494" y="460"/>
                    <a:pt x="604" y="528"/>
                    <a:pt x="706" y="528"/>
                  </a:cubicBezTo>
                  <a:cubicBezTo>
                    <a:pt x="816" y="528"/>
                    <a:pt x="850" y="460"/>
                    <a:pt x="816" y="383"/>
                  </a:cubicBezTo>
                  <a:cubicBezTo>
                    <a:pt x="748" y="281"/>
                    <a:pt x="604" y="213"/>
                    <a:pt x="494" y="171"/>
                  </a:cubicBezTo>
                  <a:cubicBezTo>
                    <a:pt x="392" y="103"/>
                    <a:pt x="281" y="35"/>
                    <a:pt x="145" y="1"/>
                  </a:cubicBezTo>
                  <a:close/>
                </a:path>
              </a:pathLst>
            </a:custGeom>
            <a:solidFill>
              <a:schemeClr val="lt2"/>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934" name="Google Shape;934;p52"/>
            <p:cNvSpPr/>
            <p:nvPr/>
          </p:nvSpPr>
          <p:spPr>
            <a:xfrm>
              <a:off x="5070648" y="531569"/>
              <a:ext cx="31219" cy="22853"/>
            </a:xfrm>
            <a:custGeom>
              <a:avLst/>
              <a:gdLst/>
              <a:ahLst/>
              <a:cxnLst/>
              <a:rect l="l" t="t" r="r" b="b"/>
              <a:pathLst>
                <a:path w="918" h="672" extrusionOk="0">
                  <a:moveTo>
                    <a:pt x="136" y="0"/>
                  </a:moveTo>
                  <a:cubicBezTo>
                    <a:pt x="68" y="0"/>
                    <a:pt x="0" y="102"/>
                    <a:pt x="68" y="179"/>
                  </a:cubicBezTo>
                  <a:lnTo>
                    <a:pt x="383" y="493"/>
                  </a:lnTo>
                  <a:cubicBezTo>
                    <a:pt x="493" y="561"/>
                    <a:pt x="637" y="672"/>
                    <a:pt x="739" y="672"/>
                  </a:cubicBezTo>
                  <a:lnTo>
                    <a:pt x="773" y="672"/>
                  </a:lnTo>
                  <a:cubicBezTo>
                    <a:pt x="850" y="672"/>
                    <a:pt x="918" y="604"/>
                    <a:pt x="884" y="527"/>
                  </a:cubicBezTo>
                  <a:cubicBezTo>
                    <a:pt x="807" y="391"/>
                    <a:pt x="705" y="315"/>
                    <a:pt x="595" y="247"/>
                  </a:cubicBezTo>
                  <a:cubicBezTo>
                    <a:pt x="459" y="179"/>
                    <a:pt x="349" y="68"/>
                    <a:pt x="213" y="34"/>
                  </a:cubicBezTo>
                  <a:cubicBezTo>
                    <a:pt x="170" y="0"/>
                    <a:pt x="170" y="0"/>
                    <a:pt x="136" y="0"/>
                  </a:cubicBezTo>
                  <a:close/>
                </a:path>
              </a:pathLst>
            </a:custGeom>
            <a:solidFill>
              <a:schemeClr val="lt2"/>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935" name="Google Shape;935;p52"/>
            <p:cNvSpPr/>
            <p:nvPr/>
          </p:nvSpPr>
          <p:spPr>
            <a:xfrm>
              <a:off x="5107920" y="470050"/>
              <a:ext cx="31219" cy="19384"/>
            </a:xfrm>
            <a:custGeom>
              <a:avLst/>
              <a:gdLst/>
              <a:ahLst/>
              <a:cxnLst/>
              <a:rect l="l" t="t" r="r" b="b"/>
              <a:pathLst>
                <a:path w="918" h="570" extrusionOk="0">
                  <a:moveTo>
                    <a:pt x="68" y="0"/>
                  </a:moveTo>
                  <a:cubicBezTo>
                    <a:pt x="34" y="0"/>
                    <a:pt x="0" y="34"/>
                    <a:pt x="34" y="76"/>
                  </a:cubicBezTo>
                  <a:cubicBezTo>
                    <a:pt x="102" y="178"/>
                    <a:pt x="212" y="289"/>
                    <a:pt x="314" y="357"/>
                  </a:cubicBezTo>
                  <a:cubicBezTo>
                    <a:pt x="391" y="391"/>
                    <a:pt x="459" y="425"/>
                    <a:pt x="527" y="501"/>
                  </a:cubicBezTo>
                  <a:cubicBezTo>
                    <a:pt x="603" y="535"/>
                    <a:pt x="637" y="535"/>
                    <a:pt x="739" y="569"/>
                  </a:cubicBezTo>
                  <a:lnTo>
                    <a:pt x="773" y="569"/>
                  </a:lnTo>
                  <a:cubicBezTo>
                    <a:pt x="850" y="569"/>
                    <a:pt x="918" y="425"/>
                    <a:pt x="850" y="357"/>
                  </a:cubicBezTo>
                  <a:cubicBezTo>
                    <a:pt x="816" y="323"/>
                    <a:pt x="773" y="246"/>
                    <a:pt x="705" y="212"/>
                  </a:cubicBezTo>
                  <a:cubicBezTo>
                    <a:pt x="637" y="178"/>
                    <a:pt x="561" y="144"/>
                    <a:pt x="493" y="110"/>
                  </a:cubicBezTo>
                  <a:cubicBezTo>
                    <a:pt x="348" y="34"/>
                    <a:pt x="212" y="0"/>
                    <a:pt x="68" y="0"/>
                  </a:cubicBezTo>
                  <a:close/>
                </a:path>
              </a:pathLst>
            </a:custGeom>
            <a:solidFill>
              <a:schemeClr val="lt2"/>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936" name="Google Shape;936;p52"/>
            <p:cNvSpPr/>
            <p:nvPr/>
          </p:nvSpPr>
          <p:spPr>
            <a:xfrm>
              <a:off x="5129583" y="580982"/>
              <a:ext cx="22853" cy="13025"/>
            </a:xfrm>
            <a:custGeom>
              <a:avLst/>
              <a:gdLst/>
              <a:ahLst/>
              <a:cxnLst/>
              <a:rect l="l" t="t" r="r" b="b"/>
              <a:pathLst>
                <a:path w="672" h="383" extrusionOk="0">
                  <a:moveTo>
                    <a:pt x="136" y="0"/>
                  </a:moveTo>
                  <a:cubicBezTo>
                    <a:pt x="34" y="0"/>
                    <a:pt x="0" y="136"/>
                    <a:pt x="102" y="170"/>
                  </a:cubicBezTo>
                  <a:cubicBezTo>
                    <a:pt x="213" y="212"/>
                    <a:pt x="281" y="246"/>
                    <a:pt x="349" y="280"/>
                  </a:cubicBezTo>
                  <a:cubicBezTo>
                    <a:pt x="425" y="314"/>
                    <a:pt x="493" y="382"/>
                    <a:pt x="561" y="382"/>
                  </a:cubicBezTo>
                  <a:lnTo>
                    <a:pt x="561" y="382"/>
                  </a:lnTo>
                  <a:cubicBezTo>
                    <a:pt x="637" y="382"/>
                    <a:pt x="671" y="348"/>
                    <a:pt x="671" y="280"/>
                  </a:cubicBezTo>
                  <a:cubicBezTo>
                    <a:pt x="671" y="170"/>
                    <a:pt x="561" y="136"/>
                    <a:pt x="459" y="68"/>
                  </a:cubicBezTo>
                  <a:cubicBezTo>
                    <a:pt x="391" y="34"/>
                    <a:pt x="281" y="0"/>
                    <a:pt x="179" y="0"/>
                  </a:cubicBezTo>
                  <a:close/>
                </a:path>
              </a:pathLst>
            </a:custGeom>
            <a:solidFill>
              <a:schemeClr val="lt2"/>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937" name="Google Shape;937;p52"/>
            <p:cNvSpPr/>
            <p:nvPr/>
          </p:nvSpPr>
          <p:spPr>
            <a:xfrm>
              <a:off x="5116286" y="609855"/>
              <a:ext cx="30063" cy="19112"/>
            </a:xfrm>
            <a:custGeom>
              <a:avLst/>
              <a:gdLst/>
              <a:ahLst/>
              <a:cxnLst/>
              <a:rect l="l" t="t" r="r" b="b"/>
              <a:pathLst>
                <a:path w="884" h="562" extrusionOk="0">
                  <a:moveTo>
                    <a:pt x="145" y="1"/>
                  </a:moveTo>
                  <a:cubicBezTo>
                    <a:pt x="34" y="1"/>
                    <a:pt x="0" y="170"/>
                    <a:pt x="68" y="213"/>
                  </a:cubicBezTo>
                  <a:cubicBezTo>
                    <a:pt x="213" y="281"/>
                    <a:pt x="315" y="315"/>
                    <a:pt x="425" y="383"/>
                  </a:cubicBezTo>
                  <a:cubicBezTo>
                    <a:pt x="493" y="425"/>
                    <a:pt x="527" y="459"/>
                    <a:pt x="604" y="493"/>
                  </a:cubicBezTo>
                  <a:cubicBezTo>
                    <a:pt x="638" y="527"/>
                    <a:pt x="706" y="527"/>
                    <a:pt x="740" y="561"/>
                  </a:cubicBezTo>
                  <a:lnTo>
                    <a:pt x="782" y="561"/>
                  </a:lnTo>
                  <a:cubicBezTo>
                    <a:pt x="850" y="561"/>
                    <a:pt x="884" y="459"/>
                    <a:pt x="850" y="425"/>
                  </a:cubicBezTo>
                  <a:cubicBezTo>
                    <a:pt x="816" y="349"/>
                    <a:pt x="782" y="315"/>
                    <a:pt x="706" y="281"/>
                  </a:cubicBezTo>
                  <a:cubicBezTo>
                    <a:pt x="672" y="247"/>
                    <a:pt x="604" y="213"/>
                    <a:pt x="527" y="170"/>
                  </a:cubicBezTo>
                  <a:cubicBezTo>
                    <a:pt x="391" y="136"/>
                    <a:pt x="281" y="68"/>
                    <a:pt x="179" y="34"/>
                  </a:cubicBezTo>
                  <a:cubicBezTo>
                    <a:pt x="145" y="34"/>
                    <a:pt x="145" y="1"/>
                    <a:pt x="145" y="1"/>
                  </a:cubicBezTo>
                  <a:close/>
                </a:path>
              </a:pathLst>
            </a:custGeom>
            <a:solidFill>
              <a:schemeClr val="lt2"/>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938" name="Google Shape;938;p52"/>
            <p:cNvSpPr/>
            <p:nvPr/>
          </p:nvSpPr>
          <p:spPr>
            <a:xfrm>
              <a:off x="5161924" y="532726"/>
              <a:ext cx="30097" cy="17956"/>
            </a:xfrm>
            <a:custGeom>
              <a:avLst/>
              <a:gdLst/>
              <a:ahLst/>
              <a:cxnLst/>
              <a:rect l="l" t="t" r="r" b="b"/>
              <a:pathLst>
                <a:path w="885" h="528" extrusionOk="0">
                  <a:moveTo>
                    <a:pt x="77" y="0"/>
                  </a:moveTo>
                  <a:cubicBezTo>
                    <a:pt x="1" y="0"/>
                    <a:pt x="1" y="102"/>
                    <a:pt x="35" y="145"/>
                  </a:cubicBezTo>
                  <a:cubicBezTo>
                    <a:pt x="145" y="213"/>
                    <a:pt x="289" y="281"/>
                    <a:pt x="391" y="315"/>
                  </a:cubicBezTo>
                  <a:cubicBezTo>
                    <a:pt x="502" y="391"/>
                    <a:pt x="604" y="527"/>
                    <a:pt x="748" y="527"/>
                  </a:cubicBezTo>
                  <a:lnTo>
                    <a:pt x="748" y="527"/>
                  </a:lnTo>
                  <a:cubicBezTo>
                    <a:pt x="816" y="527"/>
                    <a:pt x="884" y="459"/>
                    <a:pt x="850" y="391"/>
                  </a:cubicBezTo>
                  <a:cubicBezTo>
                    <a:pt x="782" y="281"/>
                    <a:pt x="604" y="213"/>
                    <a:pt x="502" y="145"/>
                  </a:cubicBezTo>
                  <a:cubicBezTo>
                    <a:pt x="357" y="68"/>
                    <a:pt x="213" y="0"/>
                    <a:pt x="77" y="0"/>
                  </a:cubicBezTo>
                  <a:close/>
                </a:path>
              </a:pathLst>
            </a:custGeom>
            <a:solidFill>
              <a:schemeClr val="lt2"/>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939" name="Google Shape;939;p52"/>
            <p:cNvSpPr/>
            <p:nvPr/>
          </p:nvSpPr>
          <p:spPr>
            <a:xfrm>
              <a:off x="5166855" y="491713"/>
              <a:ext cx="33803" cy="21697"/>
            </a:xfrm>
            <a:custGeom>
              <a:avLst/>
              <a:gdLst/>
              <a:ahLst/>
              <a:cxnLst/>
              <a:rect l="l" t="t" r="r" b="b"/>
              <a:pathLst>
                <a:path w="994" h="638" extrusionOk="0">
                  <a:moveTo>
                    <a:pt x="178" y="0"/>
                  </a:moveTo>
                  <a:cubicBezTo>
                    <a:pt x="68" y="0"/>
                    <a:pt x="0" y="111"/>
                    <a:pt x="68" y="179"/>
                  </a:cubicBezTo>
                  <a:cubicBezTo>
                    <a:pt x="178" y="323"/>
                    <a:pt x="314" y="391"/>
                    <a:pt x="459" y="459"/>
                  </a:cubicBezTo>
                  <a:cubicBezTo>
                    <a:pt x="569" y="569"/>
                    <a:pt x="705" y="637"/>
                    <a:pt x="850" y="637"/>
                  </a:cubicBezTo>
                  <a:cubicBezTo>
                    <a:pt x="951" y="637"/>
                    <a:pt x="994" y="569"/>
                    <a:pt x="951" y="459"/>
                  </a:cubicBezTo>
                  <a:cubicBezTo>
                    <a:pt x="884" y="357"/>
                    <a:pt x="739" y="289"/>
                    <a:pt x="603" y="212"/>
                  </a:cubicBezTo>
                  <a:cubicBezTo>
                    <a:pt x="493" y="145"/>
                    <a:pt x="357" y="34"/>
                    <a:pt x="178" y="0"/>
                  </a:cubicBezTo>
                  <a:close/>
                </a:path>
              </a:pathLst>
            </a:custGeom>
            <a:solidFill>
              <a:schemeClr val="lt2"/>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940" name="Google Shape;940;p52"/>
            <p:cNvSpPr/>
            <p:nvPr/>
          </p:nvSpPr>
          <p:spPr>
            <a:xfrm>
              <a:off x="5134208" y="436518"/>
              <a:ext cx="25438" cy="17956"/>
            </a:xfrm>
            <a:custGeom>
              <a:avLst/>
              <a:gdLst/>
              <a:ahLst/>
              <a:cxnLst/>
              <a:rect l="l" t="t" r="r" b="b"/>
              <a:pathLst>
                <a:path w="748" h="528" extrusionOk="0">
                  <a:moveTo>
                    <a:pt x="145" y="1"/>
                  </a:moveTo>
                  <a:cubicBezTo>
                    <a:pt x="77" y="1"/>
                    <a:pt x="0" y="103"/>
                    <a:pt x="77" y="171"/>
                  </a:cubicBezTo>
                  <a:cubicBezTo>
                    <a:pt x="179" y="247"/>
                    <a:pt x="255" y="349"/>
                    <a:pt x="357" y="425"/>
                  </a:cubicBezTo>
                  <a:cubicBezTo>
                    <a:pt x="425" y="425"/>
                    <a:pt x="467" y="459"/>
                    <a:pt x="535" y="493"/>
                  </a:cubicBezTo>
                  <a:cubicBezTo>
                    <a:pt x="569" y="493"/>
                    <a:pt x="603" y="527"/>
                    <a:pt x="637" y="527"/>
                  </a:cubicBezTo>
                  <a:lnTo>
                    <a:pt x="680" y="527"/>
                  </a:lnTo>
                  <a:cubicBezTo>
                    <a:pt x="714" y="493"/>
                    <a:pt x="714" y="459"/>
                    <a:pt x="748" y="459"/>
                  </a:cubicBezTo>
                  <a:cubicBezTo>
                    <a:pt x="748" y="383"/>
                    <a:pt x="714" y="349"/>
                    <a:pt x="680" y="315"/>
                  </a:cubicBezTo>
                  <a:cubicBezTo>
                    <a:pt x="637" y="247"/>
                    <a:pt x="569" y="213"/>
                    <a:pt x="535" y="171"/>
                  </a:cubicBezTo>
                  <a:cubicBezTo>
                    <a:pt x="425" y="69"/>
                    <a:pt x="289" y="35"/>
                    <a:pt x="179" y="1"/>
                  </a:cubicBezTo>
                  <a:close/>
                </a:path>
              </a:pathLst>
            </a:custGeom>
            <a:solidFill>
              <a:schemeClr val="lt2"/>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941" name="Google Shape;941;p52"/>
            <p:cNvSpPr/>
            <p:nvPr/>
          </p:nvSpPr>
          <p:spPr>
            <a:xfrm>
              <a:off x="5212493" y="450972"/>
              <a:ext cx="32681" cy="25166"/>
            </a:xfrm>
            <a:custGeom>
              <a:avLst/>
              <a:gdLst/>
              <a:ahLst/>
              <a:cxnLst/>
              <a:rect l="l" t="t" r="r" b="b"/>
              <a:pathLst>
                <a:path w="961" h="740" extrusionOk="0">
                  <a:moveTo>
                    <a:pt x="145" y="0"/>
                  </a:moveTo>
                  <a:cubicBezTo>
                    <a:pt x="77" y="0"/>
                    <a:pt x="0" y="136"/>
                    <a:pt x="77" y="213"/>
                  </a:cubicBezTo>
                  <a:cubicBezTo>
                    <a:pt x="213" y="281"/>
                    <a:pt x="323" y="383"/>
                    <a:pt x="459" y="527"/>
                  </a:cubicBezTo>
                  <a:cubicBezTo>
                    <a:pt x="569" y="595"/>
                    <a:pt x="637" y="739"/>
                    <a:pt x="816" y="739"/>
                  </a:cubicBezTo>
                  <a:lnTo>
                    <a:pt x="850" y="739"/>
                  </a:lnTo>
                  <a:cubicBezTo>
                    <a:pt x="884" y="739"/>
                    <a:pt x="926" y="671"/>
                    <a:pt x="926" y="637"/>
                  </a:cubicBezTo>
                  <a:cubicBezTo>
                    <a:pt x="960" y="459"/>
                    <a:pt x="816" y="349"/>
                    <a:pt x="671" y="247"/>
                  </a:cubicBezTo>
                  <a:cubicBezTo>
                    <a:pt x="535" y="136"/>
                    <a:pt x="357" y="68"/>
                    <a:pt x="179" y="0"/>
                  </a:cubicBezTo>
                  <a:close/>
                </a:path>
              </a:pathLst>
            </a:custGeom>
            <a:solidFill>
              <a:schemeClr val="lt2"/>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942" name="Google Shape;942;p52"/>
            <p:cNvSpPr/>
            <p:nvPr/>
          </p:nvSpPr>
          <p:spPr>
            <a:xfrm>
              <a:off x="5243984" y="515960"/>
              <a:ext cx="20234" cy="16800"/>
            </a:xfrm>
            <a:custGeom>
              <a:avLst/>
              <a:gdLst/>
              <a:ahLst/>
              <a:cxnLst/>
              <a:rect l="l" t="t" r="r" b="b"/>
              <a:pathLst>
                <a:path w="595" h="494" extrusionOk="0">
                  <a:moveTo>
                    <a:pt x="136" y="1"/>
                  </a:moveTo>
                  <a:lnTo>
                    <a:pt x="102" y="1"/>
                  </a:lnTo>
                  <a:cubicBezTo>
                    <a:pt x="34" y="1"/>
                    <a:pt x="0" y="69"/>
                    <a:pt x="0" y="103"/>
                  </a:cubicBezTo>
                  <a:cubicBezTo>
                    <a:pt x="0" y="213"/>
                    <a:pt x="68" y="247"/>
                    <a:pt x="136" y="315"/>
                  </a:cubicBezTo>
                  <a:cubicBezTo>
                    <a:pt x="170" y="349"/>
                    <a:pt x="247" y="383"/>
                    <a:pt x="281" y="459"/>
                  </a:cubicBezTo>
                  <a:cubicBezTo>
                    <a:pt x="314" y="493"/>
                    <a:pt x="382" y="493"/>
                    <a:pt x="425" y="493"/>
                  </a:cubicBezTo>
                  <a:cubicBezTo>
                    <a:pt x="459" y="493"/>
                    <a:pt x="527" y="459"/>
                    <a:pt x="527" y="425"/>
                  </a:cubicBezTo>
                  <a:cubicBezTo>
                    <a:pt x="595" y="349"/>
                    <a:pt x="561" y="247"/>
                    <a:pt x="493" y="171"/>
                  </a:cubicBezTo>
                  <a:cubicBezTo>
                    <a:pt x="425" y="137"/>
                    <a:pt x="382" y="103"/>
                    <a:pt x="314" y="69"/>
                  </a:cubicBezTo>
                  <a:cubicBezTo>
                    <a:pt x="247" y="35"/>
                    <a:pt x="213" y="1"/>
                    <a:pt x="136" y="1"/>
                  </a:cubicBezTo>
                  <a:close/>
                </a:path>
              </a:pathLst>
            </a:custGeom>
            <a:solidFill>
              <a:schemeClr val="lt2"/>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943" name="Google Shape;943;p52"/>
            <p:cNvSpPr/>
            <p:nvPr/>
          </p:nvSpPr>
          <p:spPr>
            <a:xfrm>
              <a:off x="5228069" y="562754"/>
              <a:ext cx="25472" cy="16800"/>
            </a:xfrm>
            <a:custGeom>
              <a:avLst/>
              <a:gdLst/>
              <a:ahLst/>
              <a:cxnLst/>
              <a:rect l="l" t="t" r="r" b="b"/>
              <a:pathLst>
                <a:path w="749" h="494" extrusionOk="0">
                  <a:moveTo>
                    <a:pt x="179" y="1"/>
                  </a:moveTo>
                  <a:cubicBezTo>
                    <a:pt x="77" y="1"/>
                    <a:pt x="1" y="145"/>
                    <a:pt x="111" y="247"/>
                  </a:cubicBezTo>
                  <a:cubicBezTo>
                    <a:pt x="213" y="281"/>
                    <a:pt x="290" y="358"/>
                    <a:pt x="358" y="392"/>
                  </a:cubicBezTo>
                  <a:cubicBezTo>
                    <a:pt x="426" y="426"/>
                    <a:pt x="536" y="494"/>
                    <a:pt x="604" y="494"/>
                  </a:cubicBezTo>
                  <a:cubicBezTo>
                    <a:pt x="604" y="494"/>
                    <a:pt x="638" y="494"/>
                    <a:pt x="638" y="460"/>
                  </a:cubicBezTo>
                  <a:cubicBezTo>
                    <a:pt x="715" y="460"/>
                    <a:pt x="749" y="392"/>
                    <a:pt x="749" y="358"/>
                  </a:cubicBezTo>
                  <a:cubicBezTo>
                    <a:pt x="715" y="247"/>
                    <a:pt x="604" y="179"/>
                    <a:pt x="536" y="145"/>
                  </a:cubicBezTo>
                  <a:cubicBezTo>
                    <a:pt x="468" y="69"/>
                    <a:pt x="358" y="35"/>
                    <a:pt x="256" y="1"/>
                  </a:cubicBezTo>
                  <a:close/>
                </a:path>
              </a:pathLst>
            </a:custGeom>
            <a:solidFill>
              <a:schemeClr val="lt2"/>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944" name="Google Shape;944;p52"/>
            <p:cNvSpPr/>
            <p:nvPr/>
          </p:nvSpPr>
          <p:spPr>
            <a:xfrm>
              <a:off x="5140261" y="675999"/>
              <a:ext cx="31525" cy="17956"/>
            </a:xfrm>
            <a:custGeom>
              <a:avLst/>
              <a:gdLst/>
              <a:ahLst/>
              <a:cxnLst/>
              <a:rect l="l" t="t" r="r" b="b"/>
              <a:pathLst>
                <a:path w="927" h="528" extrusionOk="0">
                  <a:moveTo>
                    <a:pt x="179" y="1"/>
                  </a:moveTo>
                  <a:cubicBezTo>
                    <a:pt x="77" y="1"/>
                    <a:pt x="1" y="137"/>
                    <a:pt x="145" y="213"/>
                  </a:cubicBezTo>
                  <a:cubicBezTo>
                    <a:pt x="323" y="315"/>
                    <a:pt x="502" y="426"/>
                    <a:pt x="672" y="528"/>
                  </a:cubicBezTo>
                  <a:lnTo>
                    <a:pt x="714" y="528"/>
                  </a:lnTo>
                  <a:cubicBezTo>
                    <a:pt x="850" y="528"/>
                    <a:pt x="926" y="392"/>
                    <a:pt x="782" y="281"/>
                  </a:cubicBezTo>
                  <a:cubicBezTo>
                    <a:pt x="604" y="179"/>
                    <a:pt x="425" y="103"/>
                    <a:pt x="247" y="1"/>
                  </a:cubicBezTo>
                  <a:close/>
                </a:path>
              </a:pathLst>
            </a:custGeom>
            <a:solidFill>
              <a:schemeClr val="lt2"/>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945" name="Google Shape;945;p52"/>
            <p:cNvSpPr/>
            <p:nvPr/>
          </p:nvSpPr>
          <p:spPr>
            <a:xfrm>
              <a:off x="5296832" y="554388"/>
              <a:ext cx="24009" cy="16800"/>
            </a:xfrm>
            <a:custGeom>
              <a:avLst/>
              <a:gdLst/>
              <a:ahLst/>
              <a:cxnLst/>
              <a:rect l="l" t="t" r="r" b="b"/>
              <a:pathLst>
                <a:path w="706" h="494" extrusionOk="0">
                  <a:moveTo>
                    <a:pt x="103" y="1"/>
                  </a:moveTo>
                  <a:cubicBezTo>
                    <a:pt x="35" y="1"/>
                    <a:pt x="1" y="102"/>
                    <a:pt x="35" y="145"/>
                  </a:cubicBezTo>
                  <a:cubicBezTo>
                    <a:pt x="145" y="213"/>
                    <a:pt x="213" y="281"/>
                    <a:pt x="315" y="357"/>
                  </a:cubicBezTo>
                  <a:cubicBezTo>
                    <a:pt x="392" y="425"/>
                    <a:pt x="493" y="493"/>
                    <a:pt x="604" y="493"/>
                  </a:cubicBezTo>
                  <a:lnTo>
                    <a:pt x="604" y="493"/>
                  </a:lnTo>
                  <a:cubicBezTo>
                    <a:pt x="672" y="493"/>
                    <a:pt x="706" y="425"/>
                    <a:pt x="672" y="357"/>
                  </a:cubicBezTo>
                  <a:cubicBezTo>
                    <a:pt x="638" y="281"/>
                    <a:pt x="527" y="213"/>
                    <a:pt x="425" y="179"/>
                  </a:cubicBezTo>
                  <a:cubicBezTo>
                    <a:pt x="358" y="102"/>
                    <a:pt x="247" y="68"/>
                    <a:pt x="145" y="1"/>
                  </a:cubicBezTo>
                  <a:close/>
                </a:path>
              </a:pathLst>
            </a:custGeom>
            <a:solidFill>
              <a:schemeClr val="lt2"/>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946" name="Google Shape;946;p52"/>
            <p:cNvSpPr/>
            <p:nvPr/>
          </p:nvSpPr>
          <p:spPr>
            <a:xfrm>
              <a:off x="5302919" y="517116"/>
              <a:ext cx="33531" cy="21697"/>
            </a:xfrm>
            <a:custGeom>
              <a:avLst/>
              <a:gdLst/>
              <a:ahLst/>
              <a:cxnLst/>
              <a:rect l="l" t="t" r="r" b="b"/>
              <a:pathLst>
                <a:path w="986" h="638" extrusionOk="0">
                  <a:moveTo>
                    <a:pt x="102" y="1"/>
                  </a:moveTo>
                  <a:cubicBezTo>
                    <a:pt x="34" y="1"/>
                    <a:pt x="0" y="137"/>
                    <a:pt x="68" y="179"/>
                  </a:cubicBezTo>
                  <a:cubicBezTo>
                    <a:pt x="348" y="315"/>
                    <a:pt x="561" y="493"/>
                    <a:pt x="850" y="638"/>
                  </a:cubicBezTo>
                  <a:lnTo>
                    <a:pt x="884" y="638"/>
                  </a:lnTo>
                  <a:cubicBezTo>
                    <a:pt x="918" y="638"/>
                    <a:pt x="986" y="561"/>
                    <a:pt x="952" y="527"/>
                  </a:cubicBezTo>
                  <a:cubicBezTo>
                    <a:pt x="739" y="247"/>
                    <a:pt x="459" y="103"/>
                    <a:pt x="136" y="1"/>
                  </a:cubicBezTo>
                  <a:close/>
                </a:path>
              </a:pathLst>
            </a:custGeom>
            <a:solidFill>
              <a:schemeClr val="lt2"/>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947" name="Google Shape;947;p52"/>
            <p:cNvSpPr/>
            <p:nvPr/>
          </p:nvSpPr>
          <p:spPr>
            <a:xfrm>
              <a:off x="5336417" y="601183"/>
              <a:ext cx="20541" cy="17072"/>
            </a:xfrm>
            <a:custGeom>
              <a:avLst/>
              <a:gdLst/>
              <a:ahLst/>
              <a:cxnLst/>
              <a:rect l="l" t="t" r="r" b="b"/>
              <a:pathLst>
                <a:path w="604" h="502" extrusionOk="0">
                  <a:moveTo>
                    <a:pt x="145" y="1"/>
                  </a:moveTo>
                  <a:cubicBezTo>
                    <a:pt x="43" y="1"/>
                    <a:pt x="1" y="111"/>
                    <a:pt x="43" y="179"/>
                  </a:cubicBezTo>
                  <a:cubicBezTo>
                    <a:pt x="145" y="323"/>
                    <a:pt x="289" y="468"/>
                    <a:pt x="425" y="502"/>
                  </a:cubicBezTo>
                  <a:lnTo>
                    <a:pt x="468" y="502"/>
                  </a:lnTo>
                  <a:cubicBezTo>
                    <a:pt x="570" y="502"/>
                    <a:pt x="604" y="425"/>
                    <a:pt x="570" y="323"/>
                  </a:cubicBezTo>
                  <a:cubicBezTo>
                    <a:pt x="502" y="179"/>
                    <a:pt x="323" y="111"/>
                    <a:pt x="179" y="1"/>
                  </a:cubicBezTo>
                  <a:close/>
                </a:path>
              </a:pathLst>
            </a:custGeom>
            <a:solidFill>
              <a:schemeClr val="lt2"/>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948" name="Google Shape;948;p52"/>
            <p:cNvSpPr/>
            <p:nvPr/>
          </p:nvSpPr>
          <p:spPr>
            <a:xfrm>
              <a:off x="5353454" y="563910"/>
              <a:ext cx="25166" cy="25472"/>
            </a:xfrm>
            <a:custGeom>
              <a:avLst/>
              <a:gdLst/>
              <a:ahLst/>
              <a:cxnLst/>
              <a:rect l="l" t="t" r="r" b="b"/>
              <a:pathLst>
                <a:path w="740" h="749" extrusionOk="0">
                  <a:moveTo>
                    <a:pt x="103" y="1"/>
                  </a:moveTo>
                  <a:cubicBezTo>
                    <a:pt x="35" y="1"/>
                    <a:pt x="1" y="111"/>
                    <a:pt x="35" y="179"/>
                  </a:cubicBezTo>
                  <a:cubicBezTo>
                    <a:pt x="69" y="290"/>
                    <a:pt x="137" y="392"/>
                    <a:pt x="213" y="460"/>
                  </a:cubicBezTo>
                  <a:cubicBezTo>
                    <a:pt x="281" y="570"/>
                    <a:pt x="349" y="638"/>
                    <a:pt x="459" y="714"/>
                  </a:cubicBezTo>
                  <a:cubicBezTo>
                    <a:pt x="493" y="748"/>
                    <a:pt x="527" y="748"/>
                    <a:pt x="561" y="748"/>
                  </a:cubicBezTo>
                  <a:cubicBezTo>
                    <a:pt x="638" y="748"/>
                    <a:pt x="740" y="672"/>
                    <a:pt x="672" y="570"/>
                  </a:cubicBezTo>
                  <a:cubicBezTo>
                    <a:pt x="604" y="460"/>
                    <a:pt x="527" y="358"/>
                    <a:pt x="459" y="247"/>
                  </a:cubicBezTo>
                  <a:cubicBezTo>
                    <a:pt x="349" y="179"/>
                    <a:pt x="281" y="111"/>
                    <a:pt x="179" y="35"/>
                  </a:cubicBezTo>
                  <a:cubicBezTo>
                    <a:pt x="137" y="1"/>
                    <a:pt x="137" y="1"/>
                    <a:pt x="103" y="1"/>
                  </a:cubicBezTo>
                  <a:close/>
                </a:path>
              </a:pathLst>
            </a:custGeom>
            <a:solidFill>
              <a:schemeClr val="lt2"/>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949" name="Google Shape;949;p52"/>
            <p:cNvSpPr/>
            <p:nvPr/>
          </p:nvSpPr>
          <p:spPr>
            <a:xfrm>
              <a:off x="5388414" y="644508"/>
              <a:ext cx="26322" cy="20575"/>
            </a:xfrm>
            <a:custGeom>
              <a:avLst/>
              <a:gdLst/>
              <a:ahLst/>
              <a:cxnLst/>
              <a:rect l="l" t="t" r="r" b="b"/>
              <a:pathLst>
                <a:path w="774" h="605" extrusionOk="0">
                  <a:moveTo>
                    <a:pt x="137" y="1"/>
                  </a:moveTo>
                  <a:cubicBezTo>
                    <a:pt x="69" y="1"/>
                    <a:pt x="1" y="111"/>
                    <a:pt x="69" y="179"/>
                  </a:cubicBezTo>
                  <a:cubicBezTo>
                    <a:pt x="137" y="256"/>
                    <a:pt x="247" y="324"/>
                    <a:pt x="349" y="426"/>
                  </a:cubicBezTo>
                  <a:cubicBezTo>
                    <a:pt x="425" y="502"/>
                    <a:pt x="493" y="604"/>
                    <a:pt x="595" y="604"/>
                  </a:cubicBezTo>
                  <a:lnTo>
                    <a:pt x="638" y="604"/>
                  </a:lnTo>
                  <a:cubicBezTo>
                    <a:pt x="706" y="604"/>
                    <a:pt x="774" y="536"/>
                    <a:pt x="740" y="468"/>
                  </a:cubicBezTo>
                  <a:cubicBezTo>
                    <a:pt x="706" y="358"/>
                    <a:pt x="561" y="290"/>
                    <a:pt x="459" y="256"/>
                  </a:cubicBezTo>
                  <a:cubicBezTo>
                    <a:pt x="383" y="179"/>
                    <a:pt x="281" y="111"/>
                    <a:pt x="171" y="43"/>
                  </a:cubicBezTo>
                  <a:close/>
                </a:path>
              </a:pathLst>
            </a:custGeom>
            <a:solidFill>
              <a:schemeClr val="lt2"/>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950" name="Google Shape;950;p52"/>
            <p:cNvSpPr/>
            <p:nvPr/>
          </p:nvSpPr>
          <p:spPr>
            <a:xfrm>
              <a:off x="5405180" y="609855"/>
              <a:ext cx="22853" cy="22853"/>
            </a:xfrm>
            <a:custGeom>
              <a:avLst/>
              <a:gdLst/>
              <a:ahLst/>
              <a:cxnLst/>
              <a:rect l="l" t="t" r="r" b="b"/>
              <a:pathLst>
                <a:path w="672" h="672" extrusionOk="0">
                  <a:moveTo>
                    <a:pt x="145" y="1"/>
                  </a:moveTo>
                  <a:cubicBezTo>
                    <a:pt x="34" y="1"/>
                    <a:pt x="0" y="102"/>
                    <a:pt x="34" y="170"/>
                  </a:cubicBezTo>
                  <a:cubicBezTo>
                    <a:pt x="68" y="281"/>
                    <a:pt x="179" y="315"/>
                    <a:pt x="213" y="425"/>
                  </a:cubicBezTo>
                  <a:cubicBezTo>
                    <a:pt x="281" y="493"/>
                    <a:pt x="315" y="595"/>
                    <a:pt x="425" y="638"/>
                  </a:cubicBezTo>
                  <a:cubicBezTo>
                    <a:pt x="459" y="672"/>
                    <a:pt x="493" y="672"/>
                    <a:pt x="493" y="672"/>
                  </a:cubicBezTo>
                  <a:cubicBezTo>
                    <a:pt x="569" y="672"/>
                    <a:pt x="637" y="638"/>
                    <a:pt x="637" y="561"/>
                  </a:cubicBezTo>
                  <a:cubicBezTo>
                    <a:pt x="671" y="493"/>
                    <a:pt x="671" y="425"/>
                    <a:pt x="603" y="349"/>
                  </a:cubicBezTo>
                  <a:cubicBezTo>
                    <a:pt x="569" y="281"/>
                    <a:pt x="527" y="213"/>
                    <a:pt x="493" y="170"/>
                  </a:cubicBezTo>
                  <a:cubicBezTo>
                    <a:pt x="391" y="68"/>
                    <a:pt x="281" y="1"/>
                    <a:pt x="145" y="1"/>
                  </a:cubicBezTo>
                  <a:close/>
                </a:path>
              </a:pathLst>
            </a:custGeom>
            <a:solidFill>
              <a:schemeClr val="lt2"/>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951" name="Google Shape;951;p52"/>
            <p:cNvSpPr/>
            <p:nvPr/>
          </p:nvSpPr>
          <p:spPr>
            <a:xfrm>
              <a:off x="5432896" y="667633"/>
              <a:ext cx="21697" cy="17956"/>
            </a:xfrm>
            <a:custGeom>
              <a:avLst/>
              <a:gdLst/>
              <a:ahLst/>
              <a:cxnLst/>
              <a:rect l="l" t="t" r="r" b="b"/>
              <a:pathLst>
                <a:path w="638" h="528" extrusionOk="0">
                  <a:moveTo>
                    <a:pt x="137" y="0"/>
                  </a:moveTo>
                  <a:cubicBezTo>
                    <a:pt x="69" y="0"/>
                    <a:pt x="1" y="136"/>
                    <a:pt x="69" y="213"/>
                  </a:cubicBezTo>
                  <a:cubicBezTo>
                    <a:pt x="137" y="247"/>
                    <a:pt x="213" y="315"/>
                    <a:pt x="281" y="383"/>
                  </a:cubicBezTo>
                  <a:cubicBezTo>
                    <a:pt x="315" y="459"/>
                    <a:pt x="426" y="527"/>
                    <a:pt x="494" y="527"/>
                  </a:cubicBezTo>
                  <a:lnTo>
                    <a:pt x="527" y="527"/>
                  </a:lnTo>
                  <a:cubicBezTo>
                    <a:pt x="604" y="527"/>
                    <a:pt x="638" y="459"/>
                    <a:pt x="604" y="383"/>
                  </a:cubicBezTo>
                  <a:cubicBezTo>
                    <a:pt x="604" y="281"/>
                    <a:pt x="494" y="247"/>
                    <a:pt x="426" y="170"/>
                  </a:cubicBezTo>
                  <a:cubicBezTo>
                    <a:pt x="349" y="102"/>
                    <a:pt x="281" y="68"/>
                    <a:pt x="213" y="34"/>
                  </a:cubicBezTo>
                  <a:cubicBezTo>
                    <a:pt x="213" y="0"/>
                    <a:pt x="179" y="0"/>
                    <a:pt x="137" y="0"/>
                  </a:cubicBezTo>
                  <a:close/>
                </a:path>
              </a:pathLst>
            </a:custGeom>
            <a:solidFill>
              <a:schemeClr val="lt2"/>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952" name="Google Shape;952;p52"/>
            <p:cNvSpPr/>
            <p:nvPr/>
          </p:nvSpPr>
          <p:spPr>
            <a:xfrm>
              <a:off x="5465271" y="591661"/>
              <a:ext cx="11018" cy="19384"/>
            </a:xfrm>
            <a:custGeom>
              <a:avLst/>
              <a:gdLst/>
              <a:ahLst/>
              <a:cxnLst/>
              <a:rect l="l" t="t" r="r" b="b"/>
              <a:pathLst>
                <a:path w="324" h="570" extrusionOk="0">
                  <a:moveTo>
                    <a:pt x="213" y="0"/>
                  </a:moveTo>
                  <a:cubicBezTo>
                    <a:pt x="179" y="0"/>
                    <a:pt x="145" y="34"/>
                    <a:pt x="145" y="68"/>
                  </a:cubicBezTo>
                  <a:cubicBezTo>
                    <a:pt x="111" y="145"/>
                    <a:pt x="77" y="213"/>
                    <a:pt x="77" y="281"/>
                  </a:cubicBezTo>
                  <a:cubicBezTo>
                    <a:pt x="34" y="357"/>
                    <a:pt x="0" y="425"/>
                    <a:pt x="34" y="493"/>
                  </a:cubicBezTo>
                  <a:cubicBezTo>
                    <a:pt x="34" y="536"/>
                    <a:pt x="77" y="569"/>
                    <a:pt x="111" y="569"/>
                  </a:cubicBezTo>
                  <a:cubicBezTo>
                    <a:pt x="145" y="569"/>
                    <a:pt x="179" y="536"/>
                    <a:pt x="179" y="536"/>
                  </a:cubicBezTo>
                  <a:cubicBezTo>
                    <a:pt x="247" y="459"/>
                    <a:pt x="247" y="391"/>
                    <a:pt x="247" y="323"/>
                  </a:cubicBezTo>
                  <a:lnTo>
                    <a:pt x="289" y="111"/>
                  </a:lnTo>
                  <a:cubicBezTo>
                    <a:pt x="323" y="34"/>
                    <a:pt x="247" y="0"/>
                    <a:pt x="213" y="0"/>
                  </a:cubicBezTo>
                  <a:close/>
                </a:path>
              </a:pathLst>
            </a:custGeom>
            <a:solidFill>
              <a:schemeClr val="lt2"/>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953" name="Google Shape;953;p52"/>
            <p:cNvSpPr/>
            <p:nvPr/>
          </p:nvSpPr>
          <p:spPr>
            <a:xfrm>
              <a:off x="5449662" y="556701"/>
              <a:ext cx="14487" cy="21697"/>
            </a:xfrm>
            <a:custGeom>
              <a:avLst/>
              <a:gdLst/>
              <a:ahLst/>
              <a:cxnLst/>
              <a:rect l="l" t="t" r="r" b="b"/>
              <a:pathLst>
                <a:path w="426" h="638" extrusionOk="0">
                  <a:moveTo>
                    <a:pt x="281" y="0"/>
                  </a:moveTo>
                  <a:cubicBezTo>
                    <a:pt x="247" y="0"/>
                    <a:pt x="213" y="0"/>
                    <a:pt x="179" y="77"/>
                  </a:cubicBezTo>
                  <a:cubicBezTo>
                    <a:pt x="145" y="145"/>
                    <a:pt x="111" y="247"/>
                    <a:pt x="68" y="323"/>
                  </a:cubicBezTo>
                  <a:cubicBezTo>
                    <a:pt x="68" y="357"/>
                    <a:pt x="34" y="391"/>
                    <a:pt x="34" y="459"/>
                  </a:cubicBezTo>
                  <a:cubicBezTo>
                    <a:pt x="1" y="502"/>
                    <a:pt x="34" y="536"/>
                    <a:pt x="34" y="570"/>
                  </a:cubicBezTo>
                  <a:cubicBezTo>
                    <a:pt x="34" y="604"/>
                    <a:pt x="68" y="638"/>
                    <a:pt x="111" y="638"/>
                  </a:cubicBezTo>
                  <a:cubicBezTo>
                    <a:pt x="145" y="638"/>
                    <a:pt x="179" y="638"/>
                    <a:pt x="179" y="604"/>
                  </a:cubicBezTo>
                  <a:cubicBezTo>
                    <a:pt x="213" y="570"/>
                    <a:pt x="247" y="570"/>
                    <a:pt x="247" y="536"/>
                  </a:cubicBezTo>
                  <a:cubicBezTo>
                    <a:pt x="281" y="459"/>
                    <a:pt x="281" y="425"/>
                    <a:pt x="323" y="391"/>
                  </a:cubicBezTo>
                  <a:cubicBezTo>
                    <a:pt x="323" y="289"/>
                    <a:pt x="357" y="213"/>
                    <a:pt x="391" y="111"/>
                  </a:cubicBezTo>
                  <a:cubicBezTo>
                    <a:pt x="425" y="34"/>
                    <a:pt x="357" y="0"/>
                    <a:pt x="281" y="0"/>
                  </a:cubicBezTo>
                  <a:close/>
                </a:path>
              </a:pathLst>
            </a:custGeom>
            <a:solidFill>
              <a:schemeClr val="lt2"/>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954" name="Google Shape;954;p52"/>
            <p:cNvSpPr/>
            <p:nvPr/>
          </p:nvSpPr>
          <p:spPr>
            <a:xfrm>
              <a:off x="5499074" y="490556"/>
              <a:ext cx="14453" cy="14453"/>
            </a:xfrm>
            <a:custGeom>
              <a:avLst/>
              <a:gdLst/>
              <a:ahLst/>
              <a:cxnLst/>
              <a:rect l="l" t="t" r="r" b="b"/>
              <a:pathLst>
                <a:path w="425" h="425" extrusionOk="0">
                  <a:moveTo>
                    <a:pt x="246" y="0"/>
                  </a:moveTo>
                  <a:cubicBezTo>
                    <a:pt x="179" y="0"/>
                    <a:pt x="145" y="34"/>
                    <a:pt x="102" y="111"/>
                  </a:cubicBezTo>
                  <a:lnTo>
                    <a:pt x="102" y="68"/>
                  </a:lnTo>
                  <a:lnTo>
                    <a:pt x="102" y="68"/>
                  </a:lnTo>
                  <a:lnTo>
                    <a:pt x="102" y="111"/>
                  </a:lnTo>
                  <a:lnTo>
                    <a:pt x="102" y="145"/>
                  </a:lnTo>
                  <a:lnTo>
                    <a:pt x="102" y="179"/>
                  </a:lnTo>
                  <a:cubicBezTo>
                    <a:pt x="102" y="213"/>
                    <a:pt x="68" y="213"/>
                    <a:pt x="68" y="246"/>
                  </a:cubicBezTo>
                  <a:cubicBezTo>
                    <a:pt x="0" y="323"/>
                    <a:pt x="102" y="425"/>
                    <a:pt x="213" y="425"/>
                  </a:cubicBezTo>
                  <a:cubicBezTo>
                    <a:pt x="213" y="425"/>
                    <a:pt x="246" y="425"/>
                    <a:pt x="280" y="391"/>
                  </a:cubicBezTo>
                  <a:cubicBezTo>
                    <a:pt x="314" y="357"/>
                    <a:pt x="357" y="323"/>
                    <a:pt x="391" y="280"/>
                  </a:cubicBezTo>
                  <a:lnTo>
                    <a:pt x="391" y="280"/>
                  </a:lnTo>
                  <a:lnTo>
                    <a:pt x="357" y="280"/>
                  </a:lnTo>
                  <a:lnTo>
                    <a:pt x="391" y="246"/>
                  </a:lnTo>
                  <a:cubicBezTo>
                    <a:pt x="391" y="246"/>
                    <a:pt x="425" y="213"/>
                    <a:pt x="425" y="179"/>
                  </a:cubicBezTo>
                  <a:cubicBezTo>
                    <a:pt x="425" y="145"/>
                    <a:pt x="425" y="111"/>
                    <a:pt x="391" y="111"/>
                  </a:cubicBezTo>
                  <a:cubicBezTo>
                    <a:pt x="391" y="34"/>
                    <a:pt x="314" y="0"/>
                    <a:pt x="246" y="0"/>
                  </a:cubicBezTo>
                  <a:close/>
                </a:path>
              </a:pathLst>
            </a:custGeom>
            <a:solidFill>
              <a:schemeClr val="lt2"/>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955" name="Google Shape;955;p52"/>
            <p:cNvSpPr/>
            <p:nvPr/>
          </p:nvSpPr>
          <p:spPr>
            <a:xfrm>
              <a:off x="5458027" y="463962"/>
              <a:ext cx="18262" cy="26628"/>
            </a:xfrm>
            <a:custGeom>
              <a:avLst/>
              <a:gdLst/>
              <a:ahLst/>
              <a:cxnLst/>
              <a:rect l="l" t="t" r="r" b="b"/>
              <a:pathLst>
                <a:path w="537" h="783" extrusionOk="0">
                  <a:moveTo>
                    <a:pt x="392" y="1"/>
                  </a:moveTo>
                  <a:cubicBezTo>
                    <a:pt x="358" y="1"/>
                    <a:pt x="324" y="1"/>
                    <a:pt x="290" y="43"/>
                  </a:cubicBezTo>
                  <a:cubicBezTo>
                    <a:pt x="213" y="145"/>
                    <a:pt x="179" y="255"/>
                    <a:pt x="111" y="357"/>
                  </a:cubicBezTo>
                  <a:cubicBezTo>
                    <a:pt x="77" y="391"/>
                    <a:pt x="77" y="468"/>
                    <a:pt x="35" y="502"/>
                  </a:cubicBezTo>
                  <a:cubicBezTo>
                    <a:pt x="1" y="570"/>
                    <a:pt x="35" y="638"/>
                    <a:pt x="35" y="714"/>
                  </a:cubicBezTo>
                  <a:cubicBezTo>
                    <a:pt x="77" y="748"/>
                    <a:pt x="111" y="782"/>
                    <a:pt x="179" y="782"/>
                  </a:cubicBezTo>
                  <a:cubicBezTo>
                    <a:pt x="213" y="782"/>
                    <a:pt x="213" y="782"/>
                    <a:pt x="247" y="748"/>
                  </a:cubicBezTo>
                  <a:cubicBezTo>
                    <a:pt x="324" y="714"/>
                    <a:pt x="324" y="680"/>
                    <a:pt x="358" y="638"/>
                  </a:cubicBezTo>
                  <a:cubicBezTo>
                    <a:pt x="392" y="570"/>
                    <a:pt x="392" y="502"/>
                    <a:pt x="426" y="468"/>
                  </a:cubicBezTo>
                  <a:cubicBezTo>
                    <a:pt x="426" y="357"/>
                    <a:pt x="460" y="255"/>
                    <a:pt x="502" y="145"/>
                  </a:cubicBezTo>
                  <a:cubicBezTo>
                    <a:pt x="536" y="43"/>
                    <a:pt x="460" y="1"/>
                    <a:pt x="392" y="1"/>
                  </a:cubicBezTo>
                  <a:close/>
                </a:path>
              </a:pathLst>
            </a:custGeom>
            <a:solidFill>
              <a:schemeClr val="lt2"/>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956" name="Google Shape;956;p52"/>
            <p:cNvSpPr/>
            <p:nvPr/>
          </p:nvSpPr>
          <p:spPr>
            <a:xfrm>
              <a:off x="5484621" y="420637"/>
              <a:ext cx="13331" cy="20541"/>
            </a:xfrm>
            <a:custGeom>
              <a:avLst/>
              <a:gdLst/>
              <a:ahLst/>
              <a:cxnLst/>
              <a:rect l="l" t="t" r="r" b="b"/>
              <a:pathLst>
                <a:path w="392" h="604" extrusionOk="0">
                  <a:moveTo>
                    <a:pt x="213" y="0"/>
                  </a:moveTo>
                  <a:cubicBezTo>
                    <a:pt x="179" y="0"/>
                    <a:pt x="145" y="43"/>
                    <a:pt x="102" y="77"/>
                  </a:cubicBezTo>
                  <a:cubicBezTo>
                    <a:pt x="68" y="145"/>
                    <a:pt x="68" y="213"/>
                    <a:pt x="68" y="289"/>
                  </a:cubicBezTo>
                  <a:cubicBezTo>
                    <a:pt x="34" y="357"/>
                    <a:pt x="0" y="425"/>
                    <a:pt x="68" y="536"/>
                  </a:cubicBezTo>
                  <a:cubicBezTo>
                    <a:pt x="68" y="570"/>
                    <a:pt x="102" y="604"/>
                    <a:pt x="179" y="604"/>
                  </a:cubicBezTo>
                  <a:lnTo>
                    <a:pt x="179" y="604"/>
                  </a:lnTo>
                  <a:cubicBezTo>
                    <a:pt x="315" y="570"/>
                    <a:pt x="357" y="468"/>
                    <a:pt x="391" y="323"/>
                  </a:cubicBezTo>
                  <a:cubicBezTo>
                    <a:pt x="391" y="255"/>
                    <a:pt x="391" y="111"/>
                    <a:pt x="315" y="43"/>
                  </a:cubicBezTo>
                  <a:cubicBezTo>
                    <a:pt x="281" y="0"/>
                    <a:pt x="247" y="0"/>
                    <a:pt x="213" y="0"/>
                  </a:cubicBezTo>
                  <a:close/>
                </a:path>
              </a:pathLst>
            </a:custGeom>
            <a:solidFill>
              <a:schemeClr val="lt2"/>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957" name="Google Shape;957;p52"/>
            <p:cNvSpPr/>
            <p:nvPr/>
          </p:nvSpPr>
          <p:spPr>
            <a:xfrm>
              <a:off x="5531416" y="408802"/>
              <a:ext cx="20541" cy="28906"/>
            </a:xfrm>
            <a:custGeom>
              <a:avLst/>
              <a:gdLst/>
              <a:ahLst/>
              <a:cxnLst/>
              <a:rect l="l" t="t" r="r" b="b"/>
              <a:pathLst>
                <a:path w="604" h="850" extrusionOk="0">
                  <a:moveTo>
                    <a:pt x="468" y="0"/>
                  </a:moveTo>
                  <a:cubicBezTo>
                    <a:pt x="425" y="0"/>
                    <a:pt x="391" y="0"/>
                    <a:pt x="357" y="34"/>
                  </a:cubicBezTo>
                  <a:cubicBezTo>
                    <a:pt x="255" y="246"/>
                    <a:pt x="1" y="527"/>
                    <a:pt x="77" y="739"/>
                  </a:cubicBezTo>
                  <a:cubicBezTo>
                    <a:pt x="111" y="816"/>
                    <a:pt x="145" y="850"/>
                    <a:pt x="213" y="850"/>
                  </a:cubicBezTo>
                  <a:lnTo>
                    <a:pt x="289" y="850"/>
                  </a:lnTo>
                  <a:cubicBezTo>
                    <a:pt x="468" y="705"/>
                    <a:pt x="468" y="348"/>
                    <a:pt x="570" y="136"/>
                  </a:cubicBezTo>
                  <a:cubicBezTo>
                    <a:pt x="604" y="68"/>
                    <a:pt x="536" y="0"/>
                    <a:pt x="468" y="0"/>
                  </a:cubicBezTo>
                  <a:close/>
                </a:path>
              </a:pathLst>
            </a:custGeom>
            <a:solidFill>
              <a:schemeClr val="lt2"/>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958" name="Google Shape;958;p52"/>
            <p:cNvSpPr/>
            <p:nvPr/>
          </p:nvSpPr>
          <p:spPr>
            <a:xfrm>
              <a:off x="5570116" y="422065"/>
              <a:ext cx="17956" cy="26322"/>
            </a:xfrm>
            <a:custGeom>
              <a:avLst/>
              <a:gdLst/>
              <a:ahLst/>
              <a:cxnLst/>
              <a:rect l="l" t="t" r="r" b="b"/>
              <a:pathLst>
                <a:path w="528" h="774" extrusionOk="0">
                  <a:moveTo>
                    <a:pt x="460" y="1"/>
                  </a:moveTo>
                  <a:cubicBezTo>
                    <a:pt x="426" y="1"/>
                    <a:pt x="392" y="1"/>
                    <a:pt x="392" y="35"/>
                  </a:cubicBezTo>
                  <a:cubicBezTo>
                    <a:pt x="281" y="137"/>
                    <a:pt x="213" y="247"/>
                    <a:pt x="137" y="349"/>
                  </a:cubicBezTo>
                  <a:cubicBezTo>
                    <a:pt x="69" y="460"/>
                    <a:pt x="1" y="562"/>
                    <a:pt x="35" y="672"/>
                  </a:cubicBezTo>
                  <a:cubicBezTo>
                    <a:pt x="69" y="740"/>
                    <a:pt x="103" y="774"/>
                    <a:pt x="137" y="774"/>
                  </a:cubicBezTo>
                  <a:lnTo>
                    <a:pt x="179" y="774"/>
                  </a:lnTo>
                  <a:cubicBezTo>
                    <a:pt x="315" y="706"/>
                    <a:pt x="349" y="596"/>
                    <a:pt x="392" y="460"/>
                  </a:cubicBezTo>
                  <a:cubicBezTo>
                    <a:pt x="460" y="349"/>
                    <a:pt x="460" y="213"/>
                    <a:pt x="528" y="103"/>
                  </a:cubicBezTo>
                  <a:cubicBezTo>
                    <a:pt x="528" y="35"/>
                    <a:pt x="494" y="1"/>
                    <a:pt x="460" y="1"/>
                  </a:cubicBezTo>
                  <a:close/>
                </a:path>
              </a:pathLst>
            </a:custGeom>
            <a:solidFill>
              <a:schemeClr val="lt2"/>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959" name="Google Shape;959;p52"/>
            <p:cNvSpPr/>
            <p:nvPr/>
          </p:nvSpPr>
          <p:spPr>
            <a:xfrm>
              <a:off x="5610857" y="448353"/>
              <a:ext cx="17072" cy="24315"/>
            </a:xfrm>
            <a:custGeom>
              <a:avLst/>
              <a:gdLst/>
              <a:ahLst/>
              <a:cxnLst/>
              <a:rect l="l" t="t" r="r" b="b"/>
              <a:pathLst>
                <a:path w="502" h="715" extrusionOk="0">
                  <a:moveTo>
                    <a:pt x="391" y="1"/>
                  </a:moveTo>
                  <a:cubicBezTo>
                    <a:pt x="357" y="1"/>
                    <a:pt x="357" y="1"/>
                    <a:pt x="323" y="35"/>
                  </a:cubicBezTo>
                  <a:cubicBezTo>
                    <a:pt x="255" y="111"/>
                    <a:pt x="179" y="213"/>
                    <a:pt x="145" y="324"/>
                  </a:cubicBezTo>
                  <a:cubicBezTo>
                    <a:pt x="77" y="426"/>
                    <a:pt x="1" y="536"/>
                    <a:pt x="77" y="638"/>
                  </a:cubicBezTo>
                  <a:cubicBezTo>
                    <a:pt x="111" y="714"/>
                    <a:pt x="145" y="714"/>
                    <a:pt x="213" y="714"/>
                  </a:cubicBezTo>
                  <a:lnTo>
                    <a:pt x="289" y="714"/>
                  </a:lnTo>
                  <a:cubicBezTo>
                    <a:pt x="391" y="638"/>
                    <a:pt x="391" y="536"/>
                    <a:pt x="425" y="392"/>
                  </a:cubicBezTo>
                  <a:cubicBezTo>
                    <a:pt x="468" y="324"/>
                    <a:pt x="502" y="213"/>
                    <a:pt x="502" y="111"/>
                  </a:cubicBezTo>
                  <a:cubicBezTo>
                    <a:pt x="502" y="35"/>
                    <a:pt x="425" y="1"/>
                    <a:pt x="391" y="1"/>
                  </a:cubicBezTo>
                  <a:close/>
                </a:path>
              </a:pathLst>
            </a:custGeom>
            <a:solidFill>
              <a:schemeClr val="lt2"/>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960" name="Google Shape;960;p52"/>
            <p:cNvSpPr/>
            <p:nvPr/>
          </p:nvSpPr>
          <p:spPr>
            <a:xfrm>
              <a:off x="5626739" y="387105"/>
              <a:ext cx="19112" cy="21731"/>
            </a:xfrm>
            <a:custGeom>
              <a:avLst/>
              <a:gdLst/>
              <a:ahLst/>
              <a:cxnLst/>
              <a:rect l="l" t="t" r="r" b="b"/>
              <a:pathLst>
                <a:path w="562" h="639" extrusionOk="0">
                  <a:moveTo>
                    <a:pt x="349" y="1"/>
                  </a:moveTo>
                  <a:cubicBezTo>
                    <a:pt x="349" y="1"/>
                    <a:pt x="315" y="1"/>
                    <a:pt x="315" y="35"/>
                  </a:cubicBezTo>
                  <a:cubicBezTo>
                    <a:pt x="213" y="137"/>
                    <a:pt x="171" y="247"/>
                    <a:pt x="69" y="315"/>
                  </a:cubicBezTo>
                  <a:cubicBezTo>
                    <a:pt x="1" y="392"/>
                    <a:pt x="1" y="528"/>
                    <a:pt x="69" y="562"/>
                  </a:cubicBezTo>
                  <a:cubicBezTo>
                    <a:pt x="103" y="604"/>
                    <a:pt x="137" y="638"/>
                    <a:pt x="213" y="638"/>
                  </a:cubicBezTo>
                  <a:cubicBezTo>
                    <a:pt x="247" y="638"/>
                    <a:pt x="281" y="604"/>
                    <a:pt x="315" y="562"/>
                  </a:cubicBezTo>
                  <a:cubicBezTo>
                    <a:pt x="426" y="460"/>
                    <a:pt x="562" y="213"/>
                    <a:pt x="460" y="35"/>
                  </a:cubicBezTo>
                  <a:cubicBezTo>
                    <a:pt x="426" y="35"/>
                    <a:pt x="383" y="1"/>
                    <a:pt x="349" y="1"/>
                  </a:cubicBezTo>
                  <a:close/>
                </a:path>
              </a:pathLst>
            </a:custGeom>
            <a:solidFill>
              <a:schemeClr val="lt2"/>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961" name="Google Shape;961;p52"/>
            <p:cNvSpPr/>
            <p:nvPr/>
          </p:nvSpPr>
          <p:spPr>
            <a:xfrm>
              <a:off x="5590657" y="348405"/>
              <a:ext cx="15609" cy="27784"/>
            </a:xfrm>
            <a:custGeom>
              <a:avLst/>
              <a:gdLst/>
              <a:ahLst/>
              <a:cxnLst/>
              <a:rect l="l" t="t" r="r" b="b"/>
              <a:pathLst>
                <a:path w="459" h="817" extrusionOk="0">
                  <a:moveTo>
                    <a:pt x="314" y="1"/>
                  </a:moveTo>
                  <a:cubicBezTo>
                    <a:pt x="280" y="1"/>
                    <a:pt x="246" y="43"/>
                    <a:pt x="246" y="77"/>
                  </a:cubicBezTo>
                  <a:cubicBezTo>
                    <a:pt x="170" y="179"/>
                    <a:pt x="136" y="290"/>
                    <a:pt x="102" y="391"/>
                  </a:cubicBezTo>
                  <a:cubicBezTo>
                    <a:pt x="68" y="468"/>
                    <a:pt x="34" y="502"/>
                    <a:pt x="34" y="536"/>
                  </a:cubicBezTo>
                  <a:cubicBezTo>
                    <a:pt x="0" y="604"/>
                    <a:pt x="34" y="680"/>
                    <a:pt x="34" y="748"/>
                  </a:cubicBezTo>
                  <a:cubicBezTo>
                    <a:pt x="34" y="816"/>
                    <a:pt x="102" y="816"/>
                    <a:pt x="136" y="816"/>
                  </a:cubicBezTo>
                  <a:cubicBezTo>
                    <a:pt x="212" y="816"/>
                    <a:pt x="246" y="816"/>
                    <a:pt x="280" y="782"/>
                  </a:cubicBezTo>
                  <a:cubicBezTo>
                    <a:pt x="459" y="638"/>
                    <a:pt x="459" y="357"/>
                    <a:pt x="425" y="111"/>
                  </a:cubicBezTo>
                  <a:cubicBezTo>
                    <a:pt x="425" y="77"/>
                    <a:pt x="348" y="1"/>
                    <a:pt x="314" y="1"/>
                  </a:cubicBezTo>
                  <a:close/>
                </a:path>
              </a:pathLst>
            </a:custGeom>
            <a:solidFill>
              <a:schemeClr val="lt2"/>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962" name="Google Shape;962;p52"/>
            <p:cNvSpPr/>
            <p:nvPr/>
          </p:nvSpPr>
          <p:spPr>
            <a:xfrm>
              <a:off x="5540087" y="353336"/>
              <a:ext cx="16800" cy="25438"/>
            </a:xfrm>
            <a:custGeom>
              <a:avLst/>
              <a:gdLst/>
              <a:ahLst/>
              <a:cxnLst/>
              <a:rect l="l" t="t" r="r" b="b"/>
              <a:pathLst>
                <a:path w="494" h="748" extrusionOk="0">
                  <a:moveTo>
                    <a:pt x="383" y="0"/>
                  </a:moveTo>
                  <a:cubicBezTo>
                    <a:pt x="349" y="0"/>
                    <a:pt x="349" y="0"/>
                    <a:pt x="315" y="34"/>
                  </a:cubicBezTo>
                  <a:cubicBezTo>
                    <a:pt x="247" y="111"/>
                    <a:pt x="213" y="212"/>
                    <a:pt x="170" y="323"/>
                  </a:cubicBezTo>
                  <a:cubicBezTo>
                    <a:pt x="136" y="425"/>
                    <a:pt x="34" y="535"/>
                    <a:pt x="34" y="603"/>
                  </a:cubicBezTo>
                  <a:cubicBezTo>
                    <a:pt x="0" y="671"/>
                    <a:pt x="34" y="748"/>
                    <a:pt x="102" y="748"/>
                  </a:cubicBezTo>
                  <a:lnTo>
                    <a:pt x="136" y="748"/>
                  </a:lnTo>
                  <a:cubicBezTo>
                    <a:pt x="281" y="705"/>
                    <a:pt x="349" y="569"/>
                    <a:pt x="425" y="459"/>
                  </a:cubicBezTo>
                  <a:cubicBezTo>
                    <a:pt x="459" y="323"/>
                    <a:pt x="493" y="178"/>
                    <a:pt x="459" y="34"/>
                  </a:cubicBezTo>
                  <a:cubicBezTo>
                    <a:pt x="459" y="0"/>
                    <a:pt x="425" y="0"/>
                    <a:pt x="383" y="0"/>
                  </a:cubicBezTo>
                  <a:close/>
                </a:path>
              </a:pathLst>
            </a:custGeom>
            <a:solidFill>
              <a:schemeClr val="lt2"/>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963" name="Google Shape;963;p52"/>
            <p:cNvSpPr/>
            <p:nvPr/>
          </p:nvSpPr>
          <p:spPr>
            <a:xfrm>
              <a:off x="5490675" y="354492"/>
              <a:ext cx="14487" cy="25438"/>
            </a:xfrm>
            <a:custGeom>
              <a:avLst/>
              <a:gdLst/>
              <a:ahLst/>
              <a:cxnLst/>
              <a:rect l="l" t="t" r="r" b="b"/>
              <a:pathLst>
                <a:path w="426" h="748" extrusionOk="0">
                  <a:moveTo>
                    <a:pt x="315" y="0"/>
                  </a:moveTo>
                  <a:cubicBezTo>
                    <a:pt x="281" y="0"/>
                    <a:pt x="247" y="34"/>
                    <a:pt x="213" y="77"/>
                  </a:cubicBezTo>
                  <a:cubicBezTo>
                    <a:pt x="179" y="178"/>
                    <a:pt x="137" y="289"/>
                    <a:pt x="103" y="357"/>
                  </a:cubicBezTo>
                  <a:cubicBezTo>
                    <a:pt x="69" y="459"/>
                    <a:pt x="1" y="535"/>
                    <a:pt x="69" y="671"/>
                  </a:cubicBezTo>
                  <a:cubicBezTo>
                    <a:pt x="69" y="714"/>
                    <a:pt x="137" y="748"/>
                    <a:pt x="179" y="748"/>
                  </a:cubicBezTo>
                  <a:lnTo>
                    <a:pt x="213" y="748"/>
                  </a:lnTo>
                  <a:cubicBezTo>
                    <a:pt x="349" y="714"/>
                    <a:pt x="392" y="569"/>
                    <a:pt x="426" y="459"/>
                  </a:cubicBezTo>
                  <a:lnTo>
                    <a:pt x="426" y="111"/>
                  </a:lnTo>
                  <a:cubicBezTo>
                    <a:pt x="426" y="34"/>
                    <a:pt x="392" y="0"/>
                    <a:pt x="315" y="0"/>
                  </a:cubicBezTo>
                  <a:close/>
                </a:path>
              </a:pathLst>
            </a:custGeom>
            <a:solidFill>
              <a:schemeClr val="lt2"/>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964" name="Google Shape;964;p52"/>
            <p:cNvSpPr/>
            <p:nvPr/>
          </p:nvSpPr>
          <p:spPr>
            <a:xfrm>
              <a:off x="5467856" y="330483"/>
              <a:ext cx="13025" cy="31253"/>
            </a:xfrm>
            <a:custGeom>
              <a:avLst/>
              <a:gdLst/>
              <a:ahLst/>
              <a:cxnLst/>
              <a:rect l="l" t="t" r="r" b="b"/>
              <a:pathLst>
                <a:path w="383" h="919" extrusionOk="0">
                  <a:moveTo>
                    <a:pt x="281" y="1"/>
                  </a:moveTo>
                  <a:cubicBezTo>
                    <a:pt x="281" y="1"/>
                    <a:pt x="247" y="1"/>
                    <a:pt x="247" y="35"/>
                  </a:cubicBezTo>
                  <a:cubicBezTo>
                    <a:pt x="213" y="179"/>
                    <a:pt x="137" y="315"/>
                    <a:pt x="103" y="460"/>
                  </a:cubicBezTo>
                  <a:cubicBezTo>
                    <a:pt x="69" y="570"/>
                    <a:pt x="1" y="706"/>
                    <a:pt x="35" y="817"/>
                  </a:cubicBezTo>
                  <a:cubicBezTo>
                    <a:pt x="35" y="884"/>
                    <a:pt x="103" y="918"/>
                    <a:pt x="171" y="918"/>
                  </a:cubicBezTo>
                  <a:cubicBezTo>
                    <a:pt x="213" y="918"/>
                    <a:pt x="213" y="918"/>
                    <a:pt x="247" y="884"/>
                  </a:cubicBezTo>
                  <a:cubicBezTo>
                    <a:pt x="349" y="783"/>
                    <a:pt x="349" y="638"/>
                    <a:pt x="349" y="494"/>
                  </a:cubicBezTo>
                  <a:cubicBezTo>
                    <a:pt x="383" y="358"/>
                    <a:pt x="349" y="213"/>
                    <a:pt x="349" y="69"/>
                  </a:cubicBezTo>
                  <a:cubicBezTo>
                    <a:pt x="349" y="35"/>
                    <a:pt x="315" y="1"/>
                    <a:pt x="281" y="1"/>
                  </a:cubicBezTo>
                  <a:close/>
                </a:path>
              </a:pathLst>
            </a:custGeom>
            <a:solidFill>
              <a:schemeClr val="lt2"/>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965" name="Google Shape;965;p52"/>
            <p:cNvSpPr/>
            <p:nvPr/>
          </p:nvSpPr>
          <p:spPr>
            <a:xfrm>
              <a:off x="5519581" y="257129"/>
              <a:ext cx="17922" cy="31219"/>
            </a:xfrm>
            <a:custGeom>
              <a:avLst/>
              <a:gdLst/>
              <a:ahLst/>
              <a:cxnLst/>
              <a:rect l="l" t="t" r="r" b="b"/>
              <a:pathLst>
                <a:path w="527" h="918" extrusionOk="0">
                  <a:moveTo>
                    <a:pt x="349" y="0"/>
                  </a:moveTo>
                  <a:cubicBezTo>
                    <a:pt x="315" y="0"/>
                    <a:pt x="281" y="0"/>
                    <a:pt x="281" y="34"/>
                  </a:cubicBezTo>
                  <a:cubicBezTo>
                    <a:pt x="247" y="179"/>
                    <a:pt x="213" y="315"/>
                    <a:pt x="136" y="459"/>
                  </a:cubicBezTo>
                  <a:cubicBezTo>
                    <a:pt x="102" y="561"/>
                    <a:pt x="34" y="671"/>
                    <a:pt x="0" y="816"/>
                  </a:cubicBezTo>
                  <a:cubicBezTo>
                    <a:pt x="0" y="884"/>
                    <a:pt x="68" y="918"/>
                    <a:pt x="102" y="918"/>
                  </a:cubicBezTo>
                  <a:lnTo>
                    <a:pt x="136" y="918"/>
                  </a:lnTo>
                  <a:cubicBezTo>
                    <a:pt x="493" y="816"/>
                    <a:pt x="527" y="349"/>
                    <a:pt x="425" y="34"/>
                  </a:cubicBezTo>
                  <a:cubicBezTo>
                    <a:pt x="425" y="0"/>
                    <a:pt x="391" y="0"/>
                    <a:pt x="349" y="0"/>
                  </a:cubicBezTo>
                  <a:close/>
                </a:path>
              </a:pathLst>
            </a:custGeom>
            <a:solidFill>
              <a:schemeClr val="lt2"/>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966" name="Google Shape;966;p52"/>
            <p:cNvSpPr/>
            <p:nvPr/>
          </p:nvSpPr>
          <p:spPr>
            <a:xfrm>
              <a:off x="5544712" y="293245"/>
              <a:ext cx="18228" cy="28906"/>
            </a:xfrm>
            <a:custGeom>
              <a:avLst/>
              <a:gdLst/>
              <a:ahLst/>
              <a:cxnLst/>
              <a:rect l="l" t="t" r="r" b="b"/>
              <a:pathLst>
                <a:path w="536" h="850" extrusionOk="0">
                  <a:moveTo>
                    <a:pt x="357" y="0"/>
                  </a:moveTo>
                  <a:cubicBezTo>
                    <a:pt x="323" y="0"/>
                    <a:pt x="247" y="34"/>
                    <a:pt x="247" y="68"/>
                  </a:cubicBezTo>
                  <a:cubicBezTo>
                    <a:pt x="213" y="213"/>
                    <a:pt x="179" y="314"/>
                    <a:pt x="145" y="459"/>
                  </a:cubicBezTo>
                  <a:cubicBezTo>
                    <a:pt x="77" y="561"/>
                    <a:pt x="0" y="671"/>
                    <a:pt x="77" y="773"/>
                  </a:cubicBezTo>
                  <a:cubicBezTo>
                    <a:pt x="111" y="816"/>
                    <a:pt x="145" y="850"/>
                    <a:pt x="179" y="850"/>
                  </a:cubicBezTo>
                  <a:lnTo>
                    <a:pt x="179" y="850"/>
                  </a:lnTo>
                  <a:cubicBezTo>
                    <a:pt x="536" y="850"/>
                    <a:pt x="502" y="280"/>
                    <a:pt x="459" y="68"/>
                  </a:cubicBezTo>
                  <a:cubicBezTo>
                    <a:pt x="459" y="34"/>
                    <a:pt x="391" y="0"/>
                    <a:pt x="357" y="0"/>
                  </a:cubicBezTo>
                  <a:close/>
                </a:path>
              </a:pathLst>
            </a:custGeom>
            <a:solidFill>
              <a:schemeClr val="lt2"/>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967" name="Google Shape;967;p52"/>
            <p:cNvSpPr/>
            <p:nvPr/>
          </p:nvSpPr>
          <p:spPr>
            <a:xfrm>
              <a:off x="5599022" y="294401"/>
              <a:ext cx="19112" cy="31219"/>
            </a:xfrm>
            <a:custGeom>
              <a:avLst/>
              <a:gdLst/>
              <a:ahLst/>
              <a:cxnLst/>
              <a:rect l="l" t="t" r="r" b="b"/>
              <a:pathLst>
                <a:path w="562" h="918" extrusionOk="0">
                  <a:moveTo>
                    <a:pt x="459" y="0"/>
                  </a:moveTo>
                  <a:cubicBezTo>
                    <a:pt x="391" y="0"/>
                    <a:pt x="349" y="0"/>
                    <a:pt x="349" y="68"/>
                  </a:cubicBezTo>
                  <a:cubicBezTo>
                    <a:pt x="281" y="314"/>
                    <a:pt x="102" y="493"/>
                    <a:pt x="34" y="739"/>
                  </a:cubicBezTo>
                  <a:cubicBezTo>
                    <a:pt x="0" y="850"/>
                    <a:pt x="68" y="918"/>
                    <a:pt x="179" y="918"/>
                  </a:cubicBezTo>
                  <a:lnTo>
                    <a:pt x="247" y="918"/>
                  </a:lnTo>
                  <a:cubicBezTo>
                    <a:pt x="493" y="782"/>
                    <a:pt x="561" y="391"/>
                    <a:pt x="561" y="102"/>
                  </a:cubicBezTo>
                  <a:cubicBezTo>
                    <a:pt x="561" y="34"/>
                    <a:pt x="527" y="0"/>
                    <a:pt x="459" y="0"/>
                  </a:cubicBezTo>
                  <a:close/>
                </a:path>
              </a:pathLst>
            </a:custGeom>
            <a:solidFill>
              <a:schemeClr val="lt2"/>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968" name="Google Shape;968;p52"/>
            <p:cNvSpPr/>
            <p:nvPr/>
          </p:nvSpPr>
          <p:spPr>
            <a:xfrm>
              <a:off x="5597866" y="234310"/>
              <a:ext cx="16800" cy="26322"/>
            </a:xfrm>
            <a:custGeom>
              <a:avLst/>
              <a:gdLst/>
              <a:ahLst/>
              <a:cxnLst/>
              <a:rect l="l" t="t" r="r" b="b"/>
              <a:pathLst>
                <a:path w="494" h="774" extrusionOk="0">
                  <a:moveTo>
                    <a:pt x="383" y="0"/>
                  </a:moveTo>
                  <a:cubicBezTo>
                    <a:pt x="349" y="0"/>
                    <a:pt x="281" y="34"/>
                    <a:pt x="281" y="68"/>
                  </a:cubicBezTo>
                  <a:cubicBezTo>
                    <a:pt x="247" y="170"/>
                    <a:pt x="213" y="281"/>
                    <a:pt x="170" y="349"/>
                  </a:cubicBezTo>
                  <a:cubicBezTo>
                    <a:pt x="136" y="382"/>
                    <a:pt x="102" y="459"/>
                    <a:pt x="68" y="493"/>
                  </a:cubicBezTo>
                  <a:cubicBezTo>
                    <a:pt x="68" y="527"/>
                    <a:pt x="34" y="561"/>
                    <a:pt x="0" y="637"/>
                  </a:cubicBezTo>
                  <a:cubicBezTo>
                    <a:pt x="0" y="705"/>
                    <a:pt x="34" y="773"/>
                    <a:pt x="102" y="773"/>
                  </a:cubicBezTo>
                  <a:lnTo>
                    <a:pt x="102" y="773"/>
                  </a:lnTo>
                  <a:cubicBezTo>
                    <a:pt x="247" y="773"/>
                    <a:pt x="383" y="595"/>
                    <a:pt x="425" y="493"/>
                  </a:cubicBezTo>
                  <a:cubicBezTo>
                    <a:pt x="493" y="349"/>
                    <a:pt x="493" y="213"/>
                    <a:pt x="459" y="68"/>
                  </a:cubicBezTo>
                  <a:cubicBezTo>
                    <a:pt x="459" y="34"/>
                    <a:pt x="425" y="0"/>
                    <a:pt x="383" y="0"/>
                  </a:cubicBezTo>
                  <a:close/>
                </a:path>
              </a:pathLst>
            </a:custGeom>
            <a:solidFill>
              <a:schemeClr val="lt2"/>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969" name="Google Shape;969;p52"/>
            <p:cNvSpPr/>
            <p:nvPr/>
          </p:nvSpPr>
          <p:spPr>
            <a:xfrm>
              <a:off x="5581985" y="205403"/>
              <a:ext cx="19384" cy="21697"/>
            </a:xfrm>
            <a:custGeom>
              <a:avLst/>
              <a:gdLst/>
              <a:ahLst/>
              <a:cxnLst/>
              <a:rect l="l" t="t" r="r" b="b"/>
              <a:pathLst>
                <a:path w="570" h="638" extrusionOk="0">
                  <a:moveTo>
                    <a:pt x="425" y="1"/>
                  </a:moveTo>
                  <a:cubicBezTo>
                    <a:pt x="391" y="1"/>
                    <a:pt x="391" y="1"/>
                    <a:pt x="357" y="35"/>
                  </a:cubicBezTo>
                  <a:cubicBezTo>
                    <a:pt x="289" y="103"/>
                    <a:pt x="213" y="171"/>
                    <a:pt x="179" y="247"/>
                  </a:cubicBezTo>
                  <a:cubicBezTo>
                    <a:pt x="111" y="315"/>
                    <a:pt x="0" y="383"/>
                    <a:pt x="0" y="493"/>
                  </a:cubicBezTo>
                  <a:cubicBezTo>
                    <a:pt x="0" y="595"/>
                    <a:pt x="77" y="638"/>
                    <a:pt x="145" y="638"/>
                  </a:cubicBezTo>
                  <a:lnTo>
                    <a:pt x="145" y="638"/>
                  </a:lnTo>
                  <a:cubicBezTo>
                    <a:pt x="289" y="638"/>
                    <a:pt x="357" y="527"/>
                    <a:pt x="425" y="425"/>
                  </a:cubicBezTo>
                  <a:cubicBezTo>
                    <a:pt x="467" y="349"/>
                    <a:pt x="501" y="247"/>
                    <a:pt x="535" y="137"/>
                  </a:cubicBezTo>
                  <a:cubicBezTo>
                    <a:pt x="569" y="69"/>
                    <a:pt x="501" y="1"/>
                    <a:pt x="425" y="1"/>
                  </a:cubicBezTo>
                  <a:close/>
                </a:path>
              </a:pathLst>
            </a:custGeom>
            <a:solidFill>
              <a:schemeClr val="dk2"/>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970" name="Google Shape;970;p52"/>
            <p:cNvSpPr/>
            <p:nvPr/>
          </p:nvSpPr>
          <p:spPr>
            <a:xfrm>
              <a:off x="5660270" y="252198"/>
              <a:ext cx="13331" cy="27784"/>
            </a:xfrm>
            <a:custGeom>
              <a:avLst/>
              <a:gdLst/>
              <a:ahLst/>
              <a:cxnLst/>
              <a:rect l="l" t="t" r="r" b="b"/>
              <a:pathLst>
                <a:path w="392" h="817" extrusionOk="0">
                  <a:moveTo>
                    <a:pt x="289" y="1"/>
                  </a:moveTo>
                  <a:cubicBezTo>
                    <a:pt x="247" y="1"/>
                    <a:pt x="213" y="35"/>
                    <a:pt x="179" y="69"/>
                  </a:cubicBezTo>
                  <a:cubicBezTo>
                    <a:pt x="111" y="281"/>
                    <a:pt x="0" y="536"/>
                    <a:pt x="34" y="748"/>
                  </a:cubicBezTo>
                  <a:cubicBezTo>
                    <a:pt x="34" y="782"/>
                    <a:pt x="111" y="816"/>
                    <a:pt x="145" y="816"/>
                  </a:cubicBezTo>
                  <a:cubicBezTo>
                    <a:pt x="145" y="816"/>
                    <a:pt x="179" y="816"/>
                    <a:pt x="179" y="782"/>
                  </a:cubicBezTo>
                  <a:cubicBezTo>
                    <a:pt x="357" y="638"/>
                    <a:pt x="391" y="324"/>
                    <a:pt x="357" y="111"/>
                  </a:cubicBezTo>
                  <a:cubicBezTo>
                    <a:pt x="357" y="35"/>
                    <a:pt x="323" y="1"/>
                    <a:pt x="289" y="1"/>
                  </a:cubicBezTo>
                  <a:close/>
                </a:path>
              </a:pathLst>
            </a:custGeom>
            <a:solidFill>
              <a:schemeClr val="lt2"/>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971" name="Google Shape;971;p52"/>
            <p:cNvSpPr/>
            <p:nvPr/>
          </p:nvSpPr>
          <p:spPr>
            <a:xfrm>
              <a:off x="5671254" y="320961"/>
              <a:ext cx="15609" cy="22853"/>
            </a:xfrm>
            <a:custGeom>
              <a:avLst/>
              <a:gdLst/>
              <a:ahLst/>
              <a:cxnLst/>
              <a:rect l="l" t="t" r="r" b="b"/>
              <a:pathLst>
                <a:path w="459" h="672" extrusionOk="0">
                  <a:moveTo>
                    <a:pt x="314" y="1"/>
                  </a:moveTo>
                  <a:cubicBezTo>
                    <a:pt x="280" y="1"/>
                    <a:pt x="246" y="1"/>
                    <a:pt x="212" y="69"/>
                  </a:cubicBezTo>
                  <a:cubicBezTo>
                    <a:pt x="178" y="137"/>
                    <a:pt x="136" y="247"/>
                    <a:pt x="102" y="315"/>
                  </a:cubicBezTo>
                  <a:cubicBezTo>
                    <a:pt x="68" y="383"/>
                    <a:pt x="34" y="425"/>
                    <a:pt x="34" y="493"/>
                  </a:cubicBezTo>
                  <a:lnTo>
                    <a:pt x="34" y="527"/>
                  </a:lnTo>
                  <a:cubicBezTo>
                    <a:pt x="0" y="595"/>
                    <a:pt x="68" y="672"/>
                    <a:pt x="136" y="672"/>
                  </a:cubicBezTo>
                  <a:lnTo>
                    <a:pt x="178" y="672"/>
                  </a:lnTo>
                  <a:lnTo>
                    <a:pt x="212" y="638"/>
                  </a:lnTo>
                  <a:cubicBezTo>
                    <a:pt x="314" y="595"/>
                    <a:pt x="348" y="493"/>
                    <a:pt x="391" y="425"/>
                  </a:cubicBezTo>
                  <a:cubicBezTo>
                    <a:pt x="425" y="315"/>
                    <a:pt x="459" y="213"/>
                    <a:pt x="459" y="103"/>
                  </a:cubicBezTo>
                  <a:cubicBezTo>
                    <a:pt x="425" y="35"/>
                    <a:pt x="391" y="1"/>
                    <a:pt x="314" y="1"/>
                  </a:cubicBezTo>
                  <a:close/>
                </a:path>
              </a:pathLst>
            </a:custGeom>
            <a:solidFill>
              <a:schemeClr val="lt2"/>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972" name="Google Shape;972;p52"/>
            <p:cNvSpPr/>
            <p:nvPr/>
          </p:nvSpPr>
          <p:spPr>
            <a:xfrm>
              <a:off x="5624154" y="515960"/>
              <a:ext cx="17072" cy="31253"/>
            </a:xfrm>
            <a:custGeom>
              <a:avLst/>
              <a:gdLst/>
              <a:ahLst/>
              <a:cxnLst/>
              <a:rect l="l" t="t" r="r" b="b"/>
              <a:pathLst>
                <a:path w="502" h="919" extrusionOk="0">
                  <a:moveTo>
                    <a:pt x="391" y="1"/>
                  </a:moveTo>
                  <a:cubicBezTo>
                    <a:pt x="357" y="1"/>
                    <a:pt x="323" y="35"/>
                    <a:pt x="289" y="69"/>
                  </a:cubicBezTo>
                  <a:cubicBezTo>
                    <a:pt x="247" y="213"/>
                    <a:pt x="179" y="349"/>
                    <a:pt x="145" y="459"/>
                  </a:cubicBezTo>
                  <a:cubicBezTo>
                    <a:pt x="111" y="595"/>
                    <a:pt x="0" y="706"/>
                    <a:pt x="34" y="850"/>
                  </a:cubicBezTo>
                  <a:cubicBezTo>
                    <a:pt x="77" y="884"/>
                    <a:pt x="111" y="918"/>
                    <a:pt x="179" y="918"/>
                  </a:cubicBezTo>
                  <a:lnTo>
                    <a:pt x="213" y="918"/>
                  </a:lnTo>
                  <a:cubicBezTo>
                    <a:pt x="357" y="850"/>
                    <a:pt x="391" y="672"/>
                    <a:pt x="425" y="561"/>
                  </a:cubicBezTo>
                  <a:cubicBezTo>
                    <a:pt x="502" y="425"/>
                    <a:pt x="502" y="247"/>
                    <a:pt x="502" y="103"/>
                  </a:cubicBezTo>
                  <a:cubicBezTo>
                    <a:pt x="502" y="35"/>
                    <a:pt x="425" y="1"/>
                    <a:pt x="391" y="1"/>
                  </a:cubicBezTo>
                  <a:close/>
                </a:path>
              </a:pathLst>
            </a:custGeom>
            <a:solidFill>
              <a:schemeClr val="lt2"/>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973" name="Google Shape;973;p52"/>
            <p:cNvSpPr/>
            <p:nvPr/>
          </p:nvSpPr>
          <p:spPr>
            <a:xfrm>
              <a:off x="5661426" y="498922"/>
              <a:ext cx="17072" cy="25472"/>
            </a:xfrm>
            <a:custGeom>
              <a:avLst/>
              <a:gdLst/>
              <a:ahLst/>
              <a:cxnLst/>
              <a:rect l="l" t="t" r="r" b="b"/>
              <a:pathLst>
                <a:path w="502" h="749" extrusionOk="0">
                  <a:moveTo>
                    <a:pt x="357" y="0"/>
                  </a:moveTo>
                  <a:cubicBezTo>
                    <a:pt x="323" y="0"/>
                    <a:pt x="323" y="0"/>
                    <a:pt x="289" y="34"/>
                  </a:cubicBezTo>
                  <a:cubicBezTo>
                    <a:pt x="255" y="145"/>
                    <a:pt x="179" y="247"/>
                    <a:pt x="145" y="323"/>
                  </a:cubicBezTo>
                  <a:cubicBezTo>
                    <a:pt x="77" y="425"/>
                    <a:pt x="77" y="536"/>
                    <a:pt x="43" y="638"/>
                  </a:cubicBezTo>
                  <a:cubicBezTo>
                    <a:pt x="0" y="714"/>
                    <a:pt x="77" y="748"/>
                    <a:pt x="111" y="748"/>
                  </a:cubicBezTo>
                  <a:cubicBezTo>
                    <a:pt x="145" y="748"/>
                    <a:pt x="179" y="748"/>
                    <a:pt x="179" y="714"/>
                  </a:cubicBezTo>
                  <a:cubicBezTo>
                    <a:pt x="289" y="638"/>
                    <a:pt x="357" y="570"/>
                    <a:pt x="391" y="459"/>
                  </a:cubicBezTo>
                  <a:cubicBezTo>
                    <a:pt x="425" y="357"/>
                    <a:pt x="467" y="247"/>
                    <a:pt x="467" y="111"/>
                  </a:cubicBezTo>
                  <a:cubicBezTo>
                    <a:pt x="501" y="77"/>
                    <a:pt x="425" y="0"/>
                    <a:pt x="357" y="0"/>
                  </a:cubicBezTo>
                  <a:close/>
                </a:path>
              </a:pathLst>
            </a:custGeom>
            <a:solidFill>
              <a:schemeClr val="lt2"/>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974" name="Google Shape;974;p52"/>
            <p:cNvSpPr/>
            <p:nvPr/>
          </p:nvSpPr>
          <p:spPr>
            <a:xfrm>
              <a:off x="5660270" y="447197"/>
              <a:ext cx="14453" cy="21731"/>
            </a:xfrm>
            <a:custGeom>
              <a:avLst/>
              <a:gdLst/>
              <a:ahLst/>
              <a:cxnLst/>
              <a:rect l="l" t="t" r="r" b="b"/>
              <a:pathLst>
                <a:path w="425" h="639" extrusionOk="0">
                  <a:moveTo>
                    <a:pt x="323" y="1"/>
                  </a:moveTo>
                  <a:cubicBezTo>
                    <a:pt x="289" y="1"/>
                    <a:pt x="247" y="35"/>
                    <a:pt x="213" y="35"/>
                  </a:cubicBezTo>
                  <a:cubicBezTo>
                    <a:pt x="145" y="179"/>
                    <a:pt x="77" y="281"/>
                    <a:pt x="0" y="392"/>
                  </a:cubicBezTo>
                  <a:lnTo>
                    <a:pt x="0" y="570"/>
                  </a:lnTo>
                  <a:lnTo>
                    <a:pt x="34" y="570"/>
                  </a:lnTo>
                  <a:cubicBezTo>
                    <a:pt x="77" y="604"/>
                    <a:pt x="111" y="638"/>
                    <a:pt x="145" y="638"/>
                  </a:cubicBezTo>
                  <a:lnTo>
                    <a:pt x="179" y="638"/>
                  </a:lnTo>
                  <a:lnTo>
                    <a:pt x="213" y="638"/>
                  </a:lnTo>
                  <a:cubicBezTo>
                    <a:pt x="247" y="638"/>
                    <a:pt x="323" y="570"/>
                    <a:pt x="323" y="536"/>
                  </a:cubicBezTo>
                  <a:cubicBezTo>
                    <a:pt x="357" y="392"/>
                    <a:pt x="391" y="247"/>
                    <a:pt x="425" y="145"/>
                  </a:cubicBezTo>
                  <a:cubicBezTo>
                    <a:pt x="425" y="69"/>
                    <a:pt x="391" y="1"/>
                    <a:pt x="323" y="1"/>
                  </a:cubicBezTo>
                  <a:close/>
                </a:path>
              </a:pathLst>
            </a:custGeom>
            <a:solidFill>
              <a:schemeClr val="lt2"/>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975" name="Google Shape;975;p52"/>
            <p:cNvSpPr/>
            <p:nvPr/>
          </p:nvSpPr>
          <p:spPr>
            <a:xfrm>
              <a:off x="5707336" y="491713"/>
              <a:ext cx="14487" cy="20541"/>
            </a:xfrm>
            <a:custGeom>
              <a:avLst/>
              <a:gdLst/>
              <a:ahLst/>
              <a:cxnLst/>
              <a:rect l="l" t="t" r="r" b="b"/>
              <a:pathLst>
                <a:path w="426" h="604" extrusionOk="0">
                  <a:moveTo>
                    <a:pt x="247" y="0"/>
                  </a:moveTo>
                  <a:cubicBezTo>
                    <a:pt x="213" y="0"/>
                    <a:pt x="213" y="0"/>
                    <a:pt x="179" y="34"/>
                  </a:cubicBezTo>
                  <a:cubicBezTo>
                    <a:pt x="103" y="111"/>
                    <a:pt x="69" y="212"/>
                    <a:pt x="35" y="323"/>
                  </a:cubicBezTo>
                  <a:cubicBezTo>
                    <a:pt x="35" y="391"/>
                    <a:pt x="1" y="501"/>
                    <a:pt x="35" y="569"/>
                  </a:cubicBezTo>
                  <a:cubicBezTo>
                    <a:pt x="35" y="603"/>
                    <a:pt x="69" y="603"/>
                    <a:pt x="103" y="603"/>
                  </a:cubicBezTo>
                  <a:cubicBezTo>
                    <a:pt x="179" y="603"/>
                    <a:pt x="281" y="501"/>
                    <a:pt x="315" y="425"/>
                  </a:cubicBezTo>
                  <a:cubicBezTo>
                    <a:pt x="392" y="357"/>
                    <a:pt x="426" y="179"/>
                    <a:pt x="392" y="77"/>
                  </a:cubicBezTo>
                  <a:cubicBezTo>
                    <a:pt x="349" y="34"/>
                    <a:pt x="315" y="0"/>
                    <a:pt x="247" y="0"/>
                  </a:cubicBezTo>
                  <a:close/>
                </a:path>
              </a:pathLst>
            </a:custGeom>
            <a:solidFill>
              <a:schemeClr val="lt2"/>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976" name="Google Shape;976;p52"/>
            <p:cNvSpPr/>
            <p:nvPr/>
          </p:nvSpPr>
          <p:spPr>
            <a:xfrm>
              <a:off x="5753008" y="444884"/>
              <a:ext cx="16766" cy="26322"/>
            </a:xfrm>
            <a:custGeom>
              <a:avLst/>
              <a:gdLst/>
              <a:ahLst/>
              <a:cxnLst/>
              <a:rect l="l" t="t" r="r" b="b"/>
              <a:pathLst>
                <a:path w="493" h="774" extrusionOk="0">
                  <a:moveTo>
                    <a:pt x="357" y="1"/>
                  </a:moveTo>
                  <a:cubicBezTo>
                    <a:pt x="323" y="1"/>
                    <a:pt x="280" y="35"/>
                    <a:pt x="246" y="69"/>
                  </a:cubicBezTo>
                  <a:cubicBezTo>
                    <a:pt x="212" y="213"/>
                    <a:pt x="111" y="349"/>
                    <a:pt x="34" y="460"/>
                  </a:cubicBezTo>
                  <a:cubicBezTo>
                    <a:pt x="0" y="562"/>
                    <a:pt x="34" y="638"/>
                    <a:pt x="68" y="706"/>
                  </a:cubicBezTo>
                  <a:cubicBezTo>
                    <a:pt x="111" y="740"/>
                    <a:pt x="145" y="774"/>
                    <a:pt x="179" y="774"/>
                  </a:cubicBezTo>
                  <a:lnTo>
                    <a:pt x="212" y="774"/>
                  </a:lnTo>
                  <a:cubicBezTo>
                    <a:pt x="280" y="774"/>
                    <a:pt x="357" y="740"/>
                    <a:pt x="391" y="672"/>
                  </a:cubicBezTo>
                  <a:cubicBezTo>
                    <a:pt x="459" y="494"/>
                    <a:pt x="493" y="349"/>
                    <a:pt x="493" y="137"/>
                  </a:cubicBezTo>
                  <a:cubicBezTo>
                    <a:pt x="493" y="69"/>
                    <a:pt x="425" y="1"/>
                    <a:pt x="357" y="1"/>
                  </a:cubicBezTo>
                  <a:close/>
                </a:path>
              </a:pathLst>
            </a:custGeom>
            <a:solidFill>
              <a:schemeClr val="lt2"/>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977" name="Google Shape;977;p52"/>
            <p:cNvSpPr/>
            <p:nvPr/>
          </p:nvSpPr>
          <p:spPr>
            <a:xfrm>
              <a:off x="5725258" y="411115"/>
              <a:ext cx="17072" cy="30063"/>
            </a:xfrm>
            <a:custGeom>
              <a:avLst/>
              <a:gdLst/>
              <a:ahLst/>
              <a:cxnLst/>
              <a:rect l="l" t="t" r="r" b="b"/>
              <a:pathLst>
                <a:path w="502" h="884" extrusionOk="0">
                  <a:moveTo>
                    <a:pt x="357" y="0"/>
                  </a:moveTo>
                  <a:cubicBezTo>
                    <a:pt x="323" y="0"/>
                    <a:pt x="289" y="34"/>
                    <a:pt x="289" y="110"/>
                  </a:cubicBezTo>
                  <a:cubicBezTo>
                    <a:pt x="247" y="212"/>
                    <a:pt x="213" y="323"/>
                    <a:pt x="145" y="425"/>
                  </a:cubicBezTo>
                  <a:cubicBezTo>
                    <a:pt x="111" y="535"/>
                    <a:pt x="1" y="637"/>
                    <a:pt x="1" y="748"/>
                  </a:cubicBezTo>
                  <a:cubicBezTo>
                    <a:pt x="1" y="850"/>
                    <a:pt x="35" y="884"/>
                    <a:pt x="145" y="884"/>
                  </a:cubicBezTo>
                  <a:lnTo>
                    <a:pt x="179" y="884"/>
                  </a:lnTo>
                  <a:cubicBezTo>
                    <a:pt x="323" y="850"/>
                    <a:pt x="357" y="671"/>
                    <a:pt x="425" y="569"/>
                  </a:cubicBezTo>
                  <a:cubicBezTo>
                    <a:pt x="459" y="425"/>
                    <a:pt x="502" y="246"/>
                    <a:pt x="502" y="110"/>
                  </a:cubicBezTo>
                  <a:cubicBezTo>
                    <a:pt x="502" y="68"/>
                    <a:pt x="425" y="0"/>
                    <a:pt x="357" y="0"/>
                  </a:cubicBezTo>
                  <a:close/>
                </a:path>
              </a:pathLst>
            </a:custGeom>
            <a:solidFill>
              <a:schemeClr val="lt2"/>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978" name="Google Shape;978;p52"/>
            <p:cNvSpPr/>
            <p:nvPr/>
          </p:nvSpPr>
          <p:spPr>
            <a:xfrm>
              <a:off x="5720633" y="371530"/>
              <a:ext cx="15643" cy="22853"/>
            </a:xfrm>
            <a:custGeom>
              <a:avLst/>
              <a:gdLst/>
              <a:ahLst/>
              <a:cxnLst/>
              <a:rect l="l" t="t" r="r" b="b"/>
              <a:pathLst>
                <a:path w="460" h="672" extrusionOk="0">
                  <a:moveTo>
                    <a:pt x="349" y="0"/>
                  </a:moveTo>
                  <a:cubicBezTo>
                    <a:pt x="315" y="0"/>
                    <a:pt x="281" y="0"/>
                    <a:pt x="247" y="34"/>
                  </a:cubicBezTo>
                  <a:cubicBezTo>
                    <a:pt x="213" y="136"/>
                    <a:pt x="103" y="213"/>
                    <a:pt x="69" y="315"/>
                  </a:cubicBezTo>
                  <a:cubicBezTo>
                    <a:pt x="35" y="425"/>
                    <a:pt x="1" y="527"/>
                    <a:pt x="35" y="595"/>
                  </a:cubicBezTo>
                  <a:cubicBezTo>
                    <a:pt x="35" y="671"/>
                    <a:pt x="69" y="671"/>
                    <a:pt x="103" y="671"/>
                  </a:cubicBezTo>
                  <a:lnTo>
                    <a:pt x="171" y="671"/>
                  </a:lnTo>
                  <a:cubicBezTo>
                    <a:pt x="247" y="637"/>
                    <a:pt x="315" y="527"/>
                    <a:pt x="349" y="425"/>
                  </a:cubicBezTo>
                  <a:cubicBezTo>
                    <a:pt x="383" y="315"/>
                    <a:pt x="425" y="213"/>
                    <a:pt x="459" y="136"/>
                  </a:cubicBezTo>
                  <a:cubicBezTo>
                    <a:pt x="459" y="34"/>
                    <a:pt x="425" y="0"/>
                    <a:pt x="349" y="0"/>
                  </a:cubicBezTo>
                  <a:close/>
                </a:path>
              </a:pathLst>
            </a:custGeom>
            <a:solidFill>
              <a:schemeClr val="lt2"/>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979" name="Google Shape;979;p52"/>
            <p:cNvSpPr/>
            <p:nvPr/>
          </p:nvSpPr>
          <p:spPr>
            <a:xfrm>
              <a:off x="5789090" y="307664"/>
              <a:ext cx="15643" cy="30097"/>
            </a:xfrm>
            <a:custGeom>
              <a:avLst/>
              <a:gdLst/>
              <a:ahLst/>
              <a:cxnLst/>
              <a:rect l="l" t="t" r="r" b="b"/>
              <a:pathLst>
                <a:path w="460" h="885" extrusionOk="0">
                  <a:moveTo>
                    <a:pt x="324" y="1"/>
                  </a:moveTo>
                  <a:cubicBezTo>
                    <a:pt x="281" y="1"/>
                    <a:pt x="281" y="35"/>
                    <a:pt x="247" y="69"/>
                  </a:cubicBezTo>
                  <a:cubicBezTo>
                    <a:pt x="145" y="281"/>
                    <a:pt x="1" y="528"/>
                    <a:pt x="35" y="774"/>
                  </a:cubicBezTo>
                  <a:cubicBezTo>
                    <a:pt x="35" y="850"/>
                    <a:pt x="69" y="884"/>
                    <a:pt x="111" y="884"/>
                  </a:cubicBezTo>
                  <a:cubicBezTo>
                    <a:pt x="145" y="884"/>
                    <a:pt x="179" y="850"/>
                    <a:pt x="213" y="850"/>
                  </a:cubicBezTo>
                  <a:cubicBezTo>
                    <a:pt x="358" y="672"/>
                    <a:pt x="392" y="349"/>
                    <a:pt x="460" y="137"/>
                  </a:cubicBezTo>
                  <a:cubicBezTo>
                    <a:pt x="460" y="69"/>
                    <a:pt x="392" y="1"/>
                    <a:pt x="324" y="1"/>
                  </a:cubicBezTo>
                  <a:close/>
                </a:path>
              </a:pathLst>
            </a:custGeom>
            <a:solidFill>
              <a:schemeClr val="lt2"/>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980" name="Google Shape;980;p52"/>
            <p:cNvSpPr/>
            <p:nvPr/>
          </p:nvSpPr>
          <p:spPr>
            <a:xfrm>
              <a:off x="5784193" y="376155"/>
              <a:ext cx="12175" cy="19384"/>
            </a:xfrm>
            <a:custGeom>
              <a:avLst/>
              <a:gdLst/>
              <a:ahLst/>
              <a:cxnLst/>
              <a:rect l="l" t="t" r="r" b="b"/>
              <a:pathLst>
                <a:path w="358" h="570" extrusionOk="0">
                  <a:moveTo>
                    <a:pt x="255" y="0"/>
                  </a:moveTo>
                  <a:cubicBezTo>
                    <a:pt x="179" y="0"/>
                    <a:pt x="145" y="34"/>
                    <a:pt x="145" y="77"/>
                  </a:cubicBezTo>
                  <a:cubicBezTo>
                    <a:pt x="145" y="145"/>
                    <a:pt x="111" y="213"/>
                    <a:pt x="77" y="289"/>
                  </a:cubicBezTo>
                  <a:cubicBezTo>
                    <a:pt x="43" y="391"/>
                    <a:pt x="1" y="425"/>
                    <a:pt x="43" y="535"/>
                  </a:cubicBezTo>
                  <a:cubicBezTo>
                    <a:pt x="77" y="569"/>
                    <a:pt x="111" y="569"/>
                    <a:pt x="145" y="569"/>
                  </a:cubicBezTo>
                  <a:lnTo>
                    <a:pt x="179" y="569"/>
                  </a:lnTo>
                  <a:cubicBezTo>
                    <a:pt x="289" y="535"/>
                    <a:pt x="289" y="459"/>
                    <a:pt x="323" y="357"/>
                  </a:cubicBezTo>
                  <a:cubicBezTo>
                    <a:pt x="323" y="289"/>
                    <a:pt x="323" y="179"/>
                    <a:pt x="357" y="111"/>
                  </a:cubicBezTo>
                  <a:cubicBezTo>
                    <a:pt x="357" y="34"/>
                    <a:pt x="289" y="0"/>
                    <a:pt x="255" y="0"/>
                  </a:cubicBezTo>
                  <a:close/>
                </a:path>
              </a:pathLst>
            </a:custGeom>
            <a:solidFill>
              <a:schemeClr val="lt2"/>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981" name="Google Shape;981;p52"/>
            <p:cNvSpPr/>
            <p:nvPr/>
          </p:nvSpPr>
          <p:spPr>
            <a:xfrm>
              <a:off x="5826363" y="359389"/>
              <a:ext cx="18228" cy="31219"/>
            </a:xfrm>
            <a:custGeom>
              <a:avLst/>
              <a:gdLst/>
              <a:ahLst/>
              <a:cxnLst/>
              <a:rect l="l" t="t" r="r" b="b"/>
              <a:pathLst>
                <a:path w="536" h="918" extrusionOk="0">
                  <a:moveTo>
                    <a:pt x="392" y="0"/>
                  </a:moveTo>
                  <a:cubicBezTo>
                    <a:pt x="358" y="0"/>
                    <a:pt x="324" y="0"/>
                    <a:pt x="324" y="34"/>
                  </a:cubicBezTo>
                  <a:cubicBezTo>
                    <a:pt x="247" y="179"/>
                    <a:pt x="179" y="281"/>
                    <a:pt x="145" y="425"/>
                  </a:cubicBezTo>
                  <a:cubicBezTo>
                    <a:pt x="77" y="570"/>
                    <a:pt x="1" y="672"/>
                    <a:pt x="35" y="816"/>
                  </a:cubicBezTo>
                  <a:cubicBezTo>
                    <a:pt x="35" y="884"/>
                    <a:pt x="111" y="918"/>
                    <a:pt x="179" y="918"/>
                  </a:cubicBezTo>
                  <a:lnTo>
                    <a:pt x="247" y="918"/>
                  </a:lnTo>
                  <a:cubicBezTo>
                    <a:pt x="392" y="850"/>
                    <a:pt x="426" y="672"/>
                    <a:pt x="460" y="527"/>
                  </a:cubicBezTo>
                  <a:cubicBezTo>
                    <a:pt x="502" y="391"/>
                    <a:pt x="536" y="247"/>
                    <a:pt x="536" y="102"/>
                  </a:cubicBezTo>
                  <a:cubicBezTo>
                    <a:pt x="536" y="34"/>
                    <a:pt x="460" y="0"/>
                    <a:pt x="392" y="0"/>
                  </a:cubicBezTo>
                  <a:close/>
                </a:path>
              </a:pathLst>
            </a:custGeom>
            <a:solidFill>
              <a:schemeClr val="lt2"/>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982" name="Google Shape;982;p52"/>
            <p:cNvSpPr/>
            <p:nvPr/>
          </p:nvSpPr>
          <p:spPr>
            <a:xfrm>
              <a:off x="5837347" y="302767"/>
              <a:ext cx="17956" cy="19384"/>
            </a:xfrm>
            <a:custGeom>
              <a:avLst/>
              <a:gdLst/>
              <a:ahLst/>
              <a:cxnLst/>
              <a:rect l="l" t="t" r="r" b="b"/>
              <a:pathLst>
                <a:path w="528" h="570" extrusionOk="0">
                  <a:moveTo>
                    <a:pt x="349" y="0"/>
                  </a:moveTo>
                  <a:cubicBezTo>
                    <a:pt x="315" y="0"/>
                    <a:pt x="281" y="34"/>
                    <a:pt x="247" y="68"/>
                  </a:cubicBezTo>
                  <a:cubicBezTo>
                    <a:pt x="179" y="179"/>
                    <a:pt x="1" y="425"/>
                    <a:pt x="179" y="536"/>
                  </a:cubicBezTo>
                  <a:cubicBezTo>
                    <a:pt x="213" y="536"/>
                    <a:pt x="213" y="570"/>
                    <a:pt x="247" y="570"/>
                  </a:cubicBezTo>
                  <a:cubicBezTo>
                    <a:pt x="281" y="570"/>
                    <a:pt x="281" y="536"/>
                    <a:pt x="315" y="536"/>
                  </a:cubicBezTo>
                  <a:cubicBezTo>
                    <a:pt x="391" y="493"/>
                    <a:pt x="391" y="459"/>
                    <a:pt x="425" y="391"/>
                  </a:cubicBezTo>
                  <a:cubicBezTo>
                    <a:pt x="425" y="323"/>
                    <a:pt x="459" y="281"/>
                    <a:pt x="493" y="213"/>
                  </a:cubicBezTo>
                  <a:cubicBezTo>
                    <a:pt x="527" y="145"/>
                    <a:pt x="493" y="68"/>
                    <a:pt x="425" y="34"/>
                  </a:cubicBezTo>
                  <a:cubicBezTo>
                    <a:pt x="425" y="0"/>
                    <a:pt x="391" y="0"/>
                    <a:pt x="349" y="0"/>
                  </a:cubicBezTo>
                  <a:close/>
                </a:path>
              </a:pathLst>
            </a:custGeom>
            <a:solidFill>
              <a:schemeClr val="lt2"/>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983" name="Google Shape;983;p52"/>
            <p:cNvSpPr/>
            <p:nvPr/>
          </p:nvSpPr>
          <p:spPr>
            <a:xfrm>
              <a:off x="5880673" y="436518"/>
              <a:ext cx="14487" cy="21697"/>
            </a:xfrm>
            <a:custGeom>
              <a:avLst/>
              <a:gdLst/>
              <a:ahLst/>
              <a:cxnLst/>
              <a:rect l="l" t="t" r="r" b="b"/>
              <a:pathLst>
                <a:path w="426" h="638" extrusionOk="0">
                  <a:moveTo>
                    <a:pt x="349" y="1"/>
                  </a:moveTo>
                  <a:cubicBezTo>
                    <a:pt x="315" y="1"/>
                    <a:pt x="315" y="1"/>
                    <a:pt x="281" y="35"/>
                  </a:cubicBezTo>
                  <a:cubicBezTo>
                    <a:pt x="213" y="103"/>
                    <a:pt x="179" y="171"/>
                    <a:pt x="137" y="281"/>
                  </a:cubicBezTo>
                  <a:cubicBezTo>
                    <a:pt x="69" y="349"/>
                    <a:pt x="1" y="425"/>
                    <a:pt x="1" y="527"/>
                  </a:cubicBezTo>
                  <a:cubicBezTo>
                    <a:pt x="1" y="595"/>
                    <a:pt x="35" y="638"/>
                    <a:pt x="103" y="638"/>
                  </a:cubicBezTo>
                  <a:lnTo>
                    <a:pt x="137" y="638"/>
                  </a:lnTo>
                  <a:cubicBezTo>
                    <a:pt x="247" y="595"/>
                    <a:pt x="315" y="493"/>
                    <a:pt x="349" y="383"/>
                  </a:cubicBezTo>
                  <a:cubicBezTo>
                    <a:pt x="392" y="281"/>
                    <a:pt x="426" y="171"/>
                    <a:pt x="392" y="69"/>
                  </a:cubicBezTo>
                  <a:cubicBezTo>
                    <a:pt x="392" y="1"/>
                    <a:pt x="392" y="1"/>
                    <a:pt x="349" y="1"/>
                  </a:cubicBezTo>
                  <a:close/>
                </a:path>
              </a:pathLst>
            </a:custGeom>
            <a:solidFill>
              <a:schemeClr val="lt2"/>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984" name="Google Shape;984;p52"/>
            <p:cNvSpPr/>
            <p:nvPr/>
          </p:nvSpPr>
          <p:spPr>
            <a:xfrm>
              <a:off x="5831294" y="438831"/>
              <a:ext cx="21697" cy="27784"/>
            </a:xfrm>
            <a:custGeom>
              <a:avLst/>
              <a:gdLst/>
              <a:ahLst/>
              <a:cxnLst/>
              <a:rect l="l" t="t" r="r" b="b"/>
              <a:pathLst>
                <a:path w="638" h="817" extrusionOk="0">
                  <a:moveTo>
                    <a:pt x="493" y="1"/>
                  </a:moveTo>
                  <a:cubicBezTo>
                    <a:pt x="459" y="1"/>
                    <a:pt x="425" y="1"/>
                    <a:pt x="425" y="35"/>
                  </a:cubicBezTo>
                  <a:cubicBezTo>
                    <a:pt x="357" y="103"/>
                    <a:pt x="281" y="213"/>
                    <a:pt x="213" y="315"/>
                  </a:cubicBezTo>
                  <a:cubicBezTo>
                    <a:pt x="145" y="425"/>
                    <a:pt x="68" y="493"/>
                    <a:pt x="34" y="638"/>
                  </a:cubicBezTo>
                  <a:cubicBezTo>
                    <a:pt x="0" y="740"/>
                    <a:pt x="68" y="816"/>
                    <a:pt x="179" y="816"/>
                  </a:cubicBezTo>
                  <a:cubicBezTo>
                    <a:pt x="213" y="816"/>
                    <a:pt x="247" y="816"/>
                    <a:pt x="281" y="782"/>
                  </a:cubicBezTo>
                  <a:cubicBezTo>
                    <a:pt x="357" y="706"/>
                    <a:pt x="425" y="570"/>
                    <a:pt x="459" y="459"/>
                  </a:cubicBezTo>
                  <a:cubicBezTo>
                    <a:pt x="527" y="357"/>
                    <a:pt x="569" y="247"/>
                    <a:pt x="603" y="145"/>
                  </a:cubicBezTo>
                  <a:cubicBezTo>
                    <a:pt x="637" y="69"/>
                    <a:pt x="569" y="1"/>
                    <a:pt x="493" y="1"/>
                  </a:cubicBezTo>
                  <a:close/>
                </a:path>
              </a:pathLst>
            </a:custGeom>
            <a:solidFill>
              <a:schemeClr val="lt2"/>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985" name="Google Shape;985;p52"/>
            <p:cNvSpPr/>
            <p:nvPr/>
          </p:nvSpPr>
          <p:spPr>
            <a:xfrm>
              <a:off x="5798646" y="517116"/>
              <a:ext cx="21697" cy="28940"/>
            </a:xfrm>
            <a:custGeom>
              <a:avLst/>
              <a:gdLst/>
              <a:ahLst/>
              <a:cxnLst/>
              <a:rect l="l" t="t" r="r" b="b"/>
              <a:pathLst>
                <a:path w="638" h="851" extrusionOk="0">
                  <a:moveTo>
                    <a:pt x="535" y="1"/>
                  </a:moveTo>
                  <a:cubicBezTo>
                    <a:pt x="502" y="1"/>
                    <a:pt x="468" y="35"/>
                    <a:pt x="425" y="35"/>
                  </a:cubicBezTo>
                  <a:cubicBezTo>
                    <a:pt x="391" y="137"/>
                    <a:pt x="323" y="247"/>
                    <a:pt x="255" y="349"/>
                  </a:cubicBezTo>
                  <a:cubicBezTo>
                    <a:pt x="179" y="459"/>
                    <a:pt x="111" y="561"/>
                    <a:pt x="43" y="672"/>
                  </a:cubicBezTo>
                  <a:cubicBezTo>
                    <a:pt x="0" y="774"/>
                    <a:pt x="77" y="850"/>
                    <a:pt x="145" y="850"/>
                  </a:cubicBezTo>
                  <a:cubicBezTo>
                    <a:pt x="179" y="850"/>
                    <a:pt x="213" y="850"/>
                    <a:pt x="213" y="816"/>
                  </a:cubicBezTo>
                  <a:cubicBezTo>
                    <a:pt x="323" y="706"/>
                    <a:pt x="425" y="638"/>
                    <a:pt x="468" y="493"/>
                  </a:cubicBezTo>
                  <a:cubicBezTo>
                    <a:pt x="535" y="391"/>
                    <a:pt x="569" y="247"/>
                    <a:pt x="637" y="137"/>
                  </a:cubicBezTo>
                  <a:cubicBezTo>
                    <a:pt x="637" y="69"/>
                    <a:pt x="603" y="1"/>
                    <a:pt x="535" y="1"/>
                  </a:cubicBezTo>
                  <a:close/>
                </a:path>
              </a:pathLst>
            </a:custGeom>
            <a:solidFill>
              <a:schemeClr val="lt2"/>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986" name="Google Shape;986;p52"/>
            <p:cNvSpPr/>
            <p:nvPr/>
          </p:nvSpPr>
          <p:spPr>
            <a:xfrm>
              <a:off x="5854113" y="509907"/>
              <a:ext cx="24009" cy="28906"/>
            </a:xfrm>
            <a:custGeom>
              <a:avLst/>
              <a:gdLst/>
              <a:ahLst/>
              <a:cxnLst/>
              <a:rect l="l" t="t" r="r" b="b"/>
              <a:pathLst>
                <a:path w="706" h="850" extrusionOk="0">
                  <a:moveTo>
                    <a:pt x="535" y="0"/>
                  </a:moveTo>
                  <a:cubicBezTo>
                    <a:pt x="493" y="0"/>
                    <a:pt x="425" y="34"/>
                    <a:pt x="391" y="68"/>
                  </a:cubicBezTo>
                  <a:cubicBezTo>
                    <a:pt x="357" y="179"/>
                    <a:pt x="247" y="281"/>
                    <a:pt x="179" y="391"/>
                  </a:cubicBezTo>
                  <a:cubicBezTo>
                    <a:pt x="111" y="493"/>
                    <a:pt x="0" y="603"/>
                    <a:pt x="34" y="739"/>
                  </a:cubicBezTo>
                  <a:cubicBezTo>
                    <a:pt x="68" y="816"/>
                    <a:pt x="145" y="850"/>
                    <a:pt x="213" y="850"/>
                  </a:cubicBezTo>
                  <a:cubicBezTo>
                    <a:pt x="391" y="850"/>
                    <a:pt x="425" y="705"/>
                    <a:pt x="493" y="561"/>
                  </a:cubicBezTo>
                  <a:cubicBezTo>
                    <a:pt x="569" y="459"/>
                    <a:pt x="603" y="315"/>
                    <a:pt x="671" y="179"/>
                  </a:cubicBezTo>
                  <a:cubicBezTo>
                    <a:pt x="705" y="68"/>
                    <a:pt x="603" y="0"/>
                    <a:pt x="535" y="0"/>
                  </a:cubicBezTo>
                  <a:close/>
                </a:path>
              </a:pathLst>
            </a:custGeom>
            <a:solidFill>
              <a:schemeClr val="lt2"/>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987" name="Google Shape;987;p52"/>
            <p:cNvSpPr/>
            <p:nvPr/>
          </p:nvSpPr>
          <p:spPr>
            <a:xfrm>
              <a:off x="5754165" y="513375"/>
              <a:ext cx="15609" cy="19384"/>
            </a:xfrm>
            <a:custGeom>
              <a:avLst/>
              <a:gdLst/>
              <a:ahLst/>
              <a:cxnLst/>
              <a:rect l="l" t="t" r="r" b="b"/>
              <a:pathLst>
                <a:path w="459" h="570" extrusionOk="0">
                  <a:moveTo>
                    <a:pt x="289" y="0"/>
                  </a:moveTo>
                  <a:cubicBezTo>
                    <a:pt x="246" y="0"/>
                    <a:pt x="212" y="0"/>
                    <a:pt x="178" y="34"/>
                  </a:cubicBezTo>
                  <a:cubicBezTo>
                    <a:pt x="145" y="111"/>
                    <a:pt x="111" y="179"/>
                    <a:pt x="77" y="247"/>
                  </a:cubicBezTo>
                  <a:cubicBezTo>
                    <a:pt x="34" y="357"/>
                    <a:pt x="0" y="425"/>
                    <a:pt x="0" y="501"/>
                  </a:cubicBezTo>
                  <a:cubicBezTo>
                    <a:pt x="0" y="535"/>
                    <a:pt x="34" y="569"/>
                    <a:pt x="77" y="569"/>
                  </a:cubicBezTo>
                  <a:cubicBezTo>
                    <a:pt x="111" y="569"/>
                    <a:pt x="145" y="535"/>
                    <a:pt x="145" y="535"/>
                  </a:cubicBezTo>
                  <a:cubicBezTo>
                    <a:pt x="212" y="501"/>
                    <a:pt x="212" y="391"/>
                    <a:pt x="246" y="357"/>
                  </a:cubicBezTo>
                  <a:cubicBezTo>
                    <a:pt x="289" y="289"/>
                    <a:pt x="357" y="213"/>
                    <a:pt x="391" y="145"/>
                  </a:cubicBezTo>
                  <a:cubicBezTo>
                    <a:pt x="459" y="77"/>
                    <a:pt x="357" y="0"/>
                    <a:pt x="289" y="0"/>
                  </a:cubicBezTo>
                  <a:close/>
                </a:path>
              </a:pathLst>
            </a:custGeom>
            <a:solidFill>
              <a:schemeClr val="lt2"/>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988" name="Google Shape;988;p52"/>
            <p:cNvSpPr/>
            <p:nvPr/>
          </p:nvSpPr>
          <p:spPr>
            <a:xfrm>
              <a:off x="5744609" y="598870"/>
              <a:ext cx="15643" cy="16800"/>
            </a:xfrm>
            <a:custGeom>
              <a:avLst/>
              <a:gdLst/>
              <a:ahLst/>
              <a:cxnLst/>
              <a:rect l="l" t="t" r="r" b="b"/>
              <a:pathLst>
                <a:path w="460" h="494" extrusionOk="0">
                  <a:moveTo>
                    <a:pt x="315" y="1"/>
                  </a:moveTo>
                  <a:cubicBezTo>
                    <a:pt x="281" y="1"/>
                    <a:pt x="281" y="1"/>
                    <a:pt x="247" y="35"/>
                  </a:cubicBezTo>
                  <a:cubicBezTo>
                    <a:pt x="213" y="69"/>
                    <a:pt x="179" y="145"/>
                    <a:pt x="103" y="179"/>
                  </a:cubicBezTo>
                  <a:cubicBezTo>
                    <a:pt x="69" y="247"/>
                    <a:pt x="1" y="324"/>
                    <a:pt x="1" y="391"/>
                  </a:cubicBezTo>
                  <a:cubicBezTo>
                    <a:pt x="1" y="425"/>
                    <a:pt x="69" y="493"/>
                    <a:pt x="103" y="493"/>
                  </a:cubicBezTo>
                  <a:lnTo>
                    <a:pt x="145" y="493"/>
                  </a:lnTo>
                  <a:cubicBezTo>
                    <a:pt x="213" y="459"/>
                    <a:pt x="247" y="391"/>
                    <a:pt x="281" y="324"/>
                  </a:cubicBezTo>
                  <a:cubicBezTo>
                    <a:pt x="315" y="247"/>
                    <a:pt x="392" y="213"/>
                    <a:pt x="426" y="145"/>
                  </a:cubicBezTo>
                  <a:cubicBezTo>
                    <a:pt x="459" y="69"/>
                    <a:pt x="392" y="1"/>
                    <a:pt x="315" y="1"/>
                  </a:cubicBezTo>
                  <a:close/>
                </a:path>
              </a:pathLst>
            </a:custGeom>
            <a:solidFill>
              <a:schemeClr val="lt2"/>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989" name="Google Shape;989;p52"/>
            <p:cNvSpPr/>
            <p:nvPr/>
          </p:nvSpPr>
          <p:spPr>
            <a:xfrm>
              <a:off x="5796334" y="579520"/>
              <a:ext cx="19384" cy="32681"/>
            </a:xfrm>
            <a:custGeom>
              <a:avLst/>
              <a:gdLst/>
              <a:ahLst/>
              <a:cxnLst/>
              <a:rect l="l" t="t" r="r" b="b"/>
              <a:pathLst>
                <a:path w="570" h="961" extrusionOk="0">
                  <a:moveTo>
                    <a:pt x="425" y="1"/>
                  </a:moveTo>
                  <a:cubicBezTo>
                    <a:pt x="391" y="1"/>
                    <a:pt x="357" y="43"/>
                    <a:pt x="357" y="77"/>
                  </a:cubicBezTo>
                  <a:cubicBezTo>
                    <a:pt x="281" y="179"/>
                    <a:pt x="179" y="323"/>
                    <a:pt x="111" y="468"/>
                  </a:cubicBezTo>
                  <a:cubicBezTo>
                    <a:pt x="68" y="570"/>
                    <a:pt x="0" y="714"/>
                    <a:pt x="0" y="850"/>
                  </a:cubicBezTo>
                  <a:cubicBezTo>
                    <a:pt x="0" y="926"/>
                    <a:pt x="68" y="960"/>
                    <a:pt x="111" y="960"/>
                  </a:cubicBezTo>
                  <a:lnTo>
                    <a:pt x="179" y="960"/>
                  </a:lnTo>
                  <a:cubicBezTo>
                    <a:pt x="425" y="782"/>
                    <a:pt x="493" y="425"/>
                    <a:pt x="536" y="145"/>
                  </a:cubicBezTo>
                  <a:cubicBezTo>
                    <a:pt x="570" y="77"/>
                    <a:pt x="493" y="1"/>
                    <a:pt x="425" y="1"/>
                  </a:cubicBezTo>
                  <a:close/>
                </a:path>
              </a:pathLst>
            </a:custGeom>
            <a:solidFill>
              <a:schemeClr val="lt2"/>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990" name="Google Shape;990;p52"/>
            <p:cNvSpPr/>
            <p:nvPr/>
          </p:nvSpPr>
          <p:spPr>
            <a:xfrm>
              <a:off x="5761374" y="636142"/>
              <a:ext cx="24315" cy="28940"/>
            </a:xfrm>
            <a:custGeom>
              <a:avLst/>
              <a:gdLst/>
              <a:ahLst/>
              <a:cxnLst/>
              <a:rect l="l" t="t" r="r" b="b"/>
              <a:pathLst>
                <a:path w="715" h="851" extrusionOk="0">
                  <a:moveTo>
                    <a:pt x="570" y="1"/>
                  </a:moveTo>
                  <a:cubicBezTo>
                    <a:pt x="536" y="1"/>
                    <a:pt x="502" y="1"/>
                    <a:pt x="502" y="35"/>
                  </a:cubicBezTo>
                  <a:cubicBezTo>
                    <a:pt x="391" y="145"/>
                    <a:pt x="323" y="247"/>
                    <a:pt x="213" y="357"/>
                  </a:cubicBezTo>
                  <a:cubicBezTo>
                    <a:pt x="145" y="425"/>
                    <a:pt x="34" y="570"/>
                    <a:pt x="0" y="714"/>
                  </a:cubicBezTo>
                  <a:cubicBezTo>
                    <a:pt x="0" y="782"/>
                    <a:pt x="34" y="850"/>
                    <a:pt x="111" y="850"/>
                  </a:cubicBezTo>
                  <a:lnTo>
                    <a:pt x="145" y="850"/>
                  </a:lnTo>
                  <a:cubicBezTo>
                    <a:pt x="289" y="816"/>
                    <a:pt x="459" y="672"/>
                    <a:pt x="536" y="570"/>
                  </a:cubicBezTo>
                  <a:cubicBezTo>
                    <a:pt x="638" y="391"/>
                    <a:pt x="672" y="289"/>
                    <a:pt x="714" y="111"/>
                  </a:cubicBezTo>
                  <a:cubicBezTo>
                    <a:pt x="714" y="35"/>
                    <a:pt x="638" y="1"/>
                    <a:pt x="570" y="1"/>
                  </a:cubicBezTo>
                  <a:close/>
                </a:path>
              </a:pathLst>
            </a:custGeom>
            <a:solidFill>
              <a:schemeClr val="lt2"/>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991" name="Google Shape;991;p52"/>
            <p:cNvSpPr/>
            <p:nvPr/>
          </p:nvSpPr>
          <p:spPr>
            <a:xfrm>
              <a:off x="5706180" y="684399"/>
              <a:ext cx="28940" cy="30063"/>
            </a:xfrm>
            <a:custGeom>
              <a:avLst/>
              <a:gdLst/>
              <a:ahLst/>
              <a:cxnLst/>
              <a:rect l="l" t="t" r="r" b="b"/>
              <a:pathLst>
                <a:path w="851" h="884" extrusionOk="0">
                  <a:moveTo>
                    <a:pt x="672" y="0"/>
                  </a:moveTo>
                  <a:cubicBezTo>
                    <a:pt x="638" y="0"/>
                    <a:pt x="596" y="0"/>
                    <a:pt x="596" y="34"/>
                  </a:cubicBezTo>
                  <a:cubicBezTo>
                    <a:pt x="349" y="281"/>
                    <a:pt x="137" y="493"/>
                    <a:pt x="1" y="782"/>
                  </a:cubicBezTo>
                  <a:cubicBezTo>
                    <a:pt x="1" y="850"/>
                    <a:pt x="35" y="884"/>
                    <a:pt x="69" y="884"/>
                  </a:cubicBezTo>
                  <a:lnTo>
                    <a:pt x="103" y="884"/>
                  </a:lnTo>
                  <a:cubicBezTo>
                    <a:pt x="383" y="705"/>
                    <a:pt x="562" y="425"/>
                    <a:pt x="774" y="179"/>
                  </a:cubicBezTo>
                  <a:cubicBezTo>
                    <a:pt x="850" y="102"/>
                    <a:pt x="740" y="0"/>
                    <a:pt x="672" y="0"/>
                  </a:cubicBezTo>
                  <a:close/>
                </a:path>
              </a:pathLst>
            </a:custGeom>
            <a:solidFill>
              <a:schemeClr val="lt2"/>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992" name="Google Shape;992;p52"/>
            <p:cNvSpPr/>
            <p:nvPr/>
          </p:nvSpPr>
          <p:spPr>
            <a:xfrm>
              <a:off x="5648401" y="793869"/>
              <a:ext cx="36150" cy="13331"/>
            </a:xfrm>
            <a:custGeom>
              <a:avLst/>
              <a:gdLst/>
              <a:ahLst/>
              <a:cxnLst/>
              <a:rect l="l" t="t" r="r" b="b"/>
              <a:pathLst>
                <a:path w="1063" h="392" extrusionOk="0">
                  <a:moveTo>
                    <a:pt x="426" y="1"/>
                  </a:moveTo>
                  <a:lnTo>
                    <a:pt x="103" y="1"/>
                  </a:lnTo>
                  <a:cubicBezTo>
                    <a:pt x="1" y="35"/>
                    <a:pt x="1" y="179"/>
                    <a:pt x="103" y="213"/>
                  </a:cubicBezTo>
                  <a:cubicBezTo>
                    <a:pt x="315" y="281"/>
                    <a:pt x="528" y="391"/>
                    <a:pt x="740" y="391"/>
                  </a:cubicBezTo>
                  <a:cubicBezTo>
                    <a:pt x="808" y="391"/>
                    <a:pt x="884" y="358"/>
                    <a:pt x="952" y="358"/>
                  </a:cubicBezTo>
                  <a:cubicBezTo>
                    <a:pt x="1020" y="358"/>
                    <a:pt x="1063" y="247"/>
                    <a:pt x="986" y="179"/>
                  </a:cubicBezTo>
                  <a:cubicBezTo>
                    <a:pt x="850" y="35"/>
                    <a:pt x="638" y="1"/>
                    <a:pt x="426" y="1"/>
                  </a:cubicBezTo>
                  <a:close/>
                </a:path>
              </a:pathLst>
            </a:custGeom>
            <a:solidFill>
              <a:schemeClr val="lt2"/>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993" name="Google Shape;993;p52"/>
            <p:cNvSpPr/>
            <p:nvPr/>
          </p:nvSpPr>
          <p:spPr>
            <a:xfrm>
              <a:off x="5720633" y="785503"/>
              <a:ext cx="30097" cy="12175"/>
            </a:xfrm>
            <a:custGeom>
              <a:avLst/>
              <a:gdLst/>
              <a:ahLst/>
              <a:cxnLst/>
              <a:rect l="l" t="t" r="r" b="b"/>
              <a:pathLst>
                <a:path w="885" h="358" extrusionOk="0">
                  <a:moveTo>
                    <a:pt x="459" y="0"/>
                  </a:moveTo>
                  <a:cubicBezTo>
                    <a:pt x="349" y="0"/>
                    <a:pt x="213" y="34"/>
                    <a:pt x="103" y="68"/>
                  </a:cubicBezTo>
                  <a:cubicBezTo>
                    <a:pt x="1" y="68"/>
                    <a:pt x="35" y="281"/>
                    <a:pt x="137" y="281"/>
                  </a:cubicBezTo>
                  <a:lnTo>
                    <a:pt x="171" y="281"/>
                  </a:lnTo>
                  <a:lnTo>
                    <a:pt x="459" y="281"/>
                  </a:lnTo>
                  <a:cubicBezTo>
                    <a:pt x="527" y="315"/>
                    <a:pt x="595" y="357"/>
                    <a:pt x="672" y="357"/>
                  </a:cubicBezTo>
                  <a:cubicBezTo>
                    <a:pt x="706" y="357"/>
                    <a:pt x="706" y="315"/>
                    <a:pt x="740" y="315"/>
                  </a:cubicBezTo>
                  <a:cubicBezTo>
                    <a:pt x="850" y="281"/>
                    <a:pt x="884" y="179"/>
                    <a:pt x="808" y="102"/>
                  </a:cubicBezTo>
                  <a:cubicBezTo>
                    <a:pt x="740" y="0"/>
                    <a:pt x="561" y="0"/>
                    <a:pt x="459" y="0"/>
                  </a:cubicBezTo>
                  <a:close/>
                </a:path>
              </a:pathLst>
            </a:custGeom>
            <a:solidFill>
              <a:schemeClr val="lt2"/>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994" name="Google Shape;994;p52"/>
            <p:cNvSpPr/>
            <p:nvPr/>
          </p:nvSpPr>
          <p:spPr>
            <a:xfrm>
              <a:off x="5677308" y="733778"/>
              <a:ext cx="22853" cy="17956"/>
            </a:xfrm>
            <a:custGeom>
              <a:avLst/>
              <a:gdLst/>
              <a:ahLst/>
              <a:cxnLst/>
              <a:rect l="l" t="t" r="r" b="b"/>
              <a:pathLst>
                <a:path w="672" h="528" extrusionOk="0">
                  <a:moveTo>
                    <a:pt x="527" y="1"/>
                  </a:moveTo>
                  <a:cubicBezTo>
                    <a:pt x="425" y="35"/>
                    <a:pt x="349" y="103"/>
                    <a:pt x="281" y="137"/>
                  </a:cubicBezTo>
                  <a:cubicBezTo>
                    <a:pt x="213" y="213"/>
                    <a:pt x="136" y="281"/>
                    <a:pt x="68" y="315"/>
                  </a:cubicBezTo>
                  <a:cubicBezTo>
                    <a:pt x="0" y="392"/>
                    <a:pt x="68" y="527"/>
                    <a:pt x="170" y="527"/>
                  </a:cubicBezTo>
                  <a:lnTo>
                    <a:pt x="247" y="527"/>
                  </a:lnTo>
                  <a:cubicBezTo>
                    <a:pt x="315" y="460"/>
                    <a:pt x="383" y="426"/>
                    <a:pt x="459" y="392"/>
                  </a:cubicBezTo>
                  <a:cubicBezTo>
                    <a:pt x="527" y="315"/>
                    <a:pt x="638" y="281"/>
                    <a:pt x="638" y="179"/>
                  </a:cubicBezTo>
                  <a:cubicBezTo>
                    <a:pt x="672" y="103"/>
                    <a:pt x="595" y="1"/>
                    <a:pt x="527" y="1"/>
                  </a:cubicBezTo>
                  <a:close/>
                </a:path>
              </a:pathLst>
            </a:custGeom>
            <a:solidFill>
              <a:schemeClr val="lt2"/>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995" name="Google Shape;995;p52"/>
            <p:cNvSpPr/>
            <p:nvPr/>
          </p:nvSpPr>
          <p:spPr>
            <a:xfrm>
              <a:off x="5748077" y="817844"/>
              <a:ext cx="32681" cy="15950"/>
            </a:xfrm>
            <a:custGeom>
              <a:avLst/>
              <a:gdLst/>
              <a:ahLst/>
              <a:cxnLst/>
              <a:rect l="l" t="t" r="r" b="b"/>
              <a:pathLst>
                <a:path w="961" h="469" extrusionOk="0">
                  <a:moveTo>
                    <a:pt x="145" y="1"/>
                  </a:moveTo>
                  <a:cubicBezTo>
                    <a:pt x="43" y="1"/>
                    <a:pt x="1" y="179"/>
                    <a:pt x="111" y="213"/>
                  </a:cubicBezTo>
                  <a:cubicBezTo>
                    <a:pt x="213" y="256"/>
                    <a:pt x="357" y="324"/>
                    <a:pt x="468" y="358"/>
                  </a:cubicBezTo>
                  <a:cubicBezTo>
                    <a:pt x="570" y="392"/>
                    <a:pt x="680" y="468"/>
                    <a:pt x="782" y="468"/>
                  </a:cubicBezTo>
                  <a:lnTo>
                    <a:pt x="816" y="468"/>
                  </a:lnTo>
                  <a:cubicBezTo>
                    <a:pt x="893" y="468"/>
                    <a:pt x="961" y="358"/>
                    <a:pt x="893" y="290"/>
                  </a:cubicBezTo>
                  <a:cubicBezTo>
                    <a:pt x="816" y="179"/>
                    <a:pt x="680" y="179"/>
                    <a:pt x="570" y="145"/>
                  </a:cubicBezTo>
                  <a:cubicBezTo>
                    <a:pt x="425" y="111"/>
                    <a:pt x="290" y="43"/>
                    <a:pt x="179" y="1"/>
                  </a:cubicBezTo>
                  <a:close/>
                </a:path>
              </a:pathLst>
            </a:custGeom>
            <a:solidFill>
              <a:schemeClr val="lt2"/>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996" name="Google Shape;996;p52"/>
            <p:cNvSpPr/>
            <p:nvPr/>
          </p:nvSpPr>
          <p:spPr>
            <a:xfrm>
              <a:off x="5822894" y="807166"/>
              <a:ext cx="37306" cy="16800"/>
            </a:xfrm>
            <a:custGeom>
              <a:avLst/>
              <a:gdLst/>
              <a:ahLst/>
              <a:cxnLst/>
              <a:rect l="l" t="t" r="r" b="b"/>
              <a:pathLst>
                <a:path w="1097" h="494" extrusionOk="0">
                  <a:moveTo>
                    <a:pt x="179" y="0"/>
                  </a:moveTo>
                  <a:cubicBezTo>
                    <a:pt x="69" y="0"/>
                    <a:pt x="1" y="179"/>
                    <a:pt x="103" y="247"/>
                  </a:cubicBezTo>
                  <a:cubicBezTo>
                    <a:pt x="315" y="357"/>
                    <a:pt x="604" y="493"/>
                    <a:pt x="884" y="493"/>
                  </a:cubicBezTo>
                  <a:lnTo>
                    <a:pt x="952" y="493"/>
                  </a:lnTo>
                  <a:cubicBezTo>
                    <a:pt x="1063" y="459"/>
                    <a:pt x="1097" y="357"/>
                    <a:pt x="1029" y="281"/>
                  </a:cubicBezTo>
                  <a:cubicBezTo>
                    <a:pt x="952" y="179"/>
                    <a:pt x="774" y="145"/>
                    <a:pt x="672" y="102"/>
                  </a:cubicBezTo>
                  <a:cubicBezTo>
                    <a:pt x="494" y="68"/>
                    <a:pt x="349" y="34"/>
                    <a:pt x="213" y="0"/>
                  </a:cubicBezTo>
                  <a:close/>
                </a:path>
              </a:pathLst>
            </a:custGeom>
            <a:solidFill>
              <a:schemeClr val="lt2"/>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997" name="Google Shape;997;p52"/>
            <p:cNvSpPr/>
            <p:nvPr/>
          </p:nvSpPr>
          <p:spPr>
            <a:xfrm>
              <a:off x="5824050" y="844438"/>
              <a:ext cx="25166" cy="13331"/>
            </a:xfrm>
            <a:custGeom>
              <a:avLst/>
              <a:gdLst/>
              <a:ahLst/>
              <a:cxnLst/>
              <a:rect l="l" t="t" r="r" b="b"/>
              <a:pathLst>
                <a:path w="740" h="392" extrusionOk="0">
                  <a:moveTo>
                    <a:pt x="179" y="0"/>
                  </a:moveTo>
                  <a:cubicBezTo>
                    <a:pt x="69" y="0"/>
                    <a:pt x="1" y="145"/>
                    <a:pt x="103" y="213"/>
                  </a:cubicBezTo>
                  <a:cubicBezTo>
                    <a:pt x="213" y="247"/>
                    <a:pt x="281" y="281"/>
                    <a:pt x="392" y="323"/>
                  </a:cubicBezTo>
                  <a:cubicBezTo>
                    <a:pt x="460" y="357"/>
                    <a:pt x="528" y="391"/>
                    <a:pt x="604" y="391"/>
                  </a:cubicBezTo>
                  <a:lnTo>
                    <a:pt x="672" y="391"/>
                  </a:lnTo>
                  <a:cubicBezTo>
                    <a:pt x="740" y="357"/>
                    <a:pt x="740" y="247"/>
                    <a:pt x="706" y="213"/>
                  </a:cubicBezTo>
                  <a:cubicBezTo>
                    <a:pt x="638" y="145"/>
                    <a:pt x="570" y="145"/>
                    <a:pt x="460" y="111"/>
                  </a:cubicBezTo>
                  <a:cubicBezTo>
                    <a:pt x="392" y="68"/>
                    <a:pt x="315" y="34"/>
                    <a:pt x="247" y="0"/>
                  </a:cubicBezTo>
                  <a:close/>
                </a:path>
              </a:pathLst>
            </a:custGeom>
            <a:solidFill>
              <a:schemeClr val="lt2"/>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998" name="Google Shape;998;p52"/>
            <p:cNvSpPr/>
            <p:nvPr/>
          </p:nvSpPr>
          <p:spPr>
            <a:xfrm>
              <a:off x="5916789" y="826516"/>
              <a:ext cx="36150" cy="19112"/>
            </a:xfrm>
            <a:custGeom>
              <a:avLst/>
              <a:gdLst/>
              <a:ahLst/>
              <a:cxnLst/>
              <a:rect l="l" t="t" r="r" b="b"/>
              <a:pathLst>
                <a:path w="1063" h="562" extrusionOk="0">
                  <a:moveTo>
                    <a:pt x="179" y="1"/>
                  </a:moveTo>
                  <a:cubicBezTo>
                    <a:pt x="35" y="1"/>
                    <a:pt x="1" y="171"/>
                    <a:pt x="103" y="247"/>
                  </a:cubicBezTo>
                  <a:cubicBezTo>
                    <a:pt x="247" y="315"/>
                    <a:pt x="349" y="383"/>
                    <a:pt x="493" y="425"/>
                  </a:cubicBezTo>
                  <a:cubicBezTo>
                    <a:pt x="604" y="493"/>
                    <a:pt x="706" y="561"/>
                    <a:pt x="850" y="561"/>
                  </a:cubicBezTo>
                  <a:lnTo>
                    <a:pt x="850" y="561"/>
                  </a:lnTo>
                  <a:cubicBezTo>
                    <a:pt x="952" y="561"/>
                    <a:pt x="1063" y="459"/>
                    <a:pt x="986" y="383"/>
                  </a:cubicBezTo>
                  <a:cubicBezTo>
                    <a:pt x="884" y="247"/>
                    <a:pt x="774" y="213"/>
                    <a:pt x="638" y="171"/>
                  </a:cubicBezTo>
                  <a:cubicBezTo>
                    <a:pt x="493" y="103"/>
                    <a:pt x="349" y="69"/>
                    <a:pt x="213" y="1"/>
                  </a:cubicBezTo>
                  <a:close/>
                </a:path>
              </a:pathLst>
            </a:custGeom>
            <a:solidFill>
              <a:schemeClr val="lt2"/>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999" name="Google Shape;999;p52"/>
            <p:cNvSpPr/>
            <p:nvPr/>
          </p:nvSpPr>
          <p:spPr>
            <a:xfrm>
              <a:off x="5898595" y="870998"/>
              <a:ext cx="25472" cy="15643"/>
            </a:xfrm>
            <a:custGeom>
              <a:avLst/>
              <a:gdLst/>
              <a:ahLst/>
              <a:cxnLst/>
              <a:rect l="l" t="t" r="r" b="b"/>
              <a:pathLst>
                <a:path w="749" h="460" extrusionOk="0">
                  <a:moveTo>
                    <a:pt x="111" y="1"/>
                  </a:moveTo>
                  <a:cubicBezTo>
                    <a:pt x="35" y="1"/>
                    <a:pt x="1" y="103"/>
                    <a:pt x="77" y="137"/>
                  </a:cubicBezTo>
                  <a:cubicBezTo>
                    <a:pt x="145" y="213"/>
                    <a:pt x="213" y="281"/>
                    <a:pt x="323" y="349"/>
                  </a:cubicBezTo>
                  <a:cubicBezTo>
                    <a:pt x="425" y="426"/>
                    <a:pt x="502" y="460"/>
                    <a:pt x="604" y="460"/>
                  </a:cubicBezTo>
                  <a:lnTo>
                    <a:pt x="638" y="460"/>
                  </a:lnTo>
                  <a:cubicBezTo>
                    <a:pt x="714" y="460"/>
                    <a:pt x="748" y="349"/>
                    <a:pt x="714" y="281"/>
                  </a:cubicBezTo>
                  <a:cubicBezTo>
                    <a:pt x="672" y="179"/>
                    <a:pt x="536" y="137"/>
                    <a:pt x="425" y="103"/>
                  </a:cubicBezTo>
                  <a:cubicBezTo>
                    <a:pt x="357" y="69"/>
                    <a:pt x="247" y="35"/>
                    <a:pt x="145" y="1"/>
                  </a:cubicBezTo>
                  <a:close/>
                </a:path>
              </a:pathLst>
            </a:custGeom>
            <a:solidFill>
              <a:schemeClr val="lt2"/>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1000" name="Google Shape;1000;p52"/>
            <p:cNvSpPr/>
            <p:nvPr/>
          </p:nvSpPr>
          <p:spPr>
            <a:xfrm>
              <a:off x="5879516" y="898748"/>
              <a:ext cx="22853" cy="16800"/>
            </a:xfrm>
            <a:custGeom>
              <a:avLst/>
              <a:gdLst/>
              <a:ahLst/>
              <a:cxnLst/>
              <a:rect l="l" t="t" r="r" b="b"/>
              <a:pathLst>
                <a:path w="672" h="494" extrusionOk="0">
                  <a:moveTo>
                    <a:pt x="171" y="0"/>
                  </a:moveTo>
                  <a:cubicBezTo>
                    <a:pt x="69" y="0"/>
                    <a:pt x="1" y="68"/>
                    <a:pt x="69" y="170"/>
                  </a:cubicBezTo>
                  <a:cubicBezTo>
                    <a:pt x="137" y="315"/>
                    <a:pt x="315" y="493"/>
                    <a:pt x="460" y="493"/>
                  </a:cubicBezTo>
                  <a:cubicBezTo>
                    <a:pt x="528" y="493"/>
                    <a:pt x="562" y="459"/>
                    <a:pt x="596" y="425"/>
                  </a:cubicBezTo>
                  <a:cubicBezTo>
                    <a:pt x="672" y="383"/>
                    <a:pt x="672" y="315"/>
                    <a:pt x="638" y="247"/>
                  </a:cubicBezTo>
                  <a:cubicBezTo>
                    <a:pt x="596" y="170"/>
                    <a:pt x="494" y="170"/>
                    <a:pt x="426" y="136"/>
                  </a:cubicBezTo>
                  <a:cubicBezTo>
                    <a:pt x="383" y="102"/>
                    <a:pt x="315" y="68"/>
                    <a:pt x="281" y="34"/>
                  </a:cubicBezTo>
                  <a:cubicBezTo>
                    <a:pt x="247" y="0"/>
                    <a:pt x="213" y="0"/>
                    <a:pt x="171" y="0"/>
                  </a:cubicBezTo>
                  <a:close/>
                </a:path>
              </a:pathLst>
            </a:custGeom>
            <a:solidFill>
              <a:schemeClr val="lt2"/>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1001" name="Google Shape;1001;p52"/>
            <p:cNvSpPr/>
            <p:nvPr/>
          </p:nvSpPr>
          <p:spPr>
            <a:xfrm>
              <a:off x="5879516" y="836038"/>
              <a:ext cx="20268" cy="10746"/>
            </a:xfrm>
            <a:custGeom>
              <a:avLst/>
              <a:gdLst/>
              <a:ahLst/>
              <a:cxnLst/>
              <a:rect l="l" t="t" r="r" b="b"/>
              <a:pathLst>
                <a:path w="596" h="316" extrusionOk="0">
                  <a:moveTo>
                    <a:pt x="171" y="1"/>
                  </a:moveTo>
                  <a:cubicBezTo>
                    <a:pt x="69" y="1"/>
                    <a:pt x="1" y="145"/>
                    <a:pt x="103" y="179"/>
                  </a:cubicBezTo>
                  <a:cubicBezTo>
                    <a:pt x="213" y="247"/>
                    <a:pt x="349" y="315"/>
                    <a:pt x="460" y="315"/>
                  </a:cubicBezTo>
                  <a:lnTo>
                    <a:pt x="528" y="315"/>
                  </a:lnTo>
                  <a:cubicBezTo>
                    <a:pt x="562" y="315"/>
                    <a:pt x="596" y="247"/>
                    <a:pt x="562" y="213"/>
                  </a:cubicBezTo>
                  <a:cubicBezTo>
                    <a:pt x="494" y="145"/>
                    <a:pt x="460" y="145"/>
                    <a:pt x="383" y="103"/>
                  </a:cubicBezTo>
                  <a:cubicBezTo>
                    <a:pt x="315" y="69"/>
                    <a:pt x="281" y="35"/>
                    <a:pt x="213" y="1"/>
                  </a:cubicBezTo>
                  <a:close/>
                </a:path>
              </a:pathLst>
            </a:custGeom>
            <a:solidFill>
              <a:schemeClr val="lt2"/>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1002" name="Google Shape;1002;p52"/>
            <p:cNvSpPr/>
            <p:nvPr/>
          </p:nvSpPr>
          <p:spPr>
            <a:xfrm>
              <a:off x="5889072" y="942074"/>
              <a:ext cx="31219" cy="17956"/>
            </a:xfrm>
            <a:custGeom>
              <a:avLst/>
              <a:gdLst/>
              <a:ahLst/>
              <a:cxnLst/>
              <a:rect l="l" t="t" r="r" b="b"/>
              <a:pathLst>
                <a:path w="918" h="528" extrusionOk="0">
                  <a:moveTo>
                    <a:pt x="179" y="1"/>
                  </a:moveTo>
                  <a:cubicBezTo>
                    <a:pt x="34" y="1"/>
                    <a:pt x="0" y="213"/>
                    <a:pt x="145" y="247"/>
                  </a:cubicBezTo>
                  <a:cubicBezTo>
                    <a:pt x="247" y="281"/>
                    <a:pt x="357" y="349"/>
                    <a:pt x="459" y="425"/>
                  </a:cubicBezTo>
                  <a:cubicBezTo>
                    <a:pt x="569" y="459"/>
                    <a:pt x="671" y="527"/>
                    <a:pt x="782" y="527"/>
                  </a:cubicBezTo>
                  <a:lnTo>
                    <a:pt x="782" y="527"/>
                  </a:lnTo>
                  <a:cubicBezTo>
                    <a:pt x="884" y="527"/>
                    <a:pt x="918" y="425"/>
                    <a:pt x="884" y="349"/>
                  </a:cubicBezTo>
                  <a:cubicBezTo>
                    <a:pt x="850" y="247"/>
                    <a:pt x="705" y="170"/>
                    <a:pt x="603" y="103"/>
                  </a:cubicBezTo>
                  <a:cubicBezTo>
                    <a:pt x="459" y="69"/>
                    <a:pt x="315" y="35"/>
                    <a:pt x="213" y="35"/>
                  </a:cubicBezTo>
                  <a:cubicBezTo>
                    <a:pt x="213" y="1"/>
                    <a:pt x="179" y="1"/>
                    <a:pt x="179" y="1"/>
                  </a:cubicBezTo>
                  <a:close/>
                </a:path>
              </a:pathLst>
            </a:custGeom>
            <a:solidFill>
              <a:schemeClr val="lt2"/>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1003" name="Google Shape;1003;p52"/>
            <p:cNvSpPr/>
            <p:nvPr/>
          </p:nvSpPr>
          <p:spPr>
            <a:xfrm>
              <a:off x="5849182" y="968362"/>
              <a:ext cx="28940" cy="19384"/>
            </a:xfrm>
            <a:custGeom>
              <a:avLst/>
              <a:gdLst/>
              <a:ahLst/>
              <a:cxnLst/>
              <a:rect l="l" t="t" r="r" b="b"/>
              <a:pathLst>
                <a:path w="851" h="570" extrusionOk="0">
                  <a:moveTo>
                    <a:pt x="213" y="1"/>
                  </a:moveTo>
                  <a:cubicBezTo>
                    <a:pt x="111" y="1"/>
                    <a:pt x="1" y="145"/>
                    <a:pt x="111" y="247"/>
                  </a:cubicBezTo>
                  <a:cubicBezTo>
                    <a:pt x="179" y="323"/>
                    <a:pt x="290" y="391"/>
                    <a:pt x="358" y="425"/>
                  </a:cubicBezTo>
                  <a:cubicBezTo>
                    <a:pt x="468" y="502"/>
                    <a:pt x="570" y="536"/>
                    <a:pt x="680" y="536"/>
                  </a:cubicBezTo>
                  <a:cubicBezTo>
                    <a:pt x="680" y="570"/>
                    <a:pt x="680" y="570"/>
                    <a:pt x="714" y="570"/>
                  </a:cubicBezTo>
                  <a:cubicBezTo>
                    <a:pt x="816" y="570"/>
                    <a:pt x="850" y="391"/>
                    <a:pt x="748" y="323"/>
                  </a:cubicBezTo>
                  <a:cubicBezTo>
                    <a:pt x="680" y="289"/>
                    <a:pt x="604" y="247"/>
                    <a:pt x="536" y="179"/>
                  </a:cubicBezTo>
                  <a:cubicBezTo>
                    <a:pt x="468" y="111"/>
                    <a:pt x="358" y="77"/>
                    <a:pt x="290" y="1"/>
                  </a:cubicBezTo>
                  <a:close/>
                </a:path>
              </a:pathLst>
            </a:custGeom>
            <a:solidFill>
              <a:schemeClr val="lt2"/>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1004" name="Google Shape;1004;p52"/>
            <p:cNvSpPr/>
            <p:nvPr/>
          </p:nvSpPr>
          <p:spPr>
            <a:xfrm>
              <a:off x="5807318" y="994956"/>
              <a:ext cx="22853" cy="14453"/>
            </a:xfrm>
            <a:custGeom>
              <a:avLst/>
              <a:gdLst/>
              <a:ahLst/>
              <a:cxnLst/>
              <a:rect l="l" t="t" r="r" b="b"/>
              <a:pathLst>
                <a:path w="672" h="425" extrusionOk="0">
                  <a:moveTo>
                    <a:pt x="102" y="0"/>
                  </a:moveTo>
                  <a:cubicBezTo>
                    <a:pt x="0" y="0"/>
                    <a:pt x="0" y="145"/>
                    <a:pt x="68" y="213"/>
                  </a:cubicBezTo>
                  <a:cubicBezTo>
                    <a:pt x="136" y="246"/>
                    <a:pt x="247" y="280"/>
                    <a:pt x="314" y="357"/>
                  </a:cubicBezTo>
                  <a:cubicBezTo>
                    <a:pt x="382" y="391"/>
                    <a:pt x="459" y="425"/>
                    <a:pt x="527" y="425"/>
                  </a:cubicBezTo>
                  <a:lnTo>
                    <a:pt x="595" y="425"/>
                  </a:lnTo>
                  <a:cubicBezTo>
                    <a:pt x="637" y="391"/>
                    <a:pt x="671" y="357"/>
                    <a:pt x="671" y="280"/>
                  </a:cubicBezTo>
                  <a:cubicBezTo>
                    <a:pt x="637" y="179"/>
                    <a:pt x="527" y="145"/>
                    <a:pt x="425" y="102"/>
                  </a:cubicBezTo>
                  <a:cubicBezTo>
                    <a:pt x="314" y="68"/>
                    <a:pt x="213" y="34"/>
                    <a:pt x="102" y="0"/>
                  </a:cubicBezTo>
                  <a:close/>
                </a:path>
              </a:pathLst>
            </a:custGeom>
            <a:solidFill>
              <a:schemeClr val="lt2"/>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1005" name="Google Shape;1005;p52"/>
            <p:cNvSpPr/>
            <p:nvPr/>
          </p:nvSpPr>
          <p:spPr>
            <a:xfrm>
              <a:off x="5797490" y="1040594"/>
              <a:ext cx="26594" cy="14487"/>
            </a:xfrm>
            <a:custGeom>
              <a:avLst/>
              <a:gdLst/>
              <a:ahLst/>
              <a:cxnLst/>
              <a:rect l="l" t="t" r="r" b="b"/>
              <a:pathLst>
                <a:path w="782" h="426" extrusionOk="0">
                  <a:moveTo>
                    <a:pt x="179" y="0"/>
                  </a:moveTo>
                  <a:cubicBezTo>
                    <a:pt x="34" y="0"/>
                    <a:pt x="0" y="179"/>
                    <a:pt x="111" y="213"/>
                  </a:cubicBezTo>
                  <a:cubicBezTo>
                    <a:pt x="179" y="289"/>
                    <a:pt x="289" y="323"/>
                    <a:pt x="391" y="357"/>
                  </a:cubicBezTo>
                  <a:cubicBezTo>
                    <a:pt x="459" y="391"/>
                    <a:pt x="536" y="425"/>
                    <a:pt x="603" y="425"/>
                  </a:cubicBezTo>
                  <a:lnTo>
                    <a:pt x="671" y="425"/>
                  </a:lnTo>
                  <a:cubicBezTo>
                    <a:pt x="748" y="391"/>
                    <a:pt x="782" y="323"/>
                    <a:pt x="748" y="247"/>
                  </a:cubicBezTo>
                  <a:cubicBezTo>
                    <a:pt x="671" y="145"/>
                    <a:pt x="569" y="145"/>
                    <a:pt x="502" y="111"/>
                  </a:cubicBezTo>
                  <a:cubicBezTo>
                    <a:pt x="391" y="77"/>
                    <a:pt x="289" y="34"/>
                    <a:pt x="213" y="0"/>
                  </a:cubicBezTo>
                  <a:close/>
                </a:path>
              </a:pathLst>
            </a:custGeom>
            <a:solidFill>
              <a:schemeClr val="lt2"/>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1006" name="Google Shape;1006;p52"/>
            <p:cNvSpPr/>
            <p:nvPr/>
          </p:nvSpPr>
          <p:spPr>
            <a:xfrm>
              <a:off x="5861322" y="1018931"/>
              <a:ext cx="25472" cy="15609"/>
            </a:xfrm>
            <a:custGeom>
              <a:avLst/>
              <a:gdLst/>
              <a:ahLst/>
              <a:cxnLst/>
              <a:rect l="l" t="t" r="r" b="b"/>
              <a:pathLst>
                <a:path w="749" h="459" extrusionOk="0">
                  <a:moveTo>
                    <a:pt x="179" y="0"/>
                  </a:moveTo>
                  <a:cubicBezTo>
                    <a:pt x="69" y="0"/>
                    <a:pt x="1" y="145"/>
                    <a:pt x="111" y="213"/>
                  </a:cubicBezTo>
                  <a:cubicBezTo>
                    <a:pt x="179" y="289"/>
                    <a:pt x="247" y="357"/>
                    <a:pt x="357" y="391"/>
                  </a:cubicBezTo>
                  <a:cubicBezTo>
                    <a:pt x="425" y="425"/>
                    <a:pt x="493" y="459"/>
                    <a:pt x="570" y="459"/>
                  </a:cubicBezTo>
                  <a:cubicBezTo>
                    <a:pt x="604" y="459"/>
                    <a:pt x="638" y="459"/>
                    <a:pt x="672" y="425"/>
                  </a:cubicBezTo>
                  <a:cubicBezTo>
                    <a:pt x="706" y="391"/>
                    <a:pt x="748" y="357"/>
                    <a:pt x="706" y="289"/>
                  </a:cubicBezTo>
                  <a:cubicBezTo>
                    <a:pt x="638" y="213"/>
                    <a:pt x="570" y="213"/>
                    <a:pt x="459" y="179"/>
                  </a:cubicBezTo>
                  <a:cubicBezTo>
                    <a:pt x="391" y="145"/>
                    <a:pt x="323" y="77"/>
                    <a:pt x="247" y="34"/>
                  </a:cubicBezTo>
                  <a:cubicBezTo>
                    <a:pt x="213" y="0"/>
                    <a:pt x="213" y="0"/>
                    <a:pt x="179" y="0"/>
                  </a:cubicBezTo>
                  <a:close/>
                </a:path>
              </a:pathLst>
            </a:custGeom>
            <a:solidFill>
              <a:schemeClr val="lt2"/>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1007" name="Google Shape;1007;p52"/>
            <p:cNvSpPr/>
            <p:nvPr/>
          </p:nvSpPr>
          <p:spPr>
            <a:xfrm>
              <a:off x="5919101" y="1005634"/>
              <a:ext cx="36150" cy="18228"/>
            </a:xfrm>
            <a:custGeom>
              <a:avLst/>
              <a:gdLst/>
              <a:ahLst/>
              <a:cxnLst/>
              <a:rect l="l" t="t" r="r" b="b"/>
              <a:pathLst>
                <a:path w="1063" h="536" extrusionOk="0">
                  <a:moveTo>
                    <a:pt x="179" y="0"/>
                  </a:moveTo>
                  <a:cubicBezTo>
                    <a:pt x="69" y="0"/>
                    <a:pt x="1" y="179"/>
                    <a:pt x="111" y="213"/>
                  </a:cubicBezTo>
                  <a:cubicBezTo>
                    <a:pt x="357" y="323"/>
                    <a:pt x="604" y="536"/>
                    <a:pt x="850" y="536"/>
                  </a:cubicBezTo>
                  <a:lnTo>
                    <a:pt x="918" y="536"/>
                  </a:lnTo>
                  <a:cubicBezTo>
                    <a:pt x="1029" y="502"/>
                    <a:pt x="1063" y="391"/>
                    <a:pt x="995" y="323"/>
                  </a:cubicBezTo>
                  <a:cubicBezTo>
                    <a:pt x="816" y="111"/>
                    <a:pt x="459" y="77"/>
                    <a:pt x="213" y="0"/>
                  </a:cubicBezTo>
                  <a:close/>
                </a:path>
              </a:pathLst>
            </a:custGeom>
            <a:solidFill>
              <a:schemeClr val="lt2"/>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1008" name="Google Shape;1008;p52"/>
            <p:cNvSpPr/>
            <p:nvPr/>
          </p:nvSpPr>
          <p:spPr>
            <a:xfrm>
              <a:off x="5971983" y="973293"/>
              <a:ext cx="25438" cy="15609"/>
            </a:xfrm>
            <a:custGeom>
              <a:avLst/>
              <a:gdLst/>
              <a:ahLst/>
              <a:cxnLst/>
              <a:rect l="l" t="t" r="r" b="b"/>
              <a:pathLst>
                <a:path w="748" h="459" extrusionOk="0">
                  <a:moveTo>
                    <a:pt x="179" y="0"/>
                  </a:moveTo>
                  <a:cubicBezTo>
                    <a:pt x="77" y="0"/>
                    <a:pt x="0" y="178"/>
                    <a:pt x="111" y="246"/>
                  </a:cubicBezTo>
                  <a:cubicBezTo>
                    <a:pt x="213" y="314"/>
                    <a:pt x="323" y="391"/>
                    <a:pt x="425" y="425"/>
                  </a:cubicBezTo>
                  <a:cubicBezTo>
                    <a:pt x="467" y="459"/>
                    <a:pt x="501" y="459"/>
                    <a:pt x="535" y="459"/>
                  </a:cubicBezTo>
                  <a:cubicBezTo>
                    <a:pt x="603" y="459"/>
                    <a:pt x="680" y="425"/>
                    <a:pt x="714" y="391"/>
                  </a:cubicBezTo>
                  <a:lnTo>
                    <a:pt x="714" y="314"/>
                  </a:lnTo>
                  <a:cubicBezTo>
                    <a:pt x="748" y="246"/>
                    <a:pt x="680" y="144"/>
                    <a:pt x="569" y="102"/>
                  </a:cubicBezTo>
                  <a:cubicBezTo>
                    <a:pt x="467" y="68"/>
                    <a:pt x="357" y="34"/>
                    <a:pt x="213" y="0"/>
                  </a:cubicBezTo>
                  <a:close/>
                </a:path>
              </a:pathLst>
            </a:custGeom>
            <a:solidFill>
              <a:schemeClr val="lt2"/>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1009" name="Google Shape;1009;p52"/>
            <p:cNvSpPr/>
            <p:nvPr/>
          </p:nvSpPr>
          <p:spPr>
            <a:xfrm>
              <a:off x="5941920" y="942074"/>
              <a:ext cx="38769" cy="17956"/>
            </a:xfrm>
            <a:custGeom>
              <a:avLst/>
              <a:gdLst/>
              <a:ahLst/>
              <a:cxnLst/>
              <a:rect l="l" t="t" r="r" b="b"/>
              <a:pathLst>
                <a:path w="1140" h="528" extrusionOk="0">
                  <a:moveTo>
                    <a:pt x="213" y="1"/>
                  </a:moveTo>
                  <a:cubicBezTo>
                    <a:pt x="77" y="1"/>
                    <a:pt x="1" y="213"/>
                    <a:pt x="179" y="247"/>
                  </a:cubicBezTo>
                  <a:cubicBezTo>
                    <a:pt x="324" y="315"/>
                    <a:pt x="459" y="349"/>
                    <a:pt x="604" y="425"/>
                  </a:cubicBezTo>
                  <a:cubicBezTo>
                    <a:pt x="714" y="459"/>
                    <a:pt x="816" y="527"/>
                    <a:pt x="927" y="527"/>
                  </a:cubicBezTo>
                  <a:lnTo>
                    <a:pt x="995" y="527"/>
                  </a:lnTo>
                  <a:cubicBezTo>
                    <a:pt x="1063" y="493"/>
                    <a:pt x="1139" y="349"/>
                    <a:pt x="1063" y="281"/>
                  </a:cubicBezTo>
                  <a:cubicBezTo>
                    <a:pt x="995" y="170"/>
                    <a:pt x="850" y="137"/>
                    <a:pt x="714" y="103"/>
                  </a:cubicBezTo>
                  <a:cubicBezTo>
                    <a:pt x="570" y="35"/>
                    <a:pt x="392" y="35"/>
                    <a:pt x="247" y="1"/>
                  </a:cubicBezTo>
                  <a:close/>
                </a:path>
              </a:pathLst>
            </a:custGeom>
            <a:solidFill>
              <a:schemeClr val="lt2"/>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1010" name="Google Shape;1010;p52"/>
            <p:cNvSpPr/>
            <p:nvPr/>
          </p:nvSpPr>
          <p:spPr>
            <a:xfrm>
              <a:off x="5926345" y="903373"/>
              <a:ext cx="36116" cy="19384"/>
            </a:xfrm>
            <a:custGeom>
              <a:avLst/>
              <a:gdLst/>
              <a:ahLst/>
              <a:cxnLst/>
              <a:rect l="l" t="t" r="r" b="b"/>
              <a:pathLst>
                <a:path w="1062" h="570" extrusionOk="0">
                  <a:moveTo>
                    <a:pt x="246" y="0"/>
                  </a:moveTo>
                  <a:cubicBezTo>
                    <a:pt x="68" y="0"/>
                    <a:pt x="0" y="247"/>
                    <a:pt x="178" y="357"/>
                  </a:cubicBezTo>
                  <a:cubicBezTo>
                    <a:pt x="323" y="391"/>
                    <a:pt x="425" y="425"/>
                    <a:pt x="569" y="501"/>
                  </a:cubicBezTo>
                  <a:cubicBezTo>
                    <a:pt x="637" y="535"/>
                    <a:pt x="748" y="569"/>
                    <a:pt x="850" y="569"/>
                  </a:cubicBezTo>
                  <a:cubicBezTo>
                    <a:pt x="850" y="569"/>
                    <a:pt x="883" y="569"/>
                    <a:pt x="917" y="535"/>
                  </a:cubicBezTo>
                  <a:cubicBezTo>
                    <a:pt x="994" y="535"/>
                    <a:pt x="1062" y="425"/>
                    <a:pt x="994" y="357"/>
                  </a:cubicBezTo>
                  <a:cubicBezTo>
                    <a:pt x="917" y="213"/>
                    <a:pt x="816" y="179"/>
                    <a:pt x="671" y="145"/>
                  </a:cubicBezTo>
                  <a:cubicBezTo>
                    <a:pt x="569" y="77"/>
                    <a:pt x="425" y="34"/>
                    <a:pt x="280" y="0"/>
                  </a:cubicBezTo>
                  <a:close/>
                </a:path>
              </a:pathLst>
            </a:custGeom>
            <a:solidFill>
              <a:schemeClr val="lt2"/>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1011" name="Google Shape;1011;p52"/>
            <p:cNvSpPr/>
            <p:nvPr/>
          </p:nvSpPr>
          <p:spPr>
            <a:xfrm>
              <a:off x="5991333" y="913201"/>
              <a:ext cx="37306" cy="20234"/>
            </a:xfrm>
            <a:custGeom>
              <a:avLst/>
              <a:gdLst/>
              <a:ahLst/>
              <a:cxnLst/>
              <a:rect l="l" t="t" r="r" b="b"/>
              <a:pathLst>
                <a:path w="1097" h="595" extrusionOk="0">
                  <a:moveTo>
                    <a:pt x="179" y="0"/>
                  </a:moveTo>
                  <a:cubicBezTo>
                    <a:pt x="68" y="0"/>
                    <a:pt x="0" y="136"/>
                    <a:pt x="111" y="246"/>
                  </a:cubicBezTo>
                  <a:cubicBezTo>
                    <a:pt x="213" y="314"/>
                    <a:pt x="570" y="595"/>
                    <a:pt x="782" y="595"/>
                  </a:cubicBezTo>
                  <a:cubicBezTo>
                    <a:pt x="884" y="595"/>
                    <a:pt x="918" y="561"/>
                    <a:pt x="960" y="493"/>
                  </a:cubicBezTo>
                  <a:cubicBezTo>
                    <a:pt x="1096" y="170"/>
                    <a:pt x="425" y="34"/>
                    <a:pt x="213" y="0"/>
                  </a:cubicBezTo>
                  <a:close/>
                </a:path>
              </a:pathLst>
            </a:custGeom>
            <a:solidFill>
              <a:schemeClr val="lt2"/>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1012" name="Google Shape;1012;p52"/>
            <p:cNvSpPr/>
            <p:nvPr/>
          </p:nvSpPr>
          <p:spPr>
            <a:xfrm>
              <a:off x="5992489" y="868414"/>
              <a:ext cx="33837" cy="11018"/>
            </a:xfrm>
            <a:custGeom>
              <a:avLst/>
              <a:gdLst/>
              <a:ahLst/>
              <a:cxnLst/>
              <a:rect l="l" t="t" r="r" b="b"/>
              <a:pathLst>
                <a:path w="995" h="324" extrusionOk="0">
                  <a:moveTo>
                    <a:pt x="145" y="0"/>
                  </a:moveTo>
                  <a:cubicBezTo>
                    <a:pt x="34" y="0"/>
                    <a:pt x="0" y="179"/>
                    <a:pt x="111" y="179"/>
                  </a:cubicBezTo>
                  <a:cubicBezTo>
                    <a:pt x="213" y="213"/>
                    <a:pt x="357" y="255"/>
                    <a:pt x="502" y="289"/>
                  </a:cubicBezTo>
                  <a:cubicBezTo>
                    <a:pt x="603" y="323"/>
                    <a:pt x="714" y="323"/>
                    <a:pt x="816" y="323"/>
                  </a:cubicBezTo>
                  <a:lnTo>
                    <a:pt x="850" y="323"/>
                  </a:lnTo>
                  <a:cubicBezTo>
                    <a:pt x="926" y="323"/>
                    <a:pt x="994" y="213"/>
                    <a:pt x="884" y="145"/>
                  </a:cubicBezTo>
                  <a:cubicBezTo>
                    <a:pt x="671" y="43"/>
                    <a:pt x="391" y="43"/>
                    <a:pt x="145" y="0"/>
                  </a:cubicBezTo>
                  <a:close/>
                </a:path>
              </a:pathLst>
            </a:custGeom>
            <a:solidFill>
              <a:schemeClr val="lt2"/>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1013" name="Google Shape;1013;p52"/>
            <p:cNvSpPr/>
            <p:nvPr/>
          </p:nvSpPr>
          <p:spPr>
            <a:xfrm>
              <a:off x="6038433" y="942074"/>
              <a:ext cx="21697" cy="14487"/>
            </a:xfrm>
            <a:custGeom>
              <a:avLst/>
              <a:gdLst/>
              <a:ahLst/>
              <a:cxnLst/>
              <a:rect l="l" t="t" r="r" b="b"/>
              <a:pathLst>
                <a:path w="638" h="426" extrusionOk="0">
                  <a:moveTo>
                    <a:pt x="136" y="1"/>
                  </a:moveTo>
                  <a:cubicBezTo>
                    <a:pt x="34" y="1"/>
                    <a:pt x="0" y="103"/>
                    <a:pt x="34" y="213"/>
                  </a:cubicBezTo>
                  <a:cubicBezTo>
                    <a:pt x="68" y="281"/>
                    <a:pt x="136" y="315"/>
                    <a:pt x="212" y="349"/>
                  </a:cubicBezTo>
                  <a:cubicBezTo>
                    <a:pt x="280" y="383"/>
                    <a:pt x="348" y="425"/>
                    <a:pt x="459" y="425"/>
                  </a:cubicBezTo>
                  <a:lnTo>
                    <a:pt x="459" y="425"/>
                  </a:lnTo>
                  <a:cubicBezTo>
                    <a:pt x="561" y="425"/>
                    <a:pt x="637" y="315"/>
                    <a:pt x="637" y="247"/>
                  </a:cubicBezTo>
                  <a:cubicBezTo>
                    <a:pt x="637" y="137"/>
                    <a:pt x="561" y="69"/>
                    <a:pt x="459" y="69"/>
                  </a:cubicBezTo>
                  <a:lnTo>
                    <a:pt x="459" y="69"/>
                  </a:lnTo>
                  <a:lnTo>
                    <a:pt x="382" y="69"/>
                  </a:lnTo>
                  <a:lnTo>
                    <a:pt x="314" y="69"/>
                  </a:lnTo>
                  <a:cubicBezTo>
                    <a:pt x="280" y="35"/>
                    <a:pt x="246" y="35"/>
                    <a:pt x="170" y="1"/>
                  </a:cubicBezTo>
                  <a:close/>
                </a:path>
              </a:pathLst>
            </a:custGeom>
            <a:solidFill>
              <a:schemeClr val="lt2"/>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1014" name="Google Shape;1014;p52"/>
            <p:cNvSpPr/>
            <p:nvPr/>
          </p:nvSpPr>
          <p:spPr>
            <a:xfrm>
              <a:off x="6069618" y="964893"/>
              <a:ext cx="26594" cy="14487"/>
            </a:xfrm>
            <a:custGeom>
              <a:avLst/>
              <a:gdLst/>
              <a:ahLst/>
              <a:cxnLst/>
              <a:rect l="l" t="t" r="r" b="b"/>
              <a:pathLst>
                <a:path w="782" h="426" extrusionOk="0">
                  <a:moveTo>
                    <a:pt x="145" y="1"/>
                  </a:moveTo>
                  <a:cubicBezTo>
                    <a:pt x="68" y="1"/>
                    <a:pt x="34" y="69"/>
                    <a:pt x="0" y="103"/>
                  </a:cubicBezTo>
                  <a:cubicBezTo>
                    <a:pt x="0" y="179"/>
                    <a:pt x="34" y="247"/>
                    <a:pt x="102" y="281"/>
                  </a:cubicBezTo>
                  <a:cubicBezTo>
                    <a:pt x="213" y="281"/>
                    <a:pt x="281" y="349"/>
                    <a:pt x="391" y="349"/>
                  </a:cubicBezTo>
                  <a:cubicBezTo>
                    <a:pt x="459" y="391"/>
                    <a:pt x="493" y="425"/>
                    <a:pt x="570" y="425"/>
                  </a:cubicBezTo>
                  <a:cubicBezTo>
                    <a:pt x="604" y="425"/>
                    <a:pt x="638" y="391"/>
                    <a:pt x="672" y="349"/>
                  </a:cubicBezTo>
                  <a:cubicBezTo>
                    <a:pt x="740" y="315"/>
                    <a:pt x="782" y="247"/>
                    <a:pt x="740" y="179"/>
                  </a:cubicBezTo>
                  <a:cubicBezTo>
                    <a:pt x="672" y="69"/>
                    <a:pt x="570" y="35"/>
                    <a:pt x="459" y="35"/>
                  </a:cubicBezTo>
                  <a:cubicBezTo>
                    <a:pt x="357" y="1"/>
                    <a:pt x="247" y="1"/>
                    <a:pt x="145" y="1"/>
                  </a:cubicBezTo>
                  <a:close/>
                </a:path>
              </a:pathLst>
            </a:custGeom>
            <a:solidFill>
              <a:schemeClr val="lt2"/>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1015" name="Google Shape;1015;p52"/>
            <p:cNvSpPr/>
            <p:nvPr/>
          </p:nvSpPr>
          <p:spPr>
            <a:xfrm>
              <a:off x="6047955" y="1007062"/>
              <a:ext cx="25166" cy="13059"/>
            </a:xfrm>
            <a:custGeom>
              <a:avLst/>
              <a:gdLst/>
              <a:ahLst/>
              <a:cxnLst/>
              <a:rect l="l" t="t" r="r" b="b"/>
              <a:pathLst>
                <a:path w="740" h="384" extrusionOk="0">
                  <a:moveTo>
                    <a:pt x="179" y="1"/>
                  </a:moveTo>
                  <a:cubicBezTo>
                    <a:pt x="68" y="1"/>
                    <a:pt x="0" y="137"/>
                    <a:pt x="102" y="213"/>
                  </a:cubicBezTo>
                  <a:cubicBezTo>
                    <a:pt x="213" y="247"/>
                    <a:pt x="281" y="281"/>
                    <a:pt x="357" y="315"/>
                  </a:cubicBezTo>
                  <a:cubicBezTo>
                    <a:pt x="425" y="349"/>
                    <a:pt x="493" y="383"/>
                    <a:pt x="570" y="383"/>
                  </a:cubicBezTo>
                  <a:cubicBezTo>
                    <a:pt x="604" y="383"/>
                    <a:pt x="637" y="383"/>
                    <a:pt x="671" y="349"/>
                  </a:cubicBezTo>
                  <a:cubicBezTo>
                    <a:pt x="739" y="315"/>
                    <a:pt x="739" y="247"/>
                    <a:pt x="705" y="171"/>
                  </a:cubicBezTo>
                  <a:cubicBezTo>
                    <a:pt x="671" y="69"/>
                    <a:pt x="570" y="69"/>
                    <a:pt x="459" y="35"/>
                  </a:cubicBezTo>
                  <a:cubicBezTo>
                    <a:pt x="391" y="35"/>
                    <a:pt x="281" y="1"/>
                    <a:pt x="213" y="1"/>
                  </a:cubicBezTo>
                  <a:close/>
                </a:path>
              </a:pathLst>
            </a:custGeom>
            <a:solidFill>
              <a:schemeClr val="lt2"/>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1016" name="Google Shape;1016;p52"/>
            <p:cNvSpPr/>
            <p:nvPr/>
          </p:nvSpPr>
          <p:spPr>
            <a:xfrm>
              <a:off x="6028605" y="972136"/>
              <a:ext cx="21697" cy="11869"/>
            </a:xfrm>
            <a:custGeom>
              <a:avLst/>
              <a:gdLst/>
              <a:ahLst/>
              <a:cxnLst/>
              <a:rect l="l" t="t" r="r" b="b"/>
              <a:pathLst>
                <a:path w="638" h="349" extrusionOk="0">
                  <a:moveTo>
                    <a:pt x="179" y="0"/>
                  </a:moveTo>
                  <a:cubicBezTo>
                    <a:pt x="34" y="0"/>
                    <a:pt x="0" y="212"/>
                    <a:pt x="145" y="246"/>
                  </a:cubicBezTo>
                  <a:cubicBezTo>
                    <a:pt x="247" y="280"/>
                    <a:pt x="323" y="314"/>
                    <a:pt x="425" y="348"/>
                  </a:cubicBezTo>
                  <a:lnTo>
                    <a:pt x="459" y="348"/>
                  </a:lnTo>
                  <a:cubicBezTo>
                    <a:pt x="535" y="348"/>
                    <a:pt x="603" y="314"/>
                    <a:pt x="637" y="246"/>
                  </a:cubicBezTo>
                  <a:cubicBezTo>
                    <a:pt x="637" y="178"/>
                    <a:pt x="603" y="68"/>
                    <a:pt x="501" y="68"/>
                  </a:cubicBezTo>
                  <a:cubicBezTo>
                    <a:pt x="391" y="34"/>
                    <a:pt x="323" y="34"/>
                    <a:pt x="213" y="0"/>
                  </a:cubicBezTo>
                  <a:close/>
                </a:path>
              </a:pathLst>
            </a:custGeom>
            <a:solidFill>
              <a:schemeClr val="lt2"/>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1017" name="Google Shape;1017;p52"/>
            <p:cNvSpPr/>
            <p:nvPr/>
          </p:nvSpPr>
          <p:spPr>
            <a:xfrm>
              <a:off x="5968514" y="1038281"/>
              <a:ext cx="27750" cy="12175"/>
            </a:xfrm>
            <a:custGeom>
              <a:avLst/>
              <a:gdLst/>
              <a:ahLst/>
              <a:cxnLst/>
              <a:rect l="l" t="t" r="r" b="b"/>
              <a:pathLst>
                <a:path w="816" h="358" extrusionOk="0">
                  <a:moveTo>
                    <a:pt x="68" y="0"/>
                  </a:moveTo>
                  <a:cubicBezTo>
                    <a:pt x="34" y="0"/>
                    <a:pt x="0" y="68"/>
                    <a:pt x="34" y="102"/>
                  </a:cubicBezTo>
                  <a:cubicBezTo>
                    <a:pt x="213" y="179"/>
                    <a:pt x="425" y="357"/>
                    <a:pt x="637" y="357"/>
                  </a:cubicBezTo>
                  <a:lnTo>
                    <a:pt x="671" y="357"/>
                  </a:lnTo>
                  <a:cubicBezTo>
                    <a:pt x="739" y="315"/>
                    <a:pt x="816" y="247"/>
                    <a:pt x="739" y="179"/>
                  </a:cubicBezTo>
                  <a:cubicBezTo>
                    <a:pt x="569" y="68"/>
                    <a:pt x="281" y="34"/>
                    <a:pt x="102" y="0"/>
                  </a:cubicBezTo>
                  <a:close/>
                </a:path>
              </a:pathLst>
            </a:custGeom>
            <a:solidFill>
              <a:schemeClr val="lt2"/>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1018" name="Google Shape;1018;p52"/>
            <p:cNvSpPr/>
            <p:nvPr/>
          </p:nvSpPr>
          <p:spPr>
            <a:xfrm>
              <a:off x="5946851" y="1094904"/>
              <a:ext cx="25166" cy="13331"/>
            </a:xfrm>
            <a:custGeom>
              <a:avLst/>
              <a:gdLst/>
              <a:ahLst/>
              <a:cxnLst/>
              <a:rect l="l" t="t" r="r" b="b"/>
              <a:pathLst>
                <a:path w="740" h="392" extrusionOk="0">
                  <a:moveTo>
                    <a:pt x="280" y="0"/>
                  </a:moveTo>
                  <a:lnTo>
                    <a:pt x="145" y="0"/>
                  </a:lnTo>
                  <a:cubicBezTo>
                    <a:pt x="68" y="0"/>
                    <a:pt x="34" y="34"/>
                    <a:pt x="0" y="102"/>
                  </a:cubicBezTo>
                  <a:cubicBezTo>
                    <a:pt x="0" y="179"/>
                    <a:pt x="34" y="247"/>
                    <a:pt x="102" y="247"/>
                  </a:cubicBezTo>
                  <a:cubicBezTo>
                    <a:pt x="247" y="281"/>
                    <a:pt x="357" y="315"/>
                    <a:pt x="493" y="349"/>
                  </a:cubicBezTo>
                  <a:lnTo>
                    <a:pt x="527" y="391"/>
                  </a:lnTo>
                  <a:cubicBezTo>
                    <a:pt x="603" y="391"/>
                    <a:pt x="637" y="349"/>
                    <a:pt x="671" y="315"/>
                  </a:cubicBezTo>
                  <a:lnTo>
                    <a:pt x="671" y="315"/>
                  </a:lnTo>
                  <a:cubicBezTo>
                    <a:pt x="705" y="281"/>
                    <a:pt x="739" y="213"/>
                    <a:pt x="705" y="179"/>
                  </a:cubicBezTo>
                  <a:lnTo>
                    <a:pt x="705" y="136"/>
                  </a:lnTo>
                  <a:cubicBezTo>
                    <a:pt x="705" y="102"/>
                    <a:pt x="637" y="34"/>
                    <a:pt x="603" y="34"/>
                  </a:cubicBezTo>
                  <a:cubicBezTo>
                    <a:pt x="493" y="0"/>
                    <a:pt x="391" y="0"/>
                    <a:pt x="280" y="0"/>
                  </a:cubicBezTo>
                  <a:close/>
                </a:path>
              </a:pathLst>
            </a:custGeom>
            <a:solidFill>
              <a:schemeClr val="lt2"/>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1019" name="Google Shape;1019;p52"/>
            <p:cNvSpPr/>
            <p:nvPr/>
          </p:nvSpPr>
          <p:spPr>
            <a:xfrm>
              <a:off x="5903492" y="1065997"/>
              <a:ext cx="20575" cy="13331"/>
            </a:xfrm>
            <a:custGeom>
              <a:avLst/>
              <a:gdLst/>
              <a:ahLst/>
              <a:cxnLst/>
              <a:rect l="l" t="t" r="r" b="b"/>
              <a:pathLst>
                <a:path w="605" h="392" extrusionOk="0">
                  <a:moveTo>
                    <a:pt x="103" y="1"/>
                  </a:moveTo>
                  <a:cubicBezTo>
                    <a:pt x="69" y="1"/>
                    <a:pt x="35" y="35"/>
                    <a:pt x="1" y="103"/>
                  </a:cubicBezTo>
                  <a:cubicBezTo>
                    <a:pt x="1" y="179"/>
                    <a:pt x="35" y="213"/>
                    <a:pt x="103" y="247"/>
                  </a:cubicBezTo>
                  <a:cubicBezTo>
                    <a:pt x="179" y="281"/>
                    <a:pt x="247" y="315"/>
                    <a:pt x="315" y="315"/>
                  </a:cubicBezTo>
                  <a:cubicBezTo>
                    <a:pt x="358" y="349"/>
                    <a:pt x="392" y="392"/>
                    <a:pt x="460" y="392"/>
                  </a:cubicBezTo>
                  <a:cubicBezTo>
                    <a:pt x="494" y="392"/>
                    <a:pt x="494" y="392"/>
                    <a:pt x="528" y="349"/>
                  </a:cubicBezTo>
                  <a:cubicBezTo>
                    <a:pt x="570" y="315"/>
                    <a:pt x="604" y="281"/>
                    <a:pt x="604" y="213"/>
                  </a:cubicBezTo>
                  <a:cubicBezTo>
                    <a:pt x="570" y="137"/>
                    <a:pt x="460" y="103"/>
                    <a:pt x="392" y="69"/>
                  </a:cubicBezTo>
                  <a:cubicBezTo>
                    <a:pt x="315" y="69"/>
                    <a:pt x="247" y="35"/>
                    <a:pt x="145" y="1"/>
                  </a:cubicBezTo>
                  <a:close/>
                </a:path>
              </a:pathLst>
            </a:custGeom>
            <a:solidFill>
              <a:schemeClr val="lt2"/>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1020" name="Google Shape;1020;p52"/>
            <p:cNvSpPr/>
            <p:nvPr/>
          </p:nvSpPr>
          <p:spPr>
            <a:xfrm>
              <a:off x="5896282" y="1116566"/>
              <a:ext cx="25166" cy="16800"/>
            </a:xfrm>
            <a:custGeom>
              <a:avLst/>
              <a:gdLst/>
              <a:ahLst/>
              <a:cxnLst/>
              <a:rect l="l" t="t" r="r" b="b"/>
              <a:pathLst>
                <a:path w="740" h="494" extrusionOk="0">
                  <a:moveTo>
                    <a:pt x="103" y="0"/>
                  </a:moveTo>
                  <a:cubicBezTo>
                    <a:pt x="35" y="0"/>
                    <a:pt x="1" y="136"/>
                    <a:pt x="69" y="179"/>
                  </a:cubicBezTo>
                  <a:cubicBezTo>
                    <a:pt x="179" y="247"/>
                    <a:pt x="281" y="315"/>
                    <a:pt x="391" y="391"/>
                  </a:cubicBezTo>
                  <a:cubicBezTo>
                    <a:pt x="459" y="459"/>
                    <a:pt x="527" y="493"/>
                    <a:pt x="604" y="493"/>
                  </a:cubicBezTo>
                  <a:cubicBezTo>
                    <a:pt x="638" y="493"/>
                    <a:pt x="638" y="493"/>
                    <a:pt x="672" y="459"/>
                  </a:cubicBezTo>
                  <a:cubicBezTo>
                    <a:pt x="706" y="459"/>
                    <a:pt x="740" y="425"/>
                    <a:pt x="740" y="425"/>
                  </a:cubicBezTo>
                  <a:cubicBezTo>
                    <a:pt x="740" y="281"/>
                    <a:pt x="672" y="213"/>
                    <a:pt x="527" y="136"/>
                  </a:cubicBezTo>
                  <a:cubicBezTo>
                    <a:pt x="425" y="68"/>
                    <a:pt x="281" y="34"/>
                    <a:pt x="145" y="0"/>
                  </a:cubicBezTo>
                  <a:close/>
                </a:path>
              </a:pathLst>
            </a:custGeom>
            <a:solidFill>
              <a:schemeClr val="lt2"/>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1021" name="Google Shape;1021;p52"/>
            <p:cNvSpPr/>
            <p:nvPr/>
          </p:nvSpPr>
          <p:spPr>
            <a:xfrm>
              <a:off x="5856425" y="1098372"/>
              <a:ext cx="21697" cy="14487"/>
            </a:xfrm>
            <a:custGeom>
              <a:avLst/>
              <a:gdLst/>
              <a:ahLst/>
              <a:cxnLst/>
              <a:rect l="l" t="t" r="r" b="b"/>
              <a:pathLst>
                <a:path w="638" h="426" extrusionOk="0">
                  <a:moveTo>
                    <a:pt x="145" y="0"/>
                  </a:moveTo>
                  <a:cubicBezTo>
                    <a:pt x="77" y="0"/>
                    <a:pt x="0" y="145"/>
                    <a:pt x="111" y="213"/>
                  </a:cubicBezTo>
                  <a:cubicBezTo>
                    <a:pt x="179" y="247"/>
                    <a:pt x="255" y="323"/>
                    <a:pt x="323" y="357"/>
                  </a:cubicBezTo>
                  <a:cubicBezTo>
                    <a:pt x="357" y="391"/>
                    <a:pt x="391" y="391"/>
                    <a:pt x="425" y="425"/>
                  </a:cubicBezTo>
                  <a:lnTo>
                    <a:pt x="501" y="425"/>
                  </a:lnTo>
                  <a:lnTo>
                    <a:pt x="569" y="425"/>
                  </a:lnTo>
                  <a:cubicBezTo>
                    <a:pt x="603" y="391"/>
                    <a:pt x="637" y="357"/>
                    <a:pt x="637" y="323"/>
                  </a:cubicBezTo>
                  <a:cubicBezTo>
                    <a:pt x="569" y="247"/>
                    <a:pt x="535" y="179"/>
                    <a:pt x="467" y="145"/>
                  </a:cubicBezTo>
                  <a:cubicBezTo>
                    <a:pt x="391" y="111"/>
                    <a:pt x="289" y="77"/>
                    <a:pt x="213" y="34"/>
                  </a:cubicBezTo>
                  <a:cubicBezTo>
                    <a:pt x="179" y="0"/>
                    <a:pt x="179" y="0"/>
                    <a:pt x="145" y="0"/>
                  </a:cubicBezTo>
                  <a:close/>
                </a:path>
              </a:pathLst>
            </a:custGeom>
            <a:solidFill>
              <a:schemeClr val="lt2"/>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1022" name="Google Shape;1022;p52"/>
            <p:cNvSpPr/>
            <p:nvPr/>
          </p:nvSpPr>
          <p:spPr>
            <a:xfrm>
              <a:off x="5721790" y="1139385"/>
              <a:ext cx="28940" cy="21697"/>
            </a:xfrm>
            <a:custGeom>
              <a:avLst/>
              <a:gdLst/>
              <a:ahLst/>
              <a:cxnLst/>
              <a:rect l="l" t="t" r="r" b="b"/>
              <a:pathLst>
                <a:path w="851" h="638" extrusionOk="0">
                  <a:moveTo>
                    <a:pt x="137" y="1"/>
                  </a:moveTo>
                  <a:cubicBezTo>
                    <a:pt x="35" y="1"/>
                    <a:pt x="1" y="102"/>
                    <a:pt x="69" y="179"/>
                  </a:cubicBezTo>
                  <a:cubicBezTo>
                    <a:pt x="179" y="247"/>
                    <a:pt x="281" y="315"/>
                    <a:pt x="391" y="425"/>
                  </a:cubicBezTo>
                  <a:cubicBezTo>
                    <a:pt x="459" y="493"/>
                    <a:pt x="527" y="638"/>
                    <a:pt x="672" y="638"/>
                  </a:cubicBezTo>
                  <a:lnTo>
                    <a:pt x="706" y="638"/>
                  </a:lnTo>
                  <a:cubicBezTo>
                    <a:pt x="774" y="638"/>
                    <a:pt x="850" y="570"/>
                    <a:pt x="816" y="493"/>
                  </a:cubicBezTo>
                  <a:cubicBezTo>
                    <a:pt x="774" y="357"/>
                    <a:pt x="638" y="281"/>
                    <a:pt x="527" y="213"/>
                  </a:cubicBezTo>
                  <a:cubicBezTo>
                    <a:pt x="425" y="145"/>
                    <a:pt x="315" y="69"/>
                    <a:pt x="179" y="1"/>
                  </a:cubicBezTo>
                  <a:close/>
                </a:path>
              </a:pathLst>
            </a:custGeom>
            <a:solidFill>
              <a:schemeClr val="lt2"/>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1023" name="Google Shape;1023;p52"/>
            <p:cNvSpPr/>
            <p:nvPr/>
          </p:nvSpPr>
          <p:spPr>
            <a:xfrm>
              <a:off x="5685674" y="1089972"/>
              <a:ext cx="26322" cy="22887"/>
            </a:xfrm>
            <a:custGeom>
              <a:avLst/>
              <a:gdLst/>
              <a:ahLst/>
              <a:cxnLst/>
              <a:rect l="l" t="t" r="r" b="b"/>
              <a:pathLst>
                <a:path w="774" h="673" extrusionOk="0">
                  <a:moveTo>
                    <a:pt x="137" y="1"/>
                  </a:moveTo>
                  <a:cubicBezTo>
                    <a:pt x="69" y="1"/>
                    <a:pt x="1" y="111"/>
                    <a:pt x="69" y="179"/>
                  </a:cubicBezTo>
                  <a:cubicBezTo>
                    <a:pt x="103" y="281"/>
                    <a:pt x="213" y="392"/>
                    <a:pt x="315" y="494"/>
                  </a:cubicBezTo>
                  <a:cubicBezTo>
                    <a:pt x="392" y="570"/>
                    <a:pt x="494" y="672"/>
                    <a:pt x="638" y="672"/>
                  </a:cubicBezTo>
                  <a:lnTo>
                    <a:pt x="672" y="672"/>
                  </a:lnTo>
                  <a:cubicBezTo>
                    <a:pt x="706" y="672"/>
                    <a:pt x="774" y="604"/>
                    <a:pt x="774" y="536"/>
                  </a:cubicBezTo>
                  <a:cubicBezTo>
                    <a:pt x="774" y="392"/>
                    <a:pt x="638" y="281"/>
                    <a:pt x="527" y="213"/>
                  </a:cubicBezTo>
                  <a:cubicBezTo>
                    <a:pt x="392" y="145"/>
                    <a:pt x="281" y="69"/>
                    <a:pt x="179" y="1"/>
                  </a:cubicBezTo>
                  <a:close/>
                </a:path>
              </a:pathLst>
            </a:custGeom>
            <a:solidFill>
              <a:schemeClr val="lt2"/>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1024" name="Google Shape;1024;p52"/>
            <p:cNvSpPr/>
            <p:nvPr/>
          </p:nvSpPr>
          <p:spPr>
            <a:xfrm>
              <a:off x="5739711" y="1102113"/>
              <a:ext cx="28906" cy="22853"/>
            </a:xfrm>
            <a:custGeom>
              <a:avLst/>
              <a:gdLst/>
              <a:ahLst/>
              <a:cxnLst/>
              <a:rect l="l" t="t" r="r" b="b"/>
              <a:pathLst>
                <a:path w="850" h="672" extrusionOk="0">
                  <a:moveTo>
                    <a:pt x="145" y="1"/>
                  </a:moveTo>
                  <a:cubicBezTo>
                    <a:pt x="77" y="1"/>
                    <a:pt x="0" y="69"/>
                    <a:pt x="34" y="137"/>
                  </a:cubicBezTo>
                  <a:cubicBezTo>
                    <a:pt x="77" y="213"/>
                    <a:pt x="111" y="247"/>
                    <a:pt x="145" y="315"/>
                  </a:cubicBezTo>
                  <a:cubicBezTo>
                    <a:pt x="179" y="349"/>
                    <a:pt x="247" y="425"/>
                    <a:pt x="289" y="459"/>
                  </a:cubicBezTo>
                  <a:cubicBezTo>
                    <a:pt x="323" y="493"/>
                    <a:pt x="391" y="527"/>
                    <a:pt x="425" y="604"/>
                  </a:cubicBezTo>
                  <a:cubicBezTo>
                    <a:pt x="502" y="638"/>
                    <a:pt x="570" y="672"/>
                    <a:pt x="637" y="672"/>
                  </a:cubicBezTo>
                  <a:lnTo>
                    <a:pt x="671" y="672"/>
                  </a:lnTo>
                  <a:cubicBezTo>
                    <a:pt x="816" y="672"/>
                    <a:pt x="850" y="527"/>
                    <a:pt x="782" y="425"/>
                  </a:cubicBezTo>
                  <a:cubicBezTo>
                    <a:pt x="748" y="391"/>
                    <a:pt x="714" y="349"/>
                    <a:pt x="637" y="315"/>
                  </a:cubicBezTo>
                  <a:cubicBezTo>
                    <a:pt x="603" y="281"/>
                    <a:pt x="536" y="247"/>
                    <a:pt x="502" y="213"/>
                  </a:cubicBezTo>
                  <a:cubicBezTo>
                    <a:pt x="391" y="137"/>
                    <a:pt x="289" y="69"/>
                    <a:pt x="179" y="1"/>
                  </a:cubicBezTo>
                  <a:close/>
                </a:path>
              </a:pathLst>
            </a:custGeom>
            <a:solidFill>
              <a:schemeClr val="lt2"/>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1025" name="Google Shape;1025;p52"/>
            <p:cNvSpPr/>
            <p:nvPr/>
          </p:nvSpPr>
          <p:spPr>
            <a:xfrm>
              <a:off x="5808475" y="1121191"/>
              <a:ext cx="31219" cy="27750"/>
            </a:xfrm>
            <a:custGeom>
              <a:avLst/>
              <a:gdLst/>
              <a:ahLst/>
              <a:cxnLst/>
              <a:rect l="l" t="t" r="r" b="b"/>
              <a:pathLst>
                <a:path w="918" h="816" extrusionOk="0">
                  <a:moveTo>
                    <a:pt x="0" y="0"/>
                  </a:moveTo>
                  <a:lnTo>
                    <a:pt x="0" y="43"/>
                  </a:lnTo>
                  <a:cubicBezTo>
                    <a:pt x="68" y="111"/>
                    <a:pt x="102" y="213"/>
                    <a:pt x="136" y="323"/>
                  </a:cubicBezTo>
                  <a:cubicBezTo>
                    <a:pt x="213" y="391"/>
                    <a:pt x="246" y="468"/>
                    <a:pt x="314" y="536"/>
                  </a:cubicBezTo>
                  <a:cubicBezTo>
                    <a:pt x="425" y="637"/>
                    <a:pt x="561" y="816"/>
                    <a:pt x="739" y="816"/>
                  </a:cubicBezTo>
                  <a:lnTo>
                    <a:pt x="816" y="816"/>
                  </a:lnTo>
                  <a:cubicBezTo>
                    <a:pt x="850" y="782"/>
                    <a:pt x="918" y="714"/>
                    <a:pt x="918" y="637"/>
                  </a:cubicBezTo>
                  <a:cubicBezTo>
                    <a:pt x="884" y="468"/>
                    <a:pt x="705" y="391"/>
                    <a:pt x="561" y="289"/>
                  </a:cubicBezTo>
                  <a:cubicBezTo>
                    <a:pt x="459" y="213"/>
                    <a:pt x="391" y="179"/>
                    <a:pt x="314" y="145"/>
                  </a:cubicBezTo>
                  <a:cubicBezTo>
                    <a:pt x="213" y="111"/>
                    <a:pt x="102" y="77"/>
                    <a:pt x="0" y="43"/>
                  </a:cubicBezTo>
                  <a:close/>
                </a:path>
              </a:pathLst>
            </a:custGeom>
            <a:solidFill>
              <a:schemeClr val="lt2"/>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1026" name="Google Shape;1026;p52"/>
            <p:cNvSpPr/>
            <p:nvPr/>
          </p:nvSpPr>
          <p:spPr>
            <a:xfrm>
              <a:off x="5642348" y="1059944"/>
              <a:ext cx="14487" cy="15643"/>
            </a:xfrm>
            <a:custGeom>
              <a:avLst/>
              <a:gdLst/>
              <a:ahLst/>
              <a:cxnLst/>
              <a:rect l="l" t="t" r="r" b="b"/>
              <a:pathLst>
                <a:path w="426" h="460" extrusionOk="0">
                  <a:moveTo>
                    <a:pt x="103" y="0"/>
                  </a:moveTo>
                  <a:lnTo>
                    <a:pt x="69" y="0"/>
                  </a:lnTo>
                  <a:cubicBezTo>
                    <a:pt x="35" y="34"/>
                    <a:pt x="1" y="102"/>
                    <a:pt x="35" y="145"/>
                  </a:cubicBezTo>
                  <a:lnTo>
                    <a:pt x="35" y="213"/>
                  </a:lnTo>
                  <a:cubicBezTo>
                    <a:pt x="69" y="247"/>
                    <a:pt x="69" y="247"/>
                    <a:pt x="69" y="281"/>
                  </a:cubicBezTo>
                  <a:cubicBezTo>
                    <a:pt x="103" y="315"/>
                    <a:pt x="137" y="391"/>
                    <a:pt x="179" y="425"/>
                  </a:cubicBezTo>
                  <a:cubicBezTo>
                    <a:pt x="179" y="459"/>
                    <a:pt x="213" y="459"/>
                    <a:pt x="247" y="459"/>
                  </a:cubicBezTo>
                  <a:cubicBezTo>
                    <a:pt x="281" y="459"/>
                    <a:pt x="315" y="459"/>
                    <a:pt x="349" y="425"/>
                  </a:cubicBezTo>
                  <a:cubicBezTo>
                    <a:pt x="425" y="391"/>
                    <a:pt x="425" y="315"/>
                    <a:pt x="391" y="247"/>
                  </a:cubicBezTo>
                  <a:cubicBezTo>
                    <a:pt x="391" y="179"/>
                    <a:pt x="315" y="145"/>
                    <a:pt x="281" y="102"/>
                  </a:cubicBezTo>
                  <a:cubicBezTo>
                    <a:pt x="247" y="68"/>
                    <a:pt x="247" y="68"/>
                    <a:pt x="213" y="34"/>
                  </a:cubicBezTo>
                  <a:cubicBezTo>
                    <a:pt x="179" y="0"/>
                    <a:pt x="137" y="0"/>
                    <a:pt x="103" y="0"/>
                  </a:cubicBezTo>
                  <a:close/>
                </a:path>
              </a:pathLst>
            </a:custGeom>
            <a:solidFill>
              <a:schemeClr val="lt2"/>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1027" name="Google Shape;1027;p52"/>
            <p:cNvSpPr/>
            <p:nvPr/>
          </p:nvSpPr>
          <p:spPr>
            <a:xfrm>
              <a:off x="5803544" y="1209305"/>
              <a:ext cx="26628" cy="19078"/>
            </a:xfrm>
            <a:custGeom>
              <a:avLst/>
              <a:gdLst/>
              <a:ahLst/>
              <a:cxnLst/>
              <a:rect l="l" t="t" r="r" b="b"/>
              <a:pathLst>
                <a:path w="783" h="561" extrusionOk="0">
                  <a:moveTo>
                    <a:pt x="179" y="0"/>
                  </a:moveTo>
                  <a:cubicBezTo>
                    <a:pt x="69" y="0"/>
                    <a:pt x="1" y="102"/>
                    <a:pt x="69" y="170"/>
                  </a:cubicBezTo>
                  <a:cubicBezTo>
                    <a:pt x="145" y="281"/>
                    <a:pt x="247" y="349"/>
                    <a:pt x="358" y="425"/>
                  </a:cubicBezTo>
                  <a:cubicBezTo>
                    <a:pt x="425" y="493"/>
                    <a:pt x="536" y="561"/>
                    <a:pt x="638" y="561"/>
                  </a:cubicBezTo>
                  <a:lnTo>
                    <a:pt x="672" y="561"/>
                  </a:lnTo>
                  <a:cubicBezTo>
                    <a:pt x="748" y="527"/>
                    <a:pt x="782" y="493"/>
                    <a:pt x="748" y="425"/>
                  </a:cubicBezTo>
                  <a:cubicBezTo>
                    <a:pt x="706" y="349"/>
                    <a:pt x="570" y="247"/>
                    <a:pt x="493" y="213"/>
                  </a:cubicBezTo>
                  <a:cubicBezTo>
                    <a:pt x="425" y="170"/>
                    <a:pt x="324" y="102"/>
                    <a:pt x="247" y="34"/>
                  </a:cubicBezTo>
                  <a:cubicBezTo>
                    <a:pt x="213" y="0"/>
                    <a:pt x="179" y="0"/>
                    <a:pt x="179" y="0"/>
                  </a:cubicBezTo>
                  <a:close/>
                </a:path>
              </a:pathLst>
            </a:custGeom>
            <a:solidFill>
              <a:schemeClr val="lt2"/>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1028" name="Google Shape;1028;p52"/>
            <p:cNvSpPr/>
            <p:nvPr/>
          </p:nvSpPr>
          <p:spPr>
            <a:xfrm>
              <a:off x="5830137" y="1189955"/>
              <a:ext cx="34994" cy="22853"/>
            </a:xfrm>
            <a:custGeom>
              <a:avLst/>
              <a:gdLst/>
              <a:ahLst/>
              <a:cxnLst/>
              <a:rect l="l" t="t" r="r" b="b"/>
              <a:pathLst>
                <a:path w="1029" h="672" extrusionOk="0">
                  <a:moveTo>
                    <a:pt x="179" y="0"/>
                  </a:moveTo>
                  <a:cubicBezTo>
                    <a:pt x="68" y="0"/>
                    <a:pt x="0" y="102"/>
                    <a:pt x="68" y="213"/>
                  </a:cubicBezTo>
                  <a:cubicBezTo>
                    <a:pt x="179" y="314"/>
                    <a:pt x="281" y="425"/>
                    <a:pt x="425" y="493"/>
                  </a:cubicBezTo>
                  <a:cubicBezTo>
                    <a:pt x="561" y="569"/>
                    <a:pt x="671" y="671"/>
                    <a:pt x="850" y="671"/>
                  </a:cubicBezTo>
                  <a:lnTo>
                    <a:pt x="850" y="671"/>
                  </a:lnTo>
                  <a:cubicBezTo>
                    <a:pt x="986" y="671"/>
                    <a:pt x="1028" y="569"/>
                    <a:pt x="986" y="459"/>
                  </a:cubicBezTo>
                  <a:cubicBezTo>
                    <a:pt x="918" y="314"/>
                    <a:pt x="739" y="247"/>
                    <a:pt x="603" y="179"/>
                  </a:cubicBezTo>
                  <a:cubicBezTo>
                    <a:pt x="459" y="102"/>
                    <a:pt x="349" y="34"/>
                    <a:pt x="179" y="0"/>
                  </a:cubicBezTo>
                  <a:close/>
                </a:path>
              </a:pathLst>
            </a:custGeom>
            <a:solidFill>
              <a:schemeClr val="lt2"/>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1029" name="Google Shape;1029;p52"/>
            <p:cNvSpPr/>
            <p:nvPr/>
          </p:nvSpPr>
          <p:spPr>
            <a:xfrm>
              <a:off x="5908423" y="1240490"/>
              <a:ext cx="31219" cy="17956"/>
            </a:xfrm>
            <a:custGeom>
              <a:avLst/>
              <a:gdLst/>
              <a:ahLst/>
              <a:cxnLst/>
              <a:rect l="l" t="t" r="r" b="b"/>
              <a:pathLst>
                <a:path w="918" h="528" extrusionOk="0">
                  <a:moveTo>
                    <a:pt x="213" y="1"/>
                  </a:moveTo>
                  <a:lnTo>
                    <a:pt x="102" y="1"/>
                  </a:lnTo>
                  <a:cubicBezTo>
                    <a:pt x="34" y="35"/>
                    <a:pt x="0" y="145"/>
                    <a:pt x="68" y="213"/>
                  </a:cubicBezTo>
                  <a:cubicBezTo>
                    <a:pt x="136" y="315"/>
                    <a:pt x="247" y="358"/>
                    <a:pt x="349" y="425"/>
                  </a:cubicBezTo>
                  <a:cubicBezTo>
                    <a:pt x="459" y="459"/>
                    <a:pt x="561" y="527"/>
                    <a:pt x="705" y="527"/>
                  </a:cubicBezTo>
                  <a:lnTo>
                    <a:pt x="705" y="527"/>
                  </a:lnTo>
                  <a:cubicBezTo>
                    <a:pt x="884" y="527"/>
                    <a:pt x="918" y="358"/>
                    <a:pt x="807" y="213"/>
                  </a:cubicBezTo>
                  <a:cubicBezTo>
                    <a:pt x="739" y="145"/>
                    <a:pt x="595" y="103"/>
                    <a:pt x="493" y="35"/>
                  </a:cubicBezTo>
                  <a:cubicBezTo>
                    <a:pt x="383" y="35"/>
                    <a:pt x="281" y="1"/>
                    <a:pt x="213" y="1"/>
                  </a:cubicBezTo>
                  <a:close/>
                </a:path>
              </a:pathLst>
            </a:custGeom>
            <a:solidFill>
              <a:schemeClr val="lt2"/>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1030" name="Google Shape;1030;p52"/>
            <p:cNvSpPr/>
            <p:nvPr/>
          </p:nvSpPr>
          <p:spPr>
            <a:xfrm>
              <a:off x="5885298" y="1181555"/>
              <a:ext cx="30369" cy="17956"/>
            </a:xfrm>
            <a:custGeom>
              <a:avLst/>
              <a:gdLst/>
              <a:ahLst/>
              <a:cxnLst/>
              <a:rect l="l" t="t" r="r" b="b"/>
              <a:pathLst>
                <a:path w="893" h="528" extrusionOk="0">
                  <a:moveTo>
                    <a:pt x="145" y="1"/>
                  </a:moveTo>
                  <a:cubicBezTo>
                    <a:pt x="77" y="1"/>
                    <a:pt x="1" y="103"/>
                    <a:pt x="111" y="137"/>
                  </a:cubicBezTo>
                  <a:cubicBezTo>
                    <a:pt x="213" y="213"/>
                    <a:pt x="324" y="281"/>
                    <a:pt x="426" y="349"/>
                  </a:cubicBezTo>
                  <a:cubicBezTo>
                    <a:pt x="468" y="392"/>
                    <a:pt x="502" y="426"/>
                    <a:pt x="536" y="460"/>
                  </a:cubicBezTo>
                  <a:cubicBezTo>
                    <a:pt x="604" y="494"/>
                    <a:pt x="680" y="527"/>
                    <a:pt x="714" y="527"/>
                  </a:cubicBezTo>
                  <a:lnTo>
                    <a:pt x="748" y="527"/>
                  </a:lnTo>
                  <a:cubicBezTo>
                    <a:pt x="816" y="527"/>
                    <a:pt x="893" y="460"/>
                    <a:pt x="850" y="392"/>
                  </a:cubicBezTo>
                  <a:cubicBezTo>
                    <a:pt x="816" y="315"/>
                    <a:pt x="782" y="281"/>
                    <a:pt x="714" y="213"/>
                  </a:cubicBezTo>
                  <a:cubicBezTo>
                    <a:pt x="680" y="179"/>
                    <a:pt x="604" y="179"/>
                    <a:pt x="536" y="137"/>
                  </a:cubicBezTo>
                  <a:cubicBezTo>
                    <a:pt x="426" y="69"/>
                    <a:pt x="290" y="35"/>
                    <a:pt x="179" y="1"/>
                  </a:cubicBezTo>
                  <a:close/>
                </a:path>
              </a:pathLst>
            </a:custGeom>
            <a:solidFill>
              <a:schemeClr val="lt2"/>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1031" name="Google Shape;1031;p52"/>
            <p:cNvSpPr/>
            <p:nvPr/>
          </p:nvSpPr>
          <p:spPr>
            <a:xfrm>
              <a:off x="5960114" y="1221139"/>
              <a:ext cx="21731" cy="12175"/>
            </a:xfrm>
            <a:custGeom>
              <a:avLst/>
              <a:gdLst/>
              <a:ahLst/>
              <a:cxnLst/>
              <a:rect l="l" t="t" r="r" b="b"/>
              <a:pathLst>
                <a:path w="639" h="358" extrusionOk="0">
                  <a:moveTo>
                    <a:pt x="35" y="1"/>
                  </a:moveTo>
                  <a:cubicBezTo>
                    <a:pt x="1" y="1"/>
                    <a:pt x="1" y="77"/>
                    <a:pt x="35" y="111"/>
                  </a:cubicBezTo>
                  <a:cubicBezTo>
                    <a:pt x="137" y="179"/>
                    <a:pt x="281" y="289"/>
                    <a:pt x="392" y="357"/>
                  </a:cubicBezTo>
                  <a:lnTo>
                    <a:pt x="460" y="357"/>
                  </a:lnTo>
                  <a:lnTo>
                    <a:pt x="562" y="357"/>
                  </a:lnTo>
                  <a:lnTo>
                    <a:pt x="562" y="357"/>
                  </a:lnTo>
                  <a:cubicBezTo>
                    <a:pt x="604" y="323"/>
                    <a:pt x="638" y="289"/>
                    <a:pt x="638" y="247"/>
                  </a:cubicBezTo>
                  <a:lnTo>
                    <a:pt x="638" y="213"/>
                  </a:lnTo>
                  <a:cubicBezTo>
                    <a:pt x="604" y="145"/>
                    <a:pt x="604" y="111"/>
                    <a:pt x="528" y="77"/>
                  </a:cubicBezTo>
                  <a:cubicBezTo>
                    <a:pt x="426" y="35"/>
                    <a:pt x="349" y="35"/>
                    <a:pt x="281" y="1"/>
                  </a:cubicBezTo>
                  <a:lnTo>
                    <a:pt x="69" y="1"/>
                  </a:lnTo>
                  <a:close/>
                </a:path>
              </a:pathLst>
            </a:custGeom>
            <a:solidFill>
              <a:schemeClr val="lt2"/>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1032" name="Google Shape;1032;p52"/>
            <p:cNvSpPr/>
            <p:nvPr/>
          </p:nvSpPr>
          <p:spPr>
            <a:xfrm>
              <a:off x="5934710" y="1158736"/>
              <a:ext cx="44516" cy="21697"/>
            </a:xfrm>
            <a:custGeom>
              <a:avLst/>
              <a:gdLst/>
              <a:ahLst/>
              <a:cxnLst/>
              <a:rect l="l" t="t" r="r" b="b"/>
              <a:pathLst>
                <a:path w="1309" h="638" extrusionOk="0">
                  <a:moveTo>
                    <a:pt x="289" y="1"/>
                  </a:moveTo>
                  <a:lnTo>
                    <a:pt x="145" y="1"/>
                  </a:lnTo>
                  <a:cubicBezTo>
                    <a:pt x="77" y="1"/>
                    <a:pt x="0" y="137"/>
                    <a:pt x="111" y="213"/>
                  </a:cubicBezTo>
                  <a:cubicBezTo>
                    <a:pt x="289" y="281"/>
                    <a:pt x="459" y="349"/>
                    <a:pt x="637" y="425"/>
                  </a:cubicBezTo>
                  <a:cubicBezTo>
                    <a:pt x="816" y="527"/>
                    <a:pt x="960" y="638"/>
                    <a:pt x="1173" y="638"/>
                  </a:cubicBezTo>
                  <a:lnTo>
                    <a:pt x="1173" y="638"/>
                  </a:lnTo>
                  <a:cubicBezTo>
                    <a:pt x="1241" y="595"/>
                    <a:pt x="1309" y="527"/>
                    <a:pt x="1275" y="459"/>
                  </a:cubicBezTo>
                  <a:cubicBezTo>
                    <a:pt x="1139" y="137"/>
                    <a:pt x="671" y="1"/>
                    <a:pt x="289" y="1"/>
                  </a:cubicBezTo>
                  <a:close/>
                </a:path>
              </a:pathLst>
            </a:custGeom>
            <a:solidFill>
              <a:schemeClr val="lt2"/>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1033" name="Google Shape;1033;p52"/>
            <p:cNvSpPr/>
            <p:nvPr/>
          </p:nvSpPr>
          <p:spPr>
            <a:xfrm>
              <a:off x="5094623" y="501507"/>
              <a:ext cx="756055" cy="707832"/>
            </a:xfrm>
            <a:custGeom>
              <a:avLst/>
              <a:gdLst/>
              <a:ahLst/>
              <a:cxnLst/>
              <a:rect l="l" t="t" r="r" b="b"/>
              <a:pathLst>
                <a:path w="22232" h="20814" extrusionOk="0">
                  <a:moveTo>
                    <a:pt x="13414" y="1"/>
                  </a:moveTo>
                  <a:cubicBezTo>
                    <a:pt x="11783" y="1"/>
                    <a:pt x="10976" y="5412"/>
                    <a:pt x="11078" y="8708"/>
                  </a:cubicBezTo>
                  <a:cubicBezTo>
                    <a:pt x="10831" y="8419"/>
                    <a:pt x="10585" y="8105"/>
                    <a:pt x="10296" y="7816"/>
                  </a:cubicBezTo>
                  <a:cubicBezTo>
                    <a:pt x="9311" y="6720"/>
                    <a:pt x="8215" y="5735"/>
                    <a:pt x="6941" y="4919"/>
                  </a:cubicBezTo>
                  <a:cubicBezTo>
                    <a:pt x="6125" y="4384"/>
                    <a:pt x="5165" y="3747"/>
                    <a:pt x="4137" y="3611"/>
                  </a:cubicBezTo>
                  <a:cubicBezTo>
                    <a:pt x="4035" y="3569"/>
                    <a:pt x="3925" y="3569"/>
                    <a:pt x="3823" y="3569"/>
                  </a:cubicBezTo>
                  <a:cubicBezTo>
                    <a:pt x="3186" y="3569"/>
                    <a:pt x="2583" y="3858"/>
                    <a:pt x="2481" y="4495"/>
                  </a:cubicBezTo>
                  <a:cubicBezTo>
                    <a:pt x="2404" y="5098"/>
                    <a:pt x="2693" y="5735"/>
                    <a:pt x="3075" y="6228"/>
                  </a:cubicBezTo>
                  <a:cubicBezTo>
                    <a:pt x="3466" y="6652"/>
                    <a:pt x="4035" y="7222"/>
                    <a:pt x="4605" y="7468"/>
                  </a:cubicBezTo>
                  <a:cubicBezTo>
                    <a:pt x="4605" y="7468"/>
                    <a:pt x="3075" y="6797"/>
                    <a:pt x="1844" y="6797"/>
                  </a:cubicBezTo>
                  <a:cubicBezTo>
                    <a:pt x="1096" y="6797"/>
                    <a:pt x="459" y="7043"/>
                    <a:pt x="315" y="7859"/>
                  </a:cubicBezTo>
                  <a:cubicBezTo>
                    <a:pt x="0" y="9558"/>
                    <a:pt x="5879" y="10934"/>
                    <a:pt x="9166" y="11002"/>
                  </a:cubicBezTo>
                  <a:cubicBezTo>
                    <a:pt x="8036" y="11783"/>
                    <a:pt x="6975" y="12667"/>
                    <a:pt x="6015" y="13695"/>
                  </a:cubicBezTo>
                  <a:cubicBezTo>
                    <a:pt x="5344" y="14442"/>
                    <a:pt x="4562" y="15249"/>
                    <a:pt x="4248" y="16277"/>
                  </a:cubicBezTo>
                  <a:cubicBezTo>
                    <a:pt x="4035" y="16991"/>
                    <a:pt x="4180" y="17798"/>
                    <a:pt x="4851" y="18052"/>
                  </a:cubicBezTo>
                  <a:cubicBezTo>
                    <a:pt x="5029" y="18086"/>
                    <a:pt x="5199" y="18120"/>
                    <a:pt x="5344" y="18120"/>
                  </a:cubicBezTo>
                  <a:cubicBezTo>
                    <a:pt x="5802" y="18120"/>
                    <a:pt x="6261" y="17942"/>
                    <a:pt x="6652" y="17730"/>
                  </a:cubicBezTo>
                  <a:cubicBezTo>
                    <a:pt x="7153" y="17415"/>
                    <a:pt x="7824" y="16948"/>
                    <a:pt x="8138" y="16455"/>
                  </a:cubicBezTo>
                  <a:lnTo>
                    <a:pt x="8138" y="16455"/>
                  </a:lnTo>
                  <a:cubicBezTo>
                    <a:pt x="8138" y="16455"/>
                    <a:pt x="6371" y="20066"/>
                    <a:pt x="8385" y="20771"/>
                  </a:cubicBezTo>
                  <a:cubicBezTo>
                    <a:pt x="8461" y="20813"/>
                    <a:pt x="8529" y="20813"/>
                    <a:pt x="8597" y="20813"/>
                  </a:cubicBezTo>
                  <a:cubicBezTo>
                    <a:pt x="10084" y="20813"/>
                    <a:pt x="11647" y="15963"/>
                    <a:pt x="12318" y="12845"/>
                  </a:cubicBezTo>
                  <a:cubicBezTo>
                    <a:pt x="13133" y="13805"/>
                    <a:pt x="14085" y="14655"/>
                    <a:pt x="15113" y="15428"/>
                  </a:cubicBezTo>
                  <a:cubicBezTo>
                    <a:pt x="15894" y="15997"/>
                    <a:pt x="16812" y="16668"/>
                    <a:pt x="17840" y="16880"/>
                  </a:cubicBezTo>
                  <a:cubicBezTo>
                    <a:pt x="17984" y="16914"/>
                    <a:pt x="18120" y="16914"/>
                    <a:pt x="18264" y="16914"/>
                  </a:cubicBezTo>
                  <a:cubicBezTo>
                    <a:pt x="18833" y="16914"/>
                    <a:pt x="19394" y="16668"/>
                    <a:pt x="19539" y="16065"/>
                  </a:cubicBezTo>
                  <a:cubicBezTo>
                    <a:pt x="19640" y="15504"/>
                    <a:pt x="19394" y="14824"/>
                    <a:pt x="19046" y="14332"/>
                  </a:cubicBezTo>
                  <a:cubicBezTo>
                    <a:pt x="18689" y="13873"/>
                    <a:pt x="18154" y="13270"/>
                    <a:pt x="17593" y="12990"/>
                  </a:cubicBezTo>
                  <a:lnTo>
                    <a:pt x="17593" y="12990"/>
                  </a:lnTo>
                  <a:cubicBezTo>
                    <a:pt x="17593" y="12990"/>
                    <a:pt x="19182" y="13805"/>
                    <a:pt x="20456" y="13805"/>
                  </a:cubicBezTo>
                  <a:cubicBezTo>
                    <a:pt x="21127" y="13805"/>
                    <a:pt x="21730" y="13550"/>
                    <a:pt x="21875" y="12845"/>
                  </a:cubicBezTo>
                  <a:cubicBezTo>
                    <a:pt x="22231" y="11427"/>
                    <a:pt x="18086" y="9982"/>
                    <a:pt x="14832" y="9413"/>
                  </a:cubicBezTo>
                  <a:cubicBezTo>
                    <a:pt x="15648" y="8496"/>
                    <a:pt x="16353" y="7468"/>
                    <a:pt x="16956" y="6330"/>
                  </a:cubicBezTo>
                  <a:cubicBezTo>
                    <a:pt x="17449" y="5480"/>
                    <a:pt x="17984" y="4495"/>
                    <a:pt x="18052" y="3433"/>
                  </a:cubicBezTo>
                  <a:cubicBezTo>
                    <a:pt x="18086" y="2685"/>
                    <a:pt x="17729" y="1912"/>
                    <a:pt x="16990" y="1870"/>
                  </a:cubicBezTo>
                  <a:lnTo>
                    <a:pt x="16880" y="1870"/>
                  </a:lnTo>
                  <a:cubicBezTo>
                    <a:pt x="16353" y="1870"/>
                    <a:pt x="15750" y="2193"/>
                    <a:pt x="15359" y="2617"/>
                  </a:cubicBezTo>
                  <a:cubicBezTo>
                    <a:pt x="14934" y="3008"/>
                    <a:pt x="14442" y="3611"/>
                    <a:pt x="14229" y="4206"/>
                  </a:cubicBezTo>
                  <a:lnTo>
                    <a:pt x="14229" y="4206"/>
                  </a:lnTo>
                  <a:cubicBezTo>
                    <a:pt x="14297" y="3926"/>
                    <a:pt x="15537" y="171"/>
                    <a:pt x="13448" y="1"/>
                  </a:cubicBezTo>
                  <a:close/>
                </a:path>
              </a:pathLst>
            </a:custGeom>
            <a:solidFill>
              <a:schemeClr val="lt2"/>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1034" name="Google Shape;1034;p52"/>
            <p:cNvSpPr/>
            <p:nvPr/>
          </p:nvSpPr>
          <p:spPr>
            <a:xfrm>
              <a:off x="5491831" y="650596"/>
              <a:ext cx="137254" cy="203399"/>
            </a:xfrm>
            <a:custGeom>
              <a:avLst/>
              <a:gdLst/>
              <a:ahLst/>
              <a:cxnLst/>
              <a:rect l="l" t="t" r="r" b="b"/>
              <a:pathLst>
                <a:path w="4036" h="5981" extrusionOk="0">
                  <a:moveTo>
                    <a:pt x="2014" y="1631"/>
                  </a:moveTo>
                  <a:lnTo>
                    <a:pt x="2014" y="1631"/>
                  </a:lnTo>
                  <a:cubicBezTo>
                    <a:pt x="2091" y="2022"/>
                    <a:pt x="2057" y="2447"/>
                    <a:pt x="1844" y="2795"/>
                  </a:cubicBezTo>
                  <a:cubicBezTo>
                    <a:pt x="1802" y="2838"/>
                    <a:pt x="1666" y="3118"/>
                    <a:pt x="1521" y="3118"/>
                  </a:cubicBezTo>
                  <a:cubicBezTo>
                    <a:pt x="1487" y="3118"/>
                    <a:pt x="1419" y="3084"/>
                    <a:pt x="1377" y="3007"/>
                  </a:cubicBezTo>
                  <a:cubicBezTo>
                    <a:pt x="1343" y="2906"/>
                    <a:pt x="1487" y="2625"/>
                    <a:pt x="1521" y="2515"/>
                  </a:cubicBezTo>
                  <a:cubicBezTo>
                    <a:pt x="1632" y="2200"/>
                    <a:pt x="1802" y="1912"/>
                    <a:pt x="2014" y="1631"/>
                  </a:cubicBezTo>
                  <a:close/>
                  <a:moveTo>
                    <a:pt x="1165" y="0"/>
                  </a:moveTo>
                  <a:cubicBezTo>
                    <a:pt x="1097" y="0"/>
                    <a:pt x="1063" y="0"/>
                    <a:pt x="995" y="34"/>
                  </a:cubicBezTo>
                  <a:cubicBezTo>
                    <a:pt x="672" y="145"/>
                    <a:pt x="570" y="569"/>
                    <a:pt x="459" y="816"/>
                  </a:cubicBezTo>
                  <a:cubicBezTo>
                    <a:pt x="315" y="1207"/>
                    <a:pt x="281" y="1631"/>
                    <a:pt x="213" y="2022"/>
                  </a:cubicBezTo>
                  <a:cubicBezTo>
                    <a:pt x="103" y="3050"/>
                    <a:pt x="1" y="4146"/>
                    <a:pt x="145" y="5208"/>
                  </a:cubicBezTo>
                  <a:cubicBezTo>
                    <a:pt x="145" y="5242"/>
                    <a:pt x="145" y="5242"/>
                    <a:pt x="179" y="5242"/>
                  </a:cubicBezTo>
                  <a:cubicBezTo>
                    <a:pt x="179" y="5242"/>
                    <a:pt x="213" y="5242"/>
                    <a:pt x="213" y="5208"/>
                  </a:cubicBezTo>
                  <a:cubicBezTo>
                    <a:pt x="281" y="3789"/>
                    <a:pt x="145" y="2234"/>
                    <a:pt x="638" y="884"/>
                  </a:cubicBezTo>
                  <a:cubicBezTo>
                    <a:pt x="672" y="748"/>
                    <a:pt x="740" y="569"/>
                    <a:pt x="816" y="425"/>
                  </a:cubicBezTo>
                  <a:cubicBezTo>
                    <a:pt x="918" y="289"/>
                    <a:pt x="1029" y="247"/>
                    <a:pt x="1131" y="247"/>
                  </a:cubicBezTo>
                  <a:cubicBezTo>
                    <a:pt x="1309" y="247"/>
                    <a:pt x="1521" y="391"/>
                    <a:pt x="1632" y="569"/>
                  </a:cubicBezTo>
                  <a:cubicBezTo>
                    <a:pt x="1802" y="816"/>
                    <a:pt x="1912" y="1096"/>
                    <a:pt x="1980" y="1419"/>
                  </a:cubicBezTo>
                  <a:cubicBezTo>
                    <a:pt x="1589" y="1776"/>
                    <a:pt x="1165" y="2447"/>
                    <a:pt x="1165" y="3007"/>
                  </a:cubicBezTo>
                  <a:cubicBezTo>
                    <a:pt x="1207" y="3262"/>
                    <a:pt x="1309" y="3364"/>
                    <a:pt x="1419" y="3364"/>
                  </a:cubicBezTo>
                  <a:cubicBezTo>
                    <a:pt x="1632" y="3364"/>
                    <a:pt x="1844" y="3186"/>
                    <a:pt x="1980" y="3007"/>
                  </a:cubicBezTo>
                  <a:cubicBezTo>
                    <a:pt x="2269" y="2549"/>
                    <a:pt x="2303" y="1988"/>
                    <a:pt x="2192" y="1487"/>
                  </a:cubicBezTo>
                  <a:cubicBezTo>
                    <a:pt x="2405" y="1308"/>
                    <a:pt x="2617" y="1173"/>
                    <a:pt x="2864" y="1096"/>
                  </a:cubicBezTo>
                  <a:cubicBezTo>
                    <a:pt x="2974" y="1062"/>
                    <a:pt x="3042" y="1062"/>
                    <a:pt x="3118" y="1062"/>
                  </a:cubicBezTo>
                  <a:cubicBezTo>
                    <a:pt x="3577" y="1062"/>
                    <a:pt x="3611" y="1631"/>
                    <a:pt x="3433" y="2022"/>
                  </a:cubicBezTo>
                  <a:cubicBezTo>
                    <a:pt x="3288" y="2268"/>
                    <a:pt x="3118" y="2515"/>
                    <a:pt x="2940" y="2761"/>
                  </a:cubicBezTo>
                  <a:cubicBezTo>
                    <a:pt x="2192" y="3899"/>
                    <a:pt x="1275" y="4919"/>
                    <a:pt x="179" y="5734"/>
                  </a:cubicBezTo>
                  <a:cubicBezTo>
                    <a:pt x="69" y="5811"/>
                    <a:pt x="145" y="5981"/>
                    <a:pt x="247" y="5981"/>
                  </a:cubicBezTo>
                  <a:cubicBezTo>
                    <a:pt x="281" y="5981"/>
                    <a:pt x="281" y="5981"/>
                    <a:pt x="315" y="5947"/>
                  </a:cubicBezTo>
                  <a:cubicBezTo>
                    <a:pt x="1555" y="4995"/>
                    <a:pt x="2651" y="3823"/>
                    <a:pt x="3433" y="2447"/>
                  </a:cubicBezTo>
                  <a:cubicBezTo>
                    <a:pt x="3679" y="2022"/>
                    <a:pt x="4036" y="1308"/>
                    <a:pt x="3501" y="926"/>
                  </a:cubicBezTo>
                  <a:cubicBezTo>
                    <a:pt x="3365" y="850"/>
                    <a:pt x="3254" y="816"/>
                    <a:pt x="3118" y="816"/>
                  </a:cubicBezTo>
                  <a:cubicBezTo>
                    <a:pt x="2796" y="816"/>
                    <a:pt x="2405" y="1062"/>
                    <a:pt x="2158" y="1275"/>
                  </a:cubicBezTo>
                  <a:cubicBezTo>
                    <a:pt x="2124" y="1173"/>
                    <a:pt x="2091" y="1062"/>
                    <a:pt x="2057" y="960"/>
                  </a:cubicBezTo>
                  <a:cubicBezTo>
                    <a:pt x="1912" y="603"/>
                    <a:pt x="1589" y="0"/>
                    <a:pt x="1165" y="0"/>
                  </a:cubicBezTo>
                  <a:close/>
                </a:path>
              </a:pathLst>
            </a:custGeom>
            <a:solidFill>
              <a:schemeClr val="hlink"/>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1035" name="Google Shape;1035;p52"/>
            <p:cNvSpPr/>
            <p:nvPr/>
          </p:nvSpPr>
          <p:spPr>
            <a:xfrm>
              <a:off x="5217390" y="721671"/>
              <a:ext cx="262334" cy="136098"/>
            </a:xfrm>
            <a:custGeom>
              <a:avLst/>
              <a:gdLst/>
              <a:ahLst/>
              <a:cxnLst/>
              <a:rect l="l" t="t" r="r" b="b"/>
              <a:pathLst>
                <a:path w="7714" h="4002" extrusionOk="0">
                  <a:moveTo>
                    <a:pt x="2761" y="1631"/>
                  </a:moveTo>
                  <a:lnTo>
                    <a:pt x="2761" y="1631"/>
                  </a:lnTo>
                  <a:cubicBezTo>
                    <a:pt x="3042" y="1665"/>
                    <a:pt x="3331" y="1733"/>
                    <a:pt x="3611" y="1843"/>
                  </a:cubicBezTo>
                  <a:cubicBezTo>
                    <a:pt x="3823" y="1911"/>
                    <a:pt x="4036" y="1945"/>
                    <a:pt x="4070" y="2192"/>
                  </a:cubicBezTo>
                  <a:cubicBezTo>
                    <a:pt x="4104" y="2302"/>
                    <a:pt x="4104" y="2336"/>
                    <a:pt x="4070" y="2336"/>
                  </a:cubicBezTo>
                  <a:cubicBezTo>
                    <a:pt x="4070" y="2336"/>
                    <a:pt x="4036" y="2302"/>
                    <a:pt x="3968" y="2302"/>
                  </a:cubicBezTo>
                  <a:cubicBezTo>
                    <a:pt x="3925" y="2302"/>
                    <a:pt x="3823" y="2268"/>
                    <a:pt x="3789" y="2234"/>
                  </a:cubicBezTo>
                  <a:cubicBezTo>
                    <a:pt x="3501" y="2124"/>
                    <a:pt x="3220" y="1979"/>
                    <a:pt x="2974" y="1767"/>
                  </a:cubicBezTo>
                  <a:cubicBezTo>
                    <a:pt x="2906" y="1733"/>
                    <a:pt x="2829" y="1699"/>
                    <a:pt x="2761" y="1631"/>
                  </a:cubicBezTo>
                  <a:close/>
                  <a:moveTo>
                    <a:pt x="2269" y="0"/>
                  </a:moveTo>
                  <a:cubicBezTo>
                    <a:pt x="1912" y="0"/>
                    <a:pt x="1589" y="110"/>
                    <a:pt x="1666" y="493"/>
                  </a:cubicBezTo>
                  <a:cubicBezTo>
                    <a:pt x="1666" y="816"/>
                    <a:pt x="1912" y="1096"/>
                    <a:pt x="2124" y="1342"/>
                  </a:cubicBezTo>
                  <a:cubicBezTo>
                    <a:pt x="2056" y="1308"/>
                    <a:pt x="1946" y="1308"/>
                    <a:pt x="1878" y="1308"/>
                  </a:cubicBezTo>
                  <a:lnTo>
                    <a:pt x="1700" y="1308"/>
                  </a:lnTo>
                  <a:cubicBezTo>
                    <a:pt x="1309" y="1342"/>
                    <a:pt x="850" y="1342"/>
                    <a:pt x="527" y="1597"/>
                  </a:cubicBezTo>
                  <a:cubicBezTo>
                    <a:pt x="1" y="2022"/>
                    <a:pt x="281" y="2582"/>
                    <a:pt x="740" y="2871"/>
                  </a:cubicBezTo>
                  <a:cubicBezTo>
                    <a:pt x="1632" y="3330"/>
                    <a:pt x="2694" y="3610"/>
                    <a:pt x="3645" y="3789"/>
                  </a:cubicBezTo>
                  <a:cubicBezTo>
                    <a:pt x="4426" y="3933"/>
                    <a:pt x="5242" y="4001"/>
                    <a:pt x="6015" y="4001"/>
                  </a:cubicBezTo>
                  <a:lnTo>
                    <a:pt x="6898" y="4001"/>
                  </a:lnTo>
                  <a:cubicBezTo>
                    <a:pt x="7043" y="3967"/>
                    <a:pt x="7077" y="3755"/>
                    <a:pt x="6941" y="3755"/>
                  </a:cubicBezTo>
                  <a:lnTo>
                    <a:pt x="6898" y="3755"/>
                  </a:lnTo>
                  <a:cubicBezTo>
                    <a:pt x="6618" y="3755"/>
                    <a:pt x="6338" y="3789"/>
                    <a:pt x="6015" y="3789"/>
                  </a:cubicBezTo>
                  <a:cubicBezTo>
                    <a:pt x="4987" y="3789"/>
                    <a:pt x="3968" y="3644"/>
                    <a:pt x="2974" y="3398"/>
                  </a:cubicBezTo>
                  <a:cubicBezTo>
                    <a:pt x="2303" y="3220"/>
                    <a:pt x="1666" y="3007"/>
                    <a:pt x="1063" y="2727"/>
                  </a:cubicBezTo>
                  <a:cubicBezTo>
                    <a:pt x="782" y="2616"/>
                    <a:pt x="425" y="2447"/>
                    <a:pt x="493" y="2090"/>
                  </a:cubicBezTo>
                  <a:cubicBezTo>
                    <a:pt x="604" y="1597"/>
                    <a:pt x="1241" y="1597"/>
                    <a:pt x="1632" y="1555"/>
                  </a:cubicBezTo>
                  <a:lnTo>
                    <a:pt x="1878" y="1555"/>
                  </a:lnTo>
                  <a:cubicBezTo>
                    <a:pt x="2056" y="1555"/>
                    <a:pt x="2192" y="1555"/>
                    <a:pt x="2371" y="1597"/>
                  </a:cubicBezTo>
                  <a:cubicBezTo>
                    <a:pt x="2583" y="1767"/>
                    <a:pt x="2795" y="1979"/>
                    <a:pt x="3042" y="2124"/>
                  </a:cubicBezTo>
                  <a:cubicBezTo>
                    <a:pt x="3220" y="2234"/>
                    <a:pt x="3755" y="2582"/>
                    <a:pt x="4138" y="2582"/>
                  </a:cubicBezTo>
                  <a:cubicBezTo>
                    <a:pt x="4282" y="2582"/>
                    <a:pt x="4392" y="2514"/>
                    <a:pt x="4460" y="2370"/>
                  </a:cubicBezTo>
                  <a:cubicBezTo>
                    <a:pt x="4707" y="1767"/>
                    <a:pt x="3288" y="1487"/>
                    <a:pt x="2974" y="1419"/>
                  </a:cubicBezTo>
                  <a:cubicBezTo>
                    <a:pt x="2829" y="1419"/>
                    <a:pt x="2651" y="1385"/>
                    <a:pt x="2481" y="1342"/>
                  </a:cubicBezTo>
                  <a:cubicBezTo>
                    <a:pt x="2405" y="1308"/>
                    <a:pt x="2371" y="1274"/>
                    <a:pt x="2337" y="1206"/>
                  </a:cubicBezTo>
                  <a:cubicBezTo>
                    <a:pt x="2226" y="1096"/>
                    <a:pt x="2124" y="994"/>
                    <a:pt x="2056" y="849"/>
                  </a:cubicBezTo>
                  <a:cubicBezTo>
                    <a:pt x="2014" y="816"/>
                    <a:pt x="1980" y="782"/>
                    <a:pt x="1946" y="705"/>
                  </a:cubicBezTo>
                  <a:cubicBezTo>
                    <a:pt x="1844" y="535"/>
                    <a:pt x="1980" y="280"/>
                    <a:pt x="2192" y="246"/>
                  </a:cubicBezTo>
                  <a:cubicBezTo>
                    <a:pt x="2269" y="212"/>
                    <a:pt x="2303" y="212"/>
                    <a:pt x="2371" y="212"/>
                  </a:cubicBezTo>
                  <a:cubicBezTo>
                    <a:pt x="2651" y="212"/>
                    <a:pt x="2974" y="357"/>
                    <a:pt x="3220" y="425"/>
                  </a:cubicBezTo>
                  <a:cubicBezTo>
                    <a:pt x="3543" y="535"/>
                    <a:pt x="3857" y="671"/>
                    <a:pt x="4180" y="849"/>
                  </a:cubicBezTo>
                  <a:cubicBezTo>
                    <a:pt x="5454" y="1419"/>
                    <a:pt x="6516" y="2234"/>
                    <a:pt x="7612" y="3041"/>
                  </a:cubicBezTo>
                  <a:lnTo>
                    <a:pt x="7646" y="3041"/>
                  </a:lnTo>
                  <a:cubicBezTo>
                    <a:pt x="7680" y="3041"/>
                    <a:pt x="7714" y="2973"/>
                    <a:pt x="7680" y="2939"/>
                  </a:cubicBezTo>
                  <a:cubicBezTo>
                    <a:pt x="7077" y="2302"/>
                    <a:pt x="6338" y="1767"/>
                    <a:pt x="5590" y="1308"/>
                  </a:cubicBezTo>
                  <a:cubicBezTo>
                    <a:pt x="4817" y="849"/>
                    <a:pt x="4002" y="425"/>
                    <a:pt x="3152" y="178"/>
                  </a:cubicBezTo>
                  <a:cubicBezTo>
                    <a:pt x="2940" y="110"/>
                    <a:pt x="2583" y="0"/>
                    <a:pt x="2269" y="0"/>
                  </a:cubicBezTo>
                  <a:close/>
                </a:path>
              </a:pathLst>
            </a:custGeom>
            <a:solidFill>
              <a:schemeClr val="hlink"/>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1036" name="Google Shape;1036;p52"/>
            <p:cNvSpPr/>
            <p:nvPr/>
          </p:nvSpPr>
          <p:spPr>
            <a:xfrm>
              <a:off x="5314754" y="868414"/>
              <a:ext cx="186667" cy="186667"/>
            </a:xfrm>
            <a:custGeom>
              <a:avLst/>
              <a:gdLst/>
              <a:ahLst/>
              <a:cxnLst/>
              <a:rect l="l" t="t" r="r" b="b"/>
              <a:pathLst>
                <a:path w="5489" h="5489" extrusionOk="0">
                  <a:moveTo>
                    <a:pt x="2872" y="3152"/>
                  </a:moveTo>
                  <a:cubicBezTo>
                    <a:pt x="2940" y="3186"/>
                    <a:pt x="3016" y="3262"/>
                    <a:pt x="3084" y="3296"/>
                  </a:cubicBezTo>
                  <a:cubicBezTo>
                    <a:pt x="3050" y="3330"/>
                    <a:pt x="3016" y="3398"/>
                    <a:pt x="2974" y="3441"/>
                  </a:cubicBezTo>
                  <a:cubicBezTo>
                    <a:pt x="2804" y="3823"/>
                    <a:pt x="2481" y="4214"/>
                    <a:pt x="2167" y="4503"/>
                  </a:cubicBezTo>
                  <a:lnTo>
                    <a:pt x="2167" y="4324"/>
                  </a:lnTo>
                  <a:cubicBezTo>
                    <a:pt x="2167" y="4035"/>
                    <a:pt x="2269" y="3755"/>
                    <a:pt x="2447" y="3543"/>
                  </a:cubicBezTo>
                  <a:cubicBezTo>
                    <a:pt x="2515" y="3441"/>
                    <a:pt x="2625" y="3330"/>
                    <a:pt x="2727" y="3262"/>
                  </a:cubicBezTo>
                  <a:cubicBezTo>
                    <a:pt x="2727" y="3262"/>
                    <a:pt x="2838" y="3152"/>
                    <a:pt x="2872" y="3152"/>
                  </a:cubicBezTo>
                  <a:close/>
                  <a:moveTo>
                    <a:pt x="4605" y="0"/>
                  </a:moveTo>
                  <a:lnTo>
                    <a:pt x="4571" y="0"/>
                  </a:lnTo>
                  <a:cubicBezTo>
                    <a:pt x="3789" y="255"/>
                    <a:pt x="3118" y="714"/>
                    <a:pt x="2515" y="1241"/>
                  </a:cubicBezTo>
                  <a:cubicBezTo>
                    <a:pt x="1878" y="1810"/>
                    <a:pt x="1241" y="2413"/>
                    <a:pt x="748" y="3084"/>
                  </a:cubicBezTo>
                  <a:cubicBezTo>
                    <a:pt x="357" y="3577"/>
                    <a:pt x="0" y="4392"/>
                    <a:pt x="357" y="4995"/>
                  </a:cubicBezTo>
                  <a:cubicBezTo>
                    <a:pt x="502" y="5208"/>
                    <a:pt x="680" y="5310"/>
                    <a:pt x="926" y="5310"/>
                  </a:cubicBezTo>
                  <a:cubicBezTo>
                    <a:pt x="1317" y="5310"/>
                    <a:pt x="1742" y="5097"/>
                    <a:pt x="2022" y="4885"/>
                  </a:cubicBezTo>
                  <a:lnTo>
                    <a:pt x="2022" y="4927"/>
                  </a:lnTo>
                  <a:cubicBezTo>
                    <a:pt x="2167" y="5310"/>
                    <a:pt x="2447" y="5488"/>
                    <a:pt x="2761" y="5488"/>
                  </a:cubicBezTo>
                  <a:cubicBezTo>
                    <a:pt x="2974" y="5488"/>
                    <a:pt x="3152" y="5420"/>
                    <a:pt x="3330" y="5310"/>
                  </a:cubicBezTo>
                  <a:cubicBezTo>
                    <a:pt x="4035" y="4817"/>
                    <a:pt x="4460" y="3934"/>
                    <a:pt x="4783" y="3152"/>
                  </a:cubicBezTo>
                  <a:cubicBezTo>
                    <a:pt x="5097" y="2303"/>
                    <a:pt x="5276" y="1351"/>
                    <a:pt x="5488" y="425"/>
                  </a:cubicBezTo>
                  <a:cubicBezTo>
                    <a:pt x="5488" y="357"/>
                    <a:pt x="5420" y="289"/>
                    <a:pt x="5352" y="289"/>
                  </a:cubicBezTo>
                  <a:cubicBezTo>
                    <a:pt x="5310" y="289"/>
                    <a:pt x="5276" y="323"/>
                    <a:pt x="5242" y="391"/>
                  </a:cubicBezTo>
                  <a:cubicBezTo>
                    <a:pt x="5029" y="1419"/>
                    <a:pt x="4817" y="2481"/>
                    <a:pt x="4392" y="3475"/>
                  </a:cubicBezTo>
                  <a:cubicBezTo>
                    <a:pt x="4180" y="3967"/>
                    <a:pt x="3866" y="4426"/>
                    <a:pt x="3509" y="4851"/>
                  </a:cubicBezTo>
                  <a:cubicBezTo>
                    <a:pt x="3296" y="5063"/>
                    <a:pt x="3050" y="5276"/>
                    <a:pt x="2761" y="5276"/>
                  </a:cubicBezTo>
                  <a:cubicBezTo>
                    <a:pt x="2693" y="5276"/>
                    <a:pt x="2625" y="5242"/>
                    <a:pt x="2515" y="5208"/>
                  </a:cubicBezTo>
                  <a:cubicBezTo>
                    <a:pt x="2379" y="5140"/>
                    <a:pt x="2269" y="4961"/>
                    <a:pt x="2201" y="4749"/>
                  </a:cubicBezTo>
                  <a:cubicBezTo>
                    <a:pt x="2413" y="4571"/>
                    <a:pt x="2625" y="4358"/>
                    <a:pt x="2804" y="4112"/>
                  </a:cubicBezTo>
                  <a:cubicBezTo>
                    <a:pt x="3016" y="3866"/>
                    <a:pt x="3262" y="3543"/>
                    <a:pt x="3296" y="3228"/>
                  </a:cubicBezTo>
                  <a:cubicBezTo>
                    <a:pt x="3330" y="2974"/>
                    <a:pt x="3228" y="2906"/>
                    <a:pt x="3084" y="2906"/>
                  </a:cubicBezTo>
                  <a:cubicBezTo>
                    <a:pt x="2872" y="2906"/>
                    <a:pt x="2549" y="3118"/>
                    <a:pt x="2413" y="3228"/>
                  </a:cubicBezTo>
                  <a:cubicBezTo>
                    <a:pt x="2056" y="3611"/>
                    <a:pt x="1844" y="4180"/>
                    <a:pt x="1954" y="4673"/>
                  </a:cubicBezTo>
                  <a:cubicBezTo>
                    <a:pt x="1878" y="4715"/>
                    <a:pt x="1810" y="4783"/>
                    <a:pt x="1776" y="4817"/>
                  </a:cubicBezTo>
                  <a:cubicBezTo>
                    <a:pt x="1529" y="4961"/>
                    <a:pt x="1241" y="5063"/>
                    <a:pt x="960" y="5063"/>
                  </a:cubicBezTo>
                  <a:lnTo>
                    <a:pt x="892" y="5063"/>
                  </a:lnTo>
                  <a:cubicBezTo>
                    <a:pt x="357" y="5029"/>
                    <a:pt x="391" y="4358"/>
                    <a:pt x="502" y="3967"/>
                  </a:cubicBezTo>
                  <a:cubicBezTo>
                    <a:pt x="680" y="3398"/>
                    <a:pt x="1139" y="2940"/>
                    <a:pt x="1529" y="2515"/>
                  </a:cubicBezTo>
                  <a:cubicBezTo>
                    <a:pt x="2413" y="1563"/>
                    <a:pt x="3364" y="604"/>
                    <a:pt x="4605" y="111"/>
                  </a:cubicBezTo>
                  <a:cubicBezTo>
                    <a:pt x="4673" y="77"/>
                    <a:pt x="4639" y="0"/>
                    <a:pt x="4605" y="0"/>
                  </a:cubicBezTo>
                  <a:close/>
                </a:path>
              </a:pathLst>
            </a:custGeom>
            <a:solidFill>
              <a:schemeClr val="hlink"/>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1037" name="Google Shape;1037;p52"/>
            <p:cNvSpPr/>
            <p:nvPr/>
          </p:nvSpPr>
          <p:spPr>
            <a:xfrm>
              <a:off x="5501387" y="843282"/>
              <a:ext cx="231115" cy="154020"/>
            </a:xfrm>
            <a:custGeom>
              <a:avLst/>
              <a:gdLst/>
              <a:ahLst/>
              <a:cxnLst/>
              <a:rect l="l" t="t" r="r" b="b"/>
              <a:pathLst>
                <a:path w="6796" h="4529" extrusionOk="0">
                  <a:moveTo>
                    <a:pt x="3474" y="1699"/>
                  </a:moveTo>
                  <a:cubicBezTo>
                    <a:pt x="3508" y="1699"/>
                    <a:pt x="3542" y="1733"/>
                    <a:pt x="3576" y="1733"/>
                  </a:cubicBezTo>
                  <a:cubicBezTo>
                    <a:pt x="3721" y="1767"/>
                    <a:pt x="3899" y="1912"/>
                    <a:pt x="4035" y="1980"/>
                  </a:cubicBezTo>
                  <a:cubicBezTo>
                    <a:pt x="4214" y="2090"/>
                    <a:pt x="4358" y="2192"/>
                    <a:pt x="4536" y="2302"/>
                  </a:cubicBezTo>
                  <a:cubicBezTo>
                    <a:pt x="4214" y="2268"/>
                    <a:pt x="3899" y="2226"/>
                    <a:pt x="3610" y="2124"/>
                  </a:cubicBezTo>
                  <a:cubicBezTo>
                    <a:pt x="3474" y="2056"/>
                    <a:pt x="3364" y="2014"/>
                    <a:pt x="3262" y="1946"/>
                  </a:cubicBezTo>
                  <a:cubicBezTo>
                    <a:pt x="3330" y="1767"/>
                    <a:pt x="3364" y="1699"/>
                    <a:pt x="3474" y="1699"/>
                  </a:cubicBezTo>
                  <a:close/>
                  <a:moveTo>
                    <a:pt x="1351" y="0"/>
                  </a:moveTo>
                  <a:cubicBezTo>
                    <a:pt x="1172" y="0"/>
                    <a:pt x="1172" y="247"/>
                    <a:pt x="1351" y="247"/>
                  </a:cubicBezTo>
                  <a:cubicBezTo>
                    <a:pt x="2871" y="357"/>
                    <a:pt x="4392" y="739"/>
                    <a:pt x="5734" y="1453"/>
                  </a:cubicBezTo>
                  <a:cubicBezTo>
                    <a:pt x="5913" y="1521"/>
                    <a:pt x="6125" y="1631"/>
                    <a:pt x="6235" y="1767"/>
                  </a:cubicBezTo>
                  <a:cubicBezTo>
                    <a:pt x="6584" y="2192"/>
                    <a:pt x="6091" y="2302"/>
                    <a:pt x="5845" y="2302"/>
                  </a:cubicBezTo>
                  <a:cubicBezTo>
                    <a:pt x="5666" y="2336"/>
                    <a:pt x="5488" y="2336"/>
                    <a:pt x="5309" y="2336"/>
                  </a:cubicBezTo>
                  <a:lnTo>
                    <a:pt x="4885" y="2336"/>
                  </a:lnTo>
                  <a:cubicBezTo>
                    <a:pt x="4672" y="2124"/>
                    <a:pt x="4460" y="1946"/>
                    <a:pt x="4214" y="1801"/>
                  </a:cubicBezTo>
                  <a:cubicBezTo>
                    <a:pt x="4001" y="1699"/>
                    <a:pt x="3610" y="1453"/>
                    <a:pt x="3330" y="1453"/>
                  </a:cubicBezTo>
                  <a:lnTo>
                    <a:pt x="3296" y="1453"/>
                  </a:lnTo>
                  <a:cubicBezTo>
                    <a:pt x="3118" y="1453"/>
                    <a:pt x="2973" y="1589"/>
                    <a:pt x="2973" y="1767"/>
                  </a:cubicBezTo>
                  <a:cubicBezTo>
                    <a:pt x="2973" y="2014"/>
                    <a:pt x="3186" y="2158"/>
                    <a:pt x="3398" y="2268"/>
                  </a:cubicBezTo>
                  <a:cubicBezTo>
                    <a:pt x="3823" y="2481"/>
                    <a:pt x="4324" y="2549"/>
                    <a:pt x="4851" y="2549"/>
                  </a:cubicBezTo>
                  <a:cubicBezTo>
                    <a:pt x="5173" y="2863"/>
                    <a:pt x="5420" y="3220"/>
                    <a:pt x="5522" y="3611"/>
                  </a:cubicBezTo>
                  <a:cubicBezTo>
                    <a:pt x="5632" y="3925"/>
                    <a:pt x="5556" y="4248"/>
                    <a:pt x="5131" y="4282"/>
                  </a:cubicBezTo>
                  <a:lnTo>
                    <a:pt x="5063" y="4282"/>
                  </a:lnTo>
                  <a:cubicBezTo>
                    <a:pt x="4885" y="4282"/>
                    <a:pt x="4706" y="4248"/>
                    <a:pt x="4536" y="4214"/>
                  </a:cubicBezTo>
                  <a:cubicBezTo>
                    <a:pt x="4214" y="4180"/>
                    <a:pt x="3857" y="4103"/>
                    <a:pt x="3542" y="3967"/>
                  </a:cubicBezTo>
                  <a:cubicBezTo>
                    <a:pt x="2795" y="3679"/>
                    <a:pt x="2268" y="3118"/>
                    <a:pt x="1699" y="2617"/>
                  </a:cubicBezTo>
                  <a:cubicBezTo>
                    <a:pt x="1172" y="2090"/>
                    <a:pt x="671" y="1555"/>
                    <a:pt x="77" y="1096"/>
                  </a:cubicBezTo>
                  <a:lnTo>
                    <a:pt x="34" y="1096"/>
                  </a:lnTo>
                  <a:cubicBezTo>
                    <a:pt x="34" y="1096"/>
                    <a:pt x="0" y="1130"/>
                    <a:pt x="34" y="1164"/>
                  </a:cubicBezTo>
                  <a:cubicBezTo>
                    <a:pt x="637" y="1912"/>
                    <a:pt x="1385" y="2583"/>
                    <a:pt x="2056" y="3220"/>
                  </a:cubicBezTo>
                  <a:cubicBezTo>
                    <a:pt x="2625" y="3789"/>
                    <a:pt x="3262" y="4180"/>
                    <a:pt x="4035" y="4350"/>
                  </a:cubicBezTo>
                  <a:cubicBezTo>
                    <a:pt x="4282" y="4426"/>
                    <a:pt x="4706" y="4528"/>
                    <a:pt x="5097" y="4528"/>
                  </a:cubicBezTo>
                  <a:cubicBezTo>
                    <a:pt x="5420" y="4528"/>
                    <a:pt x="5666" y="4460"/>
                    <a:pt x="5768" y="4214"/>
                  </a:cubicBezTo>
                  <a:cubicBezTo>
                    <a:pt x="6023" y="3679"/>
                    <a:pt x="5556" y="3008"/>
                    <a:pt x="5173" y="2583"/>
                  </a:cubicBezTo>
                  <a:cubicBezTo>
                    <a:pt x="5386" y="2583"/>
                    <a:pt x="5632" y="2549"/>
                    <a:pt x="5845" y="2549"/>
                  </a:cubicBezTo>
                  <a:cubicBezTo>
                    <a:pt x="6269" y="2515"/>
                    <a:pt x="6796" y="2226"/>
                    <a:pt x="6516" y="1733"/>
                  </a:cubicBezTo>
                  <a:cubicBezTo>
                    <a:pt x="6337" y="1419"/>
                    <a:pt x="5879" y="1241"/>
                    <a:pt x="5556" y="1096"/>
                  </a:cubicBezTo>
                  <a:cubicBezTo>
                    <a:pt x="5131" y="884"/>
                    <a:pt x="4706" y="705"/>
                    <a:pt x="4248" y="570"/>
                  </a:cubicBezTo>
                  <a:cubicBezTo>
                    <a:pt x="3330" y="247"/>
                    <a:pt x="2336" y="68"/>
                    <a:pt x="1351" y="0"/>
                  </a:cubicBezTo>
                  <a:close/>
                </a:path>
              </a:pathLst>
            </a:custGeom>
            <a:solidFill>
              <a:schemeClr val="hlink"/>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1038" name="Google Shape;1038;p52"/>
            <p:cNvSpPr/>
            <p:nvPr/>
          </p:nvSpPr>
          <p:spPr>
            <a:xfrm>
              <a:off x="5430311" y="780572"/>
              <a:ext cx="130045" cy="130045"/>
            </a:xfrm>
            <a:custGeom>
              <a:avLst/>
              <a:gdLst/>
              <a:ahLst/>
              <a:cxnLst/>
              <a:rect l="l" t="t" r="r" b="b"/>
              <a:pathLst>
                <a:path w="3824" h="3824" extrusionOk="0">
                  <a:moveTo>
                    <a:pt x="1912" y="1"/>
                  </a:moveTo>
                  <a:cubicBezTo>
                    <a:pt x="850" y="1"/>
                    <a:pt x="0" y="850"/>
                    <a:pt x="0" y="1912"/>
                  </a:cubicBezTo>
                  <a:cubicBezTo>
                    <a:pt x="0" y="2974"/>
                    <a:pt x="850" y="3824"/>
                    <a:pt x="1912" y="3824"/>
                  </a:cubicBezTo>
                  <a:cubicBezTo>
                    <a:pt x="2974" y="3824"/>
                    <a:pt x="3823" y="2974"/>
                    <a:pt x="3823" y="1912"/>
                  </a:cubicBezTo>
                  <a:cubicBezTo>
                    <a:pt x="3823" y="850"/>
                    <a:pt x="2974" y="1"/>
                    <a:pt x="1912" y="1"/>
                  </a:cubicBezTo>
                  <a:close/>
                </a:path>
              </a:pathLst>
            </a:custGeom>
            <a:solidFill>
              <a:schemeClr val="accent5"/>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1039" name="Google Shape;1039;p52"/>
            <p:cNvSpPr/>
            <p:nvPr/>
          </p:nvSpPr>
          <p:spPr>
            <a:xfrm>
              <a:off x="5390727" y="741021"/>
              <a:ext cx="209486" cy="208296"/>
            </a:xfrm>
            <a:custGeom>
              <a:avLst/>
              <a:gdLst/>
              <a:ahLst/>
              <a:cxnLst/>
              <a:rect l="l" t="t" r="r" b="b"/>
              <a:pathLst>
                <a:path w="6160" h="6125" extrusionOk="0">
                  <a:moveTo>
                    <a:pt x="3076" y="0"/>
                  </a:moveTo>
                  <a:cubicBezTo>
                    <a:pt x="2974" y="0"/>
                    <a:pt x="2863" y="102"/>
                    <a:pt x="2863" y="179"/>
                  </a:cubicBezTo>
                  <a:cubicBezTo>
                    <a:pt x="2863" y="314"/>
                    <a:pt x="2974" y="391"/>
                    <a:pt x="3076" y="391"/>
                  </a:cubicBezTo>
                  <a:cubicBezTo>
                    <a:pt x="3186" y="391"/>
                    <a:pt x="3254" y="314"/>
                    <a:pt x="3254" y="179"/>
                  </a:cubicBezTo>
                  <a:cubicBezTo>
                    <a:pt x="3254" y="68"/>
                    <a:pt x="3186" y="0"/>
                    <a:pt x="3076" y="0"/>
                  </a:cubicBezTo>
                  <a:close/>
                  <a:moveTo>
                    <a:pt x="3968" y="136"/>
                  </a:moveTo>
                  <a:cubicBezTo>
                    <a:pt x="3891" y="136"/>
                    <a:pt x="3789" y="179"/>
                    <a:pt x="3789" y="280"/>
                  </a:cubicBezTo>
                  <a:cubicBezTo>
                    <a:pt x="3755" y="391"/>
                    <a:pt x="3789" y="493"/>
                    <a:pt x="3891" y="527"/>
                  </a:cubicBezTo>
                  <a:lnTo>
                    <a:pt x="3968" y="527"/>
                  </a:lnTo>
                  <a:cubicBezTo>
                    <a:pt x="4036" y="527"/>
                    <a:pt x="4104" y="459"/>
                    <a:pt x="4138" y="391"/>
                  </a:cubicBezTo>
                  <a:cubicBezTo>
                    <a:pt x="4180" y="280"/>
                    <a:pt x="4104" y="179"/>
                    <a:pt x="4002" y="136"/>
                  </a:cubicBezTo>
                  <a:close/>
                  <a:moveTo>
                    <a:pt x="2192" y="136"/>
                  </a:moveTo>
                  <a:lnTo>
                    <a:pt x="2124" y="136"/>
                  </a:lnTo>
                  <a:cubicBezTo>
                    <a:pt x="2014" y="179"/>
                    <a:pt x="1980" y="280"/>
                    <a:pt x="1980" y="391"/>
                  </a:cubicBezTo>
                  <a:cubicBezTo>
                    <a:pt x="2014" y="493"/>
                    <a:pt x="2090" y="527"/>
                    <a:pt x="2192" y="527"/>
                  </a:cubicBezTo>
                  <a:lnTo>
                    <a:pt x="2226" y="527"/>
                  </a:lnTo>
                  <a:cubicBezTo>
                    <a:pt x="2337" y="493"/>
                    <a:pt x="2405" y="391"/>
                    <a:pt x="2371" y="280"/>
                  </a:cubicBezTo>
                  <a:cubicBezTo>
                    <a:pt x="2337" y="213"/>
                    <a:pt x="2269" y="136"/>
                    <a:pt x="2192" y="136"/>
                  </a:cubicBezTo>
                  <a:close/>
                  <a:moveTo>
                    <a:pt x="4775" y="527"/>
                  </a:moveTo>
                  <a:cubicBezTo>
                    <a:pt x="4707" y="527"/>
                    <a:pt x="4639" y="561"/>
                    <a:pt x="4605" y="637"/>
                  </a:cubicBezTo>
                  <a:cubicBezTo>
                    <a:pt x="4528" y="705"/>
                    <a:pt x="4562" y="850"/>
                    <a:pt x="4639" y="884"/>
                  </a:cubicBezTo>
                  <a:cubicBezTo>
                    <a:pt x="4673" y="918"/>
                    <a:pt x="4707" y="918"/>
                    <a:pt x="4775" y="918"/>
                  </a:cubicBezTo>
                  <a:cubicBezTo>
                    <a:pt x="4817" y="918"/>
                    <a:pt x="4885" y="918"/>
                    <a:pt x="4919" y="850"/>
                  </a:cubicBezTo>
                  <a:cubicBezTo>
                    <a:pt x="4987" y="773"/>
                    <a:pt x="4953" y="637"/>
                    <a:pt x="4885" y="561"/>
                  </a:cubicBezTo>
                  <a:cubicBezTo>
                    <a:pt x="4851" y="561"/>
                    <a:pt x="4817" y="527"/>
                    <a:pt x="4775" y="527"/>
                  </a:cubicBezTo>
                  <a:close/>
                  <a:moveTo>
                    <a:pt x="1377" y="561"/>
                  </a:moveTo>
                  <a:cubicBezTo>
                    <a:pt x="1343" y="561"/>
                    <a:pt x="1309" y="561"/>
                    <a:pt x="1275" y="603"/>
                  </a:cubicBezTo>
                  <a:cubicBezTo>
                    <a:pt x="1164" y="671"/>
                    <a:pt x="1164" y="773"/>
                    <a:pt x="1241" y="850"/>
                  </a:cubicBezTo>
                  <a:cubicBezTo>
                    <a:pt x="1275" y="918"/>
                    <a:pt x="1309" y="952"/>
                    <a:pt x="1377" y="952"/>
                  </a:cubicBezTo>
                  <a:cubicBezTo>
                    <a:pt x="1419" y="952"/>
                    <a:pt x="1453" y="918"/>
                    <a:pt x="1487" y="918"/>
                  </a:cubicBezTo>
                  <a:cubicBezTo>
                    <a:pt x="1589" y="850"/>
                    <a:pt x="1589" y="705"/>
                    <a:pt x="1521" y="637"/>
                  </a:cubicBezTo>
                  <a:cubicBezTo>
                    <a:pt x="1487" y="561"/>
                    <a:pt x="1453" y="561"/>
                    <a:pt x="1377" y="561"/>
                  </a:cubicBezTo>
                  <a:close/>
                  <a:moveTo>
                    <a:pt x="5378" y="1164"/>
                  </a:moveTo>
                  <a:cubicBezTo>
                    <a:pt x="5344" y="1164"/>
                    <a:pt x="5310" y="1198"/>
                    <a:pt x="5276" y="1198"/>
                  </a:cubicBezTo>
                  <a:cubicBezTo>
                    <a:pt x="5199" y="1274"/>
                    <a:pt x="5165" y="1410"/>
                    <a:pt x="5242" y="1487"/>
                  </a:cubicBezTo>
                  <a:cubicBezTo>
                    <a:pt x="5276" y="1521"/>
                    <a:pt x="5344" y="1555"/>
                    <a:pt x="5412" y="1555"/>
                  </a:cubicBezTo>
                  <a:cubicBezTo>
                    <a:pt x="5454" y="1555"/>
                    <a:pt x="5488" y="1555"/>
                    <a:pt x="5522" y="1521"/>
                  </a:cubicBezTo>
                  <a:cubicBezTo>
                    <a:pt x="5590" y="1453"/>
                    <a:pt x="5624" y="1342"/>
                    <a:pt x="5556" y="1274"/>
                  </a:cubicBezTo>
                  <a:lnTo>
                    <a:pt x="5556" y="1274"/>
                  </a:lnTo>
                  <a:cubicBezTo>
                    <a:pt x="5522" y="1198"/>
                    <a:pt x="5454" y="1164"/>
                    <a:pt x="5378" y="1164"/>
                  </a:cubicBezTo>
                  <a:close/>
                  <a:moveTo>
                    <a:pt x="740" y="1198"/>
                  </a:moveTo>
                  <a:cubicBezTo>
                    <a:pt x="672" y="1198"/>
                    <a:pt x="638" y="1198"/>
                    <a:pt x="604" y="1274"/>
                  </a:cubicBezTo>
                  <a:cubicBezTo>
                    <a:pt x="527" y="1342"/>
                    <a:pt x="527" y="1487"/>
                    <a:pt x="638" y="1555"/>
                  </a:cubicBezTo>
                  <a:cubicBezTo>
                    <a:pt x="672" y="1555"/>
                    <a:pt x="706" y="1589"/>
                    <a:pt x="740" y="1589"/>
                  </a:cubicBezTo>
                  <a:cubicBezTo>
                    <a:pt x="816" y="1589"/>
                    <a:pt x="884" y="1555"/>
                    <a:pt x="918" y="1487"/>
                  </a:cubicBezTo>
                  <a:cubicBezTo>
                    <a:pt x="952" y="1410"/>
                    <a:pt x="952" y="1308"/>
                    <a:pt x="850" y="1240"/>
                  </a:cubicBezTo>
                  <a:cubicBezTo>
                    <a:pt x="816" y="1198"/>
                    <a:pt x="782" y="1198"/>
                    <a:pt x="740" y="1198"/>
                  </a:cubicBezTo>
                  <a:close/>
                  <a:moveTo>
                    <a:pt x="5803" y="1979"/>
                  </a:moveTo>
                  <a:lnTo>
                    <a:pt x="5735" y="1979"/>
                  </a:lnTo>
                  <a:cubicBezTo>
                    <a:pt x="5667" y="2013"/>
                    <a:pt x="5590" y="2124"/>
                    <a:pt x="5624" y="2226"/>
                  </a:cubicBezTo>
                  <a:cubicBezTo>
                    <a:pt x="5667" y="2302"/>
                    <a:pt x="5735" y="2370"/>
                    <a:pt x="5803" y="2370"/>
                  </a:cubicBezTo>
                  <a:lnTo>
                    <a:pt x="5879" y="2370"/>
                  </a:lnTo>
                  <a:cubicBezTo>
                    <a:pt x="5981" y="2336"/>
                    <a:pt x="6015" y="2192"/>
                    <a:pt x="5981" y="2124"/>
                  </a:cubicBezTo>
                  <a:cubicBezTo>
                    <a:pt x="5981" y="2013"/>
                    <a:pt x="5913" y="1979"/>
                    <a:pt x="5803" y="1979"/>
                  </a:cubicBezTo>
                  <a:close/>
                  <a:moveTo>
                    <a:pt x="357" y="1979"/>
                  </a:moveTo>
                  <a:cubicBezTo>
                    <a:pt x="247" y="1979"/>
                    <a:pt x="179" y="2047"/>
                    <a:pt x="145" y="2124"/>
                  </a:cubicBezTo>
                  <a:cubicBezTo>
                    <a:pt x="145" y="2226"/>
                    <a:pt x="179" y="2336"/>
                    <a:pt x="281" y="2370"/>
                  </a:cubicBezTo>
                  <a:lnTo>
                    <a:pt x="357" y="2370"/>
                  </a:lnTo>
                  <a:cubicBezTo>
                    <a:pt x="425" y="2370"/>
                    <a:pt x="493" y="2336"/>
                    <a:pt x="527" y="2226"/>
                  </a:cubicBezTo>
                  <a:cubicBezTo>
                    <a:pt x="570" y="2158"/>
                    <a:pt x="493" y="2047"/>
                    <a:pt x="391" y="2013"/>
                  </a:cubicBezTo>
                  <a:cubicBezTo>
                    <a:pt x="391" y="1979"/>
                    <a:pt x="357" y="1979"/>
                    <a:pt x="357" y="1979"/>
                  </a:cubicBezTo>
                  <a:close/>
                  <a:moveTo>
                    <a:pt x="5947" y="2863"/>
                  </a:moveTo>
                  <a:cubicBezTo>
                    <a:pt x="5837" y="2863"/>
                    <a:pt x="5769" y="2939"/>
                    <a:pt x="5769" y="3041"/>
                  </a:cubicBezTo>
                  <a:lnTo>
                    <a:pt x="5769" y="3075"/>
                  </a:lnTo>
                  <a:lnTo>
                    <a:pt x="5769" y="3075"/>
                  </a:lnTo>
                  <a:cubicBezTo>
                    <a:pt x="5769" y="3186"/>
                    <a:pt x="5837" y="3254"/>
                    <a:pt x="5947" y="3254"/>
                  </a:cubicBezTo>
                  <a:cubicBezTo>
                    <a:pt x="6049" y="3254"/>
                    <a:pt x="6159" y="3186"/>
                    <a:pt x="6159" y="3075"/>
                  </a:cubicBezTo>
                  <a:lnTo>
                    <a:pt x="6159" y="3041"/>
                  </a:lnTo>
                  <a:lnTo>
                    <a:pt x="6159" y="3041"/>
                  </a:lnTo>
                  <a:cubicBezTo>
                    <a:pt x="6159" y="2939"/>
                    <a:pt x="6049" y="2863"/>
                    <a:pt x="5947" y="2863"/>
                  </a:cubicBezTo>
                  <a:close/>
                  <a:moveTo>
                    <a:pt x="213" y="2863"/>
                  </a:moveTo>
                  <a:cubicBezTo>
                    <a:pt x="103" y="2863"/>
                    <a:pt x="1" y="2973"/>
                    <a:pt x="1" y="3075"/>
                  </a:cubicBezTo>
                  <a:cubicBezTo>
                    <a:pt x="1" y="3186"/>
                    <a:pt x="103" y="3254"/>
                    <a:pt x="213" y="3254"/>
                  </a:cubicBezTo>
                  <a:cubicBezTo>
                    <a:pt x="315" y="3254"/>
                    <a:pt x="391" y="3186"/>
                    <a:pt x="391" y="3075"/>
                  </a:cubicBezTo>
                  <a:cubicBezTo>
                    <a:pt x="391" y="2973"/>
                    <a:pt x="315" y="2863"/>
                    <a:pt x="213" y="2863"/>
                  </a:cubicBezTo>
                  <a:close/>
                  <a:moveTo>
                    <a:pt x="5803" y="3746"/>
                  </a:moveTo>
                  <a:cubicBezTo>
                    <a:pt x="5735" y="3746"/>
                    <a:pt x="5667" y="3823"/>
                    <a:pt x="5624" y="3891"/>
                  </a:cubicBezTo>
                  <a:cubicBezTo>
                    <a:pt x="5590" y="4001"/>
                    <a:pt x="5667" y="4103"/>
                    <a:pt x="5769" y="4137"/>
                  </a:cubicBezTo>
                  <a:lnTo>
                    <a:pt x="5803" y="4137"/>
                  </a:lnTo>
                  <a:cubicBezTo>
                    <a:pt x="5913" y="4137"/>
                    <a:pt x="5981" y="4103"/>
                    <a:pt x="5981" y="4001"/>
                  </a:cubicBezTo>
                  <a:cubicBezTo>
                    <a:pt x="6015" y="3925"/>
                    <a:pt x="5981" y="3823"/>
                    <a:pt x="5879" y="3789"/>
                  </a:cubicBezTo>
                  <a:cubicBezTo>
                    <a:pt x="5837" y="3746"/>
                    <a:pt x="5837" y="3746"/>
                    <a:pt x="5803" y="3746"/>
                  </a:cubicBezTo>
                  <a:close/>
                  <a:moveTo>
                    <a:pt x="357" y="3746"/>
                  </a:moveTo>
                  <a:cubicBezTo>
                    <a:pt x="315" y="3746"/>
                    <a:pt x="315" y="3789"/>
                    <a:pt x="281" y="3789"/>
                  </a:cubicBezTo>
                  <a:cubicBezTo>
                    <a:pt x="179" y="3823"/>
                    <a:pt x="145" y="3925"/>
                    <a:pt x="145" y="4035"/>
                  </a:cubicBezTo>
                  <a:cubicBezTo>
                    <a:pt x="179" y="4103"/>
                    <a:pt x="247" y="4137"/>
                    <a:pt x="357" y="4137"/>
                  </a:cubicBezTo>
                  <a:lnTo>
                    <a:pt x="391" y="4137"/>
                  </a:lnTo>
                  <a:cubicBezTo>
                    <a:pt x="493" y="4103"/>
                    <a:pt x="570" y="4001"/>
                    <a:pt x="527" y="3891"/>
                  </a:cubicBezTo>
                  <a:cubicBezTo>
                    <a:pt x="493" y="3823"/>
                    <a:pt x="425" y="3746"/>
                    <a:pt x="357" y="3746"/>
                  </a:cubicBezTo>
                  <a:close/>
                  <a:moveTo>
                    <a:pt x="5412" y="4562"/>
                  </a:moveTo>
                  <a:cubicBezTo>
                    <a:pt x="5344" y="4562"/>
                    <a:pt x="5276" y="4596"/>
                    <a:pt x="5242" y="4638"/>
                  </a:cubicBezTo>
                  <a:cubicBezTo>
                    <a:pt x="5199" y="4740"/>
                    <a:pt x="5199" y="4851"/>
                    <a:pt x="5310" y="4919"/>
                  </a:cubicBezTo>
                  <a:cubicBezTo>
                    <a:pt x="5310" y="4953"/>
                    <a:pt x="5378" y="4953"/>
                    <a:pt x="5412" y="4953"/>
                  </a:cubicBezTo>
                  <a:cubicBezTo>
                    <a:pt x="5454" y="4953"/>
                    <a:pt x="5522" y="4919"/>
                    <a:pt x="5556" y="4885"/>
                  </a:cubicBezTo>
                  <a:cubicBezTo>
                    <a:pt x="5624" y="4774"/>
                    <a:pt x="5590" y="4672"/>
                    <a:pt x="5522" y="4596"/>
                  </a:cubicBezTo>
                  <a:cubicBezTo>
                    <a:pt x="5488" y="4562"/>
                    <a:pt x="5454" y="4562"/>
                    <a:pt x="5412" y="4562"/>
                  </a:cubicBezTo>
                  <a:close/>
                  <a:moveTo>
                    <a:pt x="740" y="4562"/>
                  </a:moveTo>
                  <a:cubicBezTo>
                    <a:pt x="706" y="4562"/>
                    <a:pt x="672" y="4562"/>
                    <a:pt x="638" y="4596"/>
                  </a:cubicBezTo>
                  <a:cubicBezTo>
                    <a:pt x="570" y="4672"/>
                    <a:pt x="527" y="4774"/>
                    <a:pt x="604" y="4885"/>
                  </a:cubicBezTo>
                  <a:cubicBezTo>
                    <a:pt x="638" y="4919"/>
                    <a:pt x="706" y="4953"/>
                    <a:pt x="740" y="4953"/>
                  </a:cubicBezTo>
                  <a:cubicBezTo>
                    <a:pt x="782" y="4953"/>
                    <a:pt x="850" y="4953"/>
                    <a:pt x="884" y="4919"/>
                  </a:cubicBezTo>
                  <a:cubicBezTo>
                    <a:pt x="952" y="4851"/>
                    <a:pt x="952" y="4740"/>
                    <a:pt x="918" y="4638"/>
                  </a:cubicBezTo>
                  <a:cubicBezTo>
                    <a:pt x="884" y="4596"/>
                    <a:pt x="816" y="4562"/>
                    <a:pt x="740" y="4562"/>
                  </a:cubicBezTo>
                  <a:close/>
                  <a:moveTo>
                    <a:pt x="4775" y="5199"/>
                  </a:moveTo>
                  <a:cubicBezTo>
                    <a:pt x="4741" y="5199"/>
                    <a:pt x="4707" y="5199"/>
                    <a:pt x="4673" y="5233"/>
                  </a:cubicBezTo>
                  <a:cubicBezTo>
                    <a:pt x="4562" y="5309"/>
                    <a:pt x="4562" y="5411"/>
                    <a:pt x="4605" y="5522"/>
                  </a:cubicBezTo>
                  <a:cubicBezTo>
                    <a:pt x="4639" y="5556"/>
                    <a:pt x="4707" y="5590"/>
                    <a:pt x="4775" y="5590"/>
                  </a:cubicBezTo>
                  <a:cubicBezTo>
                    <a:pt x="4817" y="5590"/>
                    <a:pt x="4851" y="5590"/>
                    <a:pt x="4885" y="5556"/>
                  </a:cubicBezTo>
                  <a:cubicBezTo>
                    <a:pt x="4953" y="5488"/>
                    <a:pt x="4987" y="5377"/>
                    <a:pt x="4919" y="5275"/>
                  </a:cubicBezTo>
                  <a:cubicBezTo>
                    <a:pt x="4885" y="5233"/>
                    <a:pt x="4817" y="5199"/>
                    <a:pt x="4775" y="5199"/>
                  </a:cubicBezTo>
                  <a:close/>
                  <a:moveTo>
                    <a:pt x="1377" y="5199"/>
                  </a:moveTo>
                  <a:cubicBezTo>
                    <a:pt x="1343" y="5199"/>
                    <a:pt x="1275" y="5233"/>
                    <a:pt x="1241" y="5275"/>
                  </a:cubicBezTo>
                  <a:cubicBezTo>
                    <a:pt x="1164" y="5377"/>
                    <a:pt x="1207" y="5488"/>
                    <a:pt x="1275" y="5556"/>
                  </a:cubicBezTo>
                  <a:cubicBezTo>
                    <a:pt x="1309" y="5590"/>
                    <a:pt x="1343" y="5590"/>
                    <a:pt x="1377" y="5590"/>
                  </a:cubicBezTo>
                  <a:cubicBezTo>
                    <a:pt x="1453" y="5590"/>
                    <a:pt x="1521" y="5556"/>
                    <a:pt x="1555" y="5522"/>
                  </a:cubicBezTo>
                  <a:cubicBezTo>
                    <a:pt x="1589" y="5411"/>
                    <a:pt x="1589" y="5309"/>
                    <a:pt x="1521" y="5233"/>
                  </a:cubicBezTo>
                  <a:cubicBezTo>
                    <a:pt x="1487" y="5199"/>
                    <a:pt x="1419" y="5199"/>
                    <a:pt x="1377" y="5199"/>
                  </a:cubicBezTo>
                  <a:close/>
                  <a:moveTo>
                    <a:pt x="2192" y="5624"/>
                  </a:moveTo>
                  <a:cubicBezTo>
                    <a:pt x="2124" y="5624"/>
                    <a:pt x="2014" y="5658"/>
                    <a:pt x="2014" y="5734"/>
                  </a:cubicBezTo>
                  <a:cubicBezTo>
                    <a:pt x="1980" y="5836"/>
                    <a:pt x="2014" y="5947"/>
                    <a:pt x="2124" y="5981"/>
                  </a:cubicBezTo>
                  <a:lnTo>
                    <a:pt x="2192" y="5981"/>
                  </a:lnTo>
                  <a:cubicBezTo>
                    <a:pt x="2269" y="5981"/>
                    <a:pt x="2337" y="5947"/>
                    <a:pt x="2371" y="5870"/>
                  </a:cubicBezTo>
                  <a:cubicBezTo>
                    <a:pt x="2405" y="5768"/>
                    <a:pt x="2337" y="5658"/>
                    <a:pt x="2269" y="5624"/>
                  </a:cubicBezTo>
                  <a:close/>
                  <a:moveTo>
                    <a:pt x="3968" y="5624"/>
                  </a:moveTo>
                  <a:lnTo>
                    <a:pt x="3891" y="5624"/>
                  </a:lnTo>
                  <a:cubicBezTo>
                    <a:pt x="3823" y="5658"/>
                    <a:pt x="3755" y="5768"/>
                    <a:pt x="3789" y="5870"/>
                  </a:cubicBezTo>
                  <a:cubicBezTo>
                    <a:pt x="3823" y="5947"/>
                    <a:pt x="3891" y="5981"/>
                    <a:pt x="3968" y="5981"/>
                  </a:cubicBezTo>
                  <a:lnTo>
                    <a:pt x="4036" y="5981"/>
                  </a:lnTo>
                  <a:cubicBezTo>
                    <a:pt x="4138" y="5947"/>
                    <a:pt x="4180" y="5836"/>
                    <a:pt x="4138" y="5734"/>
                  </a:cubicBezTo>
                  <a:cubicBezTo>
                    <a:pt x="4138" y="5658"/>
                    <a:pt x="4070" y="5624"/>
                    <a:pt x="3968" y="5624"/>
                  </a:cubicBezTo>
                  <a:close/>
                  <a:moveTo>
                    <a:pt x="3076" y="5734"/>
                  </a:moveTo>
                  <a:cubicBezTo>
                    <a:pt x="2974" y="5734"/>
                    <a:pt x="2906" y="5836"/>
                    <a:pt x="2906" y="5947"/>
                  </a:cubicBezTo>
                  <a:cubicBezTo>
                    <a:pt x="2906" y="6049"/>
                    <a:pt x="2974" y="6125"/>
                    <a:pt x="3076" y="6125"/>
                  </a:cubicBezTo>
                  <a:cubicBezTo>
                    <a:pt x="3186" y="6125"/>
                    <a:pt x="3288" y="6049"/>
                    <a:pt x="3288" y="5947"/>
                  </a:cubicBezTo>
                  <a:cubicBezTo>
                    <a:pt x="3288" y="5836"/>
                    <a:pt x="3186" y="5734"/>
                    <a:pt x="3076" y="5734"/>
                  </a:cubicBezTo>
                  <a:close/>
                </a:path>
              </a:pathLst>
            </a:custGeom>
            <a:solidFill>
              <a:schemeClr val="hlink"/>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1040" name="Google Shape;1040;p52"/>
            <p:cNvSpPr/>
            <p:nvPr/>
          </p:nvSpPr>
          <p:spPr>
            <a:xfrm>
              <a:off x="5494143" y="4654299"/>
              <a:ext cx="48291" cy="50569"/>
            </a:xfrm>
            <a:custGeom>
              <a:avLst/>
              <a:gdLst/>
              <a:ahLst/>
              <a:cxnLst/>
              <a:rect l="l" t="t" r="r" b="b"/>
              <a:pathLst>
                <a:path w="1420" h="1487" extrusionOk="0">
                  <a:moveTo>
                    <a:pt x="35" y="986"/>
                  </a:moveTo>
                  <a:cubicBezTo>
                    <a:pt x="145" y="1232"/>
                    <a:pt x="358" y="1410"/>
                    <a:pt x="638" y="1444"/>
                  </a:cubicBezTo>
                  <a:cubicBezTo>
                    <a:pt x="995" y="1487"/>
                    <a:pt x="1351" y="1198"/>
                    <a:pt x="1419" y="850"/>
                  </a:cubicBezTo>
                  <a:cubicBezTo>
                    <a:pt x="1419" y="739"/>
                    <a:pt x="1419" y="637"/>
                    <a:pt x="1385" y="527"/>
                  </a:cubicBezTo>
                  <a:cubicBezTo>
                    <a:pt x="1275" y="281"/>
                    <a:pt x="1063" y="102"/>
                    <a:pt x="782" y="68"/>
                  </a:cubicBezTo>
                  <a:cubicBezTo>
                    <a:pt x="391" y="0"/>
                    <a:pt x="77" y="281"/>
                    <a:pt x="1" y="671"/>
                  </a:cubicBezTo>
                  <a:cubicBezTo>
                    <a:pt x="1" y="773"/>
                    <a:pt x="1" y="884"/>
                    <a:pt x="35" y="986"/>
                  </a:cubicBezTo>
                  <a:close/>
                </a:path>
              </a:pathLst>
            </a:custGeom>
            <a:solidFill>
              <a:schemeClr val="accent5"/>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1041" name="Google Shape;1041;p52"/>
            <p:cNvSpPr/>
            <p:nvPr/>
          </p:nvSpPr>
          <p:spPr>
            <a:xfrm>
              <a:off x="5427999" y="4370030"/>
              <a:ext cx="48291" cy="50569"/>
            </a:xfrm>
            <a:custGeom>
              <a:avLst/>
              <a:gdLst/>
              <a:ahLst/>
              <a:cxnLst/>
              <a:rect l="l" t="t" r="r" b="b"/>
              <a:pathLst>
                <a:path w="1420" h="1487" extrusionOk="0">
                  <a:moveTo>
                    <a:pt x="34" y="994"/>
                  </a:moveTo>
                  <a:cubicBezTo>
                    <a:pt x="111" y="1241"/>
                    <a:pt x="323" y="1419"/>
                    <a:pt x="604" y="1453"/>
                  </a:cubicBezTo>
                  <a:cubicBezTo>
                    <a:pt x="994" y="1487"/>
                    <a:pt x="1343" y="1207"/>
                    <a:pt x="1385" y="816"/>
                  </a:cubicBezTo>
                  <a:cubicBezTo>
                    <a:pt x="1419" y="714"/>
                    <a:pt x="1385" y="604"/>
                    <a:pt x="1343" y="536"/>
                  </a:cubicBezTo>
                  <a:cubicBezTo>
                    <a:pt x="1275" y="289"/>
                    <a:pt x="1062" y="77"/>
                    <a:pt x="782" y="77"/>
                  </a:cubicBezTo>
                  <a:cubicBezTo>
                    <a:pt x="391" y="0"/>
                    <a:pt x="34" y="289"/>
                    <a:pt x="0" y="671"/>
                  </a:cubicBezTo>
                  <a:cubicBezTo>
                    <a:pt x="0" y="782"/>
                    <a:pt x="0" y="884"/>
                    <a:pt x="34" y="994"/>
                  </a:cubicBezTo>
                  <a:close/>
                </a:path>
              </a:pathLst>
            </a:custGeom>
            <a:solidFill>
              <a:schemeClr val="accent5"/>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1042" name="Google Shape;1042;p52"/>
            <p:cNvSpPr/>
            <p:nvPr/>
          </p:nvSpPr>
          <p:spPr>
            <a:xfrm>
              <a:off x="5406336" y="4036654"/>
              <a:ext cx="693345" cy="908884"/>
            </a:xfrm>
            <a:custGeom>
              <a:avLst/>
              <a:gdLst/>
              <a:ahLst/>
              <a:cxnLst/>
              <a:rect l="l" t="t" r="r" b="b"/>
              <a:pathLst>
                <a:path w="20388" h="26726" extrusionOk="0">
                  <a:moveTo>
                    <a:pt x="3398" y="25171"/>
                  </a:moveTo>
                  <a:cubicBezTo>
                    <a:pt x="3611" y="25731"/>
                    <a:pt x="3933" y="26266"/>
                    <a:pt x="4426" y="26725"/>
                  </a:cubicBezTo>
                  <a:cubicBezTo>
                    <a:pt x="4426" y="26725"/>
                    <a:pt x="18162" y="21203"/>
                    <a:pt x="20142" y="12284"/>
                  </a:cubicBezTo>
                  <a:cubicBezTo>
                    <a:pt x="20176" y="12072"/>
                    <a:pt x="20244" y="11825"/>
                    <a:pt x="20244" y="11579"/>
                  </a:cubicBezTo>
                  <a:cubicBezTo>
                    <a:pt x="20354" y="11044"/>
                    <a:pt x="20388" y="10474"/>
                    <a:pt x="20354" y="9914"/>
                  </a:cubicBezTo>
                  <a:lnTo>
                    <a:pt x="20354" y="9667"/>
                  </a:lnTo>
                  <a:cubicBezTo>
                    <a:pt x="20320" y="9243"/>
                    <a:pt x="20286" y="8852"/>
                    <a:pt x="20210" y="8461"/>
                  </a:cubicBezTo>
                  <a:cubicBezTo>
                    <a:pt x="20142" y="8181"/>
                    <a:pt x="20074" y="7926"/>
                    <a:pt x="19963" y="7680"/>
                  </a:cubicBezTo>
                  <a:cubicBezTo>
                    <a:pt x="19861" y="7365"/>
                    <a:pt x="19717" y="7043"/>
                    <a:pt x="19572" y="6762"/>
                  </a:cubicBezTo>
                  <a:cubicBezTo>
                    <a:pt x="15962" y="0"/>
                    <a:pt x="1241" y="1631"/>
                    <a:pt x="1241" y="1631"/>
                  </a:cubicBezTo>
                  <a:cubicBezTo>
                    <a:pt x="1241" y="1631"/>
                    <a:pt x="0" y="4248"/>
                    <a:pt x="884" y="6864"/>
                  </a:cubicBezTo>
                  <a:cubicBezTo>
                    <a:pt x="1275" y="7969"/>
                    <a:pt x="2022" y="9064"/>
                    <a:pt x="3432" y="9948"/>
                  </a:cubicBezTo>
                  <a:cubicBezTo>
                    <a:pt x="3432" y="9948"/>
                    <a:pt x="3398" y="9948"/>
                    <a:pt x="3364" y="10016"/>
                  </a:cubicBezTo>
                  <a:cubicBezTo>
                    <a:pt x="3007" y="10441"/>
                    <a:pt x="1453" y="12675"/>
                    <a:pt x="2370" y="15257"/>
                  </a:cubicBezTo>
                  <a:cubicBezTo>
                    <a:pt x="2727" y="16319"/>
                    <a:pt x="3509" y="17449"/>
                    <a:pt x="4919" y="18545"/>
                  </a:cubicBezTo>
                  <a:cubicBezTo>
                    <a:pt x="4919" y="18545"/>
                    <a:pt x="2404" y="22299"/>
                    <a:pt x="3398" y="25171"/>
                  </a:cubicBezTo>
                  <a:close/>
                </a:path>
              </a:pathLst>
            </a:custGeom>
            <a:solidFill>
              <a:schemeClr val="lt1"/>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1043" name="Google Shape;1043;p52"/>
            <p:cNvSpPr/>
            <p:nvPr/>
          </p:nvSpPr>
          <p:spPr>
            <a:xfrm>
              <a:off x="5406336" y="4031723"/>
              <a:ext cx="692189" cy="345550"/>
            </a:xfrm>
            <a:custGeom>
              <a:avLst/>
              <a:gdLst/>
              <a:ahLst/>
              <a:cxnLst/>
              <a:rect l="l" t="t" r="r" b="b"/>
              <a:pathLst>
                <a:path w="20354" h="10161" extrusionOk="0">
                  <a:moveTo>
                    <a:pt x="884" y="7009"/>
                  </a:moveTo>
                  <a:cubicBezTo>
                    <a:pt x="1275" y="8114"/>
                    <a:pt x="2022" y="9209"/>
                    <a:pt x="3432" y="10093"/>
                  </a:cubicBezTo>
                  <a:cubicBezTo>
                    <a:pt x="3432" y="10093"/>
                    <a:pt x="3398" y="10093"/>
                    <a:pt x="3364" y="10161"/>
                  </a:cubicBezTo>
                  <a:cubicBezTo>
                    <a:pt x="5666" y="9456"/>
                    <a:pt x="10551" y="8640"/>
                    <a:pt x="19785" y="9736"/>
                  </a:cubicBezTo>
                  <a:lnTo>
                    <a:pt x="20354" y="9812"/>
                  </a:lnTo>
                  <a:cubicBezTo>
                    <a:pt x="20320" y="9388"/>
                    <a:pt x="20286" y="8997"/>
                    <a:pt x="20210" y="8606"/>
                  </a:cubicBezTo>
                  <a:cubicBezTo>
                    <a:pt x="20142" y="8360"/>
                    <a:pt x="20074" y="8071"/>
                    <a:pt x="19997" y="7859"/>
                  </a:cubicBezTo>
                  <a:cubicBezTo>
                    <a:pt x="17270" y="1"/>
                    <a:pt x="1241" y="1776"/>
                    <a:pt x="1241" y="1776"/>
                  </a:cubicBezTo>
                  <a:cubicBezTo>
                    <a:pt x="1241" y="1776"/>
                    <a:pt x="0" y="4393"/>
                    <a:pt x="884" y="7009"/>
                  </a:cubicBezTo>
                  <a:close/>
                </a:path>
              </a:pathLst>
            </a:custGeom>
            <a:solidFill>
              <a:schemeClr val="lt2"/>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1044" name="Google Shape;1044;p52"/>
            <p:cNvSpPr/>
            <p:nvPr/>
          </p:nvSpPr>
          <p:spPr>
            <a:xfrm>
              <a:off x="5488090" y="4365405"/>
              <a:ext cx="611591" cy="580134"/>
            </a:xfrm>
            <a:custGeom>
              <a:avLst/>
              <a:gdLst/>
              <a:ahLst/>
              <a:cxnLst/>
              <a:rect l="l" t="t" r="r" b="b"/>
              <a:pathLst>
                <a:path w="17984" h="17059" extrusionOk="0">
                  <a:moveTo>
                    <a:pt x="994" y="15504"/>
                  </a:moveTo>
                  <a:cubicBezTo>
                    <a:pt x="1207" y="16064"/>
                    <a:pt x="1529" y="16599"/>
                    <a:pt x="2022" y="17058"/>
                  </a:cubicBezTo>
                  <a:cubicBezTo>
                    <a:pt x="2022" y="17058"/>
                    <a:pt x="16463" y="11256"/>
                    <a:pt x="17840" y="1912"/>
                  </a:cubicBezTo>
                  <a:cubicBezTo>
                    <a:pt x="17950" y="1377"/>
                    <a:pt x="17984" y="807"/>
                    <a:pt x="17950" y="247"/>
                  </a:cubicBezTo>
                  <a:lnTo>
                    <a:pt x="17950" y="0"/>
                  </a:lnTo>
                  <a:cubicBezTo>
                    <a:pt x="17491" y="672"/>
                    <a:pt x="16990" y="1275"/>
                    <a:pt x="16463" y="1801"/>
                  </a:cubicBezTo>
                  <a:cubicBezTo>
                    <a:pt x="10831" y="7782"/>
                    <a:pt x="2515" y="8878"/>
                    <a:pt x="2515" y="8878"/>
                  </a:cubicBezTo>
                  <a:cubicBezTo>
                    <a:pt x="2515" y="8878"/>
                    <a:pt x="0" y="12632"/>
                    <a:pt x="994" y="15504"/>
                  </a:cubicBezTo>
                  <a:close/>
                </a:path>
              </a:pathLst>
            </a:custGeom>
            <a:solidFill>
              <a:schemeClr val="lt2"/>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1045" name="Google Shape;1045;p52"/>
            <p:cNvSpPr/>
            <p:nvPr/>
          </p:nvSpPr>
          <p:spPr>
            <a:xfrm>
              <a:off x="5485777" y="4265457"/>
              <a:ext cx="43360" cy="15609"/>
            </a:xfrm>
            <a:custGeom>
              <a:avLst/>
              <a:gdLst/>
              <a:ahLst/>
              <a:cxnLst/>
              <a:rect l="l" t="t" r="r" b="b"/>
              <a:pathLst>
                <a:path w="1275" h="459" extrusionOk="0">
                  <a:moveTo>
                    <a:pt x="34" y="425"/>
                  </a:moveTo>
                  <a:cubicBezTo>
                    <a:pt x="34" y="425"/>
                    <a:pt x="34" y="459"/>
                    <a:pt x="68" y="459"/>
                  </a:cubicBezTo>
                  <a:cubicBezTo>
                    <a:pt x="425" y="425"/>
                    <a:pt x="884" y="315"/>
                    <a:pt x="1241" y="102"/>
                  </a:cubicBezTo>
                  <a:cubicBezTo>
                    <a:pt x="1275" y="102"/>
                    <a:pt x="1275" y="68"/>
                    <a:pt x="1275" y="34"/>
                  </a:cubicBezTo>
                  <a:cubicBezTo>
                    <a:pt x="1241" y="34"/>
                    <a:pt x="1241" y="0"/>
                    <a:pt x="1207" y="0"/>
                  </a:cubicBezTo>
                  <a:cubicBezTo>
                    <a:pt x="816" y="34"/>
                    <a:pt x="391" y="213"/>
                    <a:pt x="34" y="391"/>
                  </a:cubicBezTo>
                  <a:cubicBezTo>
                    <a:pt x="0" y="391"/>
                    <a:pt x="0" y="425"/>
                    <a:pt x="34" y="425"/>
                  </a:cubicBezTo>
                  <a:close/>
                </a:path>
              </a:pathLst>
            </a:custGeom>
            <a:solidFill>
              <a:srgbClr val="FFFFFF"/>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1046" name="Google Shape;1046;p52"/>
            <p:cNvSpPr/>
            <p:nvPr/>
          </p:nvSpPr>
          <p:spPr>
            <a:xfrm>
              <a:off x="5467856" y="4246107"/>
              <a:ext cx="44516" cy="14453"/>
            </a:xfrm>
            <a:custGeom>
              <a:avLst/>
              <a:gdLst/>
              <a:ahLst/>
              <a:cxnLst/>
              <a:rect l="l" t="t" r="r" b="b"/>
              <a:pathLst>
                <a:path w="1309" h="425" extrusionOk="0">
                  <a:moveTo>
                    <a:pt x="1" y="391"/>
                  </a:moveTo>
                  <a:lnTo>
                    <a:pt x="35" y="425"/>
                  </a:lnTo>
                  <a:cubicBezTo>
                    <a:pt x="281" y="425"/>
                    <a:pt x="493" y="357"/>
                    <a:pt x="706" y="323"/>
                  </a:cubicBezTo>
                  <a:cubicBezTo>
                    <a:pt x="918" y="280"/>
                    <a:pt x="1131" y="212"/>
                    <a:pt x="1275" y="111"/>
                  </a:cubicBezTo>
                  <a:cubicBezTo>
                    <a:pt x="1309" y="111"/>
                    <a:pt x="1309" y="68"/>
                    <a:pt x="1309" y="34"/>
                  </a:cubicBezTo>
                  <a:cubicBezTo>
                    <a:pt x="1309" y="0"/>
                    <a:pt x="1275" y="0"/>
                    <a:pt x="1232" y="0"/>
                  </a:cubicBezTo>
                  <a:cubicBezTo>
                    <a:pt x="1020" y="0"/>
                    <a:pt x="808" y="68"/>
                    <a:pt x="595" y="145"/>
                  </a:cubicBezTo>
                  <a:cubicBezTo>
                    <a:pt x="425" y="212"/>
                    <a:pt x="213" y="246"/>
                    <a:pt x="35" y="323"/>
                  </a:cubicBezTo>
                  <a:cubicBezTo>
                    <a:pt x="1" y="323"/>
                    <a:pt x="1" y="357"/>
                    <a:pt x="1" y="391"/>
                  </a:cubicBezTo>
                  <a:close/>
                </a:path>
              </a:pathLst>
            </a:custGeom>
            <a:solidFill>
              <a:srgbClr val="FFFFFF"/>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1047" name="Google Shape;1047;p52"/>
            <p:cNvSpPr/>
            <p:nvPr/>
          </p:nvSpPr>
          <p:spPr>
            <a:xfrm>
              <a:off x="5547297" y="4225566"/>
              <a:ext cx="45672" cy="11018"/>
            </a:xfrm>
            <a:custGeom>
              <a:avLst/>
              <a:gdLst/>
              <a:ahLst/>
              <a:cxnLst/>
              <a:rect l="l" t="t" r="r" b="b"/>
              <a:pathLst>
                <a:path w="1343" h="324" extrusionOk="0">
                  <a:moveTo>
                    <a:pt x="1" y="247"/>
                  </a:moveTo>
                  <a:cubicBezTo>
                    <a:pt x="35" y="290"/>
                    <a:pt x="35" y="324"/>
                    <a:pt x="103" y="324"/>
                  </a:cubicBezTo>
                  <a:cubicBezTo>
                    <a:pt x="315" y="324"/>
                    <a:pt x="527" y="290"/>
                    <a:pt x="740" y="290"/>
                  </a:cubicBezTo>
                  <a:cubicBezTo>
                    <a:pt x="918" y="247"/>
                    <a:pt x="1131" y="290"/>
                    <a:pt x="1309" y="179"/>
                  </a:cubicBezTo>
                  <a:cubicBezTo>
                    <a:pt x="1343" y="145"/>
                    <a:pt x="1343" y="111"/>
                    <a:pt x="1343" y="77"/>
                  </a:cubicBezTo>
                  <a:lnTo>
                    <a:pt x="1309" y="77"/>
                  </a:lnTo>
                  <a:cubicBezTo>
                    <a:pt x="1131" y="1"/>
                    <a:pt x="952" y="35"/>
                    <a:pt x="740" y="77"/>
                  </a:cubicBezTo>
                  <a:cubicBezTo>
                    <a:pt x="527" y="111"/>
                    <a:pt x="281" y="145"/>
                    <a:pt x="69" y="179"/>
                  </a:cubicBezTo>
                  <a:cubicBezTo>
                    <a:pt x="1" y="179"/>
                    <a:pt x="1" y="213"/>
                    <a:pt x="1" y="247"/>
                  </a:cubicBezTo>
                  <a:close/>
                </a:path>
              </a:pathLst>
            </a:custGeom>
            <a:solidFill>
              <a:srgbClr val="FFFFFF"/>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1048" name="Google Shape;1048;p52"/>
            <p:cNvSpPr/>
            <p:nvPr/>
          </p:nvSpPr>
          <p:spPr>
            <a:xfrm>
              <a:off x="5516962" y="4195537"/>
              <a:ext cx="39925" cy="12175"/>
            </a:xfrm>
            <a:custGeom>
              <a:avLst/>
              <a:gdLst/>
              <a:ahLst/>
              <a:cxnLst/>
              <a:rect l="l" t="t" r="r" b="b"/>
              <a:pathLst>
                <a:path w="1174" h="358" extrusionOk="0">
                  <a:moveTo>
                    <a:pt x="1" y="323"/>
                  </a:moveTo>
                  <a:cubicBezTo>
                    <a:pt x="1" y="357"/>
                    <a:pt x="43" y="357"/>
                    <a:pt x="77" y="357"/>
                  </a:cubicBezTo>
                  <a:cubicBezTo>
                    <a:pt x="256" y="323"/>
                    <a:pt x="426" y="323"/>
                    <a:pt x="604" y="323"/>
                  </a:cubicBezTo>
                  <a:cubicBezTo>
                    <a:pt x="782" y="323"/>
                    <a:pt x="927" y="357"/>
                    <a:pt x="1105" y="357"/>
                  </a:cubicBezTo>
                  <a:cubicBezTo>
                    <a:pt x="1173" y="357"/>
                    <a:pt x="1173" y="281"/>
                    <a:pt x="1173" y="213"/>
                  </a:cubicBezTo>
                  <a:cubicBezTo>
                    <a:pt x="1173" y="179"/>
                    <a:pt x="1139" y="179"/>
                    <a:pt x="1105" y="145"/>
                  </a:cubicBezTo>
                  <a:cubicBezTo>
                    <a:pt x="782" y="1"/>
                    <a:pt x="324" y="145"/>
                    <a:pt x="43" y="247"/>
                  </a:cubicBezTo>
                  <a:cubicBezTo>
                    <a:pt x="1" y="281"/>
                    <a:pt x="1" y="281"/>
                    <a:pt x="1" y="323"/>
                  </a:cubicBezTo>
                  <a:close/>
                </a:path>
              </a:pathLst>
            </a:custGeom>
            <a:solidFill>
              <a:srgbClr val="FFFFFF"/>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1049" name="Google Shape;1049;p52"/>
            <p:cNvSpPr/>
            <p:nvPr/>
          </p:nvSpPr>
          <p:spPr>
            <a:xfrm>
              <a:off x="5466427" y="4187172"/>
              <a:ext cx="37578" cy="14453"/>
            </a:xfrm>
            <a:custGeom>
              <a:avLst/>
              <a:gdLst/>
              <a:ahLst/>
              <a:cxnLst/>
              <a:rect l="l" t="t" r="r" b="b"/>
              <a:pathLst>
                <a:path w="1105" h="425" extrusionOk="0">
                  <a:moveTo>
                    <a:pt x="0" y="391"/>
                  </a:moveTo>
                  <a:lnTo>
                    <a:pt x="43" y="425"/>
                  </a:lnTo>
                  <a:cubicBezTo>
                    <a:pt x="213" y="425"/>
                    <a:pt x="391" y="357"/>
                    <a:pt x="569" y="314"/>
                  </a:cubicBezTo>
                  <a:cubicBezTo>
                    <a:pt x="714" y="314"/>
                    <a:pt x="960" y="357"/>
                    <a:pt x="1062" y="213"/>
                  </a:cubicBezTo>
                  <a:cubicBezTo>
                    <a:pt x="1105" y="213"/>
                    <a:pt x="1105" y="145"/>
                    <a:pt x="1105" y="102"/>
                  </a:cubicBezTo>
                  <a:lnTo>
                    <a:pt x="1062" y="68"/>
                  </a:lnTo>
                  <a:cubicBezTo>
                    <a:pt x="892" y="0"/>
                    <a:pt x="714" y="68"/>
                    <a:pt x="535" y="102"/>
                  </a:cubicBezTo>
                  <a:cubicBezTo>
                    <a:pt x="357" y="145"/>
                    <a:pt x="179" y="213"/>
                    <a:pt x="0" y="314"/>
                  </a:cubicBezTo>
                  <a:close/>
                </a:path>
              </a:pathLst>
            </a:custGeom>
            <a:solidFill>
              <a:srgbClr val="FFFFFF"/>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1050" name="Google Shape;1050;p52"/>
            <p:cNvSpPr/>
            <p:nvPr/>
          </p:nvSpPr>
          <p:spPr>
            <a:xfrm>
              <a:off x="5625310" y="4255629"/>
              <a:ext cx="36150" cy="13331"/>
            </a:xfrm>
            <a:custGeom>
              <a:avLst/>
              <a:gdLst/>
              <a:ahLst/>
              <a:cxnLst/>
              <a:rect l="l" t="t" r="r" b="b"/>
              <a:pathLst>
                <a:path w="1063" h="392" extrusionOk="0">
                  <a:moveTo>
                    <a:pt x="43" y="357"/>
                  </a:moveTo>
                  <a:cubicBezTo>
                    <a:pt x="43" y="391"/>
                    <a:pt x="77" y="391"/>
                    <a:pt x="111" y="391"/>
                  </a:cubicBezTo>
                  <a:cubicBezTo>
                    <a:pt x="255" y="357"/>
                    <a:pt x="425" y="323"/>
                    <a:pt x="604" y="289"/>
                  </a:cubicBezTo>
                  <a:cubicBezTo>
                    <a:pt x="748" y="289"/>
                    <a:pt x="892" y="255"/>
                    <a:pt x="1028" y="179"/>
                  </a:cubicBezTo>
                  <a:cubicBezTo>
                    <a:pt x="1062" y="145"/>
                    <a:pt x="1062" y="111"/>
                    <a:pt x="1062" y="77"/>
                  </a:cubicBezTo>
                  <a:cubicBezTo>
                    <a:pt x="1028" y="43"/>
                    <a:pt x="1028" y="0"/>
                    <a:pt x="960" y="0"/>
                  </a:cubicBezTo>
                  <a:cubicBezTo>
                    <a:pt x="816" y="0"/>
                    <a:pt x="680" y="43"/>
                    <a:pt x="536" y="111"/>
                  </a:cubicBezTo>
                  <a:lnTo>
                    <a:pt x="77" y="255"/>
                  </a:lnTo>
                  <a:cubicBezTo>
                    <a:pt x="43" y="289"/>
                    <a:pt x="0" y="323"/>
                    <a:pt x="43" y="357"/>
                  </a:cubicBezTo>
                  <a:close/>
                </a:path>
              </a:pathLst>
            </a:custGeom>
            <a:solidFill>
              <a:srgbClr val="FFFFFF"/>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1051" name="Google Shape;1051;p52"/>
            <p:cNvSpPr/>
            <p:nvPr/>
          </p:nvSpPr>
          <p:spPr>
            <a:xfrm>
              <a:off x="5579672" y="4276135"/>
              <a:ext cx="31219" cy="12175"/>
            </a:xfrm>
            <a:custGeom>
              <a:avLst/>
              <a:gdLst/>
              <a:ahLst/>
              <a:cxnLst/>
              <a:rect l="l" t="t" r="r" b="b"/>
              <a:pathLst>
                <a:path w="918" h="358" extrusionOk="0">
                  <a:moveTo>
                    <a:pt x="0" y="323"/>
                  </a:moveTo>
                  <a:cubicBezTo>
                    <a:pt x="0" y="357"/>
                    <a:pt x="34" y="357"/>
                    <a:pt x="68" y="357"/>
                  </a:cubicBezTo>
                  <a:cubicBezTo>
                    <a:pt x="323" y="323"/>
                    <a:pt x="603" y="289"/>
                    <a:pt x="850" y="213"/>
                  </a:cubicBezTo>
                  <a:cubicBezTo>
                    <a:pt x="884" y="179"/>
                    <a:pt x="918" y="111"/>
                    <a:pt x="884" y="77"/>
                  </a:cubicBezTo>
                  <a:cubicBezTo>
                    <a:pt x="884" y="35"/>
                    <a:pt x="850" y="1"/>
                    <a:pt x="782" y="1"/>
                  </a:cubicBezTo>
                  <a:cubicBezTo>
                    <a:pt x="535" y="35"/>
                    <a:pt x="281" y="145"/>
                    <a:pt x="34" y="247"/>
                  </a:cubicBezTo>
                  <a:cubicBezTo>
                    <a:pt x="0" y="247"/>
                    <a:pt x="0" y="289"/>
                    <a:pt x="0" y="323"/>
                  </a:cubicBezTo>
                  <a:close/>
                </a:path>
              </a:pathLst>
            </a:custGeom>
            <a:solidFill>
              <a:srgbClr val="FFFFFF"/>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1052" name="Google Shape;1052;p52"/>
            <p:cNvSpPr/>
            <p:nvPr/>
          </p:nvSpPr>
          <p:spPr>
            <a:xfrm>
              <a:off x="5541244" y="4319461"/>
              <a:ext cx="24009" cy="11018"/>
            </a:xfrm>
            <a:custGeom>
              <a:avLst/>
              <a:gdLst/>
              <a:ahLst/>
              <a:cxnLst/>
              <a:rect l="l" t="t" r="r" b="b"/>
              <a:pathLst>
                <a:path w="706" h="324" extrusionOk="0">
                  <a:moveTo>
                    <a:pt x="34" y="247"/>
                  </a:moveTo>
                  <a:cubicBezTo>
                    <a:pt x="34" y="290"/>
                    <a:pt x="34" y="290"/>
                    <a:pt x="68" y="290"/>
                  </a:cubicBezTo>
                  <a:cubicBezTo>
                    <a:pt x="247" y="290"/>
                    <a:pt x="561" y="324"/>
                    <a:pt x="671" y="179"/>
                  </a:cubicBezTo>
                  <a:cubicBezTo>
                    <a:pt x="705" y="145"/>
                    <a:pt x="705" y="111"/>
                    <a:pt x="705" y="111"/>
                  </a:cubicBezTo>
                  <a:cubicBezTo>
                    <a:pt x="705" y="77"/>
                    <a:pt x="671" y="77"/>
                    <a:pt x="671" y="35"/>
                  </a:cubicBezTo>
                  <a:cubicBezTo>
                    <a:pt x="561" y="1"/>
                    <a:pt x="493" y="35"/>
                    <a:pt x="391" y="77"/>
                  </a:cubicBezTo>
                  <a:cubicBezTo>
                    <a:pt x="281" y="111"/>
                    <a:pt x="179" y="145"/>
                    <a:pt x="68" y="145"/>
                  </a:cubicBezTo>
                  <a:cubicBezTo>
                    <a:pt x="34" y="179"/>
                    <a:pt x="0" y="213"/>
                    <a:pt x="34" y="247"/>
                  </a:cubicBezTo>
                  <a:close/>
                </a:path>
              </a:pathLst>
            </a:custGeom>
            <a:solidFill>
              <a:srgbClr val="FFFFFF"/>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1053" name="Google Shape;1053;p52"/>
            <p:cNvSpPr/>
            <p:nvPr/>
          </p:nvSpPr>
          <p:spPr>
            <a:xfrm>
              <a:off x="5672411" y="4284501"/>
              <a:ext cx="42203" cy="14487"/>
            </a:xfrm>
            <a:custGeom>
              <a:avLst/>
              <a:gdLst/>
              <a:ahLst/>
              <a:cxnLst/>
              <a:rect l="l" t="t" r="r" b="b"/>
              <a:pathLst>
                <a:path w="1241" h="426" extrusionOk="0">
                  <a:moveTo>
                    <a:pt x="0" y="358"/>
                  </a:moveTo>
                  <a:cubicBezTo>
                    <a:pt x="34" y="392"/>
                    <a:pt x="34" y="426"/>
                    <a:pt x="68" y="426"/>
                  </a:cubicBezTo>
                  <a:cubicBezTo>
                    <a:pt x="280" y="426"/>
                    <a:pt x="493" y="426"/>
                    <a:pt x="705" y="392"/>
                  </a:cubicBezTo>
                  <a:cubicBezTo>
                    <a:pt x="884" y="358"/>
                    <a:pt x="1130" y="392"/>
                    <a:pt x="1206" y="213"/>
                  </a:cubicBezTo>
                  <a:cubicBezTo>
                    <a:pt x="1240" y="213"/>
                    <a:pt x="1240" y="179"/>
                    <a:pt x="1206" y="145"/>
                  </a:cubicBezTo>
                  <a:lnTo>
                    <a:pt x="1206" y="111"/>
                  </a:lnTo>
                  <a:cubicBezTo>
                    <a:pt x="1062" y="1"/>
                    <a:pt x="884" y="111"/>
                    <a:pt x="705" y="111"/>
                  </a:cubicBezTo>
                  <a:cubicBezTo>
                    <a:pt x="493" y="179"/>
                    <a:pt x="280" y="213"/>
                    <a:pt x="68" y="256"/>
                  </a:cubicBezTo>
                  <a:cubicBezTo>
                    <a:pt x="34" y="290"/>
                    <a:pt x="0" y="324"/>
                    <a:pt x="0" y="358"/>
                  </a:cubicBezTo>
                  <a:close/>
                </a:path>
              </a:pathLst>
            </a:custGeom>
            <a:solidFill>
              <a:srgbClr val="FFFFFF"/>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1054" name="Google Shape;1054;p52"/>
            <p:cNvSpPr/>
            <p:nvPr/>
          </p:nvSpPr>
          <p:spPr>
            <a:xfrm>
              <a:off x="5689142" y="4242638"/>
              <a:ext cx="39925" cy="13025"/>
            </a:xfrm>
            <a:custGeom>
              <a:avLst/>
              <a:gdLst/>
              <a:ahLst/>
              <a:cxnLst/>
              <a:rect l="l" t="t" r="r" b="b"/>
              <a:pathLst>
                <a:path w="1174" h="383" extrusionOk="0">
                  <a:moveTo>
                    <a:pt x="35" y="314"/>
                  </a:moveTo>
                  <a:cubicBezTo>
                    <a:pt x="35" y="348"/>
                    <a:pt x="35" y="348"/>
                    <a:pt x="77" y="348"/>
                  </a:cubicBezTo>
                  <a:cubicBezTo>
                    <a:pt x="290" y="348"/>
                    <a:pt x="459" y="382"/>
                    <a:pt x="638" y="348"/>
                  </a:cubicBezTo>
                  <a:cubicBezTo>
                    <a:pt x="816" y="348"/>
                    <a:pt x="995" y="348"/>
                    <a:pt x="1139" y="247"/>
                  </a:cubicBezTo>
                  <a:cubicBezTo>
                    <a:pt x="1173" y="247"/>
                    <a:pt x="1173" y="170"/>
                    <a:pt x="1173" y="136"/>
                  </a:cubicBezTo>
                  <a:cubicBezTo>
                    <a:pt x="1173" y="102"/>
                    <a:pt x="1139" y="102"/>
                    <a:pt x="1097" y="68"/>
                  </a:cubicBezTo>
                  <a:cubicBezTo>
                    <a:pt x="961" y="0"/>
                    <a:pt x="816" y="68"/>
                    <a:pt x="638" y="102"/>
                  </a:cubicBezTo>
                  <a:cubicBezTo>
                    <a:pt x="459" y="136"/>
                    <a:pt x="290" y="170"/>
                    <a:pt x="77" y="213"/>
                  </a:cubicBezTo>
                  <a:cubicBezTo>
                    <a:pt x="35" y="213"/>
                    <a:pt x="1" y="280"/>
                    <a:pt x="35" y="314"/>
                  </a:cubicBezTo>
                  <a:close/>
                </a:path>
              </a:pathLst>
            </a:custGeom>
            <a:solidFill>
              <a:srgbClr val="FFFFFF"/>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1055" name="Google Shape;1055;p52"/>
            <p:cNvSpPr/>
            <p:nvPr/>
          </p:nvSpPr>
          <p:spPr>
            <a:xfrm>
              <a:off x="5638607" y="4200434"/>
              <a:ext cx="39891" cy="11903"/>
            </a:xfrm>
            <a:custGeom>
              <a:avLst/>
              <a:gdLst/>
              <a:ahLst/>
              <a:cxnLst/>
              <a:rect l="l" t="t" r="r" b="b"/>
              <a:pathLst>
                <a:path w="1173" h="350" extrusionOk="0">
                  <a:moveTo>
                    <a:pt x="0" y="247"/>
                  </a:moveTo>
                  <a:cubicBezTo>
                    <a:pt x="0" y="281"/>
                    <a:pt x="34" y="315"/>
                    <a:pt x="77" y="315"/>
                  </a:cubicBezTo>
                  <a:cubicBezTo>
                    <a:pt x="247" y="315"/>
                    <a:pt x="425" y="281"/>
                    <a:pt x="603" y="315"/>
                  </a:cubicBezTo>
                  <a:cubicBezTo>
                    <a:pt x="748" y="315"/>
                    <a:pt x="884" y="349"/>
                    <a:pt x="1028" y="315"/>
                  </a:cubicBezTo>
                  <a:cubicBezTo>
                    <a:pt x="1138" y="315"/>
                    <a:pt x="1172" y="213"/>
                    <a:pt x="1138" y="179"/>
                  </a:cubicBezTo>
                  <a:cubicBezTo>
                    <a:pt x="1138" y="137"/>
                    <a:pt x="1096" y="103"/>
                    <a:pt x="1062" y="69"/>
                  </a:cubicBezTo>
                  <a:cubicBezTo>
                    <a:pt x="926" y="1"/>
                    <a:pt x="714" y="35"/>
                    <a:pt x="569" y="69"/>
                  </a:cubicBezTo>
                  <a:cubicBezTo>
                    <a:pt x="391" y="69"/>
                    <a:pt x="213" y="137"/>
                    <a:pt x="34" y="179"/>
                  </a:cubicBezTo>
                  <a:cubicBezTo>
                    <a:pt x="0" y="213"/>
                    <a:pt x="0" y="247"/>
                    <a:pt x="0" y="247"/>
                  </a:cubicBezTo>
                  <a:close/>
                </a:path>
              </a:pathLst>
            </a:custGeom>
            <a:solidFill>
              <a:srgbClr val="FFFFFF"/>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1056" name="Google Shape;1056;p52"/>
            <p:cNvSpPr/>
            <p:nvPr/>
          </p:nvSpPr>
          <p:spPr>
            <a:xfrm>
              <a:off x="5612319" y="4159421"/>
              <a:ext cx="36116" cy="15643"/>
            </a:xfrm>
            <a:custGeom>
              <a:avLst/>
              <a:gdLst/>
              <a:ahLst/>
              <a:cxnLst/>
              <a:rect l="l" t="t" r="r" b="b"/>
              <a:pathLst>
                <a:path w="1062" h="460" extrusionOk="0">
                  <a:moveTo>
                    <a:pt x="0" y="391"/>
                  </a:moveTo>
                  <a:cubicBezTo>
                    <a:pt x="0" y="425"/>
                    <a:pt x="34" y="459"/>
                    <a:pt x="102" y="425"/>
                  </a:cubicBezTo>
                  <a:cubicBezTo>
                    <a:pt x="246" y="391"/>
                    <a:pt x="425" y="357"/>
                    <a:pt x="595" y="357"/>
                  </a:cubicBezTo>
                  <a:cubicBezTo>
                    <a:pt x="739" y="357"/>
                    <a:pt x="884" y="391"/>
                    <a:pt x="1020" y="281"/>
                  </a:cubicBezTo>
                  <a:cubicBezTo>
                    <a:pt x="1062" y="247"/>
                    <a:pt x="1062" y="213"/>
                    <a:pt x="1062" y="179"/>
                  </a:cubicBezTo>
                  <a:cubicBezTo>
                    <a:pt x="1020" y="179"/>
                    <a:pt x="1020" y="145"/>
                    <a:pt x="1020" y="145"/>
                  </a:cubicBezTo>
                  <a:cubicBezTo>
                    <a:pt x="918" y="1"/>
                    <a:pt x="705" y="35"/>
                    <a:pt x="527" y="69"/>
                  </a:cubicBezTo>
                  <a:cubicBezTo>
                    <a:pt x="348" y="111"/>
                    <a:pt x="170" y="179"/>
                    <a:pt x="34" y="281"/>
                  </a:cubicBezTo>
                  <a:cubicBezTo>
                    <a:pt x="0" y="323"/>
                    <a:pt x="0" y="357"/>
                    <a:pt x="0" y="391"/>
                  </a:cubicBezTo>
                  <a:close/>
                </a:path>
              </a:pathLst>
            </a:custGeom>
            <a:solidFill>
              <a:srgbClr val="FFFFFF"/>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1057" name="Google Shape;1057;p52"/>
            <p:cNvSpPr/>
            <p:nvPr/>
          </p:nvSpPr>
          <p:spPr>
            <a:xfrm>
              <a:off x="5554541" y="4127080"/>
              <a:ext cx="34688" cy="13025"/>
            </a:xfrm>
            <a:custGeom>
              <a:avLst/>
              <a:gdLst/>
              <a:ahLst/>
              <a:cxnLst/>
              <a:rect l="l" t="t" r="r" b="b"/>
              <a:pathLst>
                <a:path w="1020" h="383" extrusionOk="0">
                  <a:moveTo>
                    <a:pt x="0" y="349"/>
                  </a:moveTo>
                  <a:cubicBezTo>
                    <a:pt x="34" y="349"/>
                    <a:pt x="34" y="383"/>
                    <a:pt x="68" y="383"/>
                  </a:cubicBezTo>
                  <a:cubicBezTo>
                    <a:pt x="247" y="349"/>
                    <a:pt x="382" y="315"/>
                    <a:pt x="561" y="315"/>
                  </a:cubicBezTo>
                  <a:cubicBezTo>
                    <a:pt x="705" y="281"/>
                    <a:pt x="850" y="315"/>
                    <a:pt x="952" y="247"/>
                  </a:cubicBezTo>
                  <a:cubicBezTo>
                    <a:pt x="1020" y="213"/>
                    <a:pt x="1020" y="136"/>
                    <a:pt x="986" y="102"/>
                  </a:cubicBezTo>
                  <a:cubicBezTo>
                    <a:pt x="986" y="68"/>
                    <a:pt x="952" y="34"/>
                    <a:pt x="952" y="34"/>
                  </a:cubicBezTo>
                  <a:cubicBezTo>
                    <a:pt x="773" y="0"/>
                    <a:pt x="637" y="34"/>
                    <a:pt x="527" y="68"/>
                  </a:cubicBezTo>
                  <a:cubicBezTo>
                    <a:pt x="348" y="136"/>
                    <a:pt x="213" y="170"/>
                    <a:pt x="34" y="247"/>
                  </a:cubicBezTo>
                  <a:cubicBezTo>
                    <a:pt x="0" y="281"/>
                    <a:pt x="0" y="315"/>
                    <a:pt x="0" y="349"/>
                  </a:cubicBezTo>
                  <a:close/>
                </a:path>
              </a:pathLst>
            </a:custGeom>
            <a:solidFill>
              <a:srgbClr val="FFFFFF"/>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1058" name="Google Shape;1058;p52"/>
            <p:cNvSpPr/>
            <p:nvPr/>
          </p:nvSpPr>
          <p:spPr>
            <a:xfrm>
              <a:off x="5496762" y="4118408"/>
              <a:ext cx="38428" cy="17072"/>
            </a:xfrm>
            <a:custGeom>
              <a:avLst/>
              <a:gdLst/>
              <a:ahLst/>
              <a:cxnLst/>
              <a:rect l="l" t="t" r="r" b="b"/>
              <a:pathLst>
                <a:path w="1130" h="502" extrusionOk="0">
                  <a:moveTo>
                    <a:pt x="0" y="425"/>
                  </a:moveTo>
                  <a:cubicBezTo>
                    <a:pt x="34" y="468"/>
                    <a:pt x="34" y="502"/>
                    <a:pt x="102" y="502"/>
                  </a:cubicBezTo>
                  <a:cubicBezTo>
                    <a:pt x="281" y="468"/>
                    <a:pt x="459" y="425"/>
                    <a:pt x="637" y="357"/>
                  </a:cubicBezTo>
                  <a:cubicBezTo>
                    <a:pt x="807" y="323"/>
                    <a:pt x="952" y="323"/>
                    <a:pt x="1096" y="213"/>
                  </a:cubicBezTo>
                  <a:cubicBezTo>
                    <a:pt x="1130" y="179"/>
                    <a:pt x="1130" y="145"/>
                    <a:pt x="1130" y="111"/>
                  </a:cubicBezTo>
                  <a:cubicBezTo>
                    <a:pt x="1096" y="77"/>
                    <a:pt x="1096" y="43"/>
                    <a:pt x="1020" y="43"/>
                  </a:cubicBezTo>
                  <a:cubicBezTo>
                    <a:pt x="884" y="0"/>
                    <a:pt x="739" y="77"/>
                    <a:pt x="561" y="145"/>
                  </a:cubicBezTo>
                  <a:cubicBezTo>
                    <a:pt x="382" y="213"/>
                    <a:pt x="213" y="255"/>
                    <a:pt x="34" y="357"/>
                  </a:cubicBezTo>
                  <a:cubicBezTo>
                    <a:pt x="0" y="357"/>
                    <a:pt x="0" y="391"/>
                    <a:pt x="0" y="425"/>
                  </a:cubicBezTo>
                  <a:close/>
                </a:path>
              </a:pathLst>
            </a:custGeom>
            <a:solidFill>
              <a:srgbClr val="FFFFFF"/>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1059" name="Google Shape;1059;p52"/>
            <p:cNvSpPr/>
            <p:nvPr/>
          </p:nvSpPr>
          <p:spPr>
            <a:xfrm>
              <a:off x="5562906" y="4165509"/>
              <a:ext cx="28906" cy="12141"/>
            </a:xfrm>
            <a:custGeom>
              <a:avLst/>
              <a:gdLst/>
              <a:ahLst/>
              <a:cxnLst/>
              <a:rect l="l" t="t" r="r" b="b"/>
              <a:pathLst>
                <a:path w="850" h="357" extrusionOk="0">
                  <a:moveTo>
                    <a:pt x="1" y="314"/>
                  </a:moveTo>
                  <a:cubicBezTo>
                    <a:pt x="34" y="357"/>
                    <a:pt x="34" y="357"/>
                    <a:pt x="68" y="357"/>
                  </a:cubicBezTo>
                  <a:cubicBezTo>
                    <a:pt x="213" y="357"/>
                    <a:pt x="349" y="357"/>
                    <a:pt x="459" y="314"/>
                  </a:cubicBezTo>
                  <a:cubicBezTo>
                    <a:pt x="604" y="280"/>
                    <a:pt x="740" y="280"/>
                    <a:pt x="816" y="178"/>
                  </a:cubicBezTo>
                  <a:cubicBezTo>
                    <a:pt x="850" y="144"/>
                    <a:pt x="850" y="102"/>
                    <a:pt x="816" y="68"/>
                  </a:cubicBezTo>
                  <a:cubicBezTo>
                    <a:pt x="816" y="34"/>
                    <a:pt x="774" y="0"/>
                    <a:pt x="740" y="0"/>
                  </a:cubicBezTo>
                  <a:cubicBezTo>
                    <a:pt x="638" y="0"/>
                    <a:pt x="527" y="68"/>
                    <a:pt x="425" y="102"/>
                  </a:cubicBezTo>
                  <a:cubicBezTo>
                    <a:pt x="315" y="144"/>
                    <a:pt x="213" y="178"/>
                    <a:pt x="68" y="212"/>
                  </a:cubicBezTo>
                  <a:cubicBezTo>
                    <a:pt x="34" y="212"/>
                    <a:pt x="1" y="280"/>
                    <a:pt x="1" y="314"/>
                  </a:cubicBezTo>
                  <a:close/>
                </a:path>
              </a:pathLst>
            </a:custGeom>
            <a:solidFill>
              <a:srgbClr val="FFFFFF"/>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1060" name="Google Shape;1060;p52"/>
            <p:cNvSpPr/>
            <p:nvPr/>
          </p:nvSpPr>
          <p:spPr>
            <a:xfrm>
              <a:off x="5471324" y="4144968"/>
              <a:ext cx="38462" cy="15643"/>
            </a:xfrm>
            <a:custGeom>
              <a:avLst/>
              <a:gdLst/>
              <a:ahLst/>
              <a:cxnLst/>
              <a:rect l="l" t="t" r="r" b="b"/>
              <a:pathLst>
                <a:path w="1131" h="460" extrusionOk="0">
                  <a:moveTo>
                    <a:pt x="1" y="426"/>
                  </a:moveTo>
                  <a:cubicBezTo>
                    <a:pt x="1" y="460"/>
                    <a:pt x="35" y="460"/>
                    <a:pt x="69" y="460"/>
                  </a:cubicBezTo>
                  <a:cubicBezTo>
                    <a:pt x="247" y="426"/>
                    <a:pt x="425" y="392"/>
                    <a:pt x="604" y="358"/>
                  </a:cubicBezTo>
                  <a:cubicBezTo>
                    <a:pt x="748" y="324"/>
                    <a:pt x="918" y="281"/>
                    <a:pt x="1096" y="213"/>
                  </a:cubicBezTo>
                  <a:cubicBezTo>
                    <a:pt x="1130" y="179"/>
                    <a:pt x="1130" y="145"/>
                    <a:pt x="1130" y="111"/>
                  </a:cubicBezTo>
                  <a:cubicBezTo>
                    <a:pt x="1130" y="69"/>
                    <a:pt x="1096" y="35"/>
                    <a:pt x="1062" y="35"/>
                  </a:cubicBezTo>
                  <a:cubicBezTo>
                    <a:pt x="884" y="1"/>
                    <a:pt x="706" y="69"/>
                    <a:pt x="570" y="145"/>
                  </a:cubicBezTo>
                  <a:cubicBezTo>
                    <a:pt x="391" y="179"/>
                    <a:pt x="179" y="281"/>
                    <a:pt x="35" y="358"/>
                  </a:cubicBezTo>
                  <a:cubicBezTo>
                    <a:pt x="1" y="392"/>
                    <a:pt x="1" y="426"/>
                    <a:pt x="1" y="426"/>
                  </a:cubicBezTo>
                  <a:close/>
                </a:path>
              </a:pathLst>
            </a:custGeom>
            <a:solidFill>
              <a:srgbClr val="FFFFFF"/>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1061" name="Google Shape;1061;p52"/>
            <p:cNvSpPr/>
            <p:nvPr/>
          </p:nvSpPr>
          <p:spPr>
            <a:xfrm>
              <a:off x="5616944" y="4307626"/>
              <a:ext cx="28906" cy="9556"/>
            </a:xfrm>
            <a:custGeom>
              <a:avLst/>
              <a:gdLst/>
              <a:ahLst/>
              <a:cxnLst/>
              <a:rect l="l" t="t" r="r" b="b"/>
              <a:pathLst>
                <a:path w="850" h="281" extrusionOk="0">
                  <a:moveTo>
                    <a:pt x="0" y="213"/>
                  </a:moveTo>
                  <a:cubicBezTo>
                    <a:pt x="0" y="247"/>
                    <a:pt x="34" y="247"/>
                    <a:pt x="76" y="247"/>
                  </a:cubicBezTo>
                  <a:lnTo>
                    <a:pt x="459" y="247"/>
                  </a:lnTo>
                  <a:cubicBezTo>
                    <a:pt x="569" y="247"/>
                    <a:pt x="671" y="281"/>
                    <a:pt x="782" y="247"/>
                  </a:cubicBezTo>
                  <a:cubicBezTo>
                    <a:pt x="816" y="213"/>
                    <a:pt x="850" y="170"/>
                    <a:pt x="816" y="102"/>
                  </a:cubicBezTo>
                  <a:cubicBezTo>
                    <a:pt x="816" y="102"/>
                    <a:pt x="816" y="68"/>
                    <a:pt x="782" y="68"/>
                  </a:cubicBezTo>
                  <a:cubicBezTo>
                    <a:pt x="671" y="1"/>
                    <a:pt x="535" y="34"/>
                    <a:pt x="391" y="34"/>
                  </a:cubicBezTo>
                  <a:cubicBezTo>
                    <a:pt x="289" y="68"/>
                    <a:pt x="144" y="102"/>
                    <a:pt x="34" y="136"/>
                  </a:cubicBezTo>
                  <a:cubicBezTo>
                    <a:pt x="0" y="136"/>
                    <a:pt x="0" y="170"/>
                    <a:pt x="0" y="213"/>
                  </a:cubicBezTo>
                  <a:close/>
                </a:path>
              </a:pathLst>
            </a:custGeom>
            <a:solidFill>
              <a:srgbClr val="FFFFFF"/>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1062" name="Google Shape;1062;p52"/>
            <p:cNvSpPr/>
            <p:nvPr/>
          </p:nvSpPr>
          <p:spPr>
            <a:xfrm>
              <a:off x="5757905" y="4311095"/>
              <a:ext cx="34994" cy="11018"/>
            </a:xfrm>
            <a:custGeom>
              <a:avLst/>
              <a:gdLst/>
              <a:ahLst/>
              <a:cxnLst/>
              <a:rect l="l" t="t" r="r" b="b"/>
              <a:pathLst>
                <a:path w="1029" h="324" extrusionOk="0">
                  <a:moveTo>
                    <a:pt x="35" y="281"/>
                  </a:moveTo>
                  <a:cubicBezTo>
                    <a:pt x="35" y="281"/>
                    <a:pt x="68" y="323"/>
                    <a:pt x="102" y="323"/>
                  </a:cubicBezTo>
                  <a:cubicBezTo>
                    <a:pt x="391" y="281"/>
                    <a:pt x="706" y="323"/>
                    <a:pt x="986" y="179"/>
                  </a:cubicBezTo>
                  <a:cubicBezTo>
                    <a:pt x="986" y="145"/>
                    <a:pt x="1028" y="145"/>
                    <a:pt x="986" y="111"/>
                  </a:cubicBezTo>
                  <a:lnTo>
                    <a:pt x="952" y="111"/>
                  </a:lnTo>
                  <a:cubicBezTo>
                    <a:pt x="672" y="0"/>
                    <a:pt x="349" y="145"/>
                    <a:pt x="68" y="179"/>
                  </a:cubicBezTo>
                  <a:cubicBezTo>
                    <a:pt x="35" y="213"/>
                    <a:pt x="1" y="247"/>
                    <a:pt x="35" y="281"/>
                  </a:cubicBezTo>
                  <a:close/>
                </a:path>
              </a:pathLst>
            </a:custGeom>
            <a:solidFill>
              <a:srgbClr val="FFFFFF"/>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1063" name="Google Shape;1063;p52"/>
            <p:cNvSpPr/>
            <p:nvPr/>
          </p:nvSpPr>
          <p:spPr>
            <a:xfrm>
              <a:off x="5760218" y="4268926"/>
              <a:ext cx="33837" cy="10984"/>
            </a:xfrm>
            <a:custGeom>
              <a:avLst/>
              <a:gdLst/>
              <a:ahLst/>
              <a:cxnLst/>
              <a:rect l="l" t="t" r="r" b="b"/>
              <a:pathLst>
                <a:path w="995" h="323" extrusionOk="0">
                  <a:moveTo>
                    <a:pt x="34" y="145"/>
                  </a:moveTo>
                  <a:cubicBezTo>
                    <a:pt x="34" y="179"/>
                    <a:pt x="34" y="179"/>
                    <a:pt x="68" y="213"/>
                  </a:cubicBezTo>
                  <a:cubicBezTo>
                    <a:pt x="323" y="323"/>
                    <a:pt x="604" y="323"/>
                    <a:pt x="850" y="289"/>
                  </a:cubicBezTo>
                  <a:cubicBezTo>
                    <a:pt x="918" y="247"/>
                    <a:pt x="960" y="213"/>
                    <a:pt x="960" y="145"/>
                  </a:cubicBezTo>
                  <a:cubicBezTo>
                    <a:pt x="994" y="111"/>
                    <a:pt x="994" y="111"/>
                    <a:pt x="960" y="77"/>
                  </a:cubicBezTo>
                  <a:cubicBezTo>
                    <a:pt x="960" y="0"/>
                    <a:pt x="782" y="0"/>
                    <a:pt x="706" y="34"/>
                  </a:cubicBezTo>
                  <a:cubicBezTo>
                    <a:pt x="493" y="77"/>
                    <a:pt x="323" y="77"/>
                    <a:pt x="111" y="34"/>
                  </a:cubicBezTo>
                  <a:cubicBezTo>
                    <a:pt x="34" y="34"/>
                    <a:pt x="0" y="111"/>
                    <a:pt x="34" y="145"/>
                  </a:cubicBezTo>
                  <a:close/>
                </a:path>
              </a:pathLst>
            </a:custGeom>
            <a:solidFill>
              <a:srgbClr val="FFFFFF"/>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1064" name="Google Shape;1064;p52"/>
            <p:cNvSpPr/>
            <p:nvPr/>
          </p:nvSpPr>
          <p:spPr>
            <a:xfrm>
              <a:off x="5751852" y="4214888"/>
              <a:ext cx="31219" cy="11869"/>
            </a:xfrm>
            <a:custGeom>
              <a:avLst/>
              <a:gdLst/>
              <a:ahLst/>
              <a:cxnLst/>
              <a:rect l="l" t="t" r="r" b="b"/>
              <a:pathLst>
                <a:path w="918" h="349" extrusionOk="0">
                  <a:moveTo>
                    <a:pt x="0" y="179"/>
                  </a:moveTo>
                  <a:cubicBezTo>
                    <a:pt x="0" y="213"/>
                    <a:pt x="34" y="247"/>
                    <a:pt x="68" y="247"/>
                  </a:cubicBezTo>
                  <a:cubicBezTo>
                    <a:pt x="213" y="247"/>
                    <a:pt x="357" y="281"/>
                    <a:pt x="493" y="281"/>
                  </a:cubicBezTo>
                  <a:cubicBezTo>
                    <a:pt x="603" y="315"/>
                    <a:pt x="739" y="349"/>
                    <a:pt x="850" y="281"/>
                  </a:cubicBezTo>
                  <a:cubicBezTo>
                    <a:pt x="884" y="247"/>
                    <a:pt x="918" y="179"/>
                    <a:pt x="918" y="137"/>
                  </a:cubicBezTo>
                  <a:cubicBezTo>
                    <a:pt x="918" y="103"/>
                    <a:pt x="884" y="103"/>
                    <a:pt x="884" y="69"/>
                  </a:cubicBezTo>
                  <a:cubicBezTo>
                    <a:pt x="739" y="1"/>
                    <a:pt x="637" y="35"/>
                    <a:pt x="493" y="35"/>
                  </a:cubicBezTo>
                  <a:cubicBezTo>
                    <a:pt x="357" y="35"/>
                    <a:pt x="213" y="35"/>
                    <a:pt x="68" y="69"/>
                  </a:cubicBezTo>
                  <a:cubicBezTo>
                    <a:pt x="0" y="69"/>
                    <a:pt x="0" y="137"/>
                    <a:pt x="0" y="179"/>
                  </a:cubicBezTo>
                  <a:close/>
                </a:path>
              </a:pathLst>
            </a:custGeom>
            <a:solidFill>
              <a:srgbClr val="FFFFFF"/>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1065" name="Google Shape;1065;p52"/>
            <p:cNvSpPr/>
            <p:nvPr/>
          </p:nvSpPr>
          <p:spPr>
            <a:xfrm>
              <a:off x="5707336" y="4177615"/>
              <a:ext cx="34994" cy="15643"/>
            </a:xfrm>
            <a:custGeom>
              <a:avLst/>
              <a:gdLst/>
              <a:ahLst/>
              <a:cxnLst/>
              <a:rect l="l" t="t" r="r" b="b"/>
              <a:pathLst>
                <a:path w="1029" h="460" extrusionOk="0">
                  <a:moveTo>
                    <a:pt x="1" y="383"/>
                  </a:moveTo>
                  <a:cubicBezTo>
                    <a:pt x="35" y="426"/>
                    <a:pt x="69" y="460"/>
                    <a:pt x="103" y="460"/>
                  </a:cubicBezTo>
                  <a:cubicBezTo>
                    <a:pt x="247" y="426"/>
                    <a:pt x="392" y="426"/>
                    <a:pt x="562" y="383"/>
                  </a:cubicBezTo>
                  <a:cubicBezTo>
                    <a:pt x="672" y="383"/>
                    <a:pt x="850" y="383"/>
                    <a:pt x="952" y="315"/>
                  </a:cubicBezTo>
                  <a:cubicBezTo>
                    <a:pt x="986" y="281"/>
                    <a:pt x="1029" y="247"/>
                    <a:pt x="1029" y="171"/>
                  </a:cubicBezTo>
                  <a:cubicBezTo>
                    <a:pt x="986" y="171"/>
                    <a:pt x="986" y="171"/>
                    <a:pt x="986" y="137"/>
                  </a:cubicBezTo>
                  <a:cubicBezTo>
                    <a:pt x="706" y="1"/>
                    <a:pt x="281" y="137"/>
                    <a:pt x="35" y="281"/>
                  </a:cubicBezTo>
                  <a:cubicBezTo>
                    <a:pt x="1" y="315"/>
                    <a:pt x="1" y="349"/>
                    <a:pt x="1" y="383"/>
                  </a:cubicBezTo>
                  <a:close/>
                </a:path>
              </a:pathLst>
            </a:custGeom>
            <a:solidFill>
              <a:srgbClr val="FFFFFF"/>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1066" name="Google Shape;1066;p52"/>
            <p:cNvSpPr/>
            <p:nvPr/>
          </p:nvSpPr>
          <p:spPr>
            <a:xfrm>
              <a:off x="5686830" y="4136602"/>
              <a:ext cx="43394" cy="9556"/>
            </a:xfrm>
            <a:custGeom>
              <a:avLst/>
              <a:gdLst/>
              <a:ahLst/>
              <a:cxnLst/>
              <a:rect l="l" t="t" r="r" b="b"/>
              <a:pathLst>
                <a:path w="1276" h="281" extrusionOk="0">
                  <a:moveTo>
                    <a:pt x="1" y="145"/>
                  </a:moveTo>
                  <a:cubicBezTo>
                    <a:pt x="1" y="179"/>
                    <a:pt x="35" y="213"/>
                    <a:pt x="69" y="213"/>
                  </a:cubicBezTo>
                  <a:cubicBezTo>
                    <a:pt x="281" y="247"/>
                    <a:pt x="493" y="247"/>
                    <a:pt x="672" y="247"/>
                  </a:cubicBezTo>
                  <a:cubicBezTo>
                    <a:pt x="850" y="281"/>
                    <a:pt x="1029" y="281"/>
                    <a:pt x="1207" y="247"/>
                  </a:cubicBezTo>
                  <a:cubicBezTo>
                    <a:pt x="1241" y="213"/>
                    <a:pt x="1275" y="179"/>
                    <a:pt x="1241" y="103"/>
                  </a:cubicBezTo>
                  <a:cubicBezTo>
                    <a:pt x="1241" y="103"/>
                    <a:pt x="1241" y="69"/>
                    <a:pt x="1207" y="69"/>
                  </a:cubicBezTo>
                  <a:cubicBezTo>
                    <a:pt x="1029" y="1"/>
                    <a:pt x="850" y="1"/>
                    <a:pt x="672" y="1"/>
                  </a:cubicBezTo>
                  <a:cubicBezTo>
                    <a:pt x="460" y="1"/>
                    <a:pt x="247" y="1"/>
                    <a:pt x="69" y="35"/>
                  </a:cubicBezTo>
                  <a:cubicBezTo>
                    <a:pt x="1" y="69"/>
                    <a:pt x="1" y="103"/>
                    <a:pt x="1" y="145"/>
                  </a:cubicBezTo>
                  <a:close/>
                </a:path>
              </a:pathLst>
            </a:custGeom>
            <a:solidFill>
              <a:srgbClr val="FFFFFF"/>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1067" name="Google Shape;1067;p52"/>
            <p:cNvSpPr/>
            <p:nvPr/>
          </p:nvSpPr>
          <p:spPr>
            <a:xfrm>
              <a:off x="5798646" y="4165509"/>
              <a:ext cx="25438" cy="9556"/>
            </a:xfrm>
            <a:custGeom>
              <a:avLst/>
              <a:gdLst/>
              <a:ahLst/>
              <a:cxnLst/>
              <a:rect l="l" t="t" r="r" b="b"/>
              <a:pathLst>
                <a:path w="748" h="281" extrusionOk="0">
                  <a:moveTo>
                    <a:pt x="43" y="246"/>
                  </a:moveTo>
                  <a:cubicBezTo>
                    <a:pt x="43" y="280"/>
                    <a:pt x="77" y="280"/>
                    <a:pt x="111" y="280"/>
                  </a:cubicBezTo>
                  <a:cubicBezTo>
                    <a:pt x="255" y="280"/>
                    <a:pt x="391" y="246"/>
                    <a:pt x="502" y="280"/>
                  </a:cubicBezTo>
                  <a:cubicBezTo>
                    <a:pt x="603" y="280"/>
                    <a:pt x="748" y="246"/>
                    <a:pt x="714" y="102"/>
                  </a:cubicBezTo>
                  <a:lnTo>
                    <a:pt x="714" y="102"/>
                  </a:lnTo>
                  <a:cubicBezTo>
                    <a:pt x="680" y="0"/>
                    <a:pt x="502" y="0"/>
                    <a:pt x="391" y="0"/>
                  </a:cubicBezTo>
                  <a:cubicBezTo>
                    <a:pt x="289" y="34"/>
                    <a:pt x="145" y="68"/>
                    <a:pt x="77" y="144"/>
                  </a:cubicBezTo>
                  <a:cubicBezTo>
                    <a:pt x="43" y="178"/>
                    <a:pt x="0" y="212"/>
                    <a:pt x="43" y="246"/>
                  </a:cubicBezTo>
                  <a:close/>
                </a:path>
              </a:pathLst>
            </a:custGeom>
            <a:solidFill>
              <a:srgbClr val="FFFFFF"/>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1068" name="Google Shape;1068;p52"/>
            <p:cNvSpPr/>
            <p:nvPr/>
          </p:nvSpPr>
          <p:spPr>
            <a:xfrm>
              <a:off x="5625310" y="4101643"/>
              <a:ext cx="37578" cy="15643"/>
            </a:xfrm>
            <a:custGeom>
              <a:avLst/>
              <a:gdLst/>
              <a:ahLst/>
              <a:cxnLst/>
              <a:rect l="l" t="t" r="r" b="b"/>
              <a:pathLst>
                <a:path w="1105" h="460" extrusionOk="0">
                  <a:moveTo>
                    <a:pt x="0" y="425"/>
                  </a:moveTo>
                  <a:cubicBezTo>
                    <a:pt x="0" y="425"/>
                    <a:pt x="43" y="459"/>
                    <a:pt x="77" y="459"/>
                  </a:cubicBezTo>
                  <a:cubicBezTo>
                    <a:pt x="255" y="425"/>
                    <a:pt x="425" y="391"/>
                    <a:pt x="604" y="323"/>
                  </a:cubicBezTo>
                  <a:cubicBezTo>
                    <a:pt x="748" y="281"/>
                    <a:pt x="926" y="281"/>
                    <a:pt x="1028" y="179"/>
                  </a:cubicBezTo>
                  <a:cubicBezTo>
                    <a:pt x="1105" y="179"/>
                    <a:pt x="1105" y="145"/>
                    <a:pt x="1062" y="69"/>
                  </a:cubicBezTo>
                  <a:cubicBezTo>
                    <a:pt x="1062" y="35"/>
                    <a:pt x="1028" y="1"/>
                    <a:pt x="960" y="1"/>
                  </a:cubicBezTo>
                  <a:cubicBezTo>
                    <a:pt x="816" y="1"/>
                    <a:pt x="638" y="111"/>
                    <a:pt x="502" y="145"/>
                  </a:cubicBezTo>
                  <a:cubicBezTo>
                    <a:pt x="357" y="213"/>
                    <a:pt x="179" y="281"/>
                    <a:pt x="43" y="357"/>
                  </a:cubicBezTo>
                  <a:cubicBezTo>
                    <a:pt x="0" y="357"/>
                    <a:pt x="0" y="391"/>
                    <a:pt x="0" y="425"/>
                  </a:cubicBezTo>
                  <a:close/>
                </a:path>
              </a:pathLst>
            </a:custGeom>
            <a:solidFill>
              <a:srgbClr val="FFFFFF"/>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1069" name="Google Shape;1069;p52"/>
            <p:cNvSpPr/>
            <p:nvPr/>
          </p:nvSpPr>
          <p:spPr>
            <a:xfrm>
              <a:off x="5834762" y="4206522"/>
              <a:ext cx="30369" cy="10712"/>
            </a:xfrm>
            <a:custGeom>
              <a:avLst/>
              <a:gdLst/>
              <a:ahLst/>
              <a:cxnLst/>
              <a:rect l="l" t="t" r="r" b="b"/>
              <a:pathLst>
                <a:path w="893" h="315" extrusionOk="0">
                  <a:moveTo>
                    <a:pt x="0" y="213"/>
                  </a:moveTo>
                  <a:cubicBezTo>
                    <a:pt x="0" y="247"/>
                    <a:pt x="43" y="281"/>
                    <a:pt x="43" y="281"/>
                  </a:cubicBezTo>
                  <a:cubicBezTo>
                    <a:pt x="213" y="281"/>
                    <a:pt x="391" y="315"/>
                    <a:pt x="569" y="281"/>
                  </a:cubicBezTo>
                  <a:cubicBezTo>
                    <a:pt x="714" y="281"/>
                    <a:pt x="816" y="315"/>
                    <a:pt x="892" y="213"/>
                  </a:cubicBezTo>
                  <a:lnTo>
                    <a:pt x="892" y="136"/>
                  </a:lnTo>
                  <a:lnTo>
                    <a:pt x="892" y="102"/>
                  </a:lnTo>
                  <a:cubicBezTo>
                    <a:pt x="782" y="0"/>
                    <a:pt x="680" y="68"/>
                    <a:pt x="535" y="68"/>
                  </a:cubicBezTo>
                  <a:cubicBezTo>
                    <a:pt x="357" y="102"/>
                    <a:pt x="213" y="136"/>
                    <a:pt x="43" y="136"/>
                  </a:cubicBezTo>
                  <a:cubicBezTo>
                    <a:pt x="0" y="136"/>
                    <a:pt x="0" y="170"/>
                    <a:pt x="0" y="213"/>
                  </a:cubicBezTo>
                  <a:close/>
                </a:path>
              </a:pathLst>
            </a:custGeom>
            <a:solidFill>
              <a:srgbClr val="FFFFFF"/>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1070" name="Google Shape;1070;p52"/>
            <p:cNvSpPr/>
            <p:nvPr/>
          </p:nvSpPr>
          <p:spPr>
            <a:xfrm>
              <a:off x="5819153" y="4241175"/>
              <a:ext cx="33837" cy="11018"/>
            </a:xfrm>
            <a:custGeom>
              <a:avLst/>
              <a:gdLst/>
              <a:ahLst/>
              <a:cxnLst/>
              <a:rect l="l" t="t" r="r" b="b"/>
              <a:pathLst>
                <a:path w="995" h="324" extrusionOk="0">
                  <a:moveTo>
                    <a:pt x="0" y="256"/>
                  </a:moveTo>
                  <a:cubicBezTo>
                    <a:pt x="0" y="290"/>
                    <a:pt x="34" y="290"/>
                    <a:pt x="77" y="290"/>
                  </a:cubicBezTo>
                  <a:cubicBezTo>
                    <a:pt x="213" y="323"/>
                    <a:pt x="391" y="323"/>
                    <a:pt x="570" y="323"/>
                  </a:cubicBezTo>
                  <a:cubicBezTo>
                    <a:pt x="714" y="323"/>
                    <a:pt x="816" y="323"/>
                    <a:pt x="926" y="256"/>
                  </a:cubicBezTo>
                  <a:cubicBezTo>
                    <a:pt x="994" y="213"/>
                    <a:pt x="994" y="179"/>
                    <a:pt x="960" y="145"/>
                  </a:cubicBezTo>
                  <a:cubicBezTo>
                    <a:pt x="960" y="111"/>
                    <a:pt x="960" y="77"/>
                    <a:pt x="926" y="77"/>
                  </a:cubicBezTo>
                  <a:cubicBezTo>
                    <a:pt x="782" y="1"/>
                    <a:pt x="638" y="77"/>
                    <a:pt x="536" y="77"/>
                  </a:cubicBezTo>
                  <a:cubicBezTo>
                    <a:pt x="357" y="111"/>
                    <a:pt x="213" y="145"/>
                    <a:pt x="77" y="179"/>
                  </a:cubicBezTo>
                  <a:cubicBezTo>
                    <a:pt x="0" y="179"/>
                    <a:pt x="0" y="213"/>
                    <a:pt x="0" y="256"/>
                  </a:cubicBezTo>
                  <a:close/>
                </a:path>
              </a:pathLst>
            </a:custGeom>
            <a:solidFill>
              <a:srgbClr val="FFFFFF"/>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1071" name="Google Shape;1071;p52"/>
            <p:cNvSpPr/>
            <p:nvPr/>
          </p:nvSpPr>
          <p:spPr>
            <a:xfrm>
              <a:off x="5822894" y="4281032"/>
              <a:ext cx="27784" cy="9590"/>
            </a:xfrm>
            <a:custGeom>
              <a:avLst/>
              <a:gdLst/>
              <a:ahLst/>
              <a:cxnLst/>
              <a:rect l="l" t="t" r="r" b="b"/>
              <a:pathLst>
                <a:path w="817" h="282" extrusionOk="0">
                  <a:moveTo>
                    <a:pt x="1" y="213"/>
                  </a:moveTo>
                  <a:cubicBezTo>
                    <a:pt x="35" y="247"/>
                    <a:pt x="35" y="247"/>
                    <a:pt x="69" y="281"/>
                  </a:cubicBezTo>
                  <a:lnTo>
                    <a:pt x="426" y="281"/>
                  </a:lnTo>
                  <a:cubicBezTo>
                    <a:pt x="562" y="281"/>
                    <a:pt x="672" y="281"/>
                    <a:pt x="774" y="213"/>
                  </a:cubicBezTo>
                  <a:cubicBezTo>
                    <a:pt x="816" y="179"/>
                    <a:pt x="816" y="145"/>
                    <a:pt x="816" y="103"/>
                  </a:cubicBezTo>
                  <a:cubicBezTo>
                    <a:pt x="774" y="69"/>
                    <a:pt x="774" y="69"/>
                    <a:pt x="740" y="35"/>
                  </a:cubicBezTo>
                  <a:cubicBezTo>
                    <a:pt x="638" y="1"/>
                    <a:pt x="528" y="69"/>
                    <a:pt x="426" y="69"/>
                  </a:cubicBezTo>
                  <a:cubicBezTo>
                    <a:pt x="315" y="103"/>
                    <a:pt x="179" y="103"/>
                    <a:pt x="69" y="145"/>
                  </a:cubicBezTo>
                  <a:cubicBezTo>
                    <a:pt x="35" y="145"/>
                    <a:pt x="1" y="179"/>
                    <a:pt x="1" y="213"/>
                  </a:cubicBezTo>
                  <a:close/>
                </a:path>
              </a:pathLst>
            </a:custGeom>
            <a:solidFill>
              <a:srgbClr val="FFFFFF"/>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1072" name="Google Shape;1072;p52"/>
            <p:cNvSpPr/>
            <p:nvPr/>
          </p:nvSpPr>
          <p:spPr>
            <a:xfrm>
              <a:off x="5890229" y="4306198"/>
              <a:ext cx="38428" cy="10984"/>
            </a:xfrm>
            <a:custGeom>
              <a:avLst/>
              <a:gdLst/>
              <a:ahLst/>
              <a:cxnLst/>
              <a:rect l="l" t="t" r="r" b="b"/>
              <a:pathLst>
                <a:path w="1130" h="323" extrusionOk="0">
                  <a:moveTo>
                    <a:pt x="0" y="178"/>
                  </a:moveTo>
                  <a:cubicBezTo>
                    <a:pt x="0" y="212"/>
                    <a:pt x="0" y="212"/>
                    <a:pt x="34" y="212"/>
                  </a:cubicBezTo>
                  <a:cubicBezTo>
                    <a:pt x="357" y="255"/>
                    <a:pt x="748" y="323"/>
                    <a:pt x="1028" y="255"/>
                  </a:cubicBezTo>
                  <a:cubicBezTo>
                    <a:pt x="1096" y="212"/>
                    <a:pt x="1130" y="178"/>
                    <a:pt x="1096" y="144"/>
                  </a:cubicBezTo>
                  <a:cubicBezTo>
                    <a:pt x="1096" y="76"/>
                    <a:pt x="1062" y="43"/>
                    <a:pt x="994" y="43"/>
                  </a:cubicBezTo>
                  <a:cubicBezTo>
                    <a:pt x="850" y="0"/>
                    <a:pt x="705" y="43"/>
                    <a:pt x="535" y="43"/>
                  </a:cubicBezTo>
                  <a:cubicBezTo>
                    <a:pt x="357" y="76"/>
                    <a:pt x="213" y="110"/>
                    <a:pt x="34" y="110"/>
                  </a:cubicBezTo>
                  <a:cubicBezTo>
                    <a:pt x="0" y="144"/>
                    <a:pt x="0" y="144"/>
                    <a:pt x="0" y="178"/>
                  </a:cubicBezTo>
                  <a:close/>
                </a:path>
              </a:pathLst>
            </a:custGeom>
            <a:solidFill>
              <a:srgbClr val="FFFFFF"/>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1073" name="Google Shape;1073;p52"/>
            <p:cNvSpPr/>
            <p:nvPr/>
          </p:nvSpPr>
          <p:spPr>
            <a:xfrm>
              <a:off x="5882985" y="4257057"/>
              <a:ext cx="42237" cy="11903"/>
            </a:xfrm>
            <a:custGeom>
              <a:avLst/>
              <a:gdLst/>
              <a:ahLst/>
              <a:cxnLst/>
              <a:rect l="l" t="t" r="r" b="b"/>
              <a:pathLst>
                <a:path w="1242" h="350" extrusionOk="0">
                  <a:moveTo>
                    <a:pt x="1" y="103"/>
                  </a:moveTo>
                  <a:cubicBezTo>
                    <a:pt x="35" y="103"/>
                    <a:pt x="35" y="137"/>
                    <a:pt x="35" y="137"/>
                  </a:cubicBezTo>
                  <a:cubicBezTo>
                    <a:pt x="213" y="213"/>
                    <a:pt x="392" y="213"/>
                    <a:pt x="570" y="247"/>
                  </a:cubicBezTo>
                  <a:cubicBezTo>
                    <a:pt x="748" y="281"/>
                    <a:pt x="918" y="349"/>
                    <a:pt x="1131" y="315"/>
                  </a:cubicBezTo>
                  <a:cubicBezTo>
                    <a:pt x="1207" y="315"/>
                    <a:pt x="1241" y="213"/>
                    <a:pt x="1207" y="137"/>
                  </a:cubicBezTo>
                  <a:cubicBezTo>
                    <a:pt x="1207" y="137"/>
                    <a:pt x="1173" y="103"/>
                    <a:pt x="1131" y="103"/>
                  </a:cubicBezTo>
                  <a:cubicBezTo>
                    <a:pt x="995" y="35"/>
                    <a:pt x="782" y="35"/>
                    <a:pt x="604" y="1"/>
                  </a:cubicBezTo>
                  <a:lnTo>
                    <a:pt x="69" y="1"/>
                  </a:lnTo>
                  <a:cubicBezTo>
                    <a:pt x="35" y="1"/>
                    <a:pt x="1" y="69"/>
                    <a:pt x="1" y="103"/>
                  </a:cubicBezTo>
                  <a:close/>
                </a:path>
              </a:pathLst>
            </a:custGeom>
            <a:solidFill>
              <a:srgbClr val="FFFFFF"/>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1074" name="Google Shape;1074;p52"/>
            <p:cNvSpPr/>
            <p:nvPr/>
          </p:nvSpPr>
          <p:spPr>
            <a:xfrm>
              <a:off x="5875775" y="4213731"/>
              <a:ext cx="31219" cy="11869"/>
            </a:xfrm>
            <a:custGeom>
              <a:avLst/>
              <a:gdLst/>
              <a:ahLst/>
              <a:cxnLst/>
              <a:rect l="l" t="t" r="r" b="b"/>
              <a:pathLst>
                <a:path w="918" h="349" extrusionOk="0">
                  <a:moveTo>
                    <a:pt x="0" y="103"/>
                  </a:moveTo>
                  <a:cubicBezTo>
                    <a:pt x="0" y="137"/>
                    <a:pt x="34" y="171"/>
                    <a:pt x="68" y="171"/>
                  </a:cubicBezTo>
                  <a:cubicBezTo>
                    <a:pt x="213" y="213"/>
                    <a:pt x="357" y="247"/>
                    <a:pt x="493" y="281"/>
                  </a:cubicBezTo>
                  <a:cubicBezTo>
                    <a:pt x="638" y="281"/>
                    <a:pt x="748" y="349"/>
                    <a:pt x="850" y="281"/>
                  </a:cubicBezTo>
                  <a:cubicBezTo>
                    <a:pt x="918" y="281"/>
                    <a:pt x="918" y="213"/>
                    <a:pt x="918" y="171"/>
                  </a:cubicBezTo>
                  <a:lnTo>
                    <a:pt x="918" y="137"/>
                  </a:lnTo>
                  <a:cubicBezTo>
                    <a:pt x="816" y="35"/>
                    <a:pt x="672" y="35"/>
                    <a:pt x="536" y="1"/>
                  </a:cubicBezTo>
                  <a:lnTo>
                    <a:pt x="68" y="1"/>
                  </a:lnTo>
                  <a:cubicBezTo>
                    <a:pt x="0" y="35"/>
                    <a:pt x="0" y="69"/>
                    <a:pt x="0" y="103"/>
                  </a:cubicBezTo>
                  <a:close/>
                </a:path>
              </a:pathLst>
            </a:custGeom>
            <a:solidFill>
              <a:srgbClr val="FFFFFF"/>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1075" name="Google Shape;1075;p52"/>
            <p:cNvSpPr/>
            <p:nvPr/>
          </p:nvSpPr>
          <p:spPr>
            <a:xfrm>
              <a:off x="5951748" y="4246107"/>
              <a:ext cx="32375" cy="10984"/>
            </a:xfrm>
            <a:custGeom>
              <a:avLst/>
              <a:gdLst/>
              <a:ahLst/>
              <a:cxnLst/>
              <a:rect l="l" t="t" r="r" b="b"/>
              <a:pathLst>
                <a:path w="952" h="323" extrusionOk="0">
                  <a:moveTo>
                    <a:pt x="1" y="246"/>
                  </a:moveTo>
                  <a:cubicBezTo>
                    <a:pt x="1" y="246"/>
                    <a:pt x="35" y="280"/>
                    <a:pt x="69" y="280"/>
                  </a:cubicBezTo>
                  <a:lnTo>
                    <a:pt x="527" y="280"/>
                  </a:lnTo>
                  <a:cubicBezTo>
                    <a:pt x="672" y="280"/>
                    <a:pt x="774" y="323"/>
                    <a:pt x="884" y="246"/>
                  </a:cubicBezTo>
                  <a:cubicBezTo>
                    <a:pt x="918" y="212"/>
                    <a:pt x="952" y="178"/>
                    <a:pt x="918" y="111"/>
                  </a:cubicBezTo>
                  <a:lnTo>
                    <a:pt x="884" y="68"/>
                  </a:lnTo>
                  <a:cubicBezTo>
                    <a:pt x="774" y="0"/>
                    <a:pt x="672" y="34"/>
                    <a:pt x="527" y="34"/>
                  </a:cubicBezTo>
                  <a:cubicBezTo>
                    <a:pt x="349" y="68"/>
                    <a:pt x="213" y="111"/>
                    <a:pt x="69" y="145"/>
                  </a:cubicBezTo>
                  <a:cubicBezTo>
                    <a:pt x="1" y="145"/>
                    <a:pt x="1" y="212"/>
                    <a:pt x="1" y="246"/>
                  </a:cubicBezTo>
                  <a:close/>
                </a:path>
              </a:pathLst>
            </a:custGeom>
            <a:solidFill>
              <a:srgbClr val="FFFFFF"/>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1076" name="Google Shape;1076;p52"/>
            <p:cNvSpPr/>
            <p:nvPr/>
          </p:nvSpPr>
          <p:spPr>
            <a:xfrm>
              <a:off x="5952904" y="4279910"/>
              <a:ext cx="28940" cy="13297"/>
            </a:xfrm>
            <a:custGeom>
              <a:avLst/>
              <a:gdLst/>
              <a:ahLst/>
              <a:cxnLst/>
              <a:rect l="l" t="t" r="r" b="b"/>
              <a:pathLst>
                <a:path w="851" h="391" extrusionOk="0">
                  <a:moveTo>
                    <a:pt x="1" y="280"/>
                  </a:moveTo>
                  <a:cubicBezTo>
                    <a:pt x="35" y="314"/>
                    <a:pt x="35" y="348"/>
                    <a:pt x="69" y="314"/>
                  </a:cubicBezTo>
                  <a:cubicBezTo>
                    <a:pt x="213" y="314"/>
                    <a:pt x="349" y="314"/>
                    <a:pt x="459" y="348"/>
                  </a:cubicBezTo>
                  <a:cubicBezTo>
                    <a:pt x="561" y="348"/>
                    <a:pt x="672" y="391"/>
                    <a:pt x="774" y="314"/>
                  </a:cubicBezTo>
                  <a:cubicBezTo>
                    <a:pt x="850" y="314"/>
                    <a:pt x="850" y="246"/>
                    <a:pt x="850" y="212"/>
                  </a:cubicBezTo>
                  <a:cubicBezTo>
                    <a:pt x="816" y="212"/>
                    <a:pt x="816" y="178"/>
                    <a:pt x="816" y="178"/>
                  </a:cubicBezTo>
                  <a:cubicBezTo>
                    <a:pt x="604" y="0"/>
                    <a:pt x="247" y="136"/>
                    <a:pt x="35" y="212"/>
                  </a:cubicBezTo>
                  <a:cubicBezTo>
                    <a:pt x="1" y="246"/>
                    <a:pt x="1" y="246"/>
                    <a:pt x="1" y="280"/>
                  </a:cubicBezTo>
                  <a:close/>
                </a:path>
              </a:pathLst>
            </a:custGeom>
            <a:solidFill>
              <a:srgbClr val="FFFFFF"/>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1077" name="Google Shape;1077;p52"/>
            <p:cNvSpPr/>
            <p:nvPr/>
          </p:nvSpPr>
          <p:spPr>
            <a:xfrm>
              <a:off x="5978036" y="4318304"/>
              <a:ext cx="34994" cy="13331"/>
            </a:xfrm>
            <a:custGeom>
              <a:avLst/>
              <a:gdLst/>
              <a:ahLst/>
              <a:cxnLst/>
              <a:rect l="l" t="t" r="r" b="b"/>
              <a:pathLst>
                <a:path w="1029" h="392" extrusionOk="0">
                  <a:moveTo>
                    <a:pt x="1" y="247"/>
                  </a:moveTo>
                  <a:cubicBezTo>
                    <a:pt x="1" y="281"/>
                    <a:pt x="35" y="324"/>
                    <a:pt x="111" y="324"/>
                  </a:cubicBezTo>
                  <a:lnTo>
                    <a:pt x="536" y="324"/>
                  </a:lnTo>
                  <a:cubicBezTo>
                    <a:pt x="672" y="358"/>
                    <a:pt x="816" y="392"/>
                    <a:pt x="927" y="392"/>
                  </a:cubicBezTo>
                  <a:cubicBezTo>
                    <a:pt x="995" y="358"/>
                    <a:pt x="1028" y="281"/>
                    <a:pt x="1028" y="213"/>
                  </a:cubicBezTo>
                  <a:lnTo>
                    <a:pt x="995" y="179"/>
                  </a:lnTo>
                  <a:cubicBezTo>
                    <a:pt x="748" y="1"/>
                    <a:pt x="323" y="69"/>
                    <a:pt x="77" y="145"/>
                  </a:cubicBezTo>
                  <a:cubicBezTo>
                    <a:pt x="1" y="179"/>
                    <a:pt x="1" y="213"/>
                    <a:pt x="1" y="247"/>
                  </a:cubicBezTo>
                  <a:close/>
                </a:path>
              </a:pathLst>
            </a:custGeom>
            <a:solidFill>
              <a:srgbClr val="FFFFFF"/>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1078" name="Google Shape;1078;p52"/>
            <p:cNvSpPr/>
            <p:nvPr/>
          </p:nvSpPr>
          <p:spPr>
            <a:xfrm>
              <a:off x="6017893" y="4288276"/>
              <a:ext cx="34994" cy="12175"/>
            </a:xfrm>
            <a:custGeom>
              <a:avLst/>
              <a:gdLst/>
              <a:ahLst/>
              <a:cxnLst/>
              <a:rect l="l" t="t" r="r" b="b"/>
              <a:pathLst>
                <a:path w="1029" h="358" extrusionOk="0">
                  <a:moveTo>
                    <a:pt x="35" y="213"/>
                  </a:moveTo>
                  <a:cubicBezTo>
                    <a:pt x="35" y="247"/>
                    <a:pt x="69" y="281"/>
                    <a:pt x="103" y="281"/>
                  </a:cubicBezTo>
                  <a:cubicBezTo>
                    <a:pt x="281" y="247"/>
                    <a:pt x="460" y="281"/>
                    <a:pt x="638" y="315"/>
                  </a:cubicBezTo>
                  <a:cubicBezTo>
                    <a:pt x="774" y="315"/>
                    <a:pt x="884" y="357"/>
                    <a:pt x="986" y="247"/>
                  </a:cubicBezTo>
                  <a:cubicBezTo>
                    <a:pt x="1029" y="247"/>
                    <a:pt x="1029" y="213"/>
                    <a:pt x="1029" y="179"/>
                  </a:cubicBezTo>
                  <a:lnTo>
                    <a:pt x="1029" y="179"/>
                  </a:lnTo>
                  <a:cubicBezTo>
                    <a:pt x="952" y="0"/>
                    <a:pt x="774" y="34"/>
                    <a:pt x="604" y="34"/>
                  </a:cubicBezTo>
                  <a:cubicBezTo>
                    <a:pt x="426" y="34"/>
                    <a:pt x="247" y="68"/>
                    <a:pt x="69" y="102"/>
                  </a:cubicBezTo>
                  <a:cubicBezTo>
                    <a:pt x="35" y="102"/>
                    <a:pt x="1" y="179"/>
                    <a:pt x="35" y="213"/>
                  </a:cubicBezTo>
                  <a:close/>
                </a:path>
              </a:pathLst>
            </a:custGeom>
            <a:solidFill>
              <a:srgbClr val="FFFFFF"/>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1079" name="Google Shape;1079;p52"/>
            <p:cNvSpPr/>
            <p:nvPr/>
          </p:nvSpPr>
          <p:spPr>
            <a:xfrm>
              <a:off x="6008099" y="4244950"/>
              <a:ext cx="34960" cy="12141"/>
            </a:xfrm>
            <a:custGeom>
              <a:avLst/>
              <a:gdLst/>
              <a:ahLst/>
              <a:cxnLst/>
              <a:rect l="l" t="t" r="r" b="b"/>
              <a:pathLst>
                <a:path w="1028" h="357" extrusionOk="0">
                  <a:moveTo>
                    <a:pt x="0" y="145"/>
                  </a:moveTo>
                  <a:cubicBezTo>
                    <a:pt x="43" y="179"/>
                    <a:pt x="43" y="179"/>
                    <a:pt x="77" y="212"/>
                  </a:cubicBezTo>
                  <a:cubicBezTo>
                    <a:pt x="212" y="246"/>
                    <a:pt x="357" y="246"/>
                    <a:pt x="501" y="280"/>
                  </a:cubicBezTo>
                  <a:cubicBezTo>
                    <a:pt x="603" y="314"/>
                    <a:pt x="782" y="357"/>
                    <a:pt x="926" y="357"/>
                  </a:cubicBezTo>
                  <a:cubicBezTo>
                    <a:pt x="994" y="357"/>
                    <a:pt x="1028" y="246"/>
                    <a:pt x="994" y="179"/>
                  </a:cubicBezTo>
                  <a:cubicBezTo>
                    <a:pt x="994" y="179"/>
                    <a:pt x="994" y="145"/>
                    <a:pt x="960" y="145"/>
                  </a:cubicBezTo>
                  <a:cubicBezTo>
                    <a:pt x="850" y="34"/>
                    <a:pt x="680" y="34"/>
                    <a:pt x="535" y="34"/>
                  </a:cubicBezTo>
                  <a:cubicBezTo>
                    <a:pt x="391" y="0"/>
                    <a:pt x="255" y="0"/>
                    <a:pt x="111" y="34"/>
                  </a:cubicBezTo>
                  <a:cubicBezTo>
                    <a:pt x="43" y="34"/>
                    <a:pt x="0" y="102"/>
                    <a:pt x="0" y="145"/>
                  </a:cubicBezTo>
                  <a:close/>
                </a:path>
              </a:pathLst>
            </a:custGeom>
            <a:solidFill>
              <a:srgbClr val="FFFFFF"/>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1080" name="Google Shape;1080;p52"/>
            <p:cNvSpPr/>
            <p:nvPr/>
          </p:nvSpPr>
          <p:spPr>
            <a:xfrm>
              <a:off x="5960114" y="4201591"/>
              <a:ext cx="27784" cy="12175"/>
            </a:xfrm>
            <a:custGeom>
              <a:avLst/>
              <a:gdLst/>
              <a:ahLst/>
              <a:cxnLst/>
              <a:rect l="l" t="t" r="r" b="b"/>
              <a:pathLst>
                <a:path w="817" h="358" extrusionOk="0">
                  <a:moveTo>
                    <a:pt x="35" y="179"/>
                  </a:moveTo>
                  <a:cubicBezTo>
                    <a:pt x="35" y="213"/>
                    <a:pt x="69" y="247"/>
                    <a:pt x="103" y="247"/>
                  </a:cubicBezTo>
                  <a:cubicBezTo>
                    <a:pt x="213" y="247"/>
                    <a:pt x="315" y="281"/>
                    <a:pt x="426" y="315"/>
                  </a:cubicBezTo>
                  <a:cubicBezTo>
                    <a:pt x="528" y="358"/>
                    <a:pt x="604" y="358"/>
                    <a:pt x="706" y="358"/>
                  </a:cubicBezTo>
                  <a:cubicBezTo>
                    <a:pt x="774" y="315"/>
                    <a:pt x="816" y="281"/>
                    <a:pt x="774" y="213"/>
                  </a:cubicBezTo>
                  <a:lnTo>
                    <a:pt x="774" y="179"/>
                  </a:lnTo>
                  <a:cubicBezTo>
                    <a:pt x="604" y="1"/>
                    <a:pt x="315" y="35"/>
                    <a:pt x="103" y="35"/>
                  </a:cubicBezTo>
                  <a:cubicBezTo>
                    <a:pt x="35" y="69"/>
                    <a:pt x="1" y="145"/>
                    <a:pt x="35" y="179"/>
                  </a:cubicBezTo>
                  <a:close/>
                </a:path>
              </a:pathLst>
            </a:custGeom>
            <a:solidFill>
              <a:srgbClr val="FFFFFF"/>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1081" name="Google Shape;1081;p52"/>
            <p:cNvSpPr/>
            <p:nvPr/>
          </p:nvSpPr>
          <p:spPr>
            <a:xfrm>
              <a:off x="5896282" y="4168943"/>
              <a:ext cx="31219" cy="11018"/>
            </a:xfrm>
            <a:custGeom>
              <a:avLst/>
              <a:gdLst/>
              <a:ahLst/>
              <a:cxnLst/>
              <a:rect l="l" t="t" r="r" b="b"/>
              <a:pathLst>
                <a:path w="918" h="324" extrusionOk="0">
                  <a:moveTo>
                    <a:pt x="35" y="145"/>
                  </a:moveTo>
                  <a:cubicBezTo>
                    <a:pt x="35" y="179"/>
                    <a:pt x="69" y="213"/>
                    <a:pt x="103" y="213"/>
                  </a:cubicBezTo>
                  <a:cubicBezTo>
                    <a:pt x="213" y="256"/>
                    <a:pt x="357" y="256"/>
                    <a:pt x="493" y="256"/>
                  </a:cubicBezTo>
                  <a:cubicBezTo>
                    <a:pt x="604" y="290"/>
                    <a:pt x="706" y="324"/>
                    <a:pt x="816" y="256"/>
                  </a:cubicBezTo>
                  <a:cubicBezTo>
                    <a:pt x="884" y="213"/>
                    <a:pt x="918" y="179"/>
                    <a:pt x="884" y="111"/>
                  </a:cubicBezTo>
                  <a:cubicBezTo>
                    <a:pt x="884" y="77"/>
                    <a:pt x="850" y="77"/>
                    <a:pt x="816" y="43"/>
                  </a:cubicBezTo>
                  <a:cubicBezTo>
                    <a:pt x="706" y="1"/>
                    <a:pt x="570" y="1"/>
                    <a:pt x="459" y="1"/>
                  </a:cubicBezTo>
                  <a:cubicBezTo>
                    <a:pt x="357" y="1"/>
                    <a:pt x="213" y="1"/>
                    <a:pt x="103" y="43"/>
                  </a:cubicBezTo>
                  <a:cubicBezTo>
                    <a:pt x="35" y="43"/>
                    <a:pt x="1" y="111"/>
                    <a:pt x="35" y="145"/>
                  </a:cubicBezTo>
                  <a:close/>
                </a:path>
              </a:pathLst>
            </a:custGeom>
            <a:solidFill>
              <a:srgbClr val="FFFFFF"/>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1082" name="Google Shape;1082;p52"/>
            <p:cNvSpPr/>
            <p:nvPr/>
          </p:nvSpPr>
          <p:spPr>
            <a:xfrm>
              <a:off x="5821738" y="4134290"/>
              <a:ext cx="27478" cy="13025"/>
            </a:xfrm>
            <a:custGeom>
              <a:avLst/>
              <a:gdLst/>
              <a:ahLst/>
              <a:cxnLst/>
              <a:rect l="l" t="t" r="r" b="b"/>
              <a:pathLst>
                <a:path w="808" h="383" extrusionOk="0">
                  <a:moveTo>
                    <a:pt x="1" y="171"/>
                  </a:moveTo>
                  <a:cubicBezTo>
                    <a:pt x="1" y="213"/>
                    <a:pt x="35" y="247"/>
                    <a:pt x="69" y="247"/>
                  </a:cubicBezTo>
                  <a:cubicBezTo>
                    <a:pt x="247" y="281"/>
                    <a:pt x="638" y="383"/>
                    <a:pt x="774" y="171"/>
                  </a:cubicBezTo>
                  <a:cubicBezTo>
                    <a:pt x="808" y="137"/>
                    <a:pt x="808" y="137"/>
                    <a:pt x="808" y="103"/>
                  </a:cubicBezTo>
                  <a:cubicBezTo>
                    <a:pt x="774" y="69"/>
                    <a:pt x="774" y="35"/>
                    <a:pt x="740" y="35"/>
                  </a:cubicBezTo>
                  <a:cubicBezTo>
                    <a:pt x="638" y="1"/>
                    <a:pt x="528" y="35"/>
                    <a:pt x="426" y="35"/>
                  </a:cubicBezTo>
                  <a:cubicBezTo>
                    <a:pt x="281" y="69"/>
                    <a:pt x="171" y="103"/>
                    <a:pt x="69" y="103"/>
                  </a:cubicBezTo>
                  <a:cubicBezTo>
                    <a:pt x="1" y="103"/>
                    <a:pt x="1" y="137"/>
                    <a:pt x="1" y="171"/>
                  </a:cubicBezTo>
                  <a:close/>
                </a:path>
              </a:pathLst>
            </a:custGeom>
            <a:solidFill>
              <a:srgbClr val="FFFFFF"/>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1083" name="Google Shape;1083;p52"/>
            <p:cNvSpPr/>
            <p:nvPr/>
          </p:nvSpPr>
          <p:spPr>
            <a:xfrm>
              <a:off x="5755321" y="4117252"/>
              <a:ext cx="30369" cy="8400"/>
            </a:xfrm>
            <a:custGeom>
              <a:avLst/>
              <a:gdLst/>
              <a:ahLst/>
              <a:cxnLst/>
              <a:rect l="l" t="t" r="r" b="b"/>
              <a:pathLst>
                <a:path w="893" h="247" extrusionOk="0">
                  <a:moveTo>
                    <a:pt x="43" y="145"/>
                  </a:moveTo>
                  <a:cubicBezTo>
                    <a:pt x="43" y="179"/>
                    <a:pt x="43" y="179"/>
                    <a:pt x="77" y="179"/>
                  </a:cubicBezTo>
                  <a:cubicBezTo>
                    <a:pt x="323" y="247"/>
                    <a:pt x="535" y="247"/>
                    <a:pt x="782" y="213"/>
                  </a:cubicBezTo>
                  <a:cubicBezTo>
                    <a:pt x="850" y="213"/>
                    <a:pt x="892" y="145"/>
                    <a:pt x="850" y="77"/>
                  </a:cubicBezTo>
                  <a:cubicBezTo>
                    <a:pt x="850" y="77"/>
                    <a:pt x="816" y="34"/>
                    <a:pt x="782" y="34"/>
                  </a:cubicBezTo>
                  <a:cubicBezTo>
                    <a:pt x="535" y="0"/>
                    <a:pt x="289" y="0"/>
                    <a:pt x="77" y="77"/>
                  </a:cubicBezTo>
                  <a:cubicBezTo>
                    <a:pt x="43" y="77"/>
                    <a:pt x="0" y="111"/>
                    <a:pt x="43" y="145"/>
                  </a:cubicBezTo>
                  <a:close/>
                </a:path>
              </a:pathLst>
            </a:custGeom>
            <a:solidFill>
              <a:srgbClr val="FFFFFF"/>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1084" name="Google Shape;1084;p52"/>
            <p:cNvSpPr/>
            <p:nvPr/>
          </p:nvSpPr>
          <p:spPr>
            <a:xfrm>
              <a:off x="5760218" y="4163196"/>
              <a:ext cx="22853" cy="8400"/>
            </a:xfrm>
            <a:custGeom>
              <a:avLst/>
              <a:gdLst/>
              <a:ahLst/>
              <a:cxnLst/>
              <a:rect l="l" t="t" r="r" b="b"/>
              <a:pathLst>
                <a:path w="672" h="247" extrusionOk="0">
                  <a:moveTo>
                    <a:pt x="0" y="170"/>
                  </a:moveTo>
                  <a:lnTo>
                    <a:pt x="34" y="212"/>
                  </a:lnTo>
                  <a:lnTo>
                    <a:pt x="425" y="212"/>
                  </a:lnTo>
                  <a:cubicBezTo>
                    <a:pt x="493" y="246"/>
                    <a:pt x="604" y="212"/>
                    <a:pt x="672" y="136"/>
                  </a:cubicBezTo>
                  <a:lnTo>
                    <a:pt x="672" y="102"/>
                  </a:lnTo>
                  <a:lnTo>
                    <a:pt x="672" y="68"/>
                  </a:lnTo>
                  <a:cubicBezTo>
                    <a:pt x="604" y="0"/>
                    <a:pt x="493" y="34"/>
                    <a:pt x="391" y="34"/>
                  </a:cubicBezTo>
                  <a:cubicBezTo>
                    <a:pt x="281" y="34"/>
                    <a:pt x="179" y="68"/>
                    <a:pt x="34" y="68"/>
                  </a:cubicBezTo>
                  <a:cubicBezTo>
                    <a:pt x="0" y="68"/>
                    <a:pt x="0" y="136"/>
                    <a:pt x="0" y="170"/>
                  </a:cubicBezTo>
                  <a:close/>
                </a:path>
              </a:pathLst>
            </a:custGeom>
            <a:solidFill>
              <a:srgbClr val="FFFFFF"/>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1085" name="Google Shape;1085;p52"/>
            <p:cNvSpPr/>
            <p:nvPr/>
          </p:nvSpPr>
          <p:spPr>
            <a:xfrm>
              <a:off x="5572429" y="4892623"/>
              <a:ext cx="32681" cy="14487"/>
            </a:xfrm>
            <a:custGeom>
              <a:avLst/>
              <a:gdLst/>
              <a:ahLst/>
              <a:cxnLst/>
              <a:rect l="l" t="t" r="r" b="b"/>
              <a:pathLst>
                <a:path w="961" h="426" extrusionOk="0">
                  <a:moveTo>
                    <a:pt x="35" y="383"/>
                  </a:moveTo>
                  <a:lnTo>
                    <a:pt x="35" y="383"/>
                  </a:lnTo>
                  <a:cubicBezTo>
                    <a:pt x="213" y="425"/>
                    <a:pt x="392" y="383"/>
                    <a:pt x="536" y="349"/>
                  </a:cubicBezTo>
                  <a:cubicBezTo>
                    <a:pt x="672" y="315"/>
                    <a:pt x="850" y="281"/>
                    <a:pt x="918" y="136"/>
                  </a:cubicBezTo>
                  <a:cubicBezTo>
                    <a:pt x="961" y="103"/>
                    <a:pt x="961" y="69"/>
                    <a:pt x="918" y="69"/>
                  </a:cubicBezTo>
                  <a:cubicBezTo>
                    <a:pt x="918" y="35"/>
                    <a:pt x="918" y="1"/>
                    <a:pt x="884" y="1"/>
                  </a:cubicBezTo>
                  <a:cubicBezTo>
                    <a:pt x="706" y="1"/>
                    <a:pt x="604" y="69"/>
                    <a:pt x="460" y="136"/>
                  </a:cubicBezTo>
                  <a:cubicBezTo>
                    <a:pt x="324" y="213"/>
                    <a:pt x="179" y="247"/>
                    <a:pt x="35" y="315"/>
                  </a:cubicBezTo>
                  <a:cubicBezTo>
                    <a:pt x="35" y="349"/>
                    <a:pt x="1" y="349"/>
                    <a:pt x="35" y="383"/>
                  </a:cubicBezTo>
                  <a:close/>
                </a:path>
              </a:pathLst>
            </a:custGeom>
            <a:solidFill>
              <a:srgbClr val="FFFFFF"/>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1086" name="Google Shape;1086;p52"/>
            <p:cNvSpPr/>
            <p:nvPr/>
          </p:nvSpPr>
          <p:spPr>
            <a:xfrm>
              <a:off x="5554541" y="4863751"/>
              <a:ext cx="30063" cy="14453"/>
            </a:xfrm>
            <a:custGeom>
              <a:avLst/>
              <a:gdLst/>
              <a:ahLst/>
              <a:cxnLst/>
              <a:rect l="l" t="t" r="r" b="b"/>
              <a:pathLst>
                <a:path w="884" h="425" extrusionOk="0">
                  <a:moveTo>
                    <a:pt x="34" y="382"/>
                  </a:moveTo>
                  <a:cubicBezTo>
                    <a:pt x="34" y="425"/>
                    <a:pt x="68" y="425"/>
                    <a:pt x="102" y="425"/>
                  </a:cubicBezTo>
                  <a:cubicBezTo>
                    <a:pt x="213" y="425"/>
                    <a:pt x="348" y="382"/>
                    <a:pt x="459" y="348"/>
                  </a:cubicBezTo>
                  <a:cubicBezTo>
                    <a:pt x="595" y="314"/>
                    <a:pt x="739" y="280"/>
                    <a:pt x="850" y="170"/>
                  </a:cubicBezTo>
                  <a:cubicBezTo>
                    <a:pt x="884" y="170"/>
                    <a:pt x="884" y="102"/>
                    <a:pt x="884" y="68"/>
                  </a:cubicBezTo>
                  <a:cubicBezTo>
                    <a:pt x="884" y="34"/>
                    <a:pt x="807" y="0"/>
                    <a:pt x="773" y="0"/>
                  </a:cubicBezTo>
                  <a:cubicBezTo>
                    <a:pt x="637" y="34"/>
                    <a:pt x="527" y="68"/>
                    <a:pt x="382" y="102"/>
                  </a:cubicBezTo>
                  <a:cubicBezTo>
                    <a:pt x="280" y="170"/>
                    <a:pt x="136" y="212"/>
                    <a:pt x="34" y="280"/>
                  </a:cubicBezTo>
                  <a:cubicBezTo>
                    <a:pt x="34" y="314"/>
                    <a:pt x="0" y="348"/>
                    <a:pt x="34" y="382"/>
                  </a:cubicBezTo>
                  <a:close/>
                </a:path>
              </a:pathLst>
            </a:custGeom>
            <a:solidFill>
              <a:srgbClr val="FFFFFF"/>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1087" name="Google Shape;1087;p52"/>
            <p:cNvSpPr/>
            <p:nvPr/>
          </p:nvSpPr>
          <p:spPr>
            <a:xfrm>
              <a:off x="5559166" y="4820391"/>
              <a:ext cx="33803" cy="14487"/>
            </a:xfrm>
            <a:custGeom>
              <a:avLst/>
              <a:gdLst/>
              <a:ahLst/>
              <a:cxnLst/>
              <a:rect l="l" t="t" r="r" b="b"/>
              <a:pathLst>
                <a:path w="994" h="426" extrusionOk="0">
                  <a:moveTo>
                    <a:pt x="0" y="247"/>
                  </a:moveTo>
                  <a:cubicBezTo>
                    <a:pt x="0" y="281"/>
                    <a:pt x="34" y="281"/>
                    <a:pt x="34" y="281"/>
                  </a:cubicBezTo>
                  <a:cubicBezTo>
                    <a:pt x="323" y="383"/>
                    <a:pt x="748" y="426"/>
                    <a:pt x="960" y="171"/>
                  </a:cubicBezTo>
                  <a:cubicBezTo>
                    <a:pt x="960" y="137"/>
                    <a:pt x="994" y="103"/>
                    <a:pt x="960" y="103"/>
                  </a:cubicBezTo>
                  <a:cubicBezTo>
                    <a:pt x="960" y="35"/>
                    <a:pt x="884" y="1"/>
                    <a:pt x="850" y="1"/>
                  </a:cubicBezTo>
                  <a:cubicBezTo>
                    <a:pt x="714" y="1"/>
                    <a:pt x="603" y="69"/>
                    <a:pt x="501" y="103"/>
                  </a:cubicBezTo>
                  <a:cubicBezTo>
                    <a:pt x="357" y="137"/>
                    <a:pt x="212" y="171"/>
                    <a:pt x="111" y="137"/>
                  </a:cubicBezTo>
                  <a:cubicBezTo>
                    <a:pt x="34" y="137"/>
                    <a:pt x="0" y="213"/>
                    <a:pt x="0" y="247"/>
                  </a:cubicBezTo>
                  <a:close/>
                </a:path>
              </a:pathLst>
            </a:custGeom>
            <a:solidFill>
              <a:srgbClr val="FFFFFF"/>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1088" name="Google Shape;1088;p52"/>
            <p:cNvSpPr/>
            <p:nvPr/>
          </p:nvSpPr>
          <p:spPr>
            <a:xfrm>
              <a:off x="5619529" y="4837157"/>
              <a:ext cx="24009" cy="14487"/>
            </a:xfrm>
            <a:custGeom>
              <a:avLst/>
              <a:gdLst/>
              <a:ahLst/>
              <a:cxnLst/>
              <a:rect l="l" t="t" r="r" b="b"/>
              <a:pathLst>
                <a:path w="706" h="426" extrusionOk="0">
                  <a:moveTo>
                    <a:pt x="0" y="357"/>
                  </a:moveTo>
                  <a:cubicBezTo>
                    <a:pt x="0" y="391"/>
                    <a:pt x="34" y="391"/>
                    <a:pt x="68" y="425"/>
                  </a:cubicBezTo>
                  <a:cubicBezTo>
                    <a:pt x="170" y="425"/>
                    <a:pt x="315" y="425"/>
                    <a:pt x="425" y="391"/>
                  </a:cubicBezTo>
                  <a:cubicBezTo>
                    <a:pt x="561" y="315"/>
                    <a:pt x="706" y="247"/>
                    <a:pt x="672" y="102"/>
                  </a:cubicBezTo>
                  <a:lnTo>
                    <a:pt x="672" y="69"/>
                  </a:lnTo>
                  <a:cubicBezTo>
                    <a:pt x="672" y="35"/>
                    <a:pt x="595" y="1"/>
                    <a:pt x="561" y="1"/>
                  </a:cubicBezTo>
                  <a:cubicBezTo>
                    <a:pt x="459" y="35"/>
                    <a:pt x="425" y="145"/>
                    <a:pt x="315" y="179"/>
                  </a:cubicBezTo>
                  <a:cubicBezTo>
                    <a:pt x="247" y="213"/>
                    <a:pt x="136" y="247"/>
                    <a:pt x="68" y="281"/>
                  </a:cubicBezTo>
                  <a:cubicBezTo>
                    <a:pt x="0" y="281"/>
                    <a:pt x="0" y="315"/>
                    <a:pt x="0" y="357"/>
                  </a:cubicBezTo>
                  <a:close/>
                </a:path>
              </a:pathLst>
            </a:custGeom>
            <a:solidFill>
              <a:srgbClr val="FFFFFF"/>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1089" name="Google Shape;1089;p52"/>
            <p:cNvSpPr/>
            <p:nvPr/>
          </p:nvSpPr>
          <p:spPr>
            <a:xfrm>
              <a:off x="5619529" y="4867219"/>
              <a:ext cx="27478" cy="20541"/>
            </a:xfrm>
            <a:custGeom>
              <a:avLst/>
              <a:gdLst/>
              <a:ahLst/>
              <a:cxnLst/>
              <a:rect l="l" t="t" r="r" b="b"/>
              <a:pathLst>
                <a:path w="808" h="604" extrusionOk="0">
                  <a:moveTo>
                    <a:pt x="0" y="569"/>
                  </a:moveTo>
                  <a:cubicBezTo>
                    <a:pt x="0" y="603"/>
                    <a:pt x="34" y="603"/>
                    <a:pt x="68" y="603"/>
                  </a:cubicBezTo>
                  <a:cubicBezTo>
                    <a:pt x="213" y="569"/>
                    <a:pt x="383" y="493"/>
                    <a:pt x="527" y="425"/>
                  </a:cubicBezTo>
                  <a:cubicBezTo>
                    <a:pt x="638" y="357"/>
                    <a:pt x="808" y="280"/>
                    <a:pt x="808" y="144"/>
                  </a:cubicBezTo>
                  <a:lnTo>
                    <a:pt x="808" y="110"/>
                  </a:lnTo>
                  <a:cubicBezTo>
                    <a:pt x="808" y="68"/>
                    <a:pt x="774" y="34"/>
                    <a:pt x="740" y="34"/>
                  </a:cubicBezTo>
                  <a:cubicBezTo>
                    <a:pt x="595" y="0"/>
                    <a:pt x="493" y="178"/>
                    <a:pt x="383" y="246"/>
                  </a:cubicBezTo>
                  <a:cubicBezTo>
                    <a:pt x="281" y="323"/>
                    <a:pt x="136" y="391"/>
                    <a:pt x="34" y="493"/>
                  </a:cubicBezTo>
                  <a:cubicBezTo>
                    <a:pt x="0" y="493"/>
                    <a:pt x="0" y="535"/>
                    <a:pt x="0" y="569"/>
                  </a:cubicBezTo>
                  <a:close/>
                </a:path>
              </a:pathLst>
            </a:custGeom>
            <a:solidFill>
              <a:srgbClr val="FFFFFF"/>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1090" name="Google Shape;1090;p52"/>
            <p:cNvSpPr/>
            <p:nvPr/>
          </p:nvSpPr>
          <p:spPr>
            <a:xfrm>
              <a:off x="5691761" y="4820391"/>
              <a:ext cx="26322" cy="17956"/>
            </a:xfrm>
            <a:custGeom>
              <a:avLst/>
              <a:gdLst/>
              <a:ahLst/>
              <a:cxnLst/>
              <a:rect l="l" t="t" r="r" b="b"/>
              <a:pathLst>
                <a:path w="774" h="528" extrusionOk="0">
                  <a:moveTo>
                    <a:pt x="0" y="494"/>
                  </a:moveTo>
                  <a:cubicBezTo>
                    <a:pt x="0" y="494"/>
                    <a:pt x="34" y="528"/>
                    <a:pt x="68" y="528"/>
                  </a:cubicBezTo>
                  <a:cubicBezTo>
                    <a:pt x="315" y="528"/>
                    <a:pt x="595" y="349"/>
                    <a:pt x="739" y="171"/>
                  </a:cubicBezTo>
                  <a:cubicBezTo>
                    <a:pt x="773" y="137"/>
                    <a:pt x="773" y="103"/>
                    <a:pt x="773" y="69"/>
                  </a:cubicBezTo>
                  <a:lnTo>
                    <a:pt x="739" y="69"/>
                  </a:lnTo>
                  <a:cubicBezTo>
                    <a:pt x="739" y="35"/>
                    <a:pt x="739" y="35"/>
                    <a:pt x="705" y="35"/>
                  </a:cubicBezTo>
                  <a:cubicBezTo>
                    <a:pt x="671" y="1"/>
                    <a:pt x="637" y="1"/>
                    <a:pt x="561" y="35"/>
                  </a:cubicBezTo>
                  <a:cubicBezTo>
                    <a:pt x="493" y="69"/>
                    <a:pt x="382" y="171"/>
                    <a:pt x="315" y="213"/>
                  </a:cubicBezTo>
                  <a:cubicBezTo>
                    <a:pt x="213" y="281"/>
                    <a:pt x="102" y="349"/>
                    <a:pt x="34" y="383"/>
                  </a:cubicBezTo>
                  <a:cubicBezTo>
                    <a:pt x="0" y="426"/>
                    <a:pt x="0" y="460"/>
                    <a:pt x="0" y="494"/>
                  </a:cubicBezTo>
                  <a:close/>
                </a:path>
              </a:pathLst>
            </a:custGeom>
            <a:solidFill>
              <a:srgbClr val="FFFFFF"/>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1091" name="Google Shape;1091;p52"/>
            <p:cNvSpPr/>
            <p:nvPr/>
          </p:nvSpPr>
          <p:spPr>
            <a:xfrm>
              <a:off x="5672411" y="4792675"/>
              <a:ext cx="27750" cy="20541"/>
            </a:xfrm>
            <a:custGeom>
              <a:avLst/>
              <a:gdLst/>
              <a:ahLst/>
              <a:cxnLst/>
              <a:rect l="l" t="t" r="r" b="b"/>
              <a:pathLst>
                <a:path w="816" h="604" extrusionOk="0">
                  <a:moveTo>
                    <a:pt x="0" y="527"/>
                  </a:moveTo>
                  <a:cubicBezTo>
                    <a:pt x="34" y="603"/>
                    <a:pt x="68" y="603"/>
                    <a:pt x="102" y="603"/>
                  </a:cubicBezTo>
                  <a:cubicBezTo>
                    <a:pt x="246" y="527"/>
                    <a:pt x="357" y="459"/>
                    <a:pt x="493" y="391"/>
                  </a:cubicBezTo>
                  <a:cubicBezTo>
                    <a:pt x="603" y="349"/>
                    <a:pt x="739" y="281"/>
                    <a:pt x="816" y="179"/>
                  </a:cubicBezTo>
                  <a:cubicBezTo>
                    <a:pt x="816" y="136"/>
                    <a:pt x="816" y="102"/>
                    <a:pt x="782" y="68"/>
                  </a:cubicBezTo>
                  <a:cubicBezTo>
                    <a:pt x="782" y="34"/>
                    <a:pt x="739" y="0"/>
                    <a:pt x="705" y="0"/>
                  </a:cubicBezTo>
                  <a:cubicBezTo>
                    <a:pt x="569" y="0"/>
                    <a:pt x="459" y="102"/>
                    <a:pt x="357" y="179"/>
                  </a:cubicBezTo>
                  <a:cubicBezTo>
                    <a:pt x="246" y="247"/>
                    <a:pt x="144" y="349"/>
                    <a:pt x="34" y="459"/>
                  </a:cubicBezTo>
                  <a:cubicBezTo>
                    <a:pt x="0" y="459"/>
                    <a:pt x="0" y="493"/>
                    <a:pt x="0" y="527"/>
                  </a:cubicBezTo>
                  <a:close/>
                </a:path>
              </a:pathLst>
            </a:custGeom>
            <a:solidFill>
              <a:srgbClr val="FFFFFF"/>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1092" name="Google Shape;1092;p52"/>
            <p:cNvSpPr/>
            <p:nvPr/>
          </p:nvSpPr>
          <p:spPr>
            <a:xfrm>
              <a:off x="5620685" y="4769856"/>
              <a:ext cx="27750" cy="19078"/>
            </a:xfrm>
            <a:custGeom>
              <a:avLst/>
              <a:gdLst/>
              <a:ahLst/>
              <a:cxnLst/>
              <a:rect l="l" t="t" r="r" b="b"/>
              <a:pathLst>
                <a:path w="816" h="561" extrusionOk="0">
                  <a:moveTo>
                    <a:pt x="0" y="459"/>
                  </a:moveTo>
                  <a:cubicBezTo>
                    <a:pt x="34" y="527"/>
                    <a:pt x="68" y="561"/>
                    <a:pt x="102" y="527"/>
                  </a:cubicBezTo>
                  <a:cubicBezTo>
                    <a:pt x="247" y="493"/>
                    <a:pt x="349" y="425"/>
                    <a:pt x="459" y="383"/>
                  </a:cubicBezTo>
                  <a:cubicBezTo>
                    <a:pt x="561" y="315"/>
                    <a:pt x="706" y="281"/>
                    <a:pt x="774" y="170"/>
                  </a:cubicBezTo>
                  <a:cubicBezTo>
                    <a:pt x="816" y="136"/>
                    <a:pt x="816" y="68"/>
                    <a:pt x="816" y="34"/>
                  </a:cubicBezTo>
                  <a:cubicBezTo>
                    <a:pt x="774" y="0"/>
                    <a:pt x="740" y="0"/>
                    <a:pt x="706" y="0"/>
                  </a:cubicBezTo>
                  <a:cubicBezTo>
                    <a:pt x="561" y="0"/>
                    <a:pt x="459" y="68"/>
                    <a:pt x="349" y="136"/>
                  </a:cubicBezTo>
                  <a:cubicBezTo>
                    <a:pt x="247" y="213"/>
                    <a:pt x="102" y="281"/>
                    <a:pt x="34" y="383"/>
                  </a:cubicBezTo>
                  <a:cubicBezTo>
                    <a:pt x="0" y="425"/>
                    <a:pt x="0" y="459"/>
                    <a:pt x="0" y="459"/>
                  </a:cubicBezTo>
                  <a:close/>
                </a:path>
              </a:pathLst>
            </a:custGeom>
            <a:solidFill>
              <a:srgbClr val="FFFFFF"/>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1093" name="Google Shape;1093;p52"/>
            <p:cNvSpPr/>
            <p:nvPr/>
          </p:nvSpPr>
          <p:spPr>
            <a:xfrm>
              <a:off x="5560322" y="4762612"/>
              <a:ext cx="36116" cy="15643"/>
            </a:xfrm>
            <a:custGeom>
              <a:avLst/>
              <a:gdLst/>
              <a:ahLst/>
              <a:cxnLst/>
              <a:rect l="l" t="t" r="r" b="b"/>
              <a:pathLst>
                <a:path w="1062" h="460" extrusionOk="0">
                  <a:moveTo>
                    <a:pt x="43" y="383"/>
                  </a:moveTo>
                  <a:cubicBezTo>
                    <a:pt x="43" y="426"/>
                    <a:pt x="77" y="460"/>
                    <a:pt x="110" y="460"/>
                  </a:cubicBezTo>
                  <a:cubicBezTo>
                    <a:pt x="391" y="383"/>
                    <a:pt x="782" y="383"/>
                    <a:pt x="1028" y="213"/>
                  </a:cubicBezTo>
                  <a:cubicBezTo>
                    <a:pt x="1062" y="171"/>
                    <a:pt x="1062" y="137"/>
                    <a:pt x="1062" y="103"/>
                  </a:cubicBezTo>
                  <a:cubicBezTo>
                    <a:pt x="1062" y="103"/>
                    <a:pt x="1028" y="69"/>
                    <a:pt x="994" y="69"/>
                  </a:cubicBezTo>
                  <a:cubicBezTo>
                    <a:pt x="680" y="1"/>
                    <a:pt x="357" y="213"/>
                    <a:pt x="77" y="281"/>
                  </a:cubicBezTo>
                  <a:cubicBezTo>
                    <a:pt x="43" y="315"/>
                    <a:pt x="0" y="349"/>
                    <a:pt x="43" y="383"/>
                  </a:cubicBezTo>
                  <a:close/>
                </a:path>
              </a:pathLst>
            </a:custGeom>
            <a:solidFill>
              <a:srgbClr val="FFFFFF"/>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1094" name="Google Shape;1094;p52"/>
            <p:cNvSpPr/>
            <p:nvPr/>
          </p:nvSpPr>
          <p:spPr>
            <a:xfrm>
              <a:off x="5660270" y="4720443"/>
              <a:ext cx="32681" cy="25166"/>
            </a:xfrm>
            <a:custGeom>
              <a:avLst/>
              <a:gdLst/>
              <a:ahLst/>
              <a:cxnLst/>
              <a:rect l="l" t="t" r="r" b="b"/>
              <a:pathLst>
                <a:path w="961" h="740" extrusionOk="0">
                  <a:moveTo>
                    <a:pt x="0" y="638"/>
                  </a:moveTo>
                  <a:cubicBezTo>
                    <a:pt x="34" y="706"/>
                    <a:pt x="77" y="740"/>
                    <a:pt x="111" y="706"/>
                  </a:cubicBezTo>
                  <a:cubicBezTo>
                    <a:pt x="323" y="604"/>
                    <a:pt x="501" y="493"/>
                    <a:pt x="671" y="391"/>
                  </a:cubicBezTo>
                  <a:cubicBezTo>
                    <a:pt x="748" y="349"/>
                    <a:pt x="960" y="247"/>
                    <a:pt x="926" y="137"/>
                  </a:cubicBezTo>
                  <a:lnTo>
                    <a:pt x="884" y="103"/>
                  </a:lnTo>
                  <a:cubicBezTo>
                    <a:pt x="816" y="1"/>
                    <a:pt x="637" y="137"/>
                    <a:pt x="569" y="179"/>
                  </a:cubicBezTo>
                  <a:cubicBezTo>
                    <a:pt x="391" y="315"/>
                    <a:pt x="213" y="425"/>
                    <a:pt x="34" y="561"/>
                  </a:cubicBezTo>
                  <a:cubicBezTo>
                    <a:pt x="0" y="561"/>
                    <a:pt x="0" y="604"/>
                    <a:pt x="0" y="638"/>
                  </a:cubicBezTo>
                  <a:close/>
                </a:path>
              </a:pathLst>
            </a:custGeom>
            <a:solidFill>
              <a:srgbClr val="FFFFFF"/>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1095" name="Google Shape;1095;p52"/>
            <p:cNvSpPr/>
            <p:nvPr/>
          </p:nvSpPr>
          <p:spPr>
            <a:xfrm>
              <a:off x="5614632" y="4702249"/>
              <a:ext cx="39585" cy="26594"/>
            </a:xfrm>
            <a:custGeom>
              <a:avLst/>
              <a:gdLst/>
              <a:ahLst/>
              <a:cxnLst/>
              <a:rect l="l" t="t" r="r" b="b"/>
              <a:pathLst>
                <a:path w="1164" h="782" extrusionOk="0">
                  <a:moveTo>
                    <a:pt x="0" y="748"/>
                  </a:moveTo>
                  <a:cubicBezTo>
                    <a:pt x="0" y="782"/>
                    <a:pt x="34" y="782"/>
                    <a:pt x="102" y="782"/>
                  </a:cubicBezTo>
                  <a:cubicBezTo>
                    <a:pt x="280" y="714"/>
                    <a:pt x="459" y="604"/>
                    <a:pt x="637" y="536"/>
                  </a:cubicBezTo>
                  <a:cubicBezTo>
                    <a:pt x="816" y="425"/>
                    <a:pt x="994" y="357"/>
                    <a:pt x="1130" y="213"/>
                  </a:cubicBezTo>
                  <a:cubicBezTo>
                    <a:pt x="1164" y="179"/>
                    <a:pt x="1164" y="145"/>
                    <a:pt x="1130" y="111"/>
                  </a:cubicBezTo>
                  <a:cubicBezTo>
                    <a:pt x="1130" y="34"/>
                    <a:pt x="1062" y="0"/>
                    <a:pt x="994" y="0"/>
                  </a:cubicBezTo>
                  <a:cubicBezTo>
                    <a:pt x="816" y="34"/>
                    <a:pt x="671" y="179"/>
                    <a:pt x="527" y="289"/>
                  </a:cubicBezTo>
                  <a:cubicBezTo>
                    <a:pt x="357" y="391"/>
                    <a:pt x="178" y="502"/>
                    <a:pt x="34" y="638"/>
                  </a:cubicBezTo>
                  <a:cubicBezTo>
                    <a:pt x="0" y="672"/>
                    <a:pt x="0" y="714"/>
                    <a:pt x="0" y="748"/>
                  </a:cubicBezTo>
                  <a:close/>
                </a:path>
              </a:pathLst>
            </a:custGeom>
            <a:solidFill>
              <a:srgbClr val="FFFFFF"/>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1096" name="Google Shape;1096;p52"/>
            <p:cNvSpPr/>
            <p:nvPr/>
          </p:nvSpPr>
          <p:spPr>
            <a:xfrm>
              <a:off x="5706180" y="4668752"/>
              <a:ext cx="25166" cy="15609"/>
            </a:xfrm>
            <a:custGeom>
              <a:avLst/>
              <a:gdLst/>
              <a:ahLst/>
              <a:cxnLst/>
              <a:rect l="l" t="t" r="r" b="b"/>
              <a:pathLst>
                <a:path w="740" h="459" extrusionOk="0">
                  <a:moveTo>
                    <a:pt x="35" y="382"/>
                  </a:moveTo>
                  <a:cubicBezTo>
                    <a:pt x="35" y="425"/>
                    <a:pt x="69" y="459"/>
                    <a:pt x="103" y="425"/>
                  </a:cubicBezTo>
                  <a:cubicBezTo>
                    <a:pt x="247" y="382"/>
                    <a:pt x="349" y="348"/>
                    <a:pt x="460" y="314"/>
                  </a:cubicBezTo>
                  <a:cubicBezTo>
                    <a:pt x="528" y="246"/>
                    <a:pt x="672" y="212"/>
                    <a:pt x="706" y="136"/>
                  </a:cubicBezTo>
                  <a:cubicBezTo>
                    <a:pt x="740" y="102"/>
                    <a:pt x="740" y="68"/>
                    <a:pt x="740" y="34"/>
                  </a:cubicBezTo>
                  <a:cubicBezTo>
                    <a:pt x="706" y="0"/>
                    <a:pt x="706" y="0"/>
                    <a:pt x="672" y="0"/>
                  </a:cubicBezTo>
                  <a:cubicBezTo>
                    <a:pt x="528" y="0"/>
                    <a:pt x="460" y="68"/>
                    <a:pt x="349" y="102"/>
                  </a:cubicBezTo>
                  <a:cubicBezTo>
                    <a:pt x="247" y="170"/>
                    <a:pt x="137" y="246"/>
                    <a:pt x="35" y="314"/>
                  </a:cubicBezTo>
                  <a:cubicBezTo>
                    <a:pt x="35" y="348"/>
                    <a:pt x="1" y="348"/>
                    <a:pt x="35" y="382"/>
                  </a:cubicBezTo>
                  <a:close/>
                </a:path>
              </a:pathLst>
            </a:custGeom>
            <a:solidFill>
              <a:srgbClr val="FFFFFF"/>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1097" name="Google Shape;1097;p52"/>
            <p:cNvSpPr/>
            <p:nvPr/>
          </p:nvSpPr>
          <p:spPr>
            <a:xfrm>
              <a:off x="5708493" y="4701093"/>
              <a:ext cx="31253" cy="19384"/>
            </a:xfrm>
            <a:custGeom>
              <a:avLst/>
              <a:gdLst/>
              <a:ahLst/>
              <a:cxnLst/>
              <a:rect l="l" t="t" r="r" b="b"/>
              <a:pathLst>
                <a:path w="919" h="570" extrusionOk="0">
                  <a:moveTo>
                    <a:pt x="35" y="493"/>
                  </a:moveTo>
                  <a:cubicBezTo>
                    <a:pt x="35" y="536"/>
                    <a:pt x="69" y="570"/>
                    <a:pt x="103" y="570"/>
                  </a:cubicBezTo>
                  <a:cubicBezTo>
                    <a:pt x="247" y="493"/>
                    <a:pt x="392" y="425"/>
                    <a:pt x="528" y="391"/>
                  </a:cubicBezTo>
                  <a:cubicBezTo>
                    <a:pt x="638" y="323"/>
                    <a:pt x="816" y="323"/>
                    <a:pt x="918" y="213"/>
                  </a:cubicBezTo>
                  <a:lnTo>
                    <a:pt x="918" y="145"/>
                  </a:lnTo>
                  <a:cubicBezTo>
                    <a:pt x="918" y="111"/>
                    <a:pt x="884" y="68"/>
                    <a:pt x="850" y="68"/>
                  </a:cubicBezTo>
                  <a:cubicBezTo>
                    <a:pt x="706" y="0"/>
                    <a:pt x="570" y="111"/>
                    <a:pt x="426" y="179"/>
                  </a:cubicBezTo>
                  <a:cubicBezTo>
                    <a:pt x="281" y="247"/>
                    <a:pt x="179" y="323"/>
                    <a:pt x="35" y="425"/>
                  </a:cubicBezTo>
                  <a:cubicBezTo>
                    <a:pt x="1" y="459"/>
                    <a:pt x="1" y="493"/>
                    <a:pt x="35" y="493"/>
                  </a:cubicBezTo>
                  <a:close/>
                </a:path>
              </a:pathLst>
            </a:custGeom>
            <a:solidFill>
              <a:srgbClr val="FFFFFF"/>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1098" name="Google Shape;1098;p52"/>
            <p:cNvSpPr/>
            <p:nvPr/>
          </p:nvSpPr>
          <p:spPr>
            <a:xfrm>
              <a:off x="5702439" y="4736053"/>
              <a:ext cx="36150" cy="21697"/>
            </a:xfrm>
            <a:custGeom>
              <a:avLst/>
              <a:gdLst/>
              <a:ahLst/>
              <a:cxnLst/>
              <a:rect l="l" t="t" r="r" b="b"/>
              <a:pathLst>
                <a:path w="1063" h="638" extrusionOk="0">
                  <a:moveTo>
                    <a:pt x="1" y="603"/>
                  </a:moveTo>
                  <a:cubicBezTo>
                    <a:pt x="1" y="637"/>
                    <a:pt x="34" y="637"/>
                    <a:pt x="68" y="637"/>
                  </a:cubicBezTo>
                  <a:cubicBezTo>
                    <a:pt x="281" y="637"/>
                    <a:pt x="493" y="603"/>
                    <a:pt x="706" y="493"/>
                  </a:cubicBezTo>
                  <a:cubicBezTo>
                    <a:pt x="850" y="391"/>
                    <a:pt x="1062" y="281"/>
                    <a:pt x="1062" y="68"/>
                  </a:cubicBezTo>
                  <a:lnTo>
                    <a:pt x="1062" y="34"/>
                  </a:lnTo>
                  <a:cubicBezTo>
                    <a:pt x="1062" y="0"/>
                    <a:pt x="1028" y="0"/>
                    <a:pt x="994" y="0"/>
                  </a:cubicBezTo>
                  <a:cubicBezTo>
                    <a:pt x="816" y="34"/>
                    <a:pt x="706" y="179"/>
                    <a:pt x="570" y="281"/>
                  </a:cubicBezTo>
                  <a:cubicBezTo>
                    <a:pt x="391" y="391"/>
                    <a:pt x="213" y="459"/>
                    <a:pt x="34" y="527"/>
                  </a:cubicBezTo>
                  <a:cubicBezTo>
                    <a:pt x="1" y="527"/>
                    <a:pt x="1" y="570"/>
                    <a:pt x="1" y="603"/>
                  </a:cubicBezTo>
                  <a:close/>
                </a:path>
              </a:pathLst>
            </a:custGeom>
            <a:solidFill>
              <a:srgbClr val="FFFFFF"/>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1099" name="Google Shape;1099;p52"/>
            <p:cNvSpPr/>
            <p:nvPr/>
          </p:nvSpPr>
          <p:spPr>
            <a:xfrm>
              <a:off x="5765115" y="4746731"/>
              <a:ext cx="22853" cy="17072"/>
            </a:xfrm>
            <a:custGeom>
              <a:avLst/>
              <a:gdLst/>
              <a:ahLst/>
              <a:cxnLst/>
              <a:rect l="l" t="t" r="r" b="b"/>
              <a:pathLst>
                <a:path w="672" h="502" extrusionOk="0">
                  <a:moveTo>
                    <a:pt x="1" y="425"/>
                  </a:moveTo>
                  <a:cubicBezTo>
                    <a:pt x="35" y="468"/>
                    <a:pt x="69" y="502"/>
                    <a:pt x="103" y="502"/>
                  </a:cubicBezTo>
                  <a:cubicBezTo>
                    <a:pt x="213" y="468"/>
                    <a:pt x="315" y="425"/>
                    <a:pt x="426" y="357"/>
                  </a:cubicBezTo>
                  <a:cubicBezTo>
                    <a:pt x="528" y="289"/>
                    <a:pt x="638" y="256"/>
                    <a:pt x="672" y="145"/>
                  </a:cubicBezTo>
                  <a:lnTo>
                    <a:pt x="672" y="77"/>
                  </a:lnTo>
                  <a:cubicBezTo>
                    <a:pt x="672" y="43"/>
                    <a:pt x="638" y="43"/>
                    <a:pt x="604" y="43"/>
                  </a:cubicBezTo>
                  <a:cubicBezTo>
                    <a:pt x="460" y="1"/>
                    <a:pt x="392" y="77"/>
                    <a:pt x="315" y="145"/>
                  </a:cubicBezTo>
                  <a:cubicBezTo>
                    <a:pt x="213" y="213"/>
                    <a:pt x="103" y="289"/>
                    <a:pt x="35" y="357"/>
                  </a:cubicBezTo>
                  <a:cubicBezTo>
                    <a:pt x="1" y="391"/>
                    <a:pt x="1" y="391"/>
                    <a:pt x="1" y="425"/>
                  </a:cubicBezTo>
                  <a:close/>
                </a:path>
              </a:pathLst>
            </a:custGeom>
            <a:solidFill>
              <a:srgbClr val="FFFFFF"/>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1100" name="Google Shape;1100;p52"/>
            <p:cNvSpPr/>
            <p:nvPr/>
          </p:nvSpPr>
          <p:spPr>
            <a:xfrm>
              <a:off x="5735086" y="4786588"/>
              <a:ext cx="21697" cy="17956"/>
            </a:xfrm>
            <a:custGeom>
              <a:avLst/>
              <a:gdLst/>
              <a:ahLst/>
              <a:cxnLst/>
              <a:rect l="l" t="t" r="r" b="b"/>
              <a:pathLst>
                <a:path w="638" h="528" extrusionOk="0">
                  <a:moveTo>
                    <a:pt x="0" y="460"/>
                  </a:moveTo>
                  <a:cubicBezTo>
                    <a:pt x="0" y="494"/>
                    <a:pt x="68" y="528"/>
                    <a:pt x="102" y="494"/>
                  </a:cubicBezTo>
                  <a:cubicBezTo>
                    <a:pt x="170" y="426"/>
                    <a:pt x="281" y="392"/>
                    <a:pt x="349" y="358"/>
                  </a:cubicBezTo>
                  <a:cubicBezTo>
                    <a:pt x="459" y="281"/>
                    <a:pt x="561" y="281"/>
                    <a:pt x="638" y="213"/>
                  </a:cubicBezTo>
                  <a:lnTo>
                    <a:pt x="638" y="103"/>
                  </a:lnTo>
                  <a:cubicBezTo>
                    <a:pt x="638" y="69"/>
                    <a:pt x="595" y="35"/>
                    <a:pt x="561" y="35"/>
                  </a:cubicBezTo>
                  <a:cubicBezTo>
                    <a:pt x="459" y="1"/>
                    <a:pt x="315" y="103"/>
                    <a:pt x="247" y="145"/>
                  </a:cubicBezTo>
                  <a:cubicBezTo>
                    <a:pt x="136" y="213"/>
                    <a:pt x="68" y="315"/>
                    <a:pt x="0" y="392"/>
                  </a:cubicBezTo>
                  <a:close/>
                </a:path>
              </a:pathLst>
            </a:custGeom>
            <a:solidFill>
              <a:srgbClr val="FFFFFF"/>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1101" name="Google Shape;1101;p52"/>
            <p:cNvSpPr/>
            <p:nvPr/>
          </p:nvSpPr>
          <p:spPr>
            <a:xfrm>
              <a:off x="5826363" y="4731121"/>
              <a:ext cx="27784" cy="26628"/>
            </a:xfrm>
            <a:custGeom>
              <a:avLst/>
              <a:gdLst/>
              <a:ahLst/>
              <a:cxnLst/>
              <a:rect l="l" t="t" r="r" b="b"/>
              <a:pathLst>
                <a:path w="817" h="783" extrusionOk="0">
                  <a:moveTo>
                    <a:pt x="1" y="715"/>
                  </a:moveTo>
                  <a:cubicBezTo>
                    <a:pt x="1" y="748"/>
                    <a:pt x="35" y="782"/>
                    <a:pt x="111" y="748"/>
                  </a:cubicBezTo>
                  <a:cubicBezTo>
                    <a:pt x="247" y="672"/>
                    <a:pt x="392" y="604"/>
                    <a:pt x="536" y="502"/>
                  </a:cubicBezTo>
                  <a:cubicBezTo>
                    <a:pt x="638" y="392"/>
                    <a:pt x="816" y="290"/>
                    <a:pt x="816" y="111"/>
                  </a:cubicBezTo>
                  <a:lnTo>
                    <a:pt x="816" y="77"/>
                  </a:lnTo>
                  <a:cubicBezTo>
                    <a:pt x="782" y="35"/>
                    <a:pt x="748" y="1"/>
                    <a:pt x="672" y="35"/>
                  </a:cubicBezTo>
                  <a:cubicBezTo>
                    <a:pt x="570" y="77"/>
                    <a:pt x="460" y="247"/>
                    <a:pt x="358" y="324"/>
                  </a:cubicBezTo>
                  <a:lnTo>
                    <a:pt x="35" y="638"/>
                  </a:lnTo>
                  <a:cubicBezTo>
                    <a:pt x="1" y="638"/>
                    <a:pt x="1" y="672"/>
                    <a:pt x="1" y="715"/>
                  </a:cubicBezTo>
                  <a:close/>
                </a:path>
              </a:pathLst>
            </a:custGeom>
            <a:solidFill>
              <a:srgbClr val="FFFFFF"/>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1102" name="Google Shape;1102;p52"/>
            <p:cNvSpPr/>
            <p:nvPr/>
          </p:nvSpPr>
          <p:spPr>
            <a:xfrm>
              <a:off x="5804700" y="4692727"/>
              <a:ext cx="28940" cy="30063"/>
            </a:xfrm>
            <a:custGeom>
              <a:avLst/>
              <a:gdLst/>
              <a:ahLst/>
              <a:cxnLst/>
              <a:rect l="l" t="t" r="r" b="b"/>
              <a:pathLst>
                <a:path w="851" h="884" extrusionOk="0">
                  <a:moveTo>
                    <a:pt x="1" y="782"/>
                  </a:moveTo>
                  <a:cubicBezTo>
                    <a:pt x="35" y="850"/>
                    <a:pt x="111" y="884"/>
                    <a:pt x="145" y="850"/>
                  </a:cubicBezTo>
                  <a:cubicBezTo>
                    <a:pt x="290" y="739"/>
                    <a:pt x="425" y="637"/>
                    <a:pt x="570" y="527"/>
                  </a:cubicBezTo>
                  <a:cubicBezTo>
                    <a:pt x="672" y="425"/>
                    <a:pt x="816" y="314"/>
                    <a:pt x="850" y="145"/>
                  </a:cubicBezTo>
                  <a:lnTo>
                    <a:pt x="850" y="102"/>
                  </a:lnTo>
                  <a:cubicBezTo>
                    <a:pt x="816" y="34"/>
                    <a:pt x="748" y="0"/>
                    <a:pt x="672" y="34"/>
                  </a:cubicBezTo>
                  <a:cubicBezTo>
                    <a:pt x="570" y="102"/>
                    <a:pt x="502" y="246"/>
                    <a:pt x="391" y="357"/>
                  </a:cubicBezTo>
                  <a:cubicBezTo>
                    <a:pt x="290" y="459"/>
                    <a:pt x="179" y="603"/>
                    <a:pt x="35" y="705"/>
                  </a:cubicBezTo>
                  <a:cubicBezTo>
                    <a:pt x="1" y="739"/>
                    <a:pt x="1" y="782"/>
                    <a:pt x="1" y="782"/>
                  </a:cubicBezTo>
                  <a:close/>
                </a:path>
              </a:pathLst>
            </a:custGeom>
            <a:solidFill>
              <a:srgbClr val="FFFFFF"/>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1103" name="Google Shape;1103;p52"/>
            <p:cNvSpPr/>
            <p:nvPr/>
          </p:nvSpPr>
          <p:spPr>
            <a:xfrm>
              <a:off x="5765115" y="4674499"/>
              <a:ext cx="34994" cy="28940"/>
            </a:xfrm>
            <a:custGeom>
              <a:avLst/>
              <a:gdLst/>
              <a:ahLst/>
              <a:cxnLst/>
              <a:rect l="l" t="t" r="r" b="b"/>
              <a:pathLst>
                <a:path w="1029" h="851" extrusionOk="0">
                  <a:moveTo>
                    <a:pt x="1" y="749"/>
                  </a:moveTo>
                  <a:cubicBezTo>
                    <a:pt x="35" y="816"/>
                    <a:pt x="69" y="850"/>
                    <a:pt x="137" y="816"/>
                  </a:cubicBezTo>
                  <a:cubicBezTo>
                    <a:pt x="426" y="638"/>
                    <a:pt x="706" y="468"/>
                    <a:pt x="952" y="256"/>
                  </a:cubicBezTo>
                  <a:cubicBezTo>
                    <a:pt x="1029" y="213"/>
                    <a:pt x="1029" y="145"/>
                    <a:pt x="1029" y="111"/>
                  </a:cubicBezTo>
                  <a:lnTo>
                    <a:pt x="1029" y="111"/>
                  </a:lnTo>
                  <a:cubicBezTo>
                    <a:pt x="986" y="77"/>
                    <a:pt x="986" y="43"/>
                    <a:pt x="952" y="43"/>
                  </a:cubicBezTo>
                  <a:cubicBezTo>
                    <a:pt x="918" y="1"/>
                    <a:pt x="850" y="1"/>
                    <a:pt x="816" y="43"/>
                  </a:cubicBezTo>
                  <a:cubicBezTo>
                    <a:pt x="562" y="256"/>
                    <a:pt x="315" y="468"/>
                    <a:pt x="35" y="638"/>
                  </a:cubicBezTo>
                  <a:cubicBezTo>
                    <a:pt x="1" y="681"/>
                    <a:pt x="1" y="715"/>
                    <a:pt x="1" y="749"/>
                  </a:cubicBezTo>
                  <a:close/>
                </a:path>
              </a:pathLst>
            </a:custGeom>
            <a:solidFill>
              <a:srgbClr val="FFFFFF"/>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1104" name="Google Shape;1104;p52"/>
            <p:cNvSpPr/>
            <p:nvPr/>
          </p:nvSpPr>
          <p:spPr>
            <a:xfrm>
              <a:off x="5803544" y="4615598"/>
              <a:ext cx="32681" cy="26594"/>
            </a:xfrm>
            <a:custGeom>
              <a:avLst/>
              <a:gdLst/>
              <a:ahLst/>
              <a:cxnLst/>
              <a:rect l="l" t="t" r="r" b="b"/>
              <a:pathLst>
                <a:path w="961" h="782" extrusionOk="0">
                  <a:moveTo>
                    <a:pt x="1" y="714"/>
                  </a:moveTo>
                  <a:cubicBezTo>
                    <a:pt x="1" y="748"/>
                    <a:pt x="35" y="782"/>
                    <a:pt x="69" y="748"/>
                  </a:cubicBezTo>
                  <a:cubicBezTo>
                    <a:pt x="247" y="671"/>
                    <a:pt x="425" y="603"/>
                    <a:pt x="570" y="501"/>
                  </a:cubicBezTo>
                  <a:cubicBezTo>
                    <a:pt x="706" y="391"/>
                    <a:pt x="884" y="289"/>
                    <a:pt x="961" y="144"/>
                  </a:cubicBezTo>
                  <a:lnTo>
                    <a:pt x="961" y="76"/>
                  </a:lnTo>
                  <a:cubicBezTo>
                    <a:pt x="961" y="34"/>
                    <a:pt x="918" y="0"/>
                    <a:pt x="850" y="0"/>
                  </a:cubicBezTo>
                  <a:cubicBezTo>
                    <a:pt x="706" y="34"/>
                    <a:pt x="570" y="178"/>
                    <a:pt x="459" y="289"/>
                  </a:cubicBezTo>
                  <a:cubicBezTo>
                    <a:pt x="324" y="425"/>
                    <a:pt x="179" y="535"/>
                    <a:pt x="1" y="637"/>
                  </a:cubicBezTo>
                  <a:close/>
                </a:path>
              </a:pathLst>
            </a:custGeom>
            <a:solidFill>
              <a:srgbClr val="FFFFFF"/>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1105" name="Google Shape;1105;p52"/>
            <p:cNvSpPr/>
            <p:nvPr/>
          </p:nvSpPr>
          <p:spPr>
            <a:xfrm>
              <a:off x="5588038" y="4684327"/>
              <a:ext cx="36150" cy="15643"/>
            </a:xfrm>
            <a:custGeom>
              <a:avLst/>
              <a:gdLst/>
              <a:ahLst/>
              <a:cxnLst/>
              <a:rect l="l" t="t" r="r" b="b"/>
              <a:pathLst>
                <a:path w="1063" h="460" extrusionOk="0">
                  <a:moveTo>
                    <a:pt x="35" y="281"/>
                  </a:moveTo>
                  <a:cubicBezTo>
                    <a:pt x="35" y="315"/>
                    <a:pt x="35" y="315"/>
                    <a:pt x="77" y="315"/>
                  </a:cubicBezTo>
                  <a:cubicBezTo>
                    <a:pt x="357" y="426"/>
                    <a:pt x="884" y="460"/>
                    <a:pt x="1062" y="137"/>
                  </a:cubicBezTo>
                  <a:lnTo>
                    <a:pt x="1062" y="35"/>
                  </a:lnTo>
                  <a:cubicBezTo>
                    <a:pt x="1062" y="1"/>
                    <a:pt x="1028" y="1"/>
                    <a:pt x="994" y="1"/>
                  </a:cubicBezTo>
                  <a:cubicBezTo>
                    <a:pt x="850" y="35"/>
                    <a:pt x="714" y="103"/>
                    <a:pt x="604" y="137"/>
                  </a:cubicBezTo>
                  <a:cubicBezTo>
                    <a:pt x="425" y="213"/>
                    <a:pt x="247" y="213"/>
                    <a:pt x="111" y="179"/>
                  </a:cubicBezTo>
                  <a:cubicBezTo>
                    <a:pt x="35" y="179"/>
                    <a:pt x="1" y="247"/>
                    <a:pt x="35" y="281"/>
                  </a:cubicBezTo>
                  <a:close/>
                </a:path>
              </a:pathLst>
            </a:custGeom>
            <a:solidFill>
              <a:srgbClr val="FFFFFF"/>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1106" name="Google Shape;1106;p52"/>
            <p:cNvSpPr/>
            <p:nvPr/>
          </p:nvSpPr>
          <p:spPr>
            <a:xfrm>
              <a:off x="5855269" y="4626548"/>
              <a:ext cx="30063" cy="22853"/>
            </a:xfrm>
            <a:custGeom>
              <a:avLst/>
              <a:gdLst/>
              <a:ahLst/>
              <a:cxnLst/>
              <a:rect l="l" t="t" r="r" b="b"/>
              <a:pathLst>
                <a:path w="884" h="672" extrusionOk="0">
                  <a:moveTo>
                    <a:pt x="0" y="604"/>
                  </a:moveTo>
                  <a:cubicBezTo>
                    <a:pt x="0" y="638"/>
                    <a:pt x="34" y="672"/>
                    <a:pt x="77" y="672"/>
                  </a:cubicBezTo>
                  <a:cubicBezTo>
                    <a:pt x="213" y="638"/>
                    <a:pt x="391" y="527"/>
                    <a:pt x="501" y="460"/>
                  </a:cubicBezTo>
                  <a:cubicBezTo>
                    <a:pt x="637" y="392"/>
                    <a:pt x="816" y="315"/>
                    <a:pt x="884" y="179"/>
                  </a:cubicBezTo>
                  <a:lnTo>
                    <a:pt x="884" y="69"/>
                  </a:lnTo>
                  <a:cubicBezTo>
                    <a:pt x="884" y="35"/>
                    <a:pt x="816" y="1"/>
                    <a:pt x="748" y="1"/>
                  </a:cubicBezTo>
                  <a:cubicBezTo>
                    <a:pt x="603" y="69"/>
                    <a:pt x="501" y="179"/>
                    <a:pt x="357" y="281"/>
                  </a:cubicBezTo>
                  <a:cubicBezTo>
                    <a:pt x="247" y="349"/>
                    <a:pt x="111" y="460"/>
                    <a:pt x="0" y="561"/>
                  </a:cubicBezTo>
                  <a:close/>
                </a:path>
              </a:pathLst>
            </a:custGeom>
            <a:solidFill>
              <a:srgbClr val="FFFFFF"/>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1107" name="Google Shape;1107;p52"/>
            <p:cNvSpPr/>
            <p:nvPr/>
          </p:nvSpPr>
          <p:spPr>
            <a:xfrm>
              <a:off x="5866253" y="4660080"/>
              <a:ext cx="25166" cy="20541"/>
            </a:xfrm>
            <a:custGeom>
              <a:avLst/>
              <a:gdLst/>
              <a:ahLst/>
              <a:cxnLst/>
              <a:rect l="l" t="t" r="r" b="b"/>
              <a:pathLst>
                <a:path w="740" h="604" extrusionOk="0">
                  <a:moveTo>
                    <a:pt x="0" y="569"/>
                  </a:moveTo>
                  <a:cubicBezTo>
                    <a:pt x="0" y="603"/>
                    <a:pt x="34" y="603"/>
                    <a:pt x="68" y="603"/>
                  </a:cubicBezTo>
                  <a:cubicBezTo>
                    <a:pt x="178" y="603"/>
                    <a:pt x="314" y="535"/>
                    <a:pt x="425" y="467"/>
                  </a:cubicBezTo>
                  <a:cubicBezTo>
                    <a:pt x="527" y="391"/>
                    <a:pt x="637" y="357"/>
                    <a:pt x="705" y="255"/>
                  </a:cubicBezTo>
                  <a:cubicBezTo>
                    <a:pt x="739" y="213"/>
                    <a:pt x="739" y="179"/>
                    <a:pt x="739" y="145"/>
                  </a:cubicBezTo>
                  <a:cubicBezTo>
                    <a:pt x="705" y="77"/>
                    <a:pt x="603" y="0"/>
                    <a:pt x="527" y="77"/>
                  </a:cubicBezTo>
                  <a:cubicBezTo>
                    <a:pt x="425" y="145"/>
                    <a:pt x="348" y="213"/>
                    <a:pt x="280" y="289"/>
                  </a:cubicBezTo>
                  <a:cubicBezTo>
                    <a:pt x="178" y="357"/>
                    <a:pt x="68" y="425"/>
                    <a:pt x="0" y="501"/>
                  </a:cubicBezTo>
                  <a:close/>
                </a:path>
              </a:pathLst>
            </a:custGeom>
            <a:solidFill>
              <a:srgbClr val="FFFFFF"/>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1108" name="Google Shape;1108;p52"/>
            <p:cNvSpPr/>
            <p:nvPr/>
          </p:nvSpPr>
          <p:spPr>
            <a:xfrm>
              <a:off x="5889072" y="4690414"/>
              <a:ext cx="22853" cy="21697"/>
            </a:xfrm>
            <a:custGeom>
              <a:avLst/>
              <a:gdLst/>
              <a:ahLst/>
              <a:cxnLst/>
              <a:rect l="l" t="t" r="r" b="b"/>
              <a:pathLst>
                <a:path w="672" h="638" extrusionOk="0">
                  <a:moveTo>
                    <a:pt x="34" y="561"/>
                  </a:moveTo>
                  <a:cubicBezTo>
                    <a:pt x="34" y="595"/>
                    <a:pt x="68" y="637"/>
                    <a:pt x="102" y="595"/>
                  </a:cubicBezTo>
                  <a:cubicBezTo>
                    <a:pt x="213" y="561"/>
                    <a:pt x="315" y="493"/>
                    <a:pt x="425" y="425"/>
                  </a:cubicBezTo>
                  <a:cubicBezTo>
                    <a:pt x="493" y="348"/>
                    <a:pt x="603" y="281"/>
                    <a:pt x="671" y="170"/>
                  </a:cubicBezTo>
                  <a:lnTo>
                    <a:pt x="671" y="68"/>
                  </a:lnTo>
                  <a:cubicBezTo>
                    <a:pt x="671" y="34"/>
                    <a:pt x="603" y="0"/>
                    <a:pt x="527" y="34"/>
                  </a:cubicBezTo>
                  <a:cubicBezTo>
                    <a:pt x="425" y="68"/>
                    <a:pt x="357" y="170"/>
                    <a:pt x="247" y="247"/>
                  </a:cubicBezTo>
                  <a:cubicBezTo>
                    <a:pt x="179" y="314"/>
                    <a:pt x="68" y="382"/>
                    <a:pt x="34" y="493"/>
                  </a:cubicBezTo>
                  <a:cubicBezTo>
                    <a:pt x="34" y="527"/>
                    <a:pt x="0" y="561"/>
                    <a:pt x="34" y="561"/>
                  </a:cubicBezTo>
                  <a:close/>
                </a:path>
              </a:pathLst>
            </a:custGeom>
            <a:solidFill>
              <a:srgbClr val="FFFFFF"/>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1109" name="Google Shape;1109;p52"/>
            <p:cNvSpPr/>
            <p:nvPr/>
          </p:nvSpPr>
          <p:spPr>
            <a:xfrm>
              <a:off x="5948007" y="4616720"/>
              <a:ext cx="25438" cy="27784"/>
            </a:xfrm>
            <a:custGeom>
              <a:avLst/>
              <a:gdLst/>
              <a:ahLst/>
              <a:cxnLst/>
              <a:rect l="l" t="t" r="r" b="b"/>
              <a:pathLst>
                <a:path w="748" h="817" extrusionOk="0">
                  <a:moveTo>
                    <a:pt x="34" y="749"/>
                  </a:moveTo>
                  <a:cubicBezTo>
                    <a:pt x="34" y="783"/>
                    <a:pt x="68" y="816"/>
                    <a:pt x="145" y="783"/>
                  </a:cubicBezTo>
                  <a:cubicBezTo>
                    <a:pt x="323" y="749"/>
                    <a:pt x="459" y="638"/>
                    <a:pt x="569" y="502"/>
                  </a:cubicBezTo>
                  <a:cubicBezTo>
                    <a:pt x="637" y="426"/>
                    <a:pt x="748" y="213"/>
                    <a:pt x="705" y="111"/>
                  </a:cubicBezTo>
                  <a:cubicBezTo>
                    <a:pt x="705" y="77"/>
                    <a:pt x="705" y="77"/>
                    <a:pt x="671" y="43"/>
                  </a:cubicBezTo>
                  <a:cubicBezTo>
                    <a:pt x="671" y="43"/>
                    <a:pt x="637" y="1"/>
                    <a:pt x="603" y="43"/>
                  </a:cubicBezTo>
                  <a:cubicBezTo>
                    <a:pt x="459" y="77"/>
                    <a:pt x="425" y="256"/>
                    <a:pt x="391" y="324"/>
                  </a:cubicBezTo>
                  <a:cubicBezTo>
                    <a:pt x="280" y="468"/>
                    <a:pt x="179" y="570"/>
                    <a:pt x="68" y="638"/>
                  </a:cubicBezTo>
                  <a:cubicBezTo>
                    <a:pt x="0" y="638"/>
                    <a:pt x="0" y="715"/>
                    <a:pt x="34" y="749"/>
                  </a:cubicBezTo>
                  <a:close/>
                </a:path>
              </a:pathLst>
            </a:custGeom>
            <a:solidFill>
              <a:srgbClr val="FFFFFF"/>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1110" name="Google Shape;1110;p52"/>
            <p:cNvSpPr/>
            <p:nvPr/>
          </p:nvSpPr>
          <p:spPr>
            <a:xfrm>
              <a:off x="5919101" y="4593901"/>
              <a:ext cx="24009" cy="26628"/>
            </a:xfrm>
            <a:custGeom>
              <a:avLst/>
              <a:gdLst/>
              <a:ahLst/>
              <a:cxnLst/>
              <a:rect l="l" t="t" r="r" b="b"/>
              <a:pathLst>
                <a:path w="706" h="783" extrusionOk="0">
                  <a:moveTo>
                    <a:pt x="1" y="672"/>
                  </a:moveTo>
                  <a:cubicBezTo>
                    <a:pt x="35" y="748"/>
                    <a:pt x="111" y="782"/>
                    <a:pt x="145" y="714"/>
                  </a:cubicBezTo>
                  <a:cubicBezTo>
                    <a:pt x="281" y="638"/>
                    <a:pt x="391" y="502"/>
                    <a:pt x="493" y="392"/>
                  </a:cubicBezTo>
                  <a:cubicBezTo>
                    <a:pt x="570" y="324"/>
                    <a:pt x="672" y="213"/>
                    <a:pt x="706" y="77"/>
                  </a:cubicBezTo>
                  <a:lnTo>
                    <a:pt x="706" y="35"/>
                  </a:lnTo>
                  <a:cubicBezTo>
                    <a:pt x="672" y="1"/>
                    <a:pt x="638" y="1"/>
                    <a:pt x="604" y="1"/>
                  </a:cubicBezTo>
                  <a:cubicBezTo>
                    <a:pt x="459" y="35"/>
                    <a:pt x="391" y="179"/>
                    <a:pt x="281" y="247"/>
                  </a:cubicBezTo>
                  <a:cubicBezTo>
                    <a:pt x="213" y="358"/>
                    <a:pt x="111" y="502"/>
                    <a:pt x="35" y="604"/>
                  </a:cubicBezTo>
                  <a:cubicBezTo>
                    <a:pt x="1" y="638"/>
                    <a:pt x="1" y="672"/>
                    <a:pt x="1" y="672"/>
                  </a:cubicBezTo>
                  <a:close/>
                </a:path>
              </a:pathLst>
            </a:custGeom>
            <a:solidFill>
              <a:srgbClr val="FFFFFF"/>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1111" name="Google Shape;1111;p52"/>
            <p:cNvSpPr/>
            <p:nvPr/>
          </p:nvSpPr>
          <p:spPr>
            <a:xfrm>
              <a:off x="5880673" y="4573395"/>
              <a:ext cx="32409" cy="27784"/>
            </a:xfrm>
            <a:custGeom>
              <a:avLst/>
              <a:gdLst/>
              <a:ahLst/>
              <a:cxnLst/>
              <a:rect l="l" t="t" r="r" b="b"/>
              <a:pathLst>
                <a:path w="953" h="817" extrusionOk="0">
                  <a:moveTo>
                    <a:pt x="35" y="748"/>
                  </a:moveTo>
                  <a:cubicBezTo>
                    <a:pt x="35" y="782"/>
                    <a:pt x="103" y="816"/>
                    <a:pt x="179" y="782"/>
                  </a:cubicBezTo>
                  <a:cubicBezTo>
                    <a:pt x="426" y="604"/>
                    <a:pt x="706" y="426"/>
                    <a:pt x="918" y="179"/>
                  </a:cubicBezTo>
                  <a:cubicBezTo>
                    <a:pt x="952" y="179"/>
                    <a:pt x="952" y="145"/>
                    <a:pt x="952" y="111"/>
                  </a:cubicBezTo>
                  <a:cubicBezTo>
                    <a:pt x="918" y="43"/>
                    <a:pt x="816" y="1"/>
                    <a:pt x="740" y="43"/>
                  </a:cubicBezTo>
                  <a:cubicBezTo>
                    <a:pt x="494" y="213"/>
                    <a:pt x="247" y="426"/>
                    <a:pt x="35" y="680"/>
                  </a:cubicBezTo>
                  <a:cubicBezTo>
                    <a:pt x="1" y="680"/>
                    <a:pt x="1" y="714"/>
                    <a:pt x="35" y="748"/>
                  </a:cubicBezTo>
                  <a:close/>
                </a:path>
              </a:pathLst>
            </a:custGeom>
            <a:solidFill>
              <a:srgbClr val="FFFFFF"/>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1112" name="Google Shape;1112;p52"/>
            <p:cNvSpPr/>
            <p:nvPr/>
          </p:nvSpPr>
          <p:spPr>
            <a:xfrm>
              <a:off x="5957530" y="4520547"/>
              <a:ext cx="30369" cy="31219"/>
            </a:xfrm>
            <a:custGeom>
              <a:avLst/>
              <a:gdLst/>
              <a:ahLst/>
              <a:cxnLst/>
              <a:rect l="l" t="t" r="r" b="b"/>
              <a:pathLst>
                <a:path w="893" h="918" extrusionOk="0">
                  <a:moveTo>
                    <a:pt x="0" y="850"/>
                  </a:moveTo>
                  <a:cubicBezTo>
                    <a:pt x="0" y="884"/>
                    <a:pt x="77" y="918"/>
                    <a:pt x="111" y="884"/>
                  </a:cubicBezTo>
                  <a:cubicBezTo>
                    <a:pt x="255" y="782"/>
                    <a:pt x="391" y="637"/>
                    <a:pt x="502" y="493"/>
                  </a:cubicBezTo>
                  <a:cubicBezTo>
                    <a:pt x="638" y="391"/>
                    <a:pt x="782" y="281"/>
                    <a:pt x="850" y="145"/>
                  </a:cubicBezTo>
                  <a:cubicBezTo>
                    <a:pt x="892" y="111"/>
                    <a:pt x="892" y="68"/>
                    <a:pt x="892" y="68"/>
                  </a:cubicBezTo>
                  <a:cubicBezTo>
                    <a:pt x="850" y="0"/>
                    <a:pt x="816" y="0"/>
                    <a:pt x="748" y="0"/>
                  </a:cubicBezTo>
                  <a:cubicBezTo>
                    <a:pt x="604" y="111"/>
                    <a:pt x="502" y="247"/>
                    <a:pt x="391" y="391"/>
                  </a:cubicBezTo>
                  <a:cubicBezTo>
                    <a:pt x="255" y="493"/>
                    <a:pt x="111" y="637"/>
                    <a:pt x="0" y="782"/>
                  </a:cubicBezTo>
                  <a:close/>
                </a:path>
              </a:pathLst>
            </a:custGeom>
            <a:solidFill>
              <a:srgbClr val="FFFFFF"/>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1113" name="Google Shape;1113;p52"/>
            <p:cNvSpPr/>
            <p:nvPr/>
          </p:nvSpPr>
          <p:spPr>
            <a:xfrm>
              <a:off x="5975724" y="4543366"/>
              <a:ext cx="25166" cy="25438"/>
            </a:xfrm>
            <a:custGeom>
              <a:avLst/>
              <a:gdLst/>
              <a:ahLst/>
              <a:cxnLst/>
              <a:rect l="l" t="t" r="r" b="b"/>
              <a:pathLst>
                <a:path w="740" h="748" extrusionOk="0">
                  <a:moveTo>
                    <a:pt x="1" y="671"/>
                  </a:moveTo>
                  <a:cubicBezTo>
                    <a:pt x="1" y="748"/>
                    <a:pt x="69" y="748"/>
                    <a:pt x="103" y="714"/>
                  </a:cubicBezTo>
                  <a:cubicBezTo>
                    <a:pt x="315" y="603"/>
                    <a:pt x="570" y="425"/>
                    <a:pt x="706" y="213"/>
                  </a:cubicBezTo>
                  <a:cubicBezTo>
                    <a:pt x="740" y="179"/>
                    <a:pt x="740" y="179"/>
                    <a:pt x="706" y="145"/>
                  </a:cubicBezTo>
                  <a:cubicBezTo>
                    <a:pt x="706" y="77"/>
                    <a:pt x="604" y="0"/>
                    <a:pt x="570" y="77"/>
                  </a:cubicBezTo>
                  <a:lnTo>
                    <a:pt x="35" y="603"/>
                  </a:lnTo>
                  <a:cubicBezTo>
                    <a:pt x="1" y="637"/>
                    <a:pt x="1" y="671"/>
                    <a:pt x="1" y="671"/>
                  </a:cubicBezTo>
                  <a:close/>
                </a:path>
              </a:pathLst>
            </a:custGeom>
            <a:solidFill>
              <a:srgbClr val="FFFFFF"/>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1114" name="Google Shape;1114;p52"/>
            <p:cNvSpPr/>
            <p:nvPr/>
          </p:nvSpPr>
          <p:spPr>
            <a:xfrm>
              <a:off x="6002317" y="4568770"/>
              <a:ext cx="24009" cy="28940"/>
            </a:xfrm>
            <a:custGeom>
              <a:avLst/>
              <a:gdLst/>
              <a:ahLst/>
              <a:cxnLst/>
              <a:rect l="l" t="t" r="r" b="b"/>
              <a:pathLst>
                <a:path w="706" h="851" extrusionOk="0">
                  <a:moveTo>
                    <a:pt x="0" y="774"/>
                  </a:moveTo>
                  <a:cubicBezTo>
                    <a:pt x="0" y="850"/>
                    <a:pt x="68" y="850"/>
                    <a:pt x="136" y="816"/>
                  </a:cubicBezTo>
                  <a:cubicBezTo>
                    <a:pt x="247" y="706"/>
                    <a:pt x="348" y="562"/>
                    <a:pt x="459" y="460"/>
                  </a:cubicBezTo>
                  <a:cubicBezTo>
                    <a:pt x="527" y="349"/>
                    <a:pt x="637" y="247"/>
                    <a:pt x="671" y="103"/>
                  </a:cubicBezTo>
                  <a:cubicBezTo>
                    <a:pt x="705" y="69"/>
                    <a:pt x="671" y="69"/>
                    <a:pt x="671" y="69"/>
                  </a:cubicBezTo>
                  <a:cubicBezTo>
                    <a:pt x="671" y="35"/>
                    <a:pt x="637" y="1"/>
                    <a:pt x="595" y="35"/>
                  </a:cubicBezTo>
                  <a:cubicBezTo>
                    <a:pt x="493" y="103"/>
                    <a:pt x="382" y="213"/>
                    <a:pt x="314" y="315"/>
                  </a:cubicBezTo>
                  <a:cubicBezTo>
                    <a:pt x="213" y="460"/>
                    <a:pt x="102" y="604"/>
                    <a:pt x="0" y="706"/>
                  </a:cubicBezTo>
                  <a:close/>
                </a:path>
              </a:pathLst>
            </a:custGeom>
            <a:solidFill>
              <a:srgbClr val="FFFFFF"/>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1115" name="Google Shape;1115;p52"/>
            <p:cNvSpPr/>
            <p:nvPr/>
          </p:nvSpPr>
          <p:spPr>
            <a:xfrm>
              <a:off x="6021362" y="4502625"/>
              <a:ext cx="27784" cy="33531"/>
            </a:xfrm>
            <a:custGeom>
              <a:avLst/>
              <a:gdLst/>
              <a:ahLst/>
              <a:cxnLst/>
              <a:rect l="l" t="t" r="r" b="b"/>
              <a:pathLst>
                <a:path w="817" h="986" extrusionOk="0">
                  <a:moveTo>
                    <a:pt x="1" y="918"/>
                  </a:moveTo>
                  <a:cubicBezTo>
                    <a:pt x="35" y="986"/>
                    <a:pt x="111" y="986"/>
                    <a:pt x="145" y="952"/>
                  </a:cubicBezTo>
                  <a:cubicBezTo>
                    <a:pt x="247" y="808"/>
                    <a:pt x="392" y="672"/>
                    <a:pt x="502" y="527"/>
                  </a:cubicBezTo>
                  <a:cubicBezTo>
                    <a:pt x="604" y="425"/>
                    <a:pt x="748" y="281"/>
                    <a:pt x="816" y="136"/>
                  </a:cubicBezTo>
                  <a:lnTo>
                    <a:pt x="816" y="68"/>
                  </a:lnTo>
                  <a:cubicBezTo>
                    <a:pt x="782" y="1"/>
                    <a:pt x="714" y="1"/>
                    <a:pt x="672" y="35"/>
                  </a:cubicBezTo>
                  <a:cubicBezTo>
                    <a:pt x="536" y="136"/>
                    <a:pt x="426" y="281"/>
                    <a:pt x="358" y="425"/>
                  </a:cubicBezTo>
                  <a:cubicBezTo>
                    <a:pt x="213" y="561"/>
                    <a:pt x="145" y="706"/>
                    <a:pt x="35" y="884"/>
                  </a:cubicBezTo>
                  <a:cubicBezTo>
                    <a:pt x="1" y="884"/>
                    <a:pt x="1" y="918"/>
                    <a:pt x="1" y="918"/>
                  </a:cubicBezTo>
                  <a:close/>
                </a:path>
              </a:pathLst>
            </a:custGeom>
            <a:solidFill>
              <a:srgbClr val="FFFFFF"/>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1116" name="Google Shape;1116;p52"/>
            <p:cNvSpPr/>
            <p:nvPr/>
          </p:nvSpPr>
          <p:spPr>
            <a:xfrm>
              <a:off x="6008099" y="4489328"/>
              <a:ext cx="23125" cy="31253"/>
            </a:xfrm>
            <a:custGeom>
              <a:avLst/>
              <a:gdLst/>
              <a:ahLst/>
              <a:cxnLst/>
              <a:rect l="l" t="t" r="r" b="b"/>
              <a:pathLst>
                <a:path w="680" h="919" extrusionOk="0">
                  <a:moveTo>
                    <a:pt x="0" y="816"/>
                  </a:moveTo>
                  <a:cubicBezTo>
                    <a:pt x="43" y="884"/>
                    <a:pt x="144" y="918"/>
                    <a:pt x="212" y="850"/>
                  </a:cubicBezTo>
                  <a:cubicBezTo>
                    <a:pt x="357" y="638"/>
                    <a:pt x="501" y="426"/>
                    <a:pt x="637" y="247"/>
                  </a:cubicBezTo>
                  <a:cubicBezTo>
                    <a:pt x="680" y="179"/>
                    <a:pt x="680" y="137"/>
                    <a:pt x="680" y="103"/>
                  </a:cubicBezTo>
                  <a:cubicBezTo>
                    <a:pt x="637" y="103"/>
                    <a:pt x="637" y="69"/>
                    <a:pt x="637" y="69"/>
                  </a:cubicBezTo>
                  <a:cubicBezTo>
                    <a:pt x="637" y="69"/>
                    <a:pt x="603" y="35"/>
                    <a:pt x="569" y="35"/>
                  </a:cubicBezTo>
                  <a:cubicBezTo>
                    <a:pt x="535" y="1"/>
                    <a:pt x="501" y="35"/>
                    <a:pt x="467" y="35"/>
                  </a:cubicBezTo>
                  <a:cubicBezTo>
                    <a:pt x="255" y="213"/>
                    <a:pt x="111" y="493"/>
                    <a:pt x="0" y="740"/>
                  </a:cubicBezTo>
                  <a:close/>
                </a:path>
              </a:pathLst>
            </a:custGeom>
            <a:solidFill>
              <a:srgbClr val="FFFFFF"/>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1117" name="Google Shape;1117;p52"/>
            <p:cNvSpPr/>
            <p:nvPr/>
          </p:nvSpPr>
          <p:spPr>
            <a:xfrm>
              <a:off x="6051424" y="4443418"/>
              <a:ext cx="20541" cy="31525"/>
            </a:xfrm>
            <a:custGeom>
              <a:avLst/>
              <a:gdLst/>
              <a:ahLst/>
              <a:cxnLst/>
              <a:rect l="l" t="t" r="r" b="b"/>
              <a:pathLst>
                <a:path w="604" h="927" extrusionOk="0">
                  <a:moveTo>
                    <a:pt x="0" y="850"/>
                  </a:moveTo>
                  <a:cubicBezTo>
                    <a:pt x="0" y="892"/>
                    <a:pt x="111" y="926"/>
                    <a:pt x="145" y="892"/>
                  </a:cubicBezTo>
                  <a:cubicBezTo>
                    <a:pt x="323" y="680"/>
                    <a:pt x="468" y="425"/>
                    <a:pt x="603" y="178"/>
                  </a:cubicBezTo>
                  <a:lnTo>
                    <a:pt x="603" y="111"/>
                  </a:lnTo>
                  <a:cubicBezTo>
                    <a:pt x="569" y="43"/>
                    <a:pt x="425" y="0"/>
                    <a:pt x="391" y="111"/>
                  </a:cubicBezTo>
                  <a:cubicBezTo>
                    <a:pt x="255" y="323"/>
                    <a:pt x="145" y="569"/>
                    <a:pt x="0" y="782"/>
                  </a:cubicBezTo>
                  <a:close/>
                </a:path>
              </a:pathLst>
            </a:custGeom>
            <a:solidFill>
              <a:srgbClr val="FFFFFF"/>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1118" name="Google Shape;1118;p52"/>
            <p:cNvSpPr/>
            <p:nvPr/>
          </p:nvSpPr>
          <p:spPr>
            <a:xfrm>
              <a:off x="5610857" y="4407302"/>
              <a:ext cx="30369" cy="13297"/>
            </a:xfrm>
            <a:custGeom>
              <a:avLst/>
              <a:gdLst/>
              <a:ahLst/>
              <a:cxnLst/>
              <a:rect l="l" t="t" r="r" b="b"/>
              <a:pathLst>
                <a:path w="893" h="391" extrusionOk="0">
                  <a:moveTo>
                    <a:pt x="1" y="357"/>
                  </a:moveTo>
                  <a:lnTo>
                    <a:pt x="1" y="391"/>
                  </a:lnTo>
                  <a:cubicBezTo>
                    <a:pt x="145" y="357"/>
                    <a:pt x="289" y="323"/>
                    <a:pt x="425" y="289"/>
                  </a:cubicBezTo>
                  <a:cubicBezTo>
                    <a:pt x="570" y="255"/>
                    <a:pt x="748" y="213"/>
                    <a:pt x="850" y="111"/>
                  </a:cubicBezTo>
                  <a:cubicBezTo>
                    <a:pt x="893" y="111"/>
                    <a:pt x="893" y="77"/>
                    <a:pt x="893" y="43"/>
                  </a:cubicBezTo>
                  <a:lnTo>
                    <a:pt x="850" y="0"/>
                  </a:lnTo>
                  <a:cubicBezTo>
                    <a:pt x="680" y="0"/>
                    <a:pt x="536" y="77"/>
                    <a:pt x="391" y="145"/>
                  </a:cubicBezTo>
                  <a:cubicBezTo>
                    <a:pt x="255" y="179"/>
                    <a:pt x="145" y="255"/>
                    <a:pt x="1" y="357"/>
                  </a:cubicBezTo>
                  <a:close/>
                </a:path>
              </a:pathLst>
            </a:custGeom>
            <a:solidFill>
              <a:srgbClr val="FFFFFF"/>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1119" name="Google Shape;1119;p52"/>
            <p:cNvSpPr/>
            <p:nvPr/>
          </p:nvSpPr>
          <p:spPr>
            <a:xfrm>
              <a:off x="5624154" y="4427809"/>
              <a:ext cx="30063" cy="13331"/>
            </a:xfrm>
            <a:custGeom>
              <a:avLst/>
              <a:gdLst/>
              <a:ahLst/>
              <a:cxnLst/>
              <a:rect l="l" t="t" r="r" b="b"/>
              <a:pathLst>
                <a:path w="884" h="392" extrusionOk="0">
                  <a:moveTo>
                    <a:pt x="0" y="357"/>
                  </a:moveTo>
                  <a:cubicBezTo>
                    <a:pt x="0" y="391"/>
                    <a:pt x="34" y="391"/>
                    <a:pt x="34" y="391"/>
                  </a:cubicBezTo>
                  <a:cubicBezTo>
                    <a:pt x="213" y="391"/>
                    <a:pt x="357" y="323"/>
                    <a:pt x="502" y="289"/>
                  </a:cubicBezTo>
                  <a:cubicBezTo>
                    <a:pt x="638" y="247"/>
                    <a:pt x="782" y="213"/>
                    <a:pt x="850" y="111"/>
                  </a:cubicBezTo>
                  <a:cubicBezTo>
                    <a:pt x="884" y="77"/>
                    <a:pt x="884" y="77"/>
                    <a:pt x="884" y="34"/>
                  </a:cubicBezTo>
                  <a:cubicBezTo>
                    <a:pt x="850" y="34"/>
                    <a:pt x="850" y="34"/>
                    <a:pt x="816" y="0"/>
                  </a:cubicBezTo>
                  <a:cubicBezTo>
                    <a:pt x="714" y="0"/>
                    <a:pt x="570" y="77"/>
                    <a:pt x="425" y="145"/>
                  </a:cubicBezTo>
                  <a:cubicBezTo>
                    <a:pt x="289" y="179"/>
                    <a:pt x="145" y="247"/>
                    <a:pt x="0" y="323"/>
                  </a:cubicBezTo>
                  <a:close/>
                </a:path>
              </a:pathLst>
            </a:custGeom>
            <a:solidFill>
              <a:srgbClr val="FFFFFF"/>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1120" name="Google Shape;1120;p52"/>
            <p:cNvSpPr/>
            <p:nvPr/>
          </p:nvSpPr>
          <p:spPr>
            <a:xfrm>
              <a:off x="5724102" y="4446003"/>
              <a:ext cx="26628" cy="11869"/>
            </a:xfrm>
            <a:custGeom>
              <a:avLst/>
              <a:gdLst/>
              <a:ahLst/>
              <a:cxnLst/>
              <a:rect l="l" t="t" r="r" b="b"/>
              <a:pathLst>
                <a:path w="783" h="349" extrusionOk="0">
                  <a:moveTo>
                    <a:pt x="1" y="315"/>
                  </a:moveTo>
                  <a:lnTo>
                    <a:pt x="35" y="349"/>
                  </a:lnTo>
                  <a:cubicBezTo>
                    <a:pt x="179" y="315"/>
                    <a:pt x="281" y="281"/>
                    <a:pt x="391" y="281"/>
                  </a:cubicBezTo>
                  <a:cubicBezTo>
                    <a:pt x="493" y="247"/>
                    <a:pt x="638" y="247"/>
                    <a:pt x="706" y="179"/>
                  </a:cubicBezTo>
                  <a:cubicBezTo>
                    <a:pt x="748" y="179"/>
                    <a:pt x="782" y="102"/>
                    <a:pt x="748" y="68"/>
                  </a:cubicBezTo>
                  <a:lnTo>
                    <a:pt x="706" y="35"/>
                  </a:lnTo>
                  <a:cubicBezTo>
                    <a:pt x="570" y="1"/>
                    <a:pt x="459" y="35"/>
                    <a:pt x="357" y="68"/>
                  </a:cubicBezTo>
                  <a:cubicBezTo>
                    <a:pt x="213" y="102"/>
                    <a:pt x="111" y="179"/>
                    <a:pt x="1" y="247"/>
                  </a:cubicBezTo>
                  <a:close/>
                </a:path>
              </a:pathLst>
            </a:custGeom>
            <a:solidFill>
              <a:srgbClr val="FFFFFF"/>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1121" name="Google Shape;1121;p52"/>
            <p:cNvSpPr/>
            <p:nvPr/>
          </p:nvSpPr>
          <p:spPr>
            <a:xfrm>
              <a:off x="5675845" y="4482119"/>
              <a:ext cx="26628" cy="13331"/>
            </a:xfrm>
            <a:custGeom>
              <a:avLst/>
              <a:gdLst/>
              <a:ahLst/>
              <a:cxnLst/>
              <a:rect l="l" t="t" r="r" b="b"/>
              <a:pathLst>
                <a:path w="783" h="392" extrusionOk="0">
                  <a:moveTo>
                    <a:pt x="1" y="349"/>
                  </a:moveTo>
                  <a:cubicBezTo>
                    <a:pt x="43" y="391"/>
                    <a:pt x="43" y="391"/>
                    <a:pt x="77" y="391"/>
                  </a:cubicBezTo>
                  <a:cubicBezTo>
                    <a:pt x="213" y="391"/>
                    <a:pt x="358" y="349"/>
                    <a:pt x="502" y="281"/>
                  </a:cubicBezTo>
                  <a:cubicBezTo>
                    <a:pt x="604" y="281"/>
                    <a:pt x="715" y="247"/>
                    <a:pt x="783" y="136"/>
                  </a:cubicBezTo>
                  <a:lnTo>
                    <a:pt x="783" y="102"/>
                  </a:lnTo>
                  <a:cubicBezTo>
                    <a:pt x="783" y="68"/>
                    <a:pt x="749" y="68"/>
                    <a:pt x="749" y="68"/>
                  </a:cubicBezTo>
                  <a:cubicBezTo>
                    <a:pt x="638" y="0"/>
                    <a:pt x="536" y="68"/>
                    <a:pt x="426" y="102"/>
                  </a:cubicBezTo>
                  <a:cubicBezTo>
                    <a:pt x="290" y="179"/>
                    <a:pt x="179" y="247"/>
                    <a:pt x="43" y="281"/>
                  </a:cubicBezTo>
                  <a:cubicBezTo>
                    <a:pt x="1" y="315"/>
                    <a:pt x="1" y="349"/>
                    <a:pt x="1" y="349"/>
                  </a:cubicBezTo>
                  <a:close/>
                </a:path>
              </a:pathLst>
            </a:custGeom>
            <a:solidFill>
              <a:srgbClr val="FFFFFF"/>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1122" name="Google Shape;1122;p52"/>
            <p:cNvSpPr/>
            <p:nvPr/>
          </p:nvSpPr>
          <p:spPr>
            <a:xfrm>
              <a:off x="5677308" y="4534966"/>
              <a:ext cx="28906" cy="18262"/>
            </a:xfrm>
            <a:custGeom>
              <a:avLst/>
              <a:gdLst/>
              <a:ahLst/>
              <a:cxnLst/>
              <a:rect l="l" t="t" r="r" b="b"/>
              <a:pathLst>
                <a:path w="850" h="537" extrusionOk="0">
                  <a:moveTo>
                    <a:pt x="0" y="494"/>
                  </a:moveTo>
                  <a:lnTo>
                    <a:pt x="34" y="536"/>
                  </a:lnTo>
                  <a:cubicBezTo>
                    <a:pt x="170" y="536"/>
                    <a:pt x="349" y="494"/>
                    <a:pt x="493" y="426"/>
                  </a:cubicBezTo>
                  <a:cubicBezTo>
                    <a:pt x="638" y="392"/>
                    <a:pt x="850" y="324"/>
                    <a:pt x="850" y="179"/>
                  </a:cubicBezTo>
                  <a:lnTo>
                    <a:pt x="850" y="111"/>
                  </a:lnTo>
                  <a:cubicBezTo>
                    <a:pt x="850" y="69"/>
                    <a:pt x="807" y="69"/>
                    <a:pt x="773" y="35"/>
                  </a:cubicBezTo>
                  <a:cubicBezTo>
                    <a:pt x="638" y="1"/>
                    <a:pt x="493" y="179"/>
                    <a:pt x="383" y="247"/>
                  </a:cubicBezTo>
                  <a:cubicBezTo>
                    <a:pt x="281" y="324"/>
                    <a:pt x="136" y="358"/>
                    <a:pt x="34" y="460"/>
                  </a:cubicBezTo>
                  <a:cubicBezTo>
                    <a:pt x="0" y="460"/>
                    <a:pt x="0" y="494"/>
                    <a:pt x="0" y="494"/>
                  </a:cubicBezTo>
                  <a:close/>
                </a:path>
              </a:pathLst>
            </a:custGeom>
            <a:solidFill>
              <a:srgbClr val="FFFFFF"/>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1123" name="Google Shape;1123;p52"/>
            <p:cNvSpPr/>
            <p:nvPr/>
          </p:nvSpPr>
          <p:spPr>
            <a:xfrm>
              <a:off x="5632520" y="4601145"/>
              <a:ext cx="26628" cy="15609"/>
            </a:xfrm>
            <a:custGeom>
              <a:avLst/>
              <a:gdLst/>
              <a:ahLst/>
              <a:cxnLst/>
              <a:rect l="l" t="t" r="r" b="b"/>
              <a:pathLst>
                <a:path w="783" h="459" extrusionOk="0">
                  <a:moveTo>
                    <a:pt x="1" y="425"/>
                  </a:moveTo>
                  <a:cubicBezTo>
                    <a:pt x="43" y="459"/>
                    <a:pt x="43" y="459"/>
                    <a:pt x="77" y="459"/>
                  </a:cubicBezTo>
                  <a:cubicBezTo>
                    <a:pt x="179" y="425"/>
                    <a:pt x="324" y="391"/>
                    <a:pt x="468" y="323"/>
                  </a:cubicBezTo>
                  <a:cubicBezTo>
                    <a:pt x="570" y="289"/>
                    <a:pt x="714" y="247"/>
                    <a:pt x="782" y="145"/>
                  </a:cubicBezTo>
                  <a:lnTo>
                    <a:pt x="782" y="77"/>
                  </a:lnTo>
                  <a:cubicBezTo>
                    <a:pt x="748" y="0"/>
                    <a:pt x="714" y="0"/>
                    <a:pt x="680" y="0"/>
                  </a:cubicBezTo>
                  <a:cubicBezTo>
                    <a:pt x="570" y="34"/>
                    <a:pt x="468" y="111"/>
                    <a:pt x="392" y="179"/>
                  </a:cubicBezTo>
                  <a:cubicBezTo>
                    <a:pt x="290" y="247"/>
                    <a:pt x="145" y="323"/>
                    <a:pt x="43" y="391"/>
                  </a:cubicBezTo>
                  <a:cubicBezTo>
                    <a:pt x="1" y="391"/>
                    <a:pt x="1" y="425"/>
                    <a:pt x="1" y="425"/>
                  </a:cubicBezTo>
                  <a:close/>
                </a:path>
              </a:pathLst>
            </a:custGeom>
            <a:solidFill>
              <a:srgbClr val="FFFFFF"/>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1124" name="Google Shape;1124;p52"/>
            <p:cNvSpPr/>
            <p:nvPr/>
          </p:nvSpPr>
          <p:spPr>
            <a:xfrm>
              <a:off x="5594091" y="4576013"/>
              <a:ext cx="26628" cy="15609"/>
            </a:xfrm>
            <a:custGeom>
              <a:avLst/>
              <a:gdLst/>
              <a:ahLst/>
              <a:cxnLst/>
              <a:rect l="l" t="t" r="r" b="b"/>
              <a:pathLst>
                <a:path w="783" h="459" extrusionOk="0">
                  <a:moveTo>
                    <a:pt x="1" y="425"/>
                  </a:moveTo>
                  <a:cubicBezTo>
                    <a:pt x="35" y="425"/>
                    <a:pt x="35" y="459"/>
                    <a:pt x="69" y="459"/>
                  </a:cubicBezTo>
                  <a:cubicBezTo>
                    <a:pt x="179" y="425"/>
                    <a:pt x="324" y="391"/>
                    <a:pt x="426" y="349"/>
                  </a:cubicBezTo>
                  <a:cubicBezTo>
                    <a:pt x="536" y="315"/>
                    <a:pt x="706" y="281"/>
                    <a:pt x="782" y="179"/>
                  </a:cubicBezTo>
                  <a:lnTo>
                    <a:pt x="782" y="68"/>
                  </a:lnTo>
                  <a:cubicBezTo>
                    <a:pt x="748" y="34"/>
                    <a:pt x="748" y="0"/>
                    <a:pt x="706" y="0"/>
                  </a:cubicBezTo>
                  <a:cubicBezTo>
                    <a:pt x="570" y="0"/>
                    <a:pt x="460" y="102"/>
                    <a:pt x="392" y="136"/>
                  </a:cubicBezTo>
                  <a:cubicBezTo>
                    <a:pt x="247" y="213"/>
                    <a:pt x="145" y="281"/>
                    <a:pt x="35" y="349"/>
                  </a:cubicBezTo>
                  <a:cubicBezTo>
                    <a:pt x="1" y="349"/>
                    <a:pt x="1" y="391"/>
                    <a:pt x="1" y="425"/>
                  </a:cubicBezTo>
                  <a:close/>
                </a:path>
              </a:pathLst>
            </a:custGeom>
            <a:solidFill>
              <a:srgbClr val="FFFFFF"/>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1125" name="Google Shape;1125;p52"/>
            <p:cNvSpPr/>
            <p:nvPr/>
          </p:nvSpPr>
          <p:spPr>
            <a:xfrm>
              <a:off x="5562906" y="4619339"/>
              <a:ext cx="26322" cy="13331"/>
            </a:xfrm>
            <a:custGeom>
              <a:avLst/>
              <a:gdLst/>
              <a:ahLst/>
              <a:cxnLst/>
              <a:rect l="l" t="t" r="r" b="b"/>
              <a:pathLst>
                <a:path w="774" h="392" extrusionOk="0">
                  <a:moveTo>
                    <a:pt x="1" y="315"/>
                  </a:moveTo>
                  <a:cubicBezTo>
                    <a:pt x="1" y="349"/>
                    <a:pt x="34" y="349"/>
                    <a:pt x="68" y="349"/>
                  </a:cubicBezTo>
                  <a:cubicBezTo>
                    <a:pt x="281" y="391"/>
                    <a:pt x="638" y="349"/>
                    <a:pt x="740" y="136"/>
                  </a:cubicBezTo>
                  <a:cubicBezTo>
                    <a:pt x="774" y="102"/>
                    <a:pt x="774" y="102"/>
                    <a:pt x="774" y="68"/>
                  </a:cubicBezTo>
                  <a:cubicBezTo>
                    <a:pt x="740" y="34"/>
                    <a:pt x="706" y="0"/>
                    <a:pt x="638" y="0"/>
                  </a:cubicBezTo>
                  <a:cubicBezTo>
                    <a:pt x="561" y="34"/>
                    <a:pt x="459" y="102"/>
                    <a:pt x="391" y="136"/>
                  </a:cubicBezTo>
                  <a:cubicBezTo>
                    <a:pt x="281" y="179"/>
                    <a:pt x="179" y="213"/>
                    <a:pt x="68" y="247"/>
                  </a:cubicBezTo>
                  <a:cubicBezTo>
                    <a:pt x="1" y="247"/>
                    <a:pt x="1" y="281"/>
                    <a:pt x="1" y="315"/>
                  </a:cubicBezTo>
                  <a:close/>
                </a:path>
              </a:pathLst>
            </a:custGeom>
            <a:solidFill>
              <a:srgbClr val="FFFFFF"/>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1126" name="Google Shape;1126;p52"/>
            <p:cNvSpPr/>
            <p:nvPr/>
          </p:nvSpPr>
          <p:spPr>
            <a:xfrm>
              <a:off x="5531416" y="4582067"/>
              <a:ext cx="25472" cy="15643"/>
            </a:xfrm>
            <a:custGeom>
              <a:avLst/>
              <a:gdLst/>
              <a:ahLst/>
              <a:cxnLst/>
              <a:rect l="l" t="t" r="r" b="b"/>
              <a:pathLst>
                <a:path w="749" h="460" extrusionOk="0">
                  <a:moveTo>
                    <a:pt x="1" y="383"/>
                  </a:moveTo>
                  <a:cubicBezTo>
                    <a:pt x="43" y="425"/>
                    <a:pt x="77" y="459"/>
                    <a:pt x="111" y="459"/>
                  </a:cubicBezTo>
                  <a:cubicBezTo>
                    <a:pt x="213" y="383"/>
                    <a:pt x="323" y="349"/>
                    <a:pt x="425" y="315"/>
                  </a:cubicBezTo>
                  <a:cubicBezTo>
                    <a:pt x="536" y="281"/>
                    <a:pt x="680" y="247"/>
                    <a:pt x="714" y="137"/>
                  </a:cubicBezTo>
                  <a:cubicBezTo>
                    <a:pt x="748" y="103"/>
                    <a:pt x="748" y="69"/>
                    <a:pt x="748" y="35"/>
                  </a:cubicBezTo>
                  <a:cubicBezTo>
                    <a:pt x="714" y="1"/>
                    <a:pt x="714" y="1"/>
                    <a:pt x="638" y="1"/>
                  </a:cubicBezTo>
                  <a:cubicBezTo>
                    <a:pt x="536" y="1"/>
                    <a:pt x="468" y="69"/>
                    <a:pt x="357" y="137"/>
                  </a:cubicBezTo>
                  <a:cubicBezTo>
                    <a:pt x="255" y="171"/>
                    <a:pt x="145" y="247"/>
                    <a:pt x="43" y="349"/>
                  </a:cubicBezTo>
                  <a:cubicBezTo>
                    <a:pt x="1" y="349"/>
                    <a:pt x="1" y="383"/>
                    <a:pt x="1" y="383"/>
                  </a:cubicBezTo>
                  <a:close/>
                </a:path>
              </a:pathLst>
            </a:custGeom>
            <a:solidFill>
              <a:srgbClr val="FFFFFF"/>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1127" name="Google Shape;1127;p52"/>
            <p:cNvSpPr/>
            <p:nvPr/>
          </p:nvSpPr>
          <p:spPr>
            <a:xfrm>
              <a:off x="5519581" y="4514460"/>
              <a:ext cx="40775" cy="25472"/>
            </a:xfrm>
            <a:custGeom>
              <a:avLst/>
              <a:gdLst/>
              <a:ahLst/>
              <a:cxnLst/>
              <a:rect l="l" t="t" r="r" b="b"/>
              <a:pathLst>
                <a:path w="1199" h="749" extrusionOk="0">
                  <a:moveTo>
                    <a:pt x="0" y="714"/>
                  </a:moveTo>
                  <a:cubicBezTo>
                    <a:pt x="0" y="748"/>
                    <a:pt x="34" y="748"/>
                    <a:pt x="68" y="748"/>
                  </a:cubicBezTo>
                  <a:cubicBezTo>
                    <a:pt x="281" y="672"/>
                    <a:pt x="493" y="570"/>
                    <a:pt x="671" y="460"/>
                  </a:cubicBezTo>
                  <a:cubicBezTo>
                    <a:pt x="850" y="392"/>
                    <a:pt x="1062" y="324"/>
                    <a:pt x="1164" y="179"/>
                  </a:cubicBezTo>
                  <a:cubicBezTo>
                    <a:pt x="1198" y="145"/>
                    <a:pt x="1198" y="111"/>
                    <a:pt x="1198" y="111"/>
                  </a:cubicBezTo>
                  <a:cubicBezTo>
                    <a:pt x="1164" y="35"/>
                    <a:pt x="1130" y="1"/>
                    <a:pt x="1096" y="35"/>
                  </a:cubicBezTo>
                  <a:cubicBezTo>
                    <a:pt x="884" y="35"/>
                    <a:pt x="739" y="179"/>
                    <a:pt x="561" y="290"/>
                  </a:cubicBezTo>
                  <a:cubicBezTo>
                    <a:pt x="391" y="392"/>
                    <a:pt x="179" y="536"/>
                    <a:pt x="0" y="672"/>
                  </a:cubicBezTo>
                  <a:close/>
                </a:path>
              </a:pathLst>
            </a:custGeom>
            <a:solidFill>
              <a:srgbClr val="FFFFFF"/>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1128" name="Google Shape;1128;p52"/>
            <p:cNvSpPr/>
            <p:nvPr/>
          </p:nvSpPr>
          <p:spPr>
            <a:xfrm>
              <a:off x="5600179" y="4524288"/>
              <a:ext cx="17956" cy="9556"/>
            </a:xfrm>
            <a:custGeom>
              <a:avLst/>
              <a:gdLst/>
              <a:ahLst/>
              <a:cxnLst/>
              <a:rect l="l" t="t" r="r" b="b"/>
              <a:pathLst>
                <a:path w="528" h="281" extrusionOk="0">
                  <a:moveTo>
                    <a:pt x="0" y="247"/>
                  </a:moveTo>
                  <a:lnTo>
                    <a:pt x="34" y="281"/>
                  </a:lnTo>
                  <a:cubicBezTo>
                    <a:pt x="102" y="281"/>
                    <a:pt x="213" y="247"/>
                    <a:pt x="281" y="213"/>
                  </a:cubicBezTo>
                  <a:cubicBezTo>
                    <a:pt x="357" y="213"/>
                    <a:pt x="459" y="213"/>
                    <a:pt x="493" y="137"/>
                  </a:cubicBezTo>
                  <a:cubicBezTo>
                    <a:pt x="527" y="103"/>
                    <a:pt x="527" y="69"/>
                    <a:pt x="493" y="69"/>
                  </a:cubicBezTo>
                  <a:cubicBezTo>
                    <a:pt x="493" y="35"/>
                    <a:pt x="493" y="35"/>
                    <a:pt x="459" y="35"/>
                  </a:cubicBezTo>
                  <a:cubicBezTo>
                    <a:pt x="391" y="1"/>
                    <a:pt x="315" y="35"/>
                    <a:pt x="247" y="69"/>
                  </a:cubicBezTo>
                  <a:cubicBezTo>
                    <a:pt x="179" y="103"/>
                    <a:pt x="68" y="137"/>
                    <a:pt x="0" y="213"/>
                  </a:cubicBezTo>
                  <a:close/>
                </a:path>
              </a:pathLst>
            </a:custGeom>
            <a:solidFill>
              <a:srgbClr val="FFFFFF"/>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1129" name="Google Shape;1129;p52"/>
            <p:cNvSpPr/>
            <p:nvPr/>
          </p:nvSpPr>
          <p:spPr>
            <a:xfrm>
              <a:off x="5571272" y="4480962"/>
              <a:ext cx="26628" cy="16800"/>
            </a:xfrm>
            <a:custGeom>
              <a:avLst/>
              <a:gdLst/>
              <a:ahLst/>
              <a:cxnLst/>
              <a:rect l="l" t="t" r="r" b="b"/>
              <a:pathLst>
                <a:path w="783" h="494" extrusionOk="0">
                  <a:moveTo>
                    <a:pt x="1" y="459"/>
                  </a:moveTo>
                  <a:lnTo>
                    <a:pt x="35" y="459"/>
                  </a:lnTo>
                  <a:cubicBezTo>
                    <a:pt x="69" y="493"/>
                    <a:pt x="69" y="493"/>
                    <a:pt x="145" y="493"/>
                  </a:cubicBezTo>
                  <a:cubicBezTo>
                    <a:pt x="213" y="493"/>
                    <a:pt x="281" y="459"/>
                    <a:pt x="315" y="459"/>
                  </a:cubicBezTo>
                  <a:cubicBezTo>
                    <a:pt x="460" y="383"/>
                    <a:pt x="604" y="315"/>
                    <a:pt x="706" y="247"/>
                  </a:cubicBezTo>
                  <a:cubicBezTo>
                    <a:pt x="740" y="213"/>
                    <a:pt x="782" y="136"/>
                    <a:pt x="740" y="102"/>
                  </a:cubicBezTo>
                  <a:lnTo>
                    <a:pt x="740" y="68"/>
                  </a:lnTo>
                  <a:lnTo>
                    <a:pt x="706" y="34"/>
                  </a:lnTo>
                  <a:cubicBezTo>
                    <a:pt x="672" y="0"/>
                    <a:pt x="604" y="0"/>
                    <a:pt x="528" y="34"/>
                  </a:cubicBezTo>
                  <a:cubicBezTo>
                    <a:pt x="426" y="102"/>
                    <a:pt x="315" y="170"/>
                    <a:pt x="213" y="247"/>
                  </a:cubicBezTo>
                  <a:cubicBezTo>
                    <a:pt x="179" y="281"/>
                    <a:pt x="145" y="315"/>
                    <a:pt x="69" y="349"/>
                  </a:cubicBezTo>
                  <a:cubicBezTo>
                    <a:pt x="35" y="383"/>
                    <a:pt x="35" y="383"/>
                    <a:pt x="1" y="425"/>
                  </a:cubicBezTo>
                  <a:close/>
                </a:path>
              </a:pathLst>
            </a:custGeom>
            <a:solidFill>
              <a:srgbClr val="FFFFFF"/>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1130" name="Google Shape;1130;p52"/>
            <p:cNvSpPr/>
            <p:nvPr/>
          </p:nvSpPr>
          <p:spPr>
            <a:xfrm>
              <a:off x="5520737" y="4467665"/>
              <a:ext cx="26594" cy="14487"/>
            </a:xfrm>
            <a:custGeom>
              <a:avLst/>
              <a:gdLst/>
              <a:ahLst/>
              <a:cxnLst/>
              <a:rect l="l" t="t" r="r" b="b"/>
              <a:pathLst>
                <a:path w="782" h="426" extrusionOk="0">
                  <a:moveTo>
                    <a:pt x="0" y="391"/>
                  </a:moveTo>
                  <a:cubicBezTo>
                    <a:pt x="0" y="391"/>
                    <a:pt x="34" y="425"/>
                    <a:pt x="68" y="425"/>
                  </a:cubicBezTo>
                  <a:cubicBezTo>
                    <a:pt x="213" y="425"/>
                    <a:pt x="315" y="391"/>
                    <a:pt x="425" y="349"/>
                  </a:cubicBezTo>
                  <a:cubicBezTo>
                    <a:pt x="569" y="315"/>
                    <a:pt x="705" y="281"/>
                    <a:pt x="739" y="179"/>
                  </a:cubicBezTo>
                  <a:cubicBezTo>
                    <a:pt x="782" y="137"/>
                    <a:pt x="782" y="103"/>
                    <a:pt x="782" y="69"/>
                  </a:cubicBezTo>
                  <a:cubicBezTo>
                    <a:pt x="739" y="35"/>
                    <a:pt x="739" y="35"/>
                    <a:pt x="705" y="35"/>
                  </a:cubicBezTo>
                  <a:cubicBezTo>
                    <a:pt x="569" y="1"/>
                    <a:pt x="493" y="69"/>
                    <a:pt x="391" y="137"/>
                  </a:cubicBezTo>
                  <a:cubicBezTo>
                    <a:pt x="247" y="179"/>
                    <a:pt x="145" y="213"/>
                    <a:pt x="34" y="281"/>
                  </a:cubicBezTo>
                  <a:cubicBezTo>
                    <a:pt x="0" y="315"/>
                    <a:pt x="0" y="349"/>
                    <a:pt x="0" y="391"/>
                  </a:cubicBezTo>
                  <a:close/>
                </a:path>
              </a:pathLst>
            </a:custGeom>
            <a:solidFill>
              <a:srgbClr val="FFFFFF"/>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1131" name="Google Shape;1131;p52"/>
            <p:cNvSpPr/>
            <p:nvPr/>
          </p:nvSpPr>
          <p:spPr>
            <a:xfrm>
              <a:off x="5547297" y="4419443"/>
              <a:ext cx="28940" cy="16766"/>
            </a:xfrm>
            <a:custGeom>
              <a:avLst/>
              <a:gdLst/>
              <a:ahLst/>
              <a:cxnLst/>
              <a:rect l="l" t="t" r="r" b="b"/>
              <a:pathLst>
                <a:path w="851" h="493" extrusionOk="0">
                  <a:moveTo>
                    <a:pt x="1" y="459"/>
                  </a:moveTo>
                  <a:cubicBezTo>
                    <a:pt x="1" y="493"/>
                    <a:pt x="35" y="493"/>
                    <a:pt x="69" y="493"/>
                  </a:cubicBezTo>
                  <a:cubicBezTo>
                    <a:pt x="315" y="459"/>
                    <a:pt x="527" y="391"/>
                    <a:pt x="740" y="280"/>
                  </a:cubicBezTo>
                  <a:cubicBezTo>
                    <a:pt x="808" y="246"/>
                    <a:pt x="850" y="178"/>
                    <a:pt x="808" y="110"/>
                  </a:cubicBezTo>
                  <a:cubicBezTo>
                    <a:pt x="774" y="34"/>
                    <a:pt x="706" y="0"/>
                    <a:pt x="638" y="34"/>
                  </a:cubicBezTo>
                  <a:cubicBezTo>
                    <a:pt x="426" y="144"/>
                    <a:pt x="213" y="280"/>
                    <a:pt x="35" y="391"/>
                  </a:cubicBezTo>
                  <a:cubicBezTo>
                    <a:pt x="1" y="425"/>
                    <a:pt x="1" y="425"/>
                    <a:pt x="1" y="459"/>
                  </a:cubicBezTo>
                  <a:close/>
                </a:path>
              </a:pathLst>
            </a:custGeom>
            <a:solidFill>
              <a:srgbClr val="FFFFFF"/>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1132" name="Google Shape;1132;p52"/>
            <p:cNvSpPr/>
            <p:nvPr/>
          </p:nvSpPr>
          <p:spPr>
            <a:xfrm>
              <a:off x="5529103" y="4387068"/>
              <a:ext cx="37306" cy="16800"/>
            </a:xfrm>
            <a:custGeom>
              <a:avLst/>
              <a:gdLst/>
              <a:ahLst/>
              <a:cxnLst/>
              <a:rect l="l" t="t" r="r" b="b"/>
              <a:pathLst>
                <a:path w="1097" h="494" extrusionOk="0">
                  <a:moveTo>
                    <a:pt x="35" y="459"/>
                  </a:moveTo>
                  <a:cubicBezTo>
                    <a:pt x="35" y="493"/>
                    <a:pt x="35" y="493"/>
                    <a:pt x="69" y="493"/>
                  </a:cubicBezTo>
                  <a:cubicBezTo>
                    <a:pt x="247" y="459"/>
                    <a:pt x="425" y="383"/>
                    <a:pt x="604" y="349"/>
                  </a:cubicBezTo>
                  <a:cubicBezTo>
                    <a:pt x="748" y="315"/>
                    <a:pt x="918" y="281"/>
                    <a:pt x="1028" y="213"/>
                  </a:cubicBezTo>
                  <a:cubicBezTo>
                    <a:pt x="1062" y="170"/>
                    <a:pt x="1096" y="137"/>
                    <a:pt x="1062" y="103"/>
                  </a:cubicBezTo>
                  <a:cubicBezTo>
                    <a:pt x="1062" y="69"/>
                    <a:pt x="1028" y="35"/>
                    <a:pt x="995" y="35"/>
                  </a:cubicBezTo>
                  <a:cubicBezTo>
                    <a:pt x="672" y="1"/>
                    <a:pt x="281" y="247"/>
                    <a:pt x="35" y="425"/>
                  </a:cubicBezTo>
                  <a:cubicBezTo>
                    <a:pt x="35" y="425"/>
                    <a:pt x="1" y="459"/>
                    <a:pt x="35" y="459"/>
                  </a:cubicBezTo>
                  <a:close/>
                </a:path>
              </a:pathLst>
            </a:custGeom>
            <a:solidFill>
              <a:srgbClr val="FFFFFF"/>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1133" name="Google Shape;1133;p52"/>
            <p:cNvSpPr/>
            <p:nvPr/>
          </p:nvSpPr>
          <p:spPr>
            <a:xfrm>
              <a:off x="5769740" y="4514460"/>
              <a:ext cx="25472" cy="13331"/>
            </a:xfrm>
            <a:custGeom>
              <a:avLst/>
              <a:gdLst/>
              <a:ahLst/>
              <a:cxnLst/>
              <a:rect l="l" t="t" r="r" b="b"/>
              <a:pathLst>
                <a:path w="749" h="392" extrusionOk="0">
                  <a:moveTo>
                    <a:pt x="1" y="324"/>
                  </a:moveTo>
                  <a:cubicBezTo>
                    <a:pt x="43" y="358"/>
                    <a:pt x="77" y="392"/>
                    <a:pt x="77" y="358"/>
                  </a:cubicBezTo>
                  <a:cubicBezTo>
                    <a:pt x="179" y="324"/>
                    <a:pt x="256" y="290"/>
                    <a:pt x="358" y="247"/>
                  </a:cubicBezTo>
                  <a:cubicBezTo>
                    <a:pt x="426" y="213"/>
                    <a:pt x="536" y="213"/>
                    <a:pt x="638" y="213"/>
                  </a:cubicBezTo>
                  <a:cubicBezTo>
                    <a:pt x="680" y="179"/>
                    <a:pt x="714" y="179"/>
                    <a:pt x="714" y="145"/>
                  </a:cubicBezTo>
                  <a:cubicBezTo>
                    <a:pt x="714" y="111"/>
                    <a:pt x="748" y="111"/>
                    <a:pt x="714" y="77"/>
                  </a:cubicBezTo>
                  <a:lnTo>
                    <a:pt x="714" y="77"/>
                  </a:lnTo>
                  <a:cubicBezTo>
                    <a:pt x="714" y="35"/>
                    <a:pt x="680" y="1"/>
                    <a:pt x="638" y="1"/>
                  </a:cubicBezTo>
                  <a:cubicBezTo>
                    <a:pt x="392" y="1"/>
                    <a:pt x="179" y="145"/>
                    <a:pt x="43" y="290"/>
                  </a:cubicBezTo>
                  <a:close/>
                </a:path>
              </a:pathLst>
            </a:custGeom>
            <a:solidFill>
              <a:srgbClr val="FFFFFF"/>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1134" name="Google Shape;1134;p52"/>
            <p:cNvSpPr/>
            <p:nvPr/>
          </p:nvSpPr>
          <p:spPr>
            <a:xfrm>
              <a:off x="5744609" y="4557819"/>
              <a:ext cx="30097" cy="15609"/>
            </a:xfrm>
            <a:custGeom>
              <a:avLst/>
              <a:gdLst/>
              <a:ahLst/>
              <a:cxnLst/>
              <a:rect l="l" t="t" r="r" b="b"/>
              <a:pathLst>
                <a:path w="885" h="459" extrusionOk="0">
                  <a:moveTo>
                    <a:pt x="1" y="425"/>
                  </a:moveTo>
                  <a:cubicBezTo>
                    <a:pt x="1" y="425"/>
                    <a:pt x="35" y="425"/>
                    <a:pt x="35" y="459"/>
                  </a:cubicBezTo>
                  <a:cubicBezTo>
                    <a:pt x="145" y="459"/>
                    <a:pt x="281" y="425"/>
                    <a:pt x="392" y="391"/>
                  </a:cubicBezTo>
                  <a:cubicBezTo>
                    <a:pt x="527" y="357"/>
                    <a:pt x="638" y="323"/>
                    <a:pt x="782" y="289"/>
                  </a:cubicBezTo>
                  <a:cubicBezTo>
                    <a:pt x="850" y="246"/>
                    <a:pt x="884" y="178"/>
                    <a:pt x="850" y="144"/>
                  </a:cubicBezTo>
                  <a:cubicBezTo>
                    <a:pt x="816" y="76"/>
                    <a:pt x="740" y="0"/>
                    <a:pt x="672" y="34"/>
                  </a:cubicBezTo>
                  <a:cubicBezTo>
                    <a:pt x="527" y="110"/>
                    <a:pt x="426" y="144"/>
                    <a:pt x="281" y="212"/>
                  </a:cubicBezTo>
                  <a:cubicBezTo>
                    <a:pt x="179" y="246"/>
                    <a:pt x="69" y="289"/>
                    <a:pt x="1" y="391"/>
                  </a:cubicBezTo>
                  <a:close/>
                </a:path>
              </a:pathLst>
            </a:custGeom>
            <a:solidFill>
              <a:srgbClr val="FFFFFF"/>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1135" name="Google Shape;1135;p52"/>
            <p:cNvSpPr/>
            <p:nvPr/>
          </p:nvSpPr>
          <p:spPr>
            <a:xfrm>
              <a:off x="5832450" y="4541054"/>
              <a:ext cx="20541" cy="15643"/>
            </a:xfrm>
            <a:custGeom>
              <a:avLst/>
              <a:gdLst/>
              <a:ahLst/>
              <a:cxnLst/>
              <a:rect l="l" t="t" r="r" b="b"/>
              <a:pathLst>
                <a:path w="604" h="460" extrusionOk="0">
                  <a:moveTo>
                    <a:pt x="34" y="425"/>
                  </a:moveTo>
                  <a:cubicBezTo>
                    <a:pt x="34" y="459"/>
                    <a:pt x="68" y="459"/>
                    <a:pt x="111" y="459"/>
                  </a:cubicBezTo>
                  <a:cubicBezTo>
                    <a:pt x="247" y="391"/>
                    <a:pt x="357" y="315"/>
                    <a:pt x="535" y="247"/>
                  </a:cubicBezTo>
                  <a:cubicBezTo>
                    <a:pt x="569" y="247"/>
                    <a:pt x="603" y="213"/>
                    <a:pt x="603" y="145"/>
                  </a:cubicBezTo>
                  <a:lnTo>
                    <a:pt x="603" y="102"/>
                  </a:lnTo>
                  <a:cubicBezTo>
                    <a:pt x="603" y="68"/>
                    <a:pt x="569" y="68"/>
                    <a:pt x="569" y="68"/>
                  </a:cubicBezTo>
                  <a:cubicBezTo>
                    <a:pt x="535" y="0"/>
                    <a:pt x="459" y="0"/>
                    <a:pt x="425" y="0"/>
                  </a:cubicBezTo>
                  <a:cubicBezTo>
                    <a:pt x="323" y="34"/>
                    <a:pt x="247" y="102"/>
                    <a:pt x="179" y="145"/>
                  </a:cubicBezTo>
                  <a:cubicBezTo>
                    <a:pt x="145" y="179"/>
                    <a:pt x="111" y="213"/>
                    <a:pt x="68" y="247"/>
                  </a:cubicBezTo>
                  <a:cubicBezTo>
                    <a:pt x="34" y="281"/>
                    <a:pt x="34" y="315"/>
                    <a:pt x="34" y="391"/>
                  </a:cubicBezTo>
                  <a:cubicBezTo>
                    <a:pt x="0" y="391"/>
                    <a:pt x="0" y="391"/>
                    <a:pt x="34" y="425"/>
                  </a:cubicBezTo>
                  <a:close/>
                </a:path>
              </a:pathLst>
            </a:custGeom>
            <a:solidFill>
              <a:srgbClr val="FFFFFF"/>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1136" name="Google Shape;1136;p52"/>
            <p:cNvSpPr/>
            <p:nvPr/>
          </p:nvSpPr>
          <p:spPr>
            <a:xfrm>
              <a:off x="5821738" y="4479500"/>
              <a:ext cx="31253" cy="21731"/>
            </a:xfrm>
            <a:custGeom>
              <a:avLst/>
              <a:gdLst/>
              <a:ahLst/>
              <a:cxnLst/>
              <a:rect l="l" t="t" r="r" b="b"/>
              <a:pathLst>
                <a:path w="919" h="639" extrusionOk="0">
                  <a:moveTo>
                    <a:pt x="1" y="570"/>
                  </a:moveTo>
                  <a:cubicBezTo>
                    <a:pt x="1" y="604"/>
                    <a:pt x="35" y="638"/>
                    <a:pt x="69" y="604"/>
                  </a:cubicBezTo>
                  <a:cubicBezTo>
                    <a:pt x="349" y="570"/>
                    <a:pt x="638" y="426"/>
                    <a:pt x="850" y="290"/>
                  </a:cubicBezTo>
                  <a:cubicBezTo>
                    <a:pt x="918" y="256"/>
                    <a:pt x="918" y="213"/>
                    <a:pt x="918" y="145"/>
                  </a:cubicBezTo>
                  <a:cubicBezTo>
                    <a:pt x="884" y="77"/>
                    <a:pt x="774" y="1"/>
                    <a:pt x="706" y="43"/>
                  </a:cubicBezTo>
                  <a:cubicBezTo>
                    <a:pt x="460" y="179"/>
                    <a:pt x="213" y="324"/>
                    <a:pt x="1" y="502"/>
                  </a:cubicBezTo>
                  <a:close/>
                </a:path>
              </a:pathLst>
            </a:custGeom>
            <a:solidFill>
              <a:srgbClr val="FFFFFF"/>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1137" name="Google Shape;1137;p52"/>
            <p:cNvSpPr/>
            <p:nvPr/>
          </p:nvSpPr>
          <p:spPr>
            <a:xfrm>
              <a:off x="5802387" y="4438793"/>
              <a:ext cx="24009" cy="10712"/>
            </a:xfrm>
            <a:custGeom>
              <a:avLst/>
              <a:gdLst/>
              <a:ahLst/>
              <a:cxnLst/>
              <a:rect l="l" t="t" r="r" b="b"/>
              <a:pathLst>
                <a:path w="706" h="315" extrusionOk="0">
                  <a:moveTo>
                    <a:pt x="1" y="280"/>
                  </a:moveTo>
                  <a:cubicBezTo>
                    <a:pt x="35" y="314"/>
                    <a:pt x="69" y="314"/>
                    <a:pt x="103" y="314"/>
                  </a:cubicBezTo>
                  <a:cubicBezTo>
                    <a:pt x="213" y="314"/>
                    <a:pt x="315" y="314"/>
                    <a:pt x="392" y="280"/>
                  </a:cubicBezTo>
                  <a:cubicBezTo>
                    <a:pt x="493" y="280"/>
                    <a:pt x="604" y="280"/>
                    <a:pt x="672" y="213"/>
                  </a:cubicBezTo>
                  <a:cubicBezTo>
                    <a:pt x="706" y="179"/>
                    <a:pt x="706" y="136"/>
                    <a:pt x="706" y="68"/>
                  </a:cubicBezTo>
                  <a:cubicBezTo>
                    <a:pt x="706" y="68"/>
                    <a:pt x="672" y="34"/>
                    <a:pt x="638" y="34"/>
                  </a:cubicBezTo>
                  <a:cubicBezTo>
                    <a:pt x="527" y="0"/>
                    <a:pt x="459" y="34"/>
                    <a:pt x="358" y="68"/>
                  </a:cubicBezTo>
                  <a:cubicBezTo>
                    <a:pt x="247" y="102"/>
                    <a:pt x="179" y="136"/>
                    <a:pt x="69" y="179"/>
                  </a:cubicBezTo>
                  <a:cubicBezTo>
                    <a:pt x="1" y="179"/>
                    <a:pt x="1" y="247"/>
                    <a:pt x="1" y="280"/>
                  </a:cubicBezTo>
                  <a:close/>
                </a:path>
              </a:pathLst>
            </a:custGeom>
            <a:solidFill>
              <a:srgbClr val="FFFFFF"/>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1138" name="Google Shape;1138;p52"/>
            <p:cNvSpPr/>
            <p:nvPr/>
          </p:nvSpPr>
          <p:spPr>
            <a:xfrm>
              <a:off x="5766271" y="4390536"/>
              <a:ext cx="28940" cy="14487"/>
            </a:xfrm>
            <a:custGeom>
              <a:avLst/>
              <a:gdLst/>
              <a:ahLst/>
              <a:cxnLst/>
              <a:rect l="l" t="t" r="r" b="b"/>
              <a:pathLst>
                <a:path w="851" h="426" extrusionOk="0">
                  <a:moveTo>
                    <a:pt x="35" y="357"/>
                  </a:moveTo>
                  <a:cubicBezTo>
                    <a:pt x="35" y="391"/>
                    <a:pt x="69" y="425"/>
                    <a:pt x="103" y="425"/>
                  </a:cubicBezTo>
                  <a:cubicBezTo>
                    <a:pt x="213" y="391"/>
                    <a:pt x="281" y="357"/>
                    <a:pt x="392" y="323"/>
                  </a:cubicBezTo>
                  <a:cubicBezTo>
                    <a:pt x="494" y="281"/>
                    <a:pt x="570" y="281"/>
                    <a:pt x="672" y="281"/>
                  </a:cubicBezTo>
                  <a:cubicBezTo>
                    <a:pt x="706" y="281"/>
                    <a:pt x="782" y="281"/>
                    <a:pt x="816" y="247"/>
                  </a:cubicBezTo>
                  <a:cubicBezTo>
                    <a:pt x="816" y="179"/>
                    <a:pt x="850" y="145"/>
                    <a:pt x="816" y="111"/>
                  </a:cubicBezTo>
                  <a:lnTo>
                    <a:pt x="816" y="111"/>
                  </a:lnTo>
                  <a:cubicBezTo>
                    <a:pt x="782" y="35"/>
                    <a:pt x="740" y="1"/>
                    <a:pt x="672" y="1"/>
                  </a:cubicBezTo>
                  <a:cubicBezTo>
                    <a:pt x="460" y="35"/>
                    <a:pt x="179" y="111"/>
                    <a:pt x="35" y="323"/>
                  </a:cubicBezTo>
                  <a:cubicBezTo>
                    <a:pt x="35" y="323"/>
                    <a:pt x="1" y="357"/>
                    <a:pt x="35" y="357"/>
                  </a:cubicBezTo>
                  <a:close/>
                </a:path>
              </a:pathLst>
            </a:custGeom>
            <a:solidFill>
              <a:srgbClr val="FFFFFF"/>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1139" name="Google Shape;1139;p52"/>
            <p:cNvSpPr/>
            <p:nvPr/>
          </p:nvSpPr>
          <p:spPr>
            <a:xfrm>
              <a:off x="5718049" y="4368874"/>
              <a:ext cx="26594" cy="13331"/>
            </a:xfrm>
            <a:custGeom>
              <a:avLst/>
              <a:gdLst/>
              <a:ahLst/>
              <a:cxnLst/>
              <a:rect l="l" t="t" r="r" b="b"/>
              <a:pathLst>
                <a:path w="782" h="392" extrusionOk="0">
                  <a:moveTo>
                    <a:pt x="0" y="357"/>
                  </a:moveTo>
                  <a:cubicBezTo>
                    <a:pt x="34" y="391"/>
                    <a:pt x="34" y="391"/>
                    <a:pt x="77" y="391"/>
                  </a:cubicBezTo>
                  <a:cubicBezTo>
                    <a:pt x="179" y="391"/>
                    <a:pt x="289" y="357"/>
                    <a:pt x="391" y="357"/>
                  </a:cubicBezTo>
                  <a:cubicBezTo>
                    <a:pt x="501" y="323"/>
                    <a:pt x="637" y="323"/>
                    <a:pt x="714" y="247"/>
                  </a:cubicBezTo>
                  <a:cubicBezTo>
                    <a:pt x="748" y="213"/>
                    <a:pt x="782" y="179"/>
                    <a:pt x="748" y="145"/>
                  </a:cubicBezTo>
                  <a:cubicBezTo>
                    <a:pt x="748" y="111"/>
                    <a:pt x="714" y="68"/>
                    <a:pt x="671" y="68"/>
                  </a:cubicBezTo>
                  <a:cubicBezTo>
                    <a:pt x="569" y="0"/>
                    <a:pt x="425" y="68"/>
                    <a:pt x="323" y="111"/>
                  </a:cubicBezTo>
                  <a:cubicBezTo>
                    <a:pt x="213" y="179"/>
                    <a:pt x="111" y="213"/>
                    <a:pt x="34" y="281"/>
                  </a:cubicBezTo>
                  <a:cubicBezTo>
                    <a:pt x="0" y="323"/>
                    <a:pt x="0" y="357"/>
                    <a:pt x="0" y="357"/>
                  </a:cubicBezTo>
                  <a:close/>
                </a:path>
              </a:pathLst>
            </a:custGeom>
            <a:solidFill>
              <a:srgbClr val="FFFFFF"/>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1140" name="Google Shape;1140;p52"/>
            <p:cNvSpPr/>
            <p:nvPr/>
          </p:nvSpPr>
          <p:spPr>
            <a:xfrm>
              <a:off x="5700127" y="4411043"/>
              <a:ext cx="26322" cy="15643"/>
            </a:xfrm>
            <a:custGeom>
              <a:avLst/>
              <a:gdLst/>
              <a:ahLst/>
              <a:cxnLst/>
              <a:rect l="l" t="t" r="r" b="b"/>
              <a:pathLst>
                <a:path w="774" h="460" extrusionOk="0">
                  <a:moveTo>
                    <a:pt x="1" y="425"/>
                  </a:moveTo>
                  <a:cubicBezTo>
                    <a:pt x="1" y="459"/>
                    <a:pt x="35" y="459"/>
                    <a:pt x="69" y="459"/>
                  </a:cubicBezTo>
                  <a:cubicBezTo>
                    <a:pt x="179" y="425"/>
                    <a:pt x="315" y="391"/>
                    <a:pt x="425" y="357"/>
                  </a:cubicBezTo>
                  <a:cubicBezTo>
                    <a:pt x="561" y="315"/>
                    <a:pt x="706" y="315"/>
                    <a:pt x="740" y="213"/>
                  </a:cubicBezTo>
                  <a:cubicBezTo>
                    <a:pt x="774" y="179"/>
                    <a:pt x="774" y="145"/>
                    <a:pt x="740" y="145"/>
                  </a:cubicBezTo>
                  <a:cubicBezTo>
                    <a:pt x="740" y="103"/>
                    <a:pt x="706" y="69"/>
                    <a:pt x="706" y="69"/>
                  </a:cubicBezTo>
                  <a:cubicBezTo>
                    <a:pt x="561" y="1"/>
                    <a:pt x="459" y="103"/>
                    <a:pt x="349" y="145"/>
                  </a:cubicBezTo>
                  <a:cubicBezTo>
                    <a:pt x="247" y="213"/>
                    <a:pt x="136" y="281"/>
                    <a:pt x="35" y="357"/>
                  </a:cubicBezTo>
                  <a:cubicBezTo>
                    <a:pt x="1" y="357"/>
                    <a:pt x="1" y="391"/>
                    <a:pt x="1" y="425"/>
                  </a:cubicBezTo>
                  <a:close/>
                </a:path>
              </a:pathLst>
            </a:custGeom>
            <a:solidFill>
              <a:srgbClr val="FFFFFF"/>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1141" name="Google Shape;1141;p52"/>
            <p:cNvSpPr/>
            <p:nvPr/>
          </p:nvSpPr>
          <p:spPr>
            <a:xfrm>
              <a:off x="5662855" y="4371186"/>
              <a:ext cx="30097" cy="18228"/>
            </a:xfrm>
            <a:custGeom>
              <a:avLst/>
              <a:gdLst/>
              <a:ahLst/>
              <a:cxnLst/>
              <a:rect l="l" t="t" r="r" b="b"/>
              <a:pathLst>
                <a:path w="885" h="536" extrusionOk="0">
                  <a:moveTo>
                    <a:pt x="1" y="468"/>
                  </a:moveTo>
                  <a:cubicBezTo>
                    <a:pt x="1" y="502"/>
                    <a:pt x="35" y="536"/>
                    <a:pt x="69" y="536"/>
                  </a:cubicBezTo>
                  <a:cubicBezTo>
                    <a:pt x="213" y="502"/>
                    <a:pt x="349" y="425"/>
                    <a:pt x="493" y="357"/>
                  </a:cubicBezTo>
                  <a:cubicBezTo>
                    <a:pt x="638" y="289"/>
                    <a:pt x="774" y="255"/>
                    <a:pt x="850" y="145"/>
                  </a:cubicBezTo>
                  <a:cubicBezTo>
                    <a:pt x="884" y="111"/>
                    <a:pt x="884" y="111"/>
                    <a:pt x="884" y="77"/>
                  </a:cubicBezTo>
                  <a:cubicBezTo>
                    <a:pt x="884" y="77"/>
                    <a:pt x="850" y="43"/>
                    <a:pt x="808" y="43"/>
                  </a:cubicBezTo>
                  <a:cubicBezTo>
                    <a:pt x="672" y="0"/>
                    <a:pt x="527" y="77"/>
                    <a:pt x="383" y="179"/>
                  </a:cubicBezTo>
                  <a:cubicBezTo>
                    <a:pt x="247" y="255"/>
                    <a:pt x="103" y="323"/>
                    <a:pt x="1" y="425"/>
                  </a:cubicBezTo>
                  <a:close/>
                </a:path>
              </a:pathLst>
            </a:custGeom>
            <a:solidFill>
              <a:srgbClr val="FFFFFF"/>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1142" name="Google Shape;1142;p52"/>
            <p:cNvSpPr/>
            <p:nvPr/>
          </p:nvSpPr>
          <p:spPr>
            <a:xfrm>
              <a:off x="5765115" y="4476065"/>
              <a:ext cx="19112" cy="10712"/>
            </a:xfrm>
            <a:custGeom>
              <a:avLst/>
              <a:gdLst/>
              <a:ahLst/>
              <a:cxnLst/>
              <a:rect l="l" t="t" r="r" b="b"/>
              <a:pathLst>
                <a:path w="562" h="315" extrusionOk="0">
                  <a:moveTo>
                    <a:pt x="1" y="212"/>
                  </a:moveTo>
                  <a:cubicBezTo>
                    <a:pt x="35" y="246"/>
                    <a:pt x="35" y="246"/>
                    <a:pt x="69" y="246"/>
                  </a:cubicBezTo>
                  <a:cubicBezTo>
                    <a:pt x="213" y="246"/>
                    <a:pt x="426" y="314"/>
                    <a:pt x="562" y="212"/>
                  </a:cubicBezTo>
                  <a:lnTo>
                    <a:pt x="562" y="102"/>
                  </a:lnTo>
                  <a:cubicBezTo>
                    <a:pt x="562" y="102"/>
                    <a:pt x="562" y="68"/>
                    <a:pt x="528" y="68"/>
                  </a:cubicBezTo>
                  <a:cubicBezTo>
                    <a:pt x="392" y="0"/>
                    <a:pt x="179" y="102"/>
                    <a:pt x="35" y="178"/>
                  </a:cubicBezTo>
                  <a:cubicBezTo>
                    <a:pt x="1" y="178"/>
                    <a:pt x="1" y="212"/>
                    <a:pt x="1" y="212"/>
                  </a:cubicBezTo>
                  <a:close/>
                </a:path>
              </a:pathLst>
            </a:custGeom>
            <a:solidFill>
              <a:srgbClr val="FFFFFF"/>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1143" name="Google Shape;1143;p52"/>
            <p:cNvSpPr/>
            <p:nvPr/>
          </p:nvSpPr>
          <p:spPr>
            <a:xfrm>
              <a:off x="5707336" y="4596520"/>
              <a:ext cx="26322" cy="16800"/>
            </a:xfrm>
            <a:custGeom>
              <a:avLst/>
              <a:gdLst/>
              <a:ahLst/>
              <a:cxnLst/>
              <a:rect l="l" t="t" r="r" b="b"/>
              <a:pathLst>
                <a:path w="774" h="494" extrusionOk="0">
                  <a:moveTo>
                    <a:pt x="1" y="425"/>
                  </a:moveTo>
                  <a:cubicBezTo>
                    <a:pt x="35" y="459"/>
                    <a:pt x="69" y="493"/>
                    <a:pt x="103" y="459"/>
                  </a:cubicBezTo>
                  <a:cubicBezTo>
                    <a:pt x="213" y="383"/>
                    <a:pt x="315" y="315"/>
                    <a:pt x="460" y="315"/>
                  </a:cubicBezTo>
                  <a:cubicBezTo>
                    <a:pt x="562" y="281"/>
                    <a:pt x="672" y="281"/>
                    <a:pt x="774" y="213"/>
                  </a:cubicBezTo>
                  <a:lnTo>
                    <a:pt x="774" y="136"/>
                  </a:lnTo>
                  <a:cubicBezTo>
                    <a:pt x="774" y="102"/>
                    <a:pt x="774" y="102"/>
                    <a:pt x="740" y="102"/>
                  </a:cubicBezTo>
                  <a:cubicBezTo>
                    <a:pt x="638" y="0"/>
                    <a:pt x="460" y="68"/>
                    <a:pt x="349" y="136"/>
                  </a:cubicBezTo>
                  <a:cubicBezTo>
                    <a:pt x="213" y="213"/>
                    <a:pt x="103" y="281"/>
                    <a:pt x="35" y="383"/>
                  </a:cubicBezTo>
                  <a:cubicBezTo>
                    <a:pt x="1" y="383"/>
                    <a:pt x="1" y="425"/>
                    <a:pt x="1" y="425"/>
                  </a:cubicBezTo>
                  <a:close/>
                </a:path>
              </a:pathLst>
            </a:custGeom>
            <a:solidFill>
              <a:srgbClr val="FFFFFF"/>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1144" name="Google Shape;1144;p52"/>
            <p:cNvSpPr/>
            <p:nvPr/>
          </p:nvSpPr>
          <p:spPr>
            <a:xfrm>
              <a:off x="5902335" y="4482119"/>
              <a:ext cx="21731" cy="15643"/>
            </a:xfrm>
            <a:custGeom>
              <a:avLst/>
              <a:gdLst/>
              <a:ahLst/>
              <a:cxnLst/>
              <a:rect l="l" t="t" r="r" b="b"/>
              <a:pathLst>
                <a:path w="639" h="460" extrusionOk="0">
                  <a:moveTo>
                    <a:pt x="1" y="391"/>
                  </a:moveTo>
                  <a:cubicBezTo>
                    <a:pt x="1" y="425"/>
                    <a:pt x="1" y="425"/>
                    <a:pt x="35" y="425"/>
                  </a:cubicBezTo>
                  <a:cubicBezTo>
                    <a:pt x="137" y="459"/>
                    <a:pt x="281" y="391"/>
                    <a:pt x="392" y="349"/>
                  </a:cubicBezTo>
                  <a:cubicBezTo>
                    <a:pt x="494" y="281"/>
                    <a:pt x="638" y="213"/>
                    <a:pt x="638" y="68"/>
                  </a:cubicBezTo>
                  <a:cubicBezTo>
                    <a:pt x="604" y="68"/>
                    <a:pt x="604" y="68"/>
                    <a:pt x="604" y="34"/>
                  </a:cubicBezTo>
                  <a:lnTo>
                    <a:pt x="562" y="0"/>
                  </a:lnTo>
                  <a:cubicBezTo>
                    <a:pt x="460" y="0"/>
                    <a:pt x="392" y="68"/>
                    <a:pt x="315" y="136"/>
                  </a:cubicBezTo>
                  <a:cubicBezTo>
                    <a:pt x="213" y="213"/>
                    <a:pt x="69" y="247"/>
                    <a:pt x="1" y="315"/>
                  </a:cubicBezTo>
                  <a:close/>
                </a:path>
              </a:pathLst>
            </a:custGeom>
            <a:solidFill>
              <a:srgbClr val="FFFFFF"/>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1145" name="Google Shape;1145;p52"/>
            <p:cNvSpPr/>
            <p:nvPr/>
          </p:nvSpPr>
          <p:spPr>
            <a:xfrm>
              <a:off x="5875775" y="4441106"/>
              <a:ext cx="24009" cy="15609"/>
            </a:xfrm>
            <a:custGeom>
              <a:avLst/>
              <a:gdLst/>
              <a:ahLst/>
              <a:cxnLst/>
              <a:rect l="l" t="t" r="r" b="b"/>
              <a:pathLst>
                <a:path w="706" h="459" extrusionOk="0">
                  <a:moveTo>
                    <a:pt x="0" y="391"/>
                  </a:moveTo>
                  <a:cubicBezTo>
                    <a:pt x="0" y="425"/>
                    <a:pt x="34" y="459"/>
                    <a:pt x="111" y="425"/>
                  </a:cubicBezTo>
                  <a:cubicBezTo>
                    <a:pt x="213" y="391"/>
                    <a:pt x="323" y="357"/>
                    <a:pt x="425" y="323"/>
                  </a:cubicBezTo>
                  <a:cubicBezTo>
                    <a:pt x="536" y="280"/>
                    <a:pt x="638" y="246"/>
                    <a:pt x="672" y="145"/>
                  </a:cubicBezTo>
                  <a:cubicBezTo>
                    <a:pt x="706" y="111"/>
                    <a:pt x="706" y="111"/>
                    <a:pt x="672" y="68"/>
                  </a:cubicBezTo>
                  <a:cubicBezTo>
                    <a:pt x="672" y="68"/>
                    <a:pt x="638" y="34"/>
                    <a:pt x="604" y="34"/>
                  </a:cubicBezTo>
                  <a:cubicBezTo>
                    <a:pt x="493" y="0"/>
                    <a:pt x="425" y="68"/>
                    <a:pt x="323" y="111"/>
                  </a:cubicBezTo>
                  <a:cubicBezTo>
                    <a:pt x="213" y="179"/>
                    <a:pt x="145" y="246"/>
                    <a:pt x="34" y="280"/>
                  </a:cubicBezTo>
                  <a:cubicBezTo>
                    <a:pt x="0" y="323"/>
                    <a:pt x="0" y="357"/>
                    <a:pt x="0" y="391"/>
                  </a:cubicBezTo>
                  <a:close/>
                </a:path>
              </a:pathLst>
            </a:custGeom>
            <a:solidFill>
              <a:srgbClr val="FFFFFF"/>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1146" name="Google Shape;1146;p52"/>
            <p:cNvSpPr/>
            <p:nvPr/>
          </p:nvSpPr>
          <p:spPr>
            <a:xfrm>
              <a:off x="5935867" y="4435018"/>
              <a:ext cx="24281" cy="15643"/>
            </a:xfrm>
            <a:custGeom>
              <a:avLst/>
              <a:gdLst/>
              <a:ahLst/>
              <a:cxnLst/>
              <a:rect l="l" t="t" r="r" b="b"/>
              <a:pathLst>
                <a:path w="714" h="460" extrusionOk="0">
                  <a:moveTo>
                    <a:pt x="0" y="425"/>
                  </a:moveTo>
                  <a:cubicBezTo>
                    <a:pt x="0" y="459"/>
                    <a:pt x="43" y="459"/>
                    <a:pt x="77" y="459"/>
                  </a:cubicBezTo>
                  <a:cubicBezTo>
                    <a:pt x="179" y="391"/>
                    <a:pt x="289" y="358"/>
                    <a:pt x="391" y="324"/>
                  </a:cubicBezTo>
                  <a:cubicBezTo>
                    <a:pt x="468" y="324"/>
                    <a:pt x="603" y="290"/>
                    <a:pt x="680" y="213"/>
                  </a:cubicBezTo>
                  <a:cubicBezTo>
                    <a:pt x="714" y="179"/>
                    <a:pt x="714" y="145"/>
                    <a:pt x="714" y="111"/>
                  </a:cubicBezTo>
                  <a:cubicBezTo>
                    <a:pt x="714" y="77"/>
                    <a:pt x="680" y="35"/>
                    <a:pt x="637" y="35"/>
                  </a:cubicBezTo>
                  <a:cubicBezTo>
                    <a:pt x="536" y="1"/>
                    <a:pt x="391" y="111"/>
                    <a:pt x="289" y="145"/>
                  </a:cubicBezTo>
                  <a:cubicBezTo>
                    <a:pt x="179" y="213"/>
                    <a:pt x="111" y="290"/>
                    <a:pt x="0" y="358"/>
                  </a:cubicBezTo>
                  <a:close/>
                </a:path>
              </a:pathLst>
            </a:custGeom>
            <a:solidFill>
              <a:srgbClr val="FFFFFF"/>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1147" name="Google Shape;1147;p52"/>
            <p:cNvSpPr/>
            <p:nvPr/>
          </p:nvSpPr>
          <p:spPr>
            <a:xfrm>
              <a:off x="5882985" y="4402677"/>
              <a:ext cx="32681" cy="16766"/>
            </a:xfrm>
            <a:custGeom>
              <a:avLst/>
              <a:gdLst/>
              <a:ahLst/>
              <a:cxnLst/>
              <a:rect l="l" t="t" r="r" b="b"/>
              <a:pathLst>
                <a:path w="961" h="493" extrusionOk="0">
                  <a:moveTo>
                    <a:pt x="35" y="425"/>
                  </a:moveTo>
                  <a:cubicBezTo>
                    <a:pt x="35" y="459"/>
                    <a:pt x="69" y="493"/>
                    <a:pt x="111" y="459"/>
                  </a:cubicBezTo>
                  <a:cubicBezTo>
                    <a:pt x="247" y="391"/>
                    <a:pt x="426" y="349"/>
                    <a:pt x="570" y="315"/>
                  </a:cubicBezTo>
                  <a:cubicBezTo>
                    <a:pt x="672" y="281"/>
                    <a:pt x="816" y="315"/>
                    <a:pt x="918" y="213"/>
                  </a:cubicBezTo>
                  <a:cubicBezTo>
                    <a:pt x="918" y="179"/>
                    <a:pt x="961" y="136"/>
                    <a:pt x="918" y="102"/>
                  </a:cubicBezTo>
                  <a:cubicBezTo>
                    <a:pt x="918" y="102"/>
                    <a:pt x="918" y="68"/>
                    <a:pt x="884" y="68"/>
                  </a:cubicBezTo>
                  <a:cubicBezTo>
                    <a:pt x="782" y="0"/>
                    <a:pt x="604" y="68"/>
                    <a:pt x="460" y="102"/>
                  </a:cubicBezTo>
                  <a:cubicBezTo>
                    <a:pt x="324" y="179"/>
                    <a:pt x="179" y="247"/>
                    <a:pt x="35" y="349"/>
                  </a:cubicBezTo>
                  <a:cubicBezTo>
                    <a:pt x="1" y="349"/>
                    <a:pt x="1" y="391"/>
                    <a:pt x="35" y="425"/>
                  </a:cubicBezTo>
                  <a:close/>
                </a:path>
              </a:pathLst>
            </a:custGeom>
            <a:solidFill>
              <a:srgbClr val="FFFFFF"/>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1148" name="Google Shape;1148;p52"/>
            <p:cNvSpPr/>
            <p:nvPr/>
          </p:nvSpPr>
          <p:spPr>
            <a:xfrm>
              <a:off x="5855269" y="4372614"/>
              <a:ext cx="31525" cy="14487"/>
            </a:xfrm>
            <a:custGeom>
              <a:avLst/>
              <a:gdLst/>
              <a:ahLst/>
              <a:cxnLst/>
              <a:rect l="l" t="t" r="r" b="b"/>
              <a:pathLst>
                <a:path w="927" h="426" extrusionOk="0">
                  <a:moveTo>
                    <a:pt x="34" y="383"/>
                  </a:moveTo>
                  <a:cubicBezTo>
                    <a:pt x="34" y="383"/>
                    <a:pt x="77" y="426"/>
                    <a:pt x="111" y="426"/>
                  </a:cubicBezTo>
                  <a:cubicBezTo>
                    <a:pt x="357" y="349"/>
                    <a:pt x="671" y="349"/>
                    <a:pt x="884" y="171"/>
                  </a:cubicBezTo>
                  <a:cubicBezTo>
                    <a:pt x="884" y="171"/>
                    <a:pt x="926" y="137"/>
                    <a:pt x="884" y="103"/>
                  </a:cubicBezTo>
                  <a:cubicBezTo>
                    <a:pt x="884" y="69"/>
                    <a:pt x="850" y="35"/>
                    <a:pt x="816" y="35"/>
                  </a:cubicBezTo>
                  <a:cubicBezTo>
                    <a:pt x="569" y="1"/>
                    <a:pt x="323" y="171"/>
                    <a:pt x="77" y="281"/>
                  </a:cubicBezTo>
                  <a:cubicBezTo>
                    <a:pt x="34" y="281"/>
                    <a:pt x="0" y="349"/>
                    <a:pt x="34" y="383"/>
                  </a:cubicBezTo>
                  <a:close/>
                </a:path>
              </a:pathLst>
            </a:custGeom>
            <a:solidFill>
              <a:srgbClr val="FFFFFF"/>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1149" name="Google Shape;1149;p52"/>
            <p:cNvSpPr/>
            <p:nvPr/>
          </p:nvSpPr>
          <p:spPr>
            <a:xfrm>
              <a:off x="5956373" y="4406146"/>
              <a:ext cx="25472" cy="13297"/>
            </a:xfrm>
            <a:custGeom>
              <a:avLst/>
              <a:gdLst/>
              <a:ahLst/>
              <a:cxnLst/>
              <a:rect l="l" t="t" r="r" b="b"/>
              <a:pathLst>
                <a:path w="749" h="391" extrusionOk="0">
                  <a:moveTo>
                    <a:pt x="34" y="323"/>
                  </a:moveTo>
                  <a:cubicBezTo>
                    <a:pt x="34" y="357"/>
                    <a:pt x="77" y="391"/>
                    <a:pt x="145" y="357"/>
                  </a:cubicBezTo>
                  <a:cubicBezTo>
                    <a:pt x="289" y="289"/>
                    <a:pt x="459" y="247"/>
                    <a:pt x="638" y="247"/>
                  </a:cubicBezTo>
                  <a:cubicBezTo>
                    <a:pt x="714" y="247"/>
                    <a:pt x="748" y="179"/>
                    <a:pt x="748" y="111"/>
                  </a:cubicBezTo>
                  <a:cubicBezTo>
                    <a:pt x="714" y="77"/>
                    <a:pt x="672" y="0"/>
                    <a:pt x="604" y="0"/>
                  </a:cubicBezTo>
                  <a:cubicBezTo>
                    <a:pt x="391" y="0"/>
                    <a:pt x="213" y="111"/>
                    <a:pt x="34" y="213"/>
                  </a:cubicBezTo>
                  <a:cubicBezTo>
                    <a:pt x="0" y="247"/>
                    <a:pt x="0" y="289"/>
                    <a:pt x="34" y="323"/>
                  </a:cubicBezTo>
                  <a:close/>
                </a:path>
              </a:pathLst>
            </a:custGeom>
            <a:solidFill>
              <a:srgbClr val="FFFFFF"/>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1150" name="Google Shape;1150;p52"/>
            <p:cNvSpPr/>
            <p:nvPr/>
          </p:nvSpPr>
          <p:spPr>
            <a:xfrm>
              <a:off x="5928623" y="4376083"/>
              <a:ext cx="25472" cy="12175"/>
            </a:xfrm>
            <a:custGeom>
              <a:avLst/>
              <a:gdLst/>
              <a:ahLst/>
              <a:cxnLst/>
              <a:rect l="l" t="t" r="r" b="b"/>
              <a:pathLst>
                <a:path w="749" h="358" extrusionOk="0">
                  <a:moveTo>
                    <a:pt x="1" y="324"/>
                  </a:moveTo>
                  <a:cubicBezTo>
                    <a:pt x="43" y="324"/>
                    <a:pt x="43" y="358"/>
                    <a:pt x="111" y="358"/>
                  </a:cubicBezTo>
                  <a:cubicBezTo>
                    <a:pt x="213" y="358"/>
                    <a:pt x="324" y="358"/>
                    <a:pt x="426" y="324"/>
                  </a:cubicBezTo>
                  <a:cubicBezTo>
                    <a:pt x="536" y="281"/>
                    <a:pt x="638" y="281"/>
                    <a:pt x="715" y="213"/>
                  </a:cubicBezTo>
                  <a:cubicBezTo>
                    <a:pt x="749" y="179"/>
                    <a:pt x="749" y="145"/>
                    <a:pt x="749" y="145"/>
                  </a:cubicBezTo>
                  <a:cubicBezTo>
                    <a:pt x="749" y="111"/>
                    <a:pt x="715" y="111"/>
                    <a:pt x="715" y="69"/>
                  </a:cubicBezTo>
                  <a:cubicBezTo>
                    <a:pt x="502" y="1"/>
                    <a:pt x="256" y="145"/>
                    <a:pt x="43" y="213"/>
                  </a:cubicBezTo>
                  <a:cubicBezTo>
                    <a:pt x="1" y="247"/>
                    <a:pt x="1" y="281"/>
                    <a:pt x="1" y="324"/>
                  </a:cubicBezTo>
                  <a:close/>
                </a:path>
              </a:pathLst>
            </a:custGeom>
            <a:solidFill>
              <a:srgbClr val="FFFFFF"/>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1151" name="Google Shape;1151;p52"/>
            <p:cNvSpPr/>
            <p:nvPr/>
          </p:nvSpPr>
          <p:spPr>
            <a:xfrm>
              <a:off x="6002317" y="4385639"/>
              <a:ext cx="33531" cy="13297"/>
            </a:xfrm>
            <a:custGeom>
              <a:avLst/>
              <a:gdLst/>
              <a:ahLst/>
              <a:cxnLst/>
              <a:rect l="l" t="t" r="r" b="b"/>
              <a:pathLst>
                <a:path w="986" h="391" extrusionOk="0">
                  <a:moveTo>
                    <a:pt x="34" y="357"/>
                  </a:moveTo>
                  <a:cubicBezTo>
                    <a:pt x="34" y="391"/>
                    <a:pt x="34" y="391"/>
                    <a:pt x="68" y="391"/>
                  </a:cubicBezTo>
                  <a:cubicBezTo>
                    <a:pt x="213" y="391"/>
                    <a:pt x="382" y="357"/>
                    <a:pt x="527" y="323"/>
                  </a:cubicBezTo>
                  <a:cubicBezTo>
                    <a:pt x="671" y="289"/>
                    <a:pt x="807" y="289"/>
                    <a:pt x="952" y="212"/>
                  </a:cubicBezTo>
                  <a:cubicBezTo>
                    <a:pt x="986" y="179"/>
                    <a:pt x="986" y="145"/>
                    <a:pt x="986" y="111"/>
                  </a:cubicBezTo>
                  <a:cubicBezTo>
                    <a:pt x="952" y="77"/>
                    <a:pt x="952" y="43"/>
                    <a:pt x="884" y="43"/>
                  </a:cubicBezTo>
                  <a:cubicBezTo>
                    <a:pt x="739" y="0"/>
                    <a:pt x="595" y="77"/>
                    <a:pt x="459" y="111"/>
                  </a:cubicBezTo>
                  <a:cubicBezTo>
                    <a:pt x="314" y="179"/>
                    <a:pt x="170" y="212"/>
                    <a:pt x="34" y="289"/>
                  </a:cubicBezTo>
                  <a:cubicBezTo>
                    <a:pt x="34" y="323"/>
                    <a:pt x="0" y="323"/>
                    <a:pt x="34" y="357"/>
                  </a:cubicBezTo>
                  <a:close/>
                </a:path>
              </a:pathLst>
            </a:custGeom>
            <a:solidFill>
              <a:srgbClr val="FFFFFF"/>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1152" name="Google Shape;1152;p52"/>
            <p:cNvSpPr/>
            <p:nvPr/>
          </p:nvSpPr>
          <p:spPr>
            <a:xfrm>
              <a:off x="6058634" y="4265457"/>
              <a:ext cx="49447" cy="187789"/>
            </a:xfrm>
            <a:custGeom>
              <a:avLst/>
              <a:gdLst/>
              <a:ahLst/>
              <a:cxnLst/>
              <a:rect l="l" t="t" r="r" b="b"/>
              <a:pathLst>
                <a:path w="1454" h="5522" extrusionOk="0">
                  <a:moveTo>
                    <a:pt x="425" y="4171"/>
                  </a:moveTo>
                  <a:cubicBezTo>
                    <a:pt x="604" y="4740"/>
                    <a:pt x="893" y="5165"/>
                    <a:pt x="1207" y="5522"/>
                  </a:cubicBezTo>
                  <a:cubicBezTo>
                    <a:pt x="1241" y="5276"/>
                    <a:pt x="1317" y="5063"/>
                    <a:pt x="1317" y="4808"/>
                  </a:cubicBezTo>
                  <a:cubicBezTo>
                    <a:pt x="1419" y="4248"/>
                    <a:pt x="1453" y="3713"/>
                    <a:pt x="1419" y="3109"/>
                  </a:cubicBezTo>
                  <a:lnTo>
                    <a:pt x="1419" y="2897"/>
                  </a:lnTo>
                  <a:cubicBezTo>
                    <a:pt x="1385" y="2472"/>
                    <a:pt x="1351" y="2048"/>
                    <a:pt x="1275" y="1699"/>
                  </a:cubicBezTo>
                  <a:cubicBezTo>
                    <a:pt x="1207" y="1410"/>
                    <a:pt x="1139" y="1164"/>
                    <a:pt x="1029" y="918"/>
                  </a:cubicBezTo>
                  <a:cubicBezTo>
                    <a:pt x="927" y="603"/>
                    <a:pt x="782" y="281"/>
                    <a:pt x="638" y="0"/>
                  </a:cubicBezTo>
                  <a:cubicBezTo>
                    <a:pt x="1" y="1835"/>
                    <a:pt x="77" y="3186"/>
                    <a:pt x="425" y="4171"/>
                  </a:cubicBezTo>
                  <a:close/>
                </a:path>
              </a:pathLst>
            </a:custGeom>
            <a:solidFill>
              <a:schemeClr val="accent5"/>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1153" name="Google Shape;1153;p52"/>
            <p:cNvSpPr/>
            <p:nvPr/>
          </p:nvSpPr>
          <p:spPr>
            <a:xfrm>
              <a:off x="6289749" y="4904458"/>
              <a:ext cx="38735" cy="31525"/>
            </a:xfrm>
            <a:custGeom>
              <a:avLst/>
              <a:gdLst/>
              <a:ahLst/>
              <a:cxnLst/>
              <a:rect l="l" t="t" r="r" b="b"/>
              <a:pathLst>
                <a:path w="1139" h="927" extrusionOk="0">
                  <a:moveTo>
                    <a:pt x="502" y="884"/>
                  </a:moveTo>
                  <a:cubicBezTo>
                    <a:pt x="680" y="927"/>
                    <a:pt x="850" y="884"/>
                    <a:pt x="960" y="748"/>
                  </a:cubicBezTo>
                  <a:cubicBezTo>
                    <a:pt x="1139" y="536"/>
                    <a:pt x="1062" y="290"/>
                    <a:pt x="850" y="145"/>
                  </a:cubicBezTo>
                  <a:cubicBezTo>
                    <a:pt x="782" y="77"/>
                    <a:pt x="714" y="77"/>
                    <a:pt x="638" y="35"/>
                  </a:cubicBezTo>
                  <a:cubicBezTo>
                    <a:pt x="468" y="1"/>
                    <a:pt x="289" y="77"/>
                    <a:pt x="145" y="213"/>
                  </a:cubicBezTo>
                  <a:cubicBezTo>
                    <a:pt x="1" y="392"/>
                    <a:pt x="77" y="672"/>
                    <a:pt x="289" y="816"/>
                  </a:cubicBezTo>
                  <a:cubicBezTo>
                    <a:pt x="357" y="850"/>
                    <a:pt x="425" y="884"/>
                    <a:pt x="502" y="884"/>
                  </a:cubicBezTo>
                  <a:close/>
                </a:path>
              </a:pathLst>
            </a:custGeom>
            <a:solidFill>
              <a:schemeClr val="accent5"/>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1154" name="Google Shape;1154;p52"/>
            <p:cNvSpPr/>
            <p:nvPr/>
          </p:nvSpPr>
          <p:spPr>
            <a:xfrm>
              <a:off x="6091281" y="4850454"/>
              <a:ext cx="37306" cy="31219"/>
            </a:xfrm>
            <a:custGeom>
              <a:avLst/>
              <a:gdLst/>
              <a:ahLst/>
              <a:cxnLst/>
              <a:rect l="l" t="t" r="r" b="b"/>
              <a:pathLst>
                <a:path w="1097" h="918" extrusionOk="0">
                  <a:moveTo>
                    <a:pt x="493" y="884"/>
                  </a:moveTo>
                  <a:cubicBezTo>
                    <a:pt x="672" y="918"/>
                    <a:pt x="850" y="884"/>
                    <a:pt x="952" y="739"/>
                  </a:cubicBezTo>
                  <a:cubicBezTo>
                    <a:pt x="1096" y="527"/>
                    <a:pt x="1062" y="281"/>
                    <a:pt x="850" y="136"/>
                  </a:cubicBezTo>
                  <a:cubicBezTo>
                    <a:pt x="782" y="68"/>
                    <a:pt x="706" y="68"/>
                    <a:pt x="638" y="34"/>
                  </a:cubicBezTo>
                  <a:cubicBezTo>
                    <a:pt x="459" y="0"/>
                    <a:pt x="247" y="68"/>
                    <a:pt x="145" y="213"/>
                  </a:cubicBezTo>
                  <a:cubicBezTo>
                    <a:pt x="1" y="391"/>
                    <a:pt x="35" y="671"/>
                    <a:pt x="281" y="816"/>
                  </a:cubicBezTo>
                  <a:cubicBezTo>
                    <a:pt x="357" y="850"/>
                    <a:pt x="425" y="884"/>
                    <a:pt x="493" y="884"/>
                  </a:cubicBezTo>
                  <a:close/>
                </a:path>
              </a:pathLst>
            </a:custGeom>
            <a:solidFill>
              <a:schemeClr val="accent5"/>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1155" name="Google Shape;1155;p52"/>
            <p:cNvSpPr/>
            <p:nvPr/>
          </p:nvSpPr>
          <p:spPr>
            <a:xfrm>
              <a:off x="5920257" y="4488172"/>
              <a:ext cx="604381" cy="500692"/>
            </a:xfrm>
            <a:custGeom>
              <a:avLst/>
              <a:gdLst/>
              <a:ahLst/>
              <a:cxnLst/>
              <a:rect l="l" t="t" r="r" b="b"/>
              <a:pathLst>
                <a:path w="17772" h="14723" extrusionOk="0">
                  <a:moveTo>
                    <a:pt x="15368" y="14612"/>
                  </a:moveTo>
                  <a:cubicBezTo>
                    <a:pt x="15793" y="14722"/>
                    <a:pt x="16217" y="14688"/>
                    <a:pt x="16676" y="14578"/>
                  </a:cubicBezTo>
                  <a:cubicBezTo>
                    <a:pt x="16676" y="14578"/>
                    <a:pt x="17772" y="5522"/>
                    <a:pt x="12853" y="1623"/>
                  </a:cubicBezTo>
                  <a:cubicBezTo>
                    <a:pt x="12709" y="1555"/>
                    <a:pt x="12607" y="1445"/>
                    <a:pt x="12463" y="1343"/>
                  </a:cubicBezTo>
                  <a:cubicBezTo>
                    <a:pt x="12140" y="1131"/>
                    <a:pt x="11792" y="952"/>
                    <a:pt x="11435" y="774"/>
                  </a:cubicBezTo>
                  <a:cubicBezTo>
                    <a:pt x="11401" y="740"/>
                    <a:pt x="11367" y="706"/>
                    <a:pt x="11290" y="706"/>
                  </a:cubicBezTo>
                  <a:cubicBezTo>
                    <a:pt x="11010" y="561"/>
                    <a:pt x="10764" y="460"/>
                    <a:pt x="10483" y="383"/>
                  </a:cubicBezTo>
                  <a:cubicBezTo>
                    <a:pt x="10305" y="349"/>
                    <a:pt x="10127" y="315"/>
                    <a:pt x="9948" y="281"/>
                  </a:cubicBezTo>
                  <a:cubicBezTo>
                    <a:pt x="9702" y="247"/>
                    <a:pt x="9455" y="213"/>
                    <a:pt x="9243" y="213"/>
                  </a:cubicBezTo>
                  <a:cubicBezTo>
                    <a:pt x="3857" y="1"/>
                    <a:pt x="1" y="8351"/>
                    <a:pt x="1" y="8351"/>
                  </a:cubicBezTo>
                  <a:cubicBezTo>
                    <a:pt x="1" y="8351"/>
                    <a:pt x="1241" y="9838"/>
                    <a:pt x="3152" y="10195"/>
                  </a:cubicBezTo>
                  <a:cubicBezTo>
                    <a:pt x="3968" y="10331"/>
                    <a:pt x="4885" y="10263"/>
                    <a:pt x="5879" y="9804"/>
                  </a:cubicBezTo>
                  <a:cubicBezTo>
                    <a:pt x="5879" y="9804"/>
                    <a:pt x="5913" y="9838"/>
                    <a:pt x="5913" y="9872"/>
                  </a:cubicBezTo>
                  <a:cubicBezTo>
                    <a:pt x="6091" y="10195"/>
                    <a:pt x="6941" y="11715"/>
                    <a:pt x="8852" y="12063"/>
                  </a:cubicBezTo>
                  <a:cubicBezTo>
                    <a:pt x="9634" y="12208"/>
                    <a:pt x="10585" y="12140"/>
                    <a:pt x="11758" y="11749"/>
                  </a:cubicBezTo>
                  <a:cubicBezTo>
                    <a:pt x="11758" y="11749"/>
                    <a:pt x="13278" y="14264"/>
                    <a:pt x="15368" y="14612"/>
                  </a:cubicBezTo>
                  <a:close/>
                </a:path>
              </a:pathLst>
            </a:custGeom>
            <a:solidFill>
              <a:schemeClr val="lt1"/>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1156" name="Google Shape;1156;p52"/>
            <p:cNvSpPr/>
            <p:nvPr/>
          </p:nvSpPr>
          <p:spPr>
            <a:xfrm>
              <a:off x="5920257" y="4461612"/>
              <a:ext cx="383979" cy="377891"/>
            </a:xfrm>
            <a:custGeom>
              <a:avLst/>
              <a:gdLst/>
              <a:ahLst/>
              <a:cxnLst/>
              <a:rect l="l" t="t" r="r" b="b"/>
              <a:pathLst>
                <a:path w="11291" h="11112" extrusionOk="0">
                  <a:moveTo>
                    <a:pt x="3152" y="10976"/>
                  </a:moveTo>
                  <a:cubicBezTo>
                    <a:pt x="3968" y="11112"/>
                    <a:pt x="4885" y="11044"/>
                    <a:pt x="5879" y="10585"/>
                  </a:cubicBezTo>
                  <a:cubicBezTo>
                    <a:pt x="5879" y="10585"/>
                    <a:pt x="5913" y="10619"/>
                    <a:pt x="5913" y="10653"/>
                  </a:cubicBezTo>
                  <a:cubicBezTo>
                    <a:pt x="6236" y="9200"/>
                    <a:pt x="7332" y="6337"/>
                    <a:pt x="11078" y="1733"/>
                  </a:cubicBezTo>
                  <a:lnTo>
                    <a:pt x="11290" y="1487"/>
                  </a:lnTo>
                  <a:cubicBezTo>
                    <a:pt x="11010" y="1342"/>
                    <a:pt x="10764" y="1241"/>
                    <a:pt x="10483" y="1164"/>
                  </a:cubicBezTo>
                  <a:cubicBezTo>
                    <a:pt x="10305" y="1130"/>
                    <a:pt x="10127" y="1096"/>
                    <a:pt x="9948" y="1062"/>
                  </a:cubicBezTo>
                  <a:cubicBezTo>
                    <a:pt x="4180" y="0"/>
                    <a:pt x="1" y="9132"/>
                    <a:pt x="1" y="9132"/>
                  </a:cubicBezTo>
                  <a:cubicBezTo>
                    <a:pt x="1" y="9132"/>
                    <a:pt x="1241" y="10619"/>
                    <a:pt x="3152" y="10976"/>
                  </a:cubicBezTo>
                  <a:close/>
                </a:path>
              </a:pathLst>
            </a:custGeom>
            <a:solidFill>
              <a:schemeClr val="lt2"/>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1157" name="Google Shape;1157;p52"/>
            <p:cNvSpPr/>
            <p:nvPr/>
          </p:nvSpPr>
          <p:spPr>
            <a:xfrm>
              <a:off x="6304202" y="4512147"/>
              <a:ext cx="221593" cy="476717"/>
            </a:xfrm>
            <a:custGeom>
              <a:avLst/>
              <a:gdLst/>
              <a:ahLst/>
              <a:cxnLst/>
              <a:rect l="l" t="t" r="r" b="b"/>
              <a:pathLst>
                <a:path w="6516" h="14018" extrusionOk="0">
                  <a:moveTo>
                    <a:pt x="4078" y="13907"/>
                  </a:moveTo>
                  <a:cubicBezTo>
                    <a:pt x="4503" y="14017"/>
                    <a:pt x="4927" y="13983"/>
                    <a:pt x="5386" y="13873"/>
                  </a:cubicBezTo>
                  <a:cubicBezTo>
                    <a:pt x="5386" y="13873"/>
                    <a:pt x="6516" y="4350"/>
                    <a:pt x="1173" y="638"/>
                  </a:cubicBezTo>
                  <a:cubicBezTo>
                    <a:pt x="850" y="426"/>
                    <a:pt x="502" y="247"/>
                    <a:pt x="145" y="69"/>
                  </a:cubicBezTo>
                  <a:cubicBezTo>
                    <a:pt x="111" y="35"/>
                    <a:pt x="77" y="1"/>
                    <a:pt x="0" y="1"/>
                  </a:cubicBezTo>
                  <a:cubicBezTo>
                    <a:pt x="255" y="460"/>
                    <a:pt x="468" y="884"/>
                    <a:pt x="637" y="1377"/>
                  </a:cubicBezTo>
                  <a:cubicBezTo>
                    <a:pt x="2515" y="6228"/>
                    <a:pt x="468" y="11044"/>
                    <a:pt x="468" y="11044"/>
                  </a:cubicBezTo>
                  <a:cubicBezTo>
                    <a:pt x="468" y="11044"/>
                    <a:pt x="1988" y="13559"/>
                    <a:pt x="4078" y="13907"/>
                  </a:cubicBezTo>
                  <a:close/>
                </a:path>
              </a:pathLst>
            </a:custGeom>
            <a:solidFill>
              <a:schemeClr val="lt2"/>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1158" name="Google Shape;1158;p52"/>
            <p:cNvSpPr/>
            <p:nvPr/>
          </p:nvSpPr>
          <p:spPr>
            <a:xfrm>
              <a:off x="6049112" y="4784309"/>
              <a:ext cx="7244" cy="26322"/>
            </a:xfrm>
            <a:custGeom>
              <a:avLst/>
              <a:gdLst/>
              <a:ahLst/>
              <a:cxnLst/>
              <a:rect l="l" t="t" r="r" b="b"/>
              <a:pathLst>
                <a:path w="213" h="774" extrusionOk="0">
                  <a:moveTo>
                    <a:pt x="0" y="773"/>
                  </a:moveTo>
                  <a:lnTo>
                    <a:pt x="34" y="773"/>
                  </a:lnTo>
                  <a:cubicBezTo>
                    <a:pt x="145" y="561"/>
                    <a:pt x="213" y="280"/>
                    <a:pt x="213" y="34"/>
                  </a:cubicBezTo>
                  <a:cubicBezTo>
                    <a:pt x="213" y="34"/>
                    <a:pt x="213" y="0"/>
                    <a:pt x="179" y="0"/>
                  </a:cubicBezTo>
                  <a:cubicBezTo>
                    <a:pt x="179" y="0"/>
                    <a:pt x="145" y="0"/>
                    <a:pt x="145" y="34"/>
                  </a:cubicBezTo>
                  <a:cubicBezTo>
                    <a:pt x="34" y="246"/>
                    <a:pt x="0" y="527"/>
                    <a:pt x="0" y="773"/>
                  </a:cubicBezTo>
                  <a:close/>
                </a:path>
              </a:pathLst>
            </a:custGeom>
            <a:solidFill>
              <a:srgbClr val="FFFFFF"/>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1159" name="Google Shape;1159;p52"/>
            <p:cNvSpPr/>
            <p:nvPr/>
          </p:nvSpPr>
          <p:spPr>
            <a:xfrm>
              <a:off x="6028605" y="4786588"/>
              <a:ext cx="11018" cy="27784"/>
            </a:xfrm>
            <a:custGeom>
              <a:avLst/>
              <a:gdLst/>
              <a:ahLst/>
              <a:cxnLst/>
              <a:rect l="l" t="t" r="r" b="b"/>
              <a:pathLst>
                <a:path w="324" h="817" extrusionOk="0">
                  <a:moveTo>
                    <a:pt x="77" y="816"/>
                  </a:moveTo>
                  <a:lnTo>
                    <a:pt x="77" y="816"/>
                  </a:lnTo>
                  <a:cubicBezTo>
                    <a:pt x="179" y="672"/>
                    <a:pt x="213" y="570"/>
                    <a:pt x="247" y="426"/>
                  </a:cubicBezTo>
                  <a:cubicBezTo>
                    <a:pt x="289" y="281"/>
                    <a:pt x="323" y="179"/>
                    <a:pt x="323" y="35"/>
                  </a:cubicBezTo>
                  <a:cubicBezTo>
                    <a:pt x="323" y="35"/>
                    <a:pt x="289" y="35"/>
                    <a:pt x="289" y="1"/>
                  </a:cubicBezTo>
                  <a:cubicBezTo>
                    <a:pt x="247" y="1"/>
                    <a:pt x="247" y="35"/>
                    <a:pt x="213" y="35"/>
                  </a:cubicBezTo>
                  <a:cubicBezTo>
                    <a:pt x="145" y="145"/>
                    <a:pt x="145" y="281"/>
                    <a:pt x="111" y="426"/>
                  </a:cubicBezTo>
                  <a:cubicBezTo>
                    <a:pt x="77" y="528"/>
                    <a:pt x="34" y="672"/>
                    <a:pt x="34" y="782"/>
                  </a:cubicBezTo>
                  <a:cubicBezTo>
                    <a:pt x="0" y="816"/>
                    <a:pt x="34" y="816"/>
                    <a:pt x="77" y="816"/>
                  </a:cubicBezTo>
                  <a:close/>
                </a:path>
              </a:pathLst>
            </a:custGeom>
            <a:solidFill>
              <a:srgbClr val="FFFFFF"/>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1160" name="Google Shape;1160;p52"/>
            <p:cNvSpPr/>
            <p:nvPr/>
          </p:nvSpPr>
          <p:spPr>
            <a:xfrm>
              <a:off x="6039590" y="4738365"/>
              <a:ext cx="14453" cy="26594"/>
            </a:xfrm>
            <a:custGeom>
              <a:avLst/>
              <a:gdLst/>
              <a:ahLst/>
              <a:cxnLst/>
              <a:rect l="l" t="t" r="r" b="b"/>
              <a:pathLst>
                <a:path w="425" h="782" extrusionOk="0">
                  <a:moveTo>
                    <a:pt x="68" y="748"/>
                  </a:moveTo>
                  <a:cubicBezTo>
                    <a:pt x="68" y="782"/>
                    <a:pt x="102" y="748"/>
                    <a:pt x="102" y="748"/>
                  </a:cubicBezTo>
                  <a:cubicBezTo>
                    <a:pt x="178" y="603"/>
                    <a:pt x="246" y="502"/>
                    <a:pt x="314" y="391"/>
                  </a:cubicBezTo>
                  <a:cubicBezTo>
                    <a:pt x="348" y="289"/>
                    <a:pt x="425" y="145"/>
                    <a:pt x="425" y="34"/>
                  </a:cubicBezTo>
                  <a:cubicBezTo>
                    <a:pt x="425" y="34"/>
                    <a:pt x="425" y="0"/>
                    <a:pt x="391" y="0"/>
                  </a:cubicBezTo>
                  <a:lnTo>
                    <a:pt x="348" y="0"/>
                  </a:lnTo>
                  <a:cubicBezTo>
                    <a:pt x="246" y="77"/>
                    <a:pt x="246" y="213"/>
                    <a:pt x="178" y="289"/>
                  </a:cubicBezTo>
                  <a:cubicBezTo>
                    <a:pt x="136" y="425"/>
                    <a:pt x="68" y="569"/>
                    <a:pt x="34" y="714"/>
                  </a:cubicBezTo>
                  <a:cubicBezTo>
                    <a:pt x="0" y="748"/>
                    <a:pt x="34" y="748"/>
                    <a:pt x="68" y="748"/>
                  </a:cubicBezTo>
                  <a:close/>
                </a:path>
              </a:pathLst>
            </a:custGeom>
            <a:solidFill>
              <a:srgbClr val="FFFFFF"/>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1161" name="Google Shape;1161;p52"/>
            <p:cNvSpPr/>
            <p:nvPr/>
          </p:nvSpPr>
          <p:spPr>
            <a:xfrm>
              <a:off x="6012996" y="4749349"/>
              <a:ext cx="14487" cy="22853"/>
            </a:xfrm>
            <a:custGeom>
              <a:avLst/>
              <a:gdLst/>
              <a:ahLst/>
              <a:cxnLst/>
              <a:rect l="l" t="t" r="r" b="b"/>
              <a:pathLst>
                <a:path w="426" h="672" extrusionOk="0">
                  <a:moveTo>
                    <a:pt x="34" y="671"/>
                  </a:moveTo>
                  <a:lnTo>
                    <a:pt x="68" y="637"/>
                  </a:lnTo>
                  <a:cubicBezTo>
                    <a:pt x="111" y="527"/>
                    <a:pt x="179" y="425"/>
                    <a:pt x="247" y="314"/>
                  </a:cubicBezTo>
                  <a:cubicBezTo>
                    <a:pt x="281" y="246"/>
                    <a:pt x="357" y="179"/>
                    <a:pt x="391" y="102"/>
                  </a:cubicBezTo>
                  <a:cubicBezTo>
                    <a:pt x="425" y="34"/>
                    <a:pt x="391" y="0"/>
                    <a:pt x="357" y="0"/>
                  </a:cubicBezTo>
                  <a:lnTo>
                    <a:pt x="281" y="0"/>
                  </a:lnTo>
                  <a:cubicBezTo>
                    <a:pt x="111" y="136"/>
                    <a:pt x="0" y="425"/>
                    <a:pt x="0" y="637"/>
                  </a:cubicBezTo>
                  <a:close/>
                </a:path>
              </a:pathLst>
            </a:custGeom>
            <a:solidFill>
              <a:srgbClr val="FFFFFF"/>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1162" name="Google Shape;1162;p52"/>
            <p:cNvSpPr/>
            <p:nvPr/>
          </p:nvSpPr>
          <p:spPr>
            <a:xfrm>
              <a:off x="5991333" y="4773325"/>
              <a:ext cx="12175" cy="22853"/>
            </a:xfrm>
            <a:custGeom>
              <a:avLst/>
              <a:gdLst/>
              <a:ahLst/>
              <a:cxnLst/>
              <a:rect l="l" t="t" r="r" b="b"/>
              <a:pathLst>
                <a:path w="358" h="672" extrusionOk="0">
                  <a:moveTo>
                    <a:pt x="68" y="671"/>
                  </a:moveTo>
                  <a:lnTo>
                    <a:pt x="111" y="671"/>
                  </a:lnTo>
                  <a:cubicBezTo>
                    <a:pt x="145" y="569"/>
                    <a:pt x="179" y="459"/>
                    <a:pt x="213" y="357"/>
                  </a:cubicBezTo>
                  <a:cubicBezTo>
                    <a:pt x="247" y="281"/>
                    <a:pt x="357" y="179"/>
                    <a:pt x="323" y="68"/>
                  </a:cubicBezTo>
                  <a:cubicBezTo>
                    <a:pt x="323" y="34"/>
                    <a:pt x="281" y="34"/>
                    <a:pt x="247" y="34"/>
                  </a:cubicBezTo>
                  <a:cubicBezTo>
                    <a:pt x="247" y="0"/>
                    <a:pt x="247" y="34"/>
                    <a:pt x="213" y="34"/>
                  </a:cubicBezTo>
                  <a:cubicBezTo>
                    <a:pt x="111" y="68"/>
                    <a:pt x="111" y="213"/>
                    <a:pt x="68" y="323"/>
                  </a:cubicBezTo>
                  <a:cubicBezTo>
                    <a:pt x="34" y="425"/>
                    <a:pt x="0" y="535"/>
                    <a:pt x="34" y="637"/>
                  </a:cubicBezTo>
                  <a:cubicBezTo>
                    <a:pt x="34" y="671"/>
                    <a:pt x="34" y="671"/>
                    <a:pt x="68" y="671"/>
                  </a:cubicBezTo>
                  <a:close/>
                </a:path>
              </a:pathLst>
            </a:custGeom>
            <a:solidFill>
              <a:srgbClr val="FFFFFF"/>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1163" name="Google Shape;1163;p52"/>
            <p:cNvSpPr/>
            <p:nvPr/>
          </p:nvSpPr>
          <p:spPr>
            <a:xfrm>
              <a:off x="6086384" y="4710615"/>
              <a:ext cx="9828" cy="21697"/>
            </a:xfrm>
            <a:custGeom>
              <a:avLst/>
              <a:gdLst/>
              <a:ahLst/>
              <a:cxnLst/>
              <a:rect l="l" t="t" r="r" b="b"/>
              <a:pathLst>
                <a:path w="289" h="638" extrusionOk="0">
                  <a:moveTo>
                    <a:pt x="34" y="638"/>
                  </a:moveTo>
                  <a:lnTo>
                    <a:pt x="111" y="638"/>
                  </a:lnTo>
                  <a:cubicBezTo>
                    <a:pt x="145" y="536"/>
                    <a:pt x="179" y="426"/>
                    <a:pt x="213" y="324"/>
                  </a:cubicBezTo>
                  <a:cubicBezTo>
                    <a:pt x="247" y="256"/>
                    <a:pt x="289" y="145"/>
                    <a:pt x="247" y="77"/>
                  </a:cubicBezTo>
                  <a:cubicBezTo>
                    <a:pt x="247" y="43"/>
                    <a:pt x="247" y="1"/>
                    <a:pt x="213" y="1"/>
                  </a:cubicBezTo>
                  <a:cubicBezTo>
                    <a:pt x="179" y="1"/>
                    <a:pt x="145" y="1"/>
                    <a:pt x="145" y="43"/>
                  </a:cubicBezTo>
                  <a:cubicBezTo>
                    <a:pt x="77" y="111"/>
                    <a:pt x="77" y="213"/>
                    <a:pt x="77" y="290"/>
                  </a:cubicBezTo>
                  <a:lnTo>
                    <a:pt x="0" y="604"/>
                  </a:lnTo>
                  <a:cubicBezTo>
                    <a:pt x="0" y="638"/>
                    <a:pt x="34" y="638"/>
                    <a:pt x="34" y="638"/>
                  </a:cubicBezTo>
                  <a:close/>
                </a:path>
              </a:pathLst>
            </a:custGeom>
            <a:solidFill>
              <a:srgbClr val="FFFFFF"/>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1164" name="Google Shape;1164;p52"/>
            <p:cNvSpPr/>
            <p:nvPr/>
          </p:nvSpPr>
          <p:spPr>
            <a:xfrm>
              <a:off x="6084071" y="4744418"/>
              <a:ext cx="7244" cy="19384"/>
            </a:xfrm>
            <a:custGeom>
              <a:avLst/>
              <a:gdLst/>
              <a:ahLst/>
              <a:cxnLst/>
              <a:rect l="l" t="t" r="r" b="b"/>
              <a:pathLst>
                <a:path w="213" h="570" extrusionOk="0">
                  <a:moveTo>
                    <a:pt x="34" y="570"/>
                  </a:moveTo>
                  <a:cubicBezTo>
                    <a:pt x="34" y="570"/>
                    <a:pt x="68" y="570"/>
                    <a:pt x="68" y="536"/>
                  </a:cubicBezTo>
                  <a:cubicBezTo>
                    <a:pt x="102" y="391"/>
                    <a:pt x="213" y="247"/>
                    <a:pt x="213" y="69"/>
                  </a:cubicBezTo>
                  <a:cubicBezTo>
                    <a:pt x="213" y="35"/>
                    <a:pt x="213" y="1"/>
                    <a:pt x="179" y="1"/>
                  </a:cubicBezTo>
                  <a:cubicBezTo>
                    <a:pt x="145" y="1"/>
                    <a:pt x="102" y="1"/>
                    <a:pt x="68" y="35"/>
                  </a:cubicBezTo>
                  <a:cubicBezTo>
                    <a:pt x="0" y="179"/>
                    <a:pt x="0" y="357"/>
                    <a:pt x="0" y="536"/>
                  </a:cubicBezTo>
                  <a:cubicBezTo>
                    <a:pt x="0" y="536"/>
                    <a:pt x="0" y="570"/>
                    <a:pt x="34" y="570"/>
                  </a:cubicBezTo>
                  <a:close/>
                </a:path>
              </a:pathLst>
            </a:custGeom>
            <a:solidFill>
              <a:srgbClr val="FFFFFF"/>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1165" name="Google Shape;1165;p52"/>
            <p:cNvSpPr/>
            <p:nvPr/>
          </p:nvSpPr>
          <p:spPr>
            <a:xfrm>
              <a:off x="6096212" y="4782847"/>
              <a:ext cx="9556" cy="14487"/>
            </a:xfrm>
            <a:custGeom>
              <a:avLst/>
              <a:gdLst/>
              <a:ahLst/>
              <a:cxnLst/>
              <a:rect l="l" t="t" r="r" b="b"/>
              <a:pathLst>
                <a:path w="281" h="426" extrusionOk="0">
                  <a:moveTo>
                    <a:pt x="68" y="425"/>
                  </a:moveTo>
                  <a:lnTo>
                    <a:pt x="102" y="391"/>
                  </a:lnTo>
                  <a:cubicBezTo>
                    <a:pt x="136" y="289"/>
                    <a:pt x="280" y="145"/>
                    <a:pt x="212" y="43"/>
                  </a:cubicBezTo>
                  <a:cubicBezTo>
                    <a:pt x="212" y="1"/>
                    <a:pt x="212" y="1"/>
                    <a:pt x="170" y="1"/>
                  </a:cubicBezTo>
                  <a:lnTo>
                    <a:pt x="136" y="1"/>
                  </a:lnTo>
                  <a:cubicBezTo>
                    <a:pt x="68" y="43"/>
                    <a:pt x="68" y="111"/>
                    <a:pt x="68" y="145"/>
                  </a:cubicBezTo>
                  <a:cubicBezTo>
                    <a:pt x="34" y="213"/>
                    <a:pt x="34" y="289"/>
                    <a:pt x="0" y="357"/>
                  </a:cubicBezTo>
                  <a:cubicBezTo>
                    <a:pt x="0" y="391"/>
                    <a:pt x="34" y="391"/>
                    <a:pt x="68" y="425"/>
                  </a:cubicBezTo>
                  <a:close/>
                </a:path>
              </a:pathLst>
            </a:custGeom>
            <a:solidFill>
              <a:srgbClr val="FFFFFF"/>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1166" name="Google Shape;1166;p52"/>
            <p:cNvSpPr/>
            <p:nvPr/>
          </p:nvSpPr>
          <p:spPr>
            <a:xfrm>
              <a:off x="6120187" y="4692727"/>
              <a:ext cx="14453" cy="24009"/>
            </a:xfrm>
            <a:custGeom>
              <a:avLst/>
              <a:gdLst/>
              <a:ahLst/>
              <a:cxnLst/>
              <a:rect l="l" t="t" r="r" b="b"/>
              <a:pathLst>
                <a:path w="425" h="706" extrusionOk="0">
                  <a:moveTo>
                    <a:pt x="34" y="705"/>
                  </a:moveTo>
                  <a:lnTo>
                    <a:pt x="102" y="705"/>
                  </a:lnTo>
                  <a:cubicBezTo>
                    <a:pt x="178" y="603"/>
                    <a:pt x="246" y="459"/>
                    <a:pt x="280" y="357"/>
                  </a:cubicBezTo>
                  <a:cubicBezTo>
                    <a:pt x="314" y="246"/>
                    <a:pt x="425" y="145"/>
                    <a:pt x="357" y="34"/>
                  </a:cubicBezTo>
                  <a:lnTo>
                    <a:pt x="314" y="0"/>
                  </a:lnTo>
                  <a:lnTo>
                    <a:pt x="280" y="0"/>
                  </a:lnTo>
                  <a:cubicBezTo>
                    <a:pt x="144" y="34"/>
                    <a:pt x="144" y="179"/>
                    <a:pt x="102" y="280"/>
                  </a:cubicBezTo>
                  <a:cubicBezTo>
                    <a:pt x="68" y="391"/>
                    <a:pt x="34" y="527"/>
                    <a:pt x="0" y="637"/>
                  </a:cubicBezTo>
                  <a:cubicBezTo>
                    <a:pt x="0" y="671"/>
                    <a:pt x="0" y="705"/>
                    <a:pt x="34" y="705"/>
                  </a:cubicBezTo>
                  <a:close/>
                </a:path>
              </a:pathLst>
            </a:custGeom>
            <a:solidFill>
              <a:srgbClr val="FFFFFF"/>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1167" name="Google Shape;1167;p52"/>
            <p:cNvSpPr/>
            <p:nvPr/>
          </p:nvSpPr>
          <p:spPr>
            <a:xfrm>
              <a:off x="6098491" y="4671064"/>
              <a:ext cx="13331" cy="22853"/>
            </a:xfrm>
            <a:custGeom>
              <a:avLst/>
              <a:gdLst/>
              <a:ahLst/>
              <a:cxnLst/>
              <a:rect l="l" t="t" r="r" b="b"/>
              <a:pathLst>
                <a:path w="392" h="672" extrusionOk="0">
                  <a:moveTo>
                    <a:pt x="69" y="671"/>
                  </a:moveTo>
                  <a:lnTo>
                    <a:pt x="103" y="671"/>
                  </a:lnTo>
                  <a:cubicBezTo>
                    <a:pt x="179" y="569"/>
                    <a:pt x="213" y="459"/>
                    <a:pt x="281" y="357"/>
                  </a:cubicBezTo>
                  <a:cubicBezTo>
                    <a:pt x="315" y="280"/>
                    <a:pt x="392" y="178"/>
                    <a:pt x="392" y="68"/>
                  </a:cubicBezTo>
                  <a:cubicBezTo>
                    <a:pt x="392" y="34"/>
                    <a:pt x="358" y="34"/>
                    <a:pt x="315" y="0"/>
                  </a:cubicBezTo>
                  <a:cubicBezTo>
                    <a:pt x="281" y="0"/>
                    <a:pt x="281" y="0"/>
                    <a:pt x="247" y="34"/>
                  </a:cubicBezTo>
                  <a:cubicBezTo>
                    <a:pt x="179" y="68"/>
                    <a:pt x="145" y="178"/>
                    <a:pt x="103" y="280"/>
                  </a:cubicBezTo>
                  <a:cubicBezTo>
                    <a:pt x="69" y="391"/>
                    <a:pt x="35" y="493"/>
                    <a:pt x="1" y="603"/>
                  </a:cubicBezTo>
                  <a:cubicBezTo>
                    <a:pt x="1" y="637"/>
                    <a:pt x="35" y="671"/>
                    <a:pt x="69" y="671"/>
                  </a:cubicBezTo>
                  <a:close/>
                </a:path>
              </a:pathLst>
            </a:custGeom>
            <a:solidFill>
              <a:srgbClr val="FFFFFF"/>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1168" name="Google Shape;1168;p52"/>
            <p:cNvSpPr/>
            <p:nvPr/>
          </p:nvSpPr>
          <p:spPr>
            <a:xfrm>
              <a:off x="6054009" y="4685483"/>
              <a:ext cx="15643" cy="22853"/>
            </a:xfrm>
            <a:custGeom>
              <a:avLst/>
              <a:gdLst/>
              <a:ahLst/>
              <a:cxnLst/>
              <a:rect l="l" t="t" r="r" b="b"/>
              <a:pathLst>
                <a:path w="460" h="672" extrusionOk="0">
                  <a:moveTo>
                    <a:pt x="69" y="672"/>
                  </a:moveTo>
                  <a:lnTo>
                    <a:pt x="103" y="638"/>
                  </a:lnTo>
                  <a:cubicBezTo>
                    <a:pt x="179" y="527"/>
                    <a:pt x="213" y="426"/>
                    <a:pt x="281" y="358"/>
                  </a:cubicBezTo>
                  <a:cubicBezTo>
                    <a:pt x="315" y="281"/>
                    <a:pt x="426" y="213"/>
                    <a:pt x="426" y="103"/>
                  </a:cubicBezTo>
                  <a:cubicBezTo>
                    <a:pt x="459" y="69"/>
                    <a:pt x="426" y="35"/>
                    <a:pt x="349" y="1"/>
                  </a:cubicBezTo>
                  <a:cubicBezTo>
                    <a:pt x="349" y="1"/>
                    <a:pt x="315" y="1"/>
                    <a:pt x="281" y="35"/>
                  </a:cubicBezTo>
                  <a:cubicBezTo>
                    <a:pt x="213" y="69"/>
                    <a:pt x="137" y="213"/>
                    <a:pt x="103" y="281"/>
                  </a:cubicBezTo>
                  <a:cubicBezTo>
                    <a:pt x="69" y="392"/>
                    <a:pt x="35" y="493"/>
                    <a:pt x="1" y="604"/>
                  </a:cubicBezTo>
                  <a:cubicBezTo>
                    <a:pt x="1" y="638"/>
                    <a:pt x="35" y="638"/>
                    <a:pt x="69" y="672"/>
                  </a:cubicBezTo>
                  <a:close/>
                </a:path>
              </a:pathLst>
            </a:custGeom>
            <a:solidFill>
              <a:srgbClr val="FFFFFF"/>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1169" name="Google Shape;1169;p52"/>
            <p:cNvSpPr/>
            <p:nvPr/>
          </p:nvSpPr>
          <p:spPr>
            <a:xfrm>
              <a:off x="6021362" y="4688952"/>
              <a:ext cx="13331" cy="21697"/>
            </a:xfrm>
            <a:custGeom>
              <a:avLst/>
              <a:gdLst/>
              <a:ahLst/>
              <a:cxnLst/>
              <a:rect l="l" t="t" r="r" b="b"/>
              <a:pathLst>
                <a:path w="392" h="638" extrusionOk="0">
                  <a:moveTo>
                    <a:pt x="77" y="604"/>
                  </a:moveTo>
                  <a:cubicBezTo>
                    <a:pt x="111" y="638"/>
                    <a:pt x="145" y="604"/>
                    <a:pt x="145" y="604"/>
                  </a:cubicBezTo>
                  <a:cubicBezTo>
                    <a:pt x="179" y="502"/>
                    <a:pt x="213" y="391"/>
                    <a:pt x="247" y="290"/>
                  </a:cubicBezTo>
                  <a:cubicBezTo>
                    <a:pt x="290" y="213"/>
                    <a:pt x="392" y="145"/>
                    <a:pt x="358" y="43"/>
                  </a:cubicBezTo>
                  <a:cubicBezTo>
                    <a:pt x="358" y="43"/>
                    <a:pt x="324" y="1"/>
                    <a:pt x="290" y="1"/>
                  </a:cubicBezTo>
                  <a:lnTo>
                    <a:pt x="290" y="1"/>
                  </a:lnTo>
                  <a:cubicBezTo>
                    <a:pt x="145" y="1"/>
                    <a:pt x="111" y="145"/>
                    <a:pt x="77" y="256"/>
                  </a:cubicBezTo>
                  <a:cubicBezTo>
                    <a:pt x="35" y="357"/>
                    <a:pt x="1" y="468"/>
                    <a:pt x="35" y="570"/>
                  </a:cubicBezTo>
                  <a:cubicBezTo>
                    <a:pt x="35" y="604"/>
                    <a:pt x="77" y="604"/>
                    <a:pt x="77" y="604"/>
                  </a:cubicBezTo>
                  <a:close/>
                </a:path>
              </a:pathLst>
            </a:custGeom>
            <a:solidFill>
              <a:srgbClr val="FFFFFF"/>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1170" name="Google Shape;1170;p52"/>
            <p:cNvSpPr/>
            <p:nvPr/>
          </p:nvSpPr>
          <p:spPr>
            <a:xfrm>
              <a:off x="5982967" y="4709459"/>
              <a:ext cx="9556" cy="20541"/>
            </a:xfrm>
            <a:custGeom>
              <a:avLst/>
              <a:gdLst/>
              <a:ahLst/>
              <a:cxnLst/>
              <a:rect l="l" t="t" r="r" b="b"/>
              <a:pathLst>
                <a:path w="281" h="604" extrusionOk="0">
                  <a:moveTo>
                    <a:pt x="34" y="604"/>
                  </a:moveTo>
                  <a:cubicBezTo>
                    <a:pt x="68" y="604"/>
                    <a:pt x="68" y="604"/>
                    <a:pt x="102" y="570"/>
                  </a:cubicBezTo>
                  <a:cubicBezTo>
                    <a:pt x="102" y="502"/>
                    <a:pt x="144" y="392"/>
                    <a:pt x="212" y="324"/>
                  </a:cubicBezTo>
                  <a:cubicBezTo>
                    <a:pt x="246" y="213"/>
                    <a:pt x="280" y="145"/>
                    <a:pt x="280" y="77"/>
                  </a:cubicBezTo>
                  <a:cubicBezTo>
                    <a:pt x="280" y="35"/>
                    <a:pt x="246" y="1"/>
                    <a:pt x="212" y="1"/>
                  </a:cubicBezTo>
                  <a:lnTo>
                    <a:pt x="144" y="1"/>
                  </a:lnTo>
                  <a:cubicBezTo>
                    <a:pt x="68" y="77"/>
                    <a:pt x="68" y="179"/>
                    <a:pt x="34" y="247"/>
                  </a:cubicBezTo>
                  <a:cubicBezTo>
                    <a:pt x="34" y="358"/>
                    <a:pt x="0" y="460"/>
                    <a:pt x="0" y="570"/>
                  </a:cubicBezTo>
                  <a:close/>
                </a:path>
              </a:pathLst>
            </a:custGeom>
            <a:solidFill>
              <a:srgbClr val="FFFFFF"/>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1171" name="Google Shape;1171;p52"/>
            <p:cNvSpPr/>
            <p:nvPr/>
          </p:nvSpPr>
          <p:spPr>
            <a:xfrm>
              <a:off x="5960114" y="4734896"/>
              <a:ext cx="9590" cy="24009"/>
            </a:xfrm>
            <a:custGeom>
              <a:avLst/>
              <a:gdLst/>
              <a:ahLst/>
              <a:cxnLst/>
              <a:rect l="l" t="t" r="r" b="b"/>
              <a:pathLst>
                <a:path w="282" h="706" extrusionOk="0">
                  <a:moveTo>
                    <a:pt x="69" y="705"/>
                  </a:moveTo>
                  <a:cubicBezTo>
                    <a:pt x="69" y="705"/>
                    <a:pt x="103" y="705"/>
                    <a:pt x="103" y="671"/>
                  </a:cubicBezTo>
                  <a:cubicBezTo>
                    <a:pt x="137" y="604"/>
                    <a:pt x="179" y="459"/>
                    <a:pt x="213" y="349"/>
                  </a:cubicBezTo>
                  <a:cubicBezTo>
                    <a:pt x="247" y="247"/>
                    <a:pt x="281" y="179"/>
                    <a:pt x="281" y="68"/>
                  </a:cubicBezTo>
                  <a:lnTo>
                    <a:pt x="213" y="0"/>
                  </a:lnTo>
                  <a:cubicBezTo>
                    <a:pt x="179" y="0"/>
                    <a:pt x="179" y="34"/>
                    <a:pt x="137" y="34"/>
                  </a:cubicBezTo>
                  <a:cubicBezTo>
                    <a:pt x="69" y="102"/>
                    <a:pt x="69" y="213"/>
                    <a:pt x="69" y="315"/>
                  </a:cubicBezTo>
                  <a:cubicBezTo>
                    <a:pt x="35" y="425"/>
                    <a:pt x="1" y="561"/>
                    <a:pt x="1" y="671"/>
                  </a:cubicBezTo>
                  <a:cubicBezTo>
                    <a:pt x="1" y="705"/>
                    <a:pt x="35" y="705"/>
                    <a:pt x="69" y="705"/>
                  </a:cubicBezTo>
                  <a:close/>
                </a:path>
              </a:pathLst>
            </a:custGeom>
            <a:solidFill>
              <a:srgbClr val="FFFFFF"/>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1172" name="Google Shape;1172;p52"/>
            <p:cNvSpPr/>
            <p:nvPr/>
          </p:nvSpPr>
          <p:spPr>
            <a:xfrm>
              <a:off x="6008099" y="4720443"/>
              <a:ext cx="9828" cy="16800"/>
            </a:xfrm>
            <a:custGeom>
              <a:avLst/>
              <a:gdLst/>
              <a:ahLst/>
              <a:cxnLst/>
              <a:rect l="l" t="t" r="r" b="b"/>
              <a:pathLst>
                <a:path w="289" h="494" extrusionOk="0">
                  <a:moveTo>
                    <a:pt x="77" y="493"/>
                  </a:moveTo>
                  <a:cubicBezTo>
                    <a:pt x="77" y="493"/>
                    <a:pt x="111" y="493"/>
                    <a:pt x="111" y="459"/>
                  </a:cubicBezTo>
                  <a:cubicBezTo>
                    <a:pt x="178" y="425"/>
                    <a:pt x="212" y="349"/>
                    <a:pt x="212" y="247"/>
                  </a:cubicBezTo>
                  <a:cubicBezTo>
                    <a:pt x="255" y="179"/>
                    <a:pt x="289" y="103"/>
                    <a:pt x="255" y="35"/>
                  </a:cubicBezTo>
                  <a:cubicBezTo>
                    <a:pt x="212" y="1"/>
                    <a:pt x="212" y="1"/>
                    <a:pt x="178" y="1"/>
                  </a:cubicBezTo>
                  <a:lnTo>
                    <a:pt x="111" y="1"/>
                  </a:lnTo>
                  <a:cubicBezTo>
                    <a:pt x="77" y="69"/>
                    <a:pt x="77" y="137"/>
                    <a:pt x="77" y="213"/>
                  </a:cubicBezTo>
                  <a:cubicBezTo>
                    <a:pt x="77" y="281"/>
                    <a:pt x="43" y="349"/>
                    <a:pt x="0" y="425"/>
                  </a:cubicBezTo>
                  <a:cubicBezTo>
                    <a:pt x="0" y="459"/>
                    <a:pt x="43" y="493"/>
                    <a:pt x="77" y="493"/>
                  </a:cubicBezTo>
                  <a:close/>
                </a:path>
              </a:pathLst>
            </a:custGeom>
            <a:solidFill>
              <a:srgbClr val="FFFFFF"/>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1173" name="Google Shape;1173;p52"/>
            <p:cNvSpPr/>
            <p:nvPr/>
          </p:nvSpPr>
          <p:spPr>
            <a:xfrm>
              <a:off x="5968514" y="4757715"/>
              <a:ext cx="9556" cy="24009"/>
            </a:xfrm>
            <a:custGeom>
              <a:avLst/>
              <a:gdLst/>
              <a:ahLst/>
              <a:cxnLst/>
              <a:rect l="l" t="t" r="r" b="b"/>
              <a:pathLst>
                <a:path w="281" h="706" extrusionOk="0">
                  <a:moveTo>
                    <a:pt x="34" y="706"/>
                  </a:moveTo>
                  <a:cubicBezTo>
                    <a:pt x="68" y="706"/>
                    <a:pt x="68" y="672"/>
                    <a:pt x="68" y="672"/>
                  </a:cubicBezTo>
                  <a:cubicBezTo>
                    <a:pt x="102" y="570"/>
                    <a:pt x="145" y="459"/>
                    <a:pt x="179" y="357"/>
                  </a:cubicBezTo>
                  <a:cubicBezTo>
                    <a:pt x="213" y="247"/>
                    <a:pt x="281" y="145"/>
                    <a:pt x="247" y="34"/>
                  </a:cubicBezTo>
                  <a:cubicBezTo>
                    <a:pt x="247" y="0"/>
                    <a:pt x="247" y="0"/>
                    <a:pt x="213" y="0"/>
                  </a:cubicBezTo>
                  <a:lnTo>
                    <a:pt x="145" y="0"/>
                  </a:lnTo>
                  <a:cubicBezTo>
                    <a:pt x="68" y="68"/>
                    <a:pt x="68" y="213"/>
                    <a:pt x="34" y="281"/>
                  </a:cubicBezTo>
                  <a:cubicBezTo>
                    <a:pt x="34" y="425"/>
                    <a:pt x="0" y="527"/>
                    <a:pt x="0" y="672"/>
                  </a:cubicBezTo>
                  <a:cubicBezTo>
                    <a:pt x="0" y="672"/>
                    <a:pt x="34" y="672"/>
                    <a:pt x="34" y="706"/>
                  </a:cubicBezTo>
                  <a:close/>
                </a:path>
              </a:pathLst>
            </a:custGeom>
            <a:solidFill>
              <a:srgbClr val="FFFFFF"/>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1174" name="Google Shape;1174;p52"/>
            <p:cNvSpPr/>
            <p:nvPr/>
          </p:nvSpPr>
          <p:spPr>
            <a:xfrm>
              <a:off x="6112944" y="4736053"/>
              <a:ext cx="10746" cy="16800"/>
            </a:xfrm>
            <a:custGeom>
              <a:avLst/>
              <a:gdLst/>
              <a:ahLst/>
              <a:cxnLst/>
              <a:rect l="l" t="t" r="r" b="b"/>
              <a:pathLst>
                <a:path w="316" h="494" extrusionOk="0">
                  <a:moveTo>
                    <a:pt x="35" y="493"/>
                  </a:moveTo>
                  <a:cubicBezTo>
                    <a:pt x="69" y="493"/>
                    <a:pt x="69" y="493"/>
                    <a:pt x="103" y="459"/>
                  </a:cubicBezTo>
                  <a:cubicBezTo>
                    <a:pt x="145" y="391"/>
                    <a:pt x="179" y="315"/>
                    <a:pt x="213" y="247"/>
                  </a:cubicBezTo>
                  <a:cubicBezTo>
                    <a:pt x="247" y="213"/>
                    <a:pt x="281" y="145"/>
                    <a:pt x="315" y="68"/>
                  </a:cubicBezTo>
                  <a:cubicBezTo>
                    <a:pt x="315" y="34"/>
                    <a:pt x="281" y="34"/>
                    <a:pt x="247" y="0"/>
                  </a:cubicBezTo>
                  <a:cubicBezTo>
                    <a:pt x="247" y="0"/>
                    <a:pt x="213" y="0"/>
                    <a:pt x="213" y="34"/>
                  </a:cubicBezTo>
                  <a:cubicBezTo>
                    <a:pt x="145" y="68"/>
                    <a:pt x="103" y="145"/>
                    <a:pt x="69" y="213"/>
                  </a:cubicBezTo>
                  <a:cubicBezTo>
                    <a:pt x="35" y="281"/>
                    <a:pt x="35" y="391"/>
                    <a:pt x="1" y="459"/>
                  </a:cubicBezTo>
                  <a:close/>
                </a:path>
              </a:pathLst>
            </a:custGeom>
            <a:solidFill>
              <a:srgbClr val="FFFFFF"/>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1175" name="Google Shape;1175;p52"/>
            <p:cNvSpPr/>
            <p:nvPr/>
          </p:nvSpPr>
          <p:spPr>
            <a:xfrm>
              <a:off x="6163513" y="4658924"/>
              <a:ext cx="9556" cy="19384"/>
            </a:xfrm>
            <a:custGeom>
              <a:avLst/>
              <a:gdLst/>
              <a:ahLst/>
              <a:cxnLst/>
              <a:rect l="l" t="t" r="r" b="b"/>
              <a:pathLst>
                <a:path w="281" h="570" extrusionOk="0">
                  <a:moveTo>
                    <a:pt x="34" y="569"/>
                  </a:moveTo>
                  <a:lnTo>
                    <a:pt x="68" y="569"/>
                  </a:lnTo>
                  <a:cubicBezTo>
                    <a:pt x="145" y="391"/>
                    <a:pt x="281" y="213"/>
                    <a:pt x="281" y="34"/>
                  </a:cubicBezTo>
                  <a:cubicBezTo>
                    <a:pt x="281" y="34"/>
                    <a:pt x="281" y="0"/>
                    <a:pt x="247" y="0"/>
                  </a:cubicBezTo>
                  <a:lnTo>
                    <a:pt x="213" y="34"/>
                  </a:lnTo>
                  <a:cubicBezTo>
                    <a:pt x="68" y="145"/>
                    <a:pt x="68" y="357"/>
                    <a:pt x="0" y="535"/>
                  </a:cubicBezTo>
                  <a:cubicBezTo>
                    <a:pt x="0" y="569"/>
                    <a:pt x="0" y="569"/>
                    <a:pt x="34" y="569"/>
                  </a:cubicBezTo>
                  <a:close/>
                </a:path>
              </a:pathLst>
            </a:custGeom>
            <a:solidFill>
              <a:srgbClr val="FFFFFF"/>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1176" name="Google Shape;1176;p52"/>
            <p:cNvSpPr/>
            <p:nvPr/>
          </p:nvSpPr>
          <p:spPr>
            <a:xfrm>
              <a:off x="6134607" y="4644470"/>
              <a:ext cx="14487" cy="18228"/>
            </a:xfrm>
            <a:custGeom>
              <a:avLst/>
              <a:gdLst/>
              <a:ahLst/>
              <a:cxnLst/>
              <a:rect l="l" t="t" r="r" b="b"/>
              <a:pathLst>
                <a:path w="426" h="536" extrusionOk="0">
                  <a:moveTo>
                    <a:pt x="69" y="536"/>
                  </a:moveTo>
                  <a:lnTo>
                    <a:pt x="103" y="536"/>
                  </a:lnTo>
                  <a:cubicBezTo>
                    <a:pt x="247" y="425"/>
                    <a:pt x="358" y="289"/>
                    <a:pt x="392" y="145"/>
                  </a:cubicBezTo>
                  <a:cubicBezTo>
                    <a:pt x="426" y="111"/>
                    <a:pt x="392" y="77"/>
                    <a:pt x="358" y="34"/>
                  </a:cubicBezTo>
                  <a:cubicBezTo>
                    <a:pt x="358" y="34"/>
                    <a:pt x="358" y="0"/>
                    <a:pt x="315" y="0"/>
                  </a:cubicBezTo>
                  <a:cubicBezTo>
                    <a:pt x="247" y="0"/>
                    <a:pt x="213" y="77"/>
                    <a:pt x="213" y="145"/>
                  </a:cubicBezTo>
                  <a:cubicBezTo>
                    <a:pt x="179" y="247"/>
                    <a:pt x="103" y="357"/>
                    <a:pt x="35" y="459"/>
                  </a:cubicBezTo>
                  <a:cubicBezTo>
                    <a:pt x="1" y="502"/>
                    <a:pt x="35" y="536"/>
                    <a:pt x="69" y="536"/>
                  </a:cubicBezTo>
                  <a:close/>
                </a:path>
              </a:pathLst>
            </a:custGeom>
            <a:solidFill>
              <a:srgbClr val="FFFFFF"/>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1177" name="Google Shape;1177;p52"/>
            <p:cNvSpPr/>
            <p:nvPr/>
          </p:nvSpPr>
          <p:spPr>
            <a:xfrm>
              <a:off x="6097334" y="4633792"/>
              <a:ext cx="14487" cy="16766"/>
            </a:xfrm>
            <a:custGeom>
              <a:avLst/>
              <a:gdLst/>
              <a:ahLst/>
              <a:cxnLst/>
              <a:rect l="l" t="t" r="r" b="b"/>
              <a:pathLst>
                <a:path w="426" h="493" extrusionOk="0">
                  <a:moveTo>
                    <a:pt x="103" y="493"/>
                  </a:moveTo>
                  <a:lnTo>
                    <a:pt x="137" y="493"/>
                  </a:lnTo>
                  <a:cubicBezTo>
                    <a:pt x="213" y="425"/>
                    <a:pt x="281" y="348"/>
                    <a:pt x="315" y="281"/>
                  </a:cubicBezTo>
                  <a:cubicBezTo>
                    <a:pt x="349" y="213"/>
                    <a:pt x="426" y="179"/>
                    <a:pt x="426" y="102"/>
                  </a:cubicBezTo>
                  <a:cubicBezTo>
                    <a:pt x="426" y="68"/>
                    <a:pt x="392" y="0"/>
                    <a:pt x="349" y="0"/>
                  </a:cubicBezTo>
                  <a:lnTo>
                    <a:pt x="315" y="0"/>
                  </a:lnTo>
                  <a:cubicBezTo>
                    <a:pt x="247" y="68"/>
                    <a:pt x="213" y="102"/>
                    <a:pt x="179" y="179"/>
                  </a:cubicBezTo>
                  <a:cubicBezTo>
                    <a:pt x="103" y="281"/>
                    <a:pt x="69" y="348"/>
                    <a:pt x="35" y="425"/>
                  </a:cubicBezTo>
                  <a:cubicBezTo>
                    <a:pt x="1" y="459"/>
                    <a:pt x="35" y="493"/>
                    <a:pt x="103" y="493"/>
                  </a:cubicBezTo>
                  <a:close/>
                </a:path>
              </a:pathLst>
            </a:custGeom>
            <a:solidFill>
              <a:srgbClr val="FFFFFF"/>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1178" name="Google Shape;1178;p52"/>
            <p:cNvSpPr/>
            <p:nvPr/>
          </p:nvSpPr>
          <p:spPr>
            <a:xfrm>
              <a:off x="6064721" y="4644470"/>
              <a:ext cx="12141" cy="20541"/>
            </a:xfrm>
            <a:custGeom>
              <a:avLst/>
              <a:gdLst/>
              <a:ahLst/>
              <a:cxnLst/>
              <a:rect l="l" t="t" r="r" b="b"/>
              <a:pathLst>
                <a:path w="357" h="604" extrusionOk="0">
                  <a:moveTo>
                    <a:pt x="77" y="604"/>
                  </a:moveTo>
                  <a:cubicBezTo>
                    <a:pt x="111" y="604"/>
                    <a:pt x="144" y="604"/>
                    <a:pt x="144" y="570"/>
                  </a:cubicBezTo>
                  <a:cubicBezTo>
                    <a:pt x="178" y="502"/>
                    <a:pt x="212" y="391"/>
                    <a:pt x="246" y="323"/>
                  </a:cubicBezTo>
                  <a:cubicBezTo>
                    <a:pt x="289" y="247"/>
                    <a:pt x="357" y="179"/>
                    <a:pt x="323" y="77"/>
                  </a:cubicBezTo>
                  <a:cubicBezTo>
                    <a:pt x="323" y="34"/>
                    <a:pt x="323" y="0"/>
                    <a:pt x="289" y="0"/>
                  </a:cubicBezTo>
                  <a:lnTo>
                    <a:pt x="246" y="0"/>
                  </a:lnTo>
                  <a:cubicBezTo>
                    <a:pt x="34" y="111"/>
                    <a:pt x="0" y="391"/>
                    <a:pt x="34" y="570"/>
                  </a:cubicBezTo>
                  <a:cubicBezTo>
                    <a:pt x="34" y="570"/>
                    <a:pt x="34" y="604"/>
                    <a:pt x="77" y="604"/>
                  </a:cubicBezTo>
                  <a:close/>
                </a:path>
              </a:pathLst>
            </a:custGeom>
            <a:solidFill>
              <a:srgbClr val="FFFFFF"/>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1179" name="Google Shape;1179;p52"/>
            <p:cNvSpPr/>
            <p:nvPr/>
          </p:nvSpPr>
          <p:spPr>
            <a:xfrm>
              <a:off x="6027449" y="4637261"/>
              <a:ext cx="18228" cy="22853"/>
            </a:xfrm>
            <a:custGeom>
              <a:avLst/>
              <a:gdLst/>
              <a:ahLst/>
              <a:cxnLst/>
              <a:rect l="l" t="t" r="r" b="b"/>
              <a:pathLst>
                <a:path w="536" h="672" extrusionOk="0">
                  <a:moveTo>
                    <a:pt x="68" y="671"/>
                  </a:moveTo>
                  <a:lnTo>
                    <a:pt x="145" y="671"/>
                  </a:lnTo>
                  <a:cubicBezTo>
                    <a:pt x="213" y="569"/>
                    <a:pt x="281" y="459"/>
                    <a:pt x="357" y="357"/>
                  </a:cubicBezTo>
                  <a:cubicBezTo>
                    <a:pt x="425" y="289"/>
                    <a:pt x="493" y="179"/>
                    <a:pt x="493" y="77"/>
                  </a:cubicBezTo>
                  <a:cubicBezTo>
                    <a:pt x="535" y="34"/>
                    <a:pt x="493" y="34"/>
                    <a:pt x="459" y="0"/>
                  </a:cubicBezTo>
                  <a:lnTo>
                    <a:pt x="425" y="0"/>
                  </a:lnTo>
                  <a:cubicBezTo>
                    <a:pt x="323" y="77"/>
                    <a:pt x="247" y="179"/>
                    <a:pt x="179" y="289"/>
                  </a:cubicBezTo>
                  <a:cubicBezTo>
                    <a:pt x="111" y="391"/>
                    <a:pt x="68" y="501"/>
                    <a:pt x="34" y="603"/>
                  </a:cubicBezTo>
                  <a:cubicBezTo>
                    <a:pt x="0" y="637"/>
                    <a:pt x="34" y="671"/>
                    <a:pt x="68" y="671"/>
                  </a:cubicBezTo>
                  <a:close/>
                </a:path>
              </a:pathLst>
            </a:custGeom>
            <a:solidFill>
              <a:srgbClr val="FFFFFF"/>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1180" name="Google Shape;1180;p52"/>
            <p:cNvSpPr/>
            <p:nvPr/>
          </p:nvSpPr>
          <p:spPr>
            <a:xfrm>
              <a:off x="6084071" y="4596520"/>
              <a:ext cx="10712" cy="14487"/>
            </a:xfrm>
            <a:custGeom>
              <a:avLst/>
              <a:gdLst/>
              <a:ahLst/>
              <a:cxnLst/>
              <a:rect l="l" t="t" r="r" b="b"/>
              <a:pathLst>
                <a:path w="315" h="426" extrusionOk="0">
                  <a:moveTo>
                    <a:pt x="68" y="425"/>
                  </a:moveTo>
                  <a:cubicBezTo>
                    <a:pt x="102" y="425"/>
                    <a:pt x="145" y="425"/>
                    <a:pt x="145" y="383"/>
                  </a:cubicBezTo>
                  <a:cubicBezTo>
                    <a:pt x="179" y="315"/>
                    <a:pt x="213" y="247"/>
                    <a:pt x="247" y="170"/>
                  </a:cubicBezTo>
                  <a:cubicBezTo>
                    <a:pt x="281" y="102"/>
                    <a:pt x="315" y="34"/>
                    <a:pt x="247" y="0"/>
                  </a:cubicBezTo>
                  <a:lnTo>
                    <a:pt x="213" y="0"/>
                  </a:lnTo>
                  <a:cubicBezTo>
                    <a:pt x="145" y="0"/>
                    <a:pt x="68" y="102"/>
                    <a:pt x="68" y="136"/>
                  </a:cubicBezTo>
                  <a:cubicBezTo>
                    <a:pt x="34" y="213"/>
                    <a:pt x="0" y="281"/>
                    <a:pt x="34" y="349"/>
                  </a:cubicBezTo>
                  <a:cubicBezTo>
                    <a:pt x="34" y="383"/>
                    <a:pt x="34" y="425"/>
                    <a:pt x="68" y="425"/>
                  </a:cubicBezTo>
                  <a:close/>
                </a:path>
              </a:pathLst>
            </a:custGeom>
            <a:solidFill>
              <a:srgbClr val="FFFFFF"/>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1181" name="Google Shape;1181;p52"/>
            <p:cNvSpPr/>
            <p:nvPr/>
          </p:nvSpPr>
          <p:spPr>
            <a:xfrm>
              <a:off x="5992489" y="4661508"/>
              <a:ext cx="8400" cy="24009"/>
            </a:xfrm>
            <a:custGeom>
              <a:avLst/>
              <a:gdLst/>
              <a:ahLst/>
              <a:cxnLst/>
              <a:rect l="l" t="t" r="r" b="b"/>
              <a:pathLst>
                <a:path w="247" h="706" extrusionOk="0">
                  <a:moveTo>
                    <a:pt x="34" y="706"/>
                  </a:moveTo>
                  <a:lnTo>
                    <a:pt x="77" y="672"/>
                  </a:lnTo>
                  <a:cubicBezTo>
                    <a:pt x="111" y="561"/>
                    <a:pt x="145" y="459"/>
                    <a:pt x="179" y="349"/>
                  </a:cubicBezTo>
                  <a:cubicBezTo>
                    <a:pt x="213" y="247"/>
                    <a:pt x="247" y="171"/>
                    <a:pt x="213" y="69"/>
                  </a:cubicBezTo>
                  <a:cubicBezTo>
                    <a:pt x="213" y="35"/>
                    <a:pt x="213" y="35"/>
                    <a:pt x="179" y="35"/>
                  </a:cubicBezTo>
                  <a:cubicBezTo>
                    <a:pt x="145" y="1"/>
                    <a:pt x="111" y="35"/>
                    <a:pt x="77" y="69"/>
                  </a:cubicBezTo>
                  <a:cubicBezTo>
                    <a:pt x="34" y="137"/>
                    <a:pt x="34" y="247"/>
                    <a:pt x="34" y="349"/>
                  </a:cubicBezTo>
                  <a:cubicBezTo>
                    <a:pt x="0" y="459"/>
                    <a:pt x="0" y="561"/>
                    <a:pt x="0" y="672"/>
                  </a:cubicBezTo>
                  <a:close/>
                </a:path>
              </a:pathLst>
            </a:custGeom>
            <a:solidFill>
              <a:srgbClr val="FFFFFF"/>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1182" name="Google Shape;1182;p52"/>
            <p:cNvSpPr/>
            <p:nvPr/>
          </p:nvSpPr>
          <p:spPr>
            <a:xfrm>
              <a:off x="6121344" y="4587848"/>
              <a:ext cx="13297" cy="17072"/>
            </a:xfrm>
            <a:custGeom>
              <a:avLst/>
              <a:gdLst/>
              <a:ahLst/>
              <a:cxnLst/>
              <a:rect l="l" t="t" r="r" b="b"/>
              <a:pathLst>
                <a:path w="391" h="502" extrusionOk="0">
                  <a:moveTo>
                    <a:pt x="68" y="502"/>
                  </a:moveTo>
                  <a:cubicBezTo>
                    <a:pt x="68" y="502"/>
                    <a:pt x="110" y="502"/>
                    <a:pt x="110" y="468"/>
                  </a:cubicBezTo>
                  <a:cubicBezTo>
                    <a:pt x="178" y="391"/>
                    <a:pt x="246" y="323"/>
                    <a:pt x="280" y="213"/>
                  </a:cubicBezTo>
                  <a:cubicBezTo>
                    <a:pt x="323" y="145"/>
                    <a:pt x="391" y="77"/>
                    <a:pt x="323" y="1"/>
                  </a:cubicBezTo>
                  <a:lnTo>
                    <a:pt x="323" y="1"/>
                  </a:lnTo>
                  <a:lnTo>
                    <a:pt x="280" y="1"/>
                  </a:lnTo>
                  <a:cubicBezTo>
                    <a:pt x="178" y="1"/>
                    <a:pt x="178" y="77"/>
                    <a:pt x="144" y="145"/>
                  </a:cubicBezTo>
                  <a:cubicBezTo>
                    <a:pt x="110" y="255"/>
                    <a:pt x="68" y="357"/>
                    <a:pt x="34" y="425"/>
                  </a:cubicBezTo>
                  <a:cubicBezTo>
                    <a:pt x="0" y="468"/>
                    <a:pt x="34" y="502"/>
                    <a:pt x="68" y="502"/>
                  </a:cubicBezTo>
                  <a:close/>
                </a:path>
              </a:pathLst>
            </a:custGeom>
            <a:solidFill>
              <a:srgbClr val="FFFFFF"/>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1183" name="Google Shape;1183;p52"/>
            <p:cNvSpPr/>
            <p:nvPr/>
          </p:nvSpPr>
          <p:spPr>
            <a:xfrm>
              <a:off x="6139538" y="4604886"/>
              <a:ext cx="11869" cy="19112"/>
            </a:xfrm>
            <a:custGeom>
              <a:avLst/>
              <a:gdLst/>
              <a:ahLst/>
              <a:cxnLst/>
              <a:rect l="l" t="t" r="r" b="b"/>
              <a:pathLst>
                <a:path w="349" h="562" extrusionOk="0">
                  <a:moveTo>
                    <a:pt x="34" y="561"/>
                  </a:moveTo>
                  <a:lnTo>
                    <a:pt x="68" y="561"/>
                  </a:lnTo>
                  <a:cubicBezTo>
                    <a:pt x="136" y="459"/>
                    <a:pt x="213" y="391"/>
                    <a:pt x="247" y="281"/>
                  </a:cubicBezTo>
                  <a:cubicBezTo>
                    <a:pt x="281" y="213"/>
                    <a:pt x="349" y="137"/>
                    <a:pt x="315" y="69"/>
                  </a:cubicBezTo>
                  <a:cubicBezTo>
                    <a:pt x="315" y="35"/>
                    <a:pt x="315" y="35"/>
                    <a:pt x="281" y="1"/>
                  </a:cubicBezTo>
                  <a:cubicBezTo>
                    <a:pt x="247" y="1"/>
                    <a:pt x="247" y="1"/>
                    <a:pt x="213" y="35"/>
                  </a:cubicBezTo>
                  <a:cubicBezTo>
                    <a:pt x="136" y="69"/>
                    <a:pt x="136" y="179"/>
                    <a:pt x="102" y="247"/>
                  </a:cubicBezTo>
                  <a:cubicBezTo>
                    <a:pt x="68" y="315"/>
                    <a:pt x="34" y="425"/>
                    <a:pt x="0" y="493"/>
                  </a:cubicBezTo>
                  <a:cubicBezTo>
                    <a:pt x="0" y="527"/>
                    <a:pt x="0" y="561"/>
                    <a:pt x="34" y="561"/>
                  </a:cubicBezTo>
                  <a:close/>
                </a:path>
              </a:pathLst>
            </a:custGeom>
            <a:solidFill>
              <a:srgbClr val="FFFFFF"/>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1184" name="Google Shape;1184;p52"/>
            <p:cNvSpPr/>
            <p:nvPr/>
          </p:nvSpPr>
          <p:spPr>
            <a:xfrm>
              <a:off x="6164669" y="4618183"/>
              <a:ext cx="11018" cy="16800"/>
            </a:xfrm>
            <a:custGeom>
              <a:avLst/>
              <a:gdLst/>
              <a:ahLst/>
              <a:cxnLst/>
              <a:rect l="l" t="t" r="r" b="b"/>
              <a:pathLst>
                <a:path w="324" h="494" extrusionOk="0">
                  <a:moveTo>
                    <a:pt x="34" y="459"/>
                  </a:moveTo>
                  <a:cubicBezTo>
                    <a:pt x="68" y="493"/>
                    <a:pt x="68" y="459"/>
                    <a:pt x="68" y="459"/>
                  </a:cubicBezTo>
                  <a:cubicBezTo>
                    <a:pt x="145" y="425"/>
                    <a:pt x="179" y="349"/>
                    <a:pt x="213" y="281"/>
                  </a:cubicBezTo>
                  <a:cubicBezTo>
                    <a:pt x="247" y="213"/>
                    <a:pt x="323" y="136"/>
                    <a:pt x="281" y="68"/>
                  </a:cubicBezTo>
                  <a:cubicBezTo>
                    <a:pt x="281" y="34"/>
                    <a:pt x="247" y="34"/>
                    <a:pt x="213" y="0"/>
                  </a:cubicBezTo>
                  <a:cubicBezTo>
                    <a:pt x="213" y="0"/>
                    <a:pt x="179" y="0"/>
                    <a:pt x="179" y="34"/>
                  </a:cubicBezTo>
                  <a:cubicBezTo>
                    <a:pt x="111" y="68"/>
                    <a:pt x="111" y="136"/>
                    <a:pt x="68" y="213"/>
                  </a:cubicBezTo>
                  <a:cubicBezTo>
                    <a:pt x="68" y="281"/>
                    <a:pt x="34" y="349"/>
                    <a:pt x="0" y="425"/>
                  </a:cubicBezTo>
                  <a:cubicBezTo>
                    <a:pt x="0" y="459"/>
                    <a:pt x="0" y="459"/>
                    <a:pt x="34" y="459"/>
                  </a:cubicBezTo>
                  <a:close/>
                </a:path>
              </a:pathLst>
            </a:custGeom>
            <a:solidFill>
              <a:srgbClr val="FFFFFF"/>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1185" name="Google Shape;1185;p52"/>
            <p:cNvSpPr/>
            <p:nvPr/>
          </p:nvSpPr>
          <p:spPr>
            <a:xfrm>
              <a:off x="6201941" y="4585535"/>
              <a:ext cx="14453" cy="20541"/>
            </a:xfrm>
            <a:custGeom>
              <a:avLst/>
              <a:gdLst/>
              <a:ahLst/>
              <a:cxnLst/>
              <a:rect l="l" t="t" r="r" b="b"/>
              <a:pathLst>
                <a:path w="425" h="604" extrusionOk="0">
                  <a:moveTo>
                    <a:pt x="34" y="604"/>
                  </a:moveTo>
                  <a:lnTo>
                    <a:pt x="77" y="604"/>
                  </a:lnTo>
                  <a:cubicBezTo>
                    <a:pt x="179" y="425"/>
                    <a:pt x="357" y="247"/>
                    <a:pt x="425" y="69"/>
                  </a:cubicBezTo>
                  <a:cubicBezTo>
                    <a:pt x="425" y="35"/>
                    <a:pt x="391" y="1"/>
                    <a:pt x="357" y="1"/>
                  </a:cubicBezTo>
                  <a:cubicBezTo>
                    <a:pt x="323" y="1"/>
                    <a:pt x="289" y="1"/>
                    <a:pt x="289" y="35"/>
                  </a:cubicBezTo>
                  <a:cubicBezTo>
                    <a:pt x="212" y="69"/>
                    <a:pt x="179" y="179"/>
                    <a:pt x="111" y="281"/>
                  </a:cubicBezTo>
                  <a:cubicBezTo>
                    <a:pt x="77" y="357"/>
                    <a:pt x="34" y="459"/>
                    <a:pt x="0" y="570"/>
                  </a:cubicBezTo>
                  <a:cubicBezTo>
                    <a:pt x="0" y="604"/>
                    <a:pt x="0" y="604"/>
                    <a:pt x="34" y="604"/>
                  </a:cubicBezTo>
                  <a:close/>
                </a:path>
              </a:pathLst>
            </a:custGeom>
            <a:solidFill>
              <a:srgbClr val="FFFFFF"/>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1186" name="Google Shape;1186;p52"/>
            <p:cNvSpPr/>
            <p:nvPr/>
          </p:nvSpPr>
          <p:spPr>
            <a:xfrm>
              <a:off x="6165825" y="4572238"/>
              <a:ext cx="20541" cy="20541"/>
            </a:xfrm>
            <a:custGeom>
              <a:avLst/>
              <a:gdLst/>
              <a:ahLst/>
              <a:cxnLst/>
              <a:rect l="l" t="t" r="r" b="b"/>
              <a:pathLst>
                <a:path w="604" h="604" extrusionOk="0">
                  <a:moveTo>
                    <a:pt x="77" y="604"/>
                  </a:moveTo>
                  <a:lnTo>
                    <a:pt x="111" y="604"/>
                  </a:lnTo>
                  <a:cubicBezTo>
                    <a:pt x="213" y="536"/>
                    <a:pt x="289" y="460"/>
                    <a:pt x="357" y="358"/>
                  </a:cubicBezTo>
                  <a:cubicBezTo>
                    <a:pt x="425" y="290"/>
                    <a:pt x="535" y="213"/>
                    <a:pt x="569" y="111"/>
                  </a:cubicBezTo>
                  <a:cubicBezTo>
                    <a:pt x="603" y="35"/>
                    <a:pt x="535" y="1"/>
                    <a:pt x="501" y="1"/>
                  </a:cubicBezTo>
                  <a:lnTo>
                    <a:pt x="425" y="1"/>
                  </a:lnTo>
                  <a:cubicBezTo>
                    <a:pt x="323" y="77"/>
                    <a:pt x="289" y="179"/>
                    <a:pt x="213" y="290"/>
                  </a:cubicBezTo>
                  <a:cubicBezTo>
                    <a:pt x="145" y="358"/>
                    <a:pt x="77" y="460"/>
                    <a:pt x="34" y="570"/>
                  </a:cubicBezTo>
                  <a:cubicBezTo>
                    <a:pt x="0" y="604"/>
                    <a:pt x="34" y="604"/>
                    <a:pt x="77" y="604"/>
                  </a:cubicBezTo>
                  <a:close/>
                </a:path>
              </a:pathLst>
            </a:custGeom>
            <a:solidFill>
              <a:srgbClr val="FFFFFF"/>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1187" name="Google Shape;1187;p52"/>
            <p:cNvSpPr/>
            <p:nvPr/>
          </p:nvSpPr>
          <p:spPr>
            <a:xfrm>
              <a:off x="6136919" y="4567613"/>
              <a:ext cx="15643" cy="16800"/>
            </a:xfrm>
            <a:custGeom>
              <a:avLst/>
              <a:gdLst/>
              <a:ahLst/>
              <a:cxnLst/>
              <a:rect l="l" t="t" r="r" b="b"/>
              <a:pathLst>
                <a:path w="460" h="494" extrusionOk="0">
                  <a:moveTo>
                    <a:pt x="77" y="494"/>
                  </a:moveTo>
                  <a:cubicBezTo>
                    <a:pt x="77" y="494"/>
                    <a:pt x="111" y="494"/>
                    <a:pt x="111" y="460"/>
                  </a:cubicBezTo>
                  <a:cubicBezTo>
                    <a:pt x="179" y="383"/>
                    <a:pt x="247" y="315"/>
                    <a:pt x="324" y="247"/>
                  </a:cubicBezTo>
                  <a:cubicBezTo>
                    <a:pt x="392" y="213"/>
                    <a:pt x="460" y="171"/>
                    <a:pt x="460" y="69"/>
                  </a:cubicBezTo>
                  <a:cubicBezTo>
                    <a:pt x="460" y="35"/>
                    <a:pt x="426" y="1"/>
                    <a:pt x="392" y="1"/>
                  </a:cubicBezTo>
                  <a:lnTo>
                    <a:pt x="392" y="1"/>
                  </a:lnTo>
                  <a:cubicBezTo>
                    <a:pt x="290" y="1"/>
                    <a:pt x="213" y="103"/>
                    <a:pt x="179" y="171"/>
                  </a:cubicBezTo>
                  <a:cubicBezTo>
                    <a:pt x="111" y="247"/>
                    <a:pt x="77" y="315"/>
                    <a:pt x="35" y="426"/>
                  </a:cubicBezTo>
                  <a:cubicBezTo>
                    <a:pt x="1" y="460"/>
                    <a:pt x="35" y="460"/>
                    <a:pt x="77" y="494"/>
                  </a:cubicBezTo>
                  <a:close/>
                </a:path>
              </a:pathLst>
            </a:custGeom>
            <a:solidFill>
              <a:srgbClr val="FFFFFF"/>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1188" name="Google Shape;1188;p52"/>
            <p:cNvSpPr/>
            <p:nvPr/>
          </p:nvSpPr>
          <p:spPr>
            <a:xfrm>
              <a:off x="6185176" y="4536122"/>
              <a:ext cx="12175" cy="19418"/>
            </a:xfrm>
            <a:custGeom>
              <a:avLst/>
              <a:gdLst/>
              <a:ahLst/>
              <a:cxnLst/>
              <a:rect l="l" t="t" r="r" b="b"/>
              <a:pathLst>
                <a:path w="358" h="571" extrusionOk="0">
                  <a:moveTo>
                    <a:pt x="34" y="570"/>
                  </a:moveTo>
                  <a:cubicBezTo>
                    <a:pt x="68" y="570"/>
                    <a:pt x="102" y="570"/>
                    <a:pt x="102" y="536"/>
                  </a:cubicBezTo>
                  <a:cubicBezTo>
                    <a:pt x="145" y="460"/>
                    <a:pt x="213" y="358"/>
                    <a:pt x="247" y="290"/>
                  </a:cubicBezTo>
                  <a:cubicBezTo>
                    <a:pt x="315" y="213"/>
                    <a:pt x="357" y="145"/>
                    <a:pt x="357" y="77"/>
                  </a:cubicBezTo>
                  <a:cubicBezTo>
                    <a:pt x="315" y="35"/>
                    <a:pt x="315" y="35"/>
                    <a:pt x="281" y="35"/>
                  </a:cubicBezTo>
                  <a:cubicBezTo>
                    <a:pt x="281" y="1"/>
                    <a:pt x="247" y="35"/>
                    <a:pt x="247" y="35"/>
                  </a:cubicBezTo>
                  <a:cubicBezTo>
                    <a:pt x="145" y="77"/>
                    <a:pt x="145" y="145"/>
                    <a:pt x="102" y="213"/>
                  </a:cubicBezTo>
                  <a:cubicBezTo>
                    <a:pt x="68" y="290"/>
                    <a:pt x="34" y="392"/>
                    <a:pt x="0" y="502"/>
                  </a:cubicBezTo>
                  <a:cubicBezTo>
                    <a:pt x="0" y="536"/>
                    <a:pt x="34" y="536"/>
                    <a:pt x="34" y="570"/>
                  </a:cubicBezTo>
                  <a:close/>
                </a:path>
              </a:pathLst>
            </a:custGeom>
            <a:solidFill>
              <a:srgbClr val="FFFFFF"/>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1189" name="Google Shape;1189;p52"/>
            <p:cNvSpPr/>
            <p:nvPr/>
          </p:nvSpPr>
          <p:spPr>
            <a:xfrm>
              <a:off x="6207995" y="4549419"/>
              <a:ext cx="11018" cy="15643"/>
            </a:xfrm>
            <a:custGeom>
              <a:avLst/>
              <a:gdLst/>
              <a:ahLst/>
              <a:cxnLst/>
              <a:rect l="l" t="t" r="r" b="b"/>
              <a:pathLst>
                <a:path w="324" h="460" extrusionOk="0">
                  <a:moveTo>
                    <a:pt x="34" y="459"/>
                  </a:moveTo>
                  <a:lnTo>
                    <a:pt x="111" y="459"/>
                  </a:lnTo>
                  <a:cubicBezTo>
                    <a:pt x="145" y="391"/>
                    <a:pt x="179" y="323"/>
                    <a:pt x="213" y="247"/>
                  </a:cubicBezTo>
                  <a:cubicBezTo>
                    <a:pt x="247" y="179"/>
                    <a:pt x="323" y="145"/>
                    <a:pt x="323" y="69"/>
                  </a:cubicBezTo>
                  <a:cubicBezTo>
                    <a:pt x="323" y="35"/>
                    <a:pt x="281" y="1"/>
                    <a:pt x="281" y="1"/>
                  </a:cubicBezTo>
                  <a:lnTo>
                    <a:pt x="247" y="1"/>
                  </a:lnTo>
                  <a:cubicBezTo>
                    <a:pt x="68" y="69"/>
                    <a:pt x="34" y="281"/>
                    <a:pt x="1" y="425"/>
                  </a:cubicBezTo>
                  <a:cubicBezTo>
                    <a:pt x="1" y="459"/>
                    <a:pt x="34" y="459"/>
                    <a:pt x="34" y="459"/>
                  </a:cubicBezTo>
                  <a:close/>
                </a:path>
              </a:pathLst>
            </a:custGeom>
            <a:solidFill>
              <a:srgbClr val="FFFFFF"/>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1190" name="Google Shape;1190;p52"/>
            <p:cNvSpPr/>
            <p:nvPr/>
          </p:nvSpPr>
          <p:spPr>
            <a:xfrm>
              <a:off x="6239180" y="4544522"/>
              <a:ext cx="14487" cy="19384"/>
            </a:xfrm>
            <a:custGeom>
              <a:avLst/>
              <a:gdLst/>
              <a:ahLst/>
              <a:cxnLst/>
              <a:rect l="l" t="t" r="r" b="b"/>
              <a:pathLst>
                <a:path w="426" h="570" extrusionOk="0">
                  <a:moveTo>
                    <a:pt x="77" y="569"/>
                  </a:moveTo>
                  <a:cubicBezTo>
                    <a:pt x="77" y="569"/>
                    <a:pt x="111" y="569"/>
                    <a:pt x="111" y="535"/>
                  </a:cubicBezTo>
                  <a:cubicBezTo>
                    <a:pt x="145" y="467"/>
                    <a:pt x="213" y="391"/>
                    <a:pt x="290" y="289"/>
                  </a:cubicBezTo>
                  <a:cubicBezTo>
                    <a:pt x="324" y="255"/>
                    <a:pt x="392" y="179"/>
                    <a:pt x="426" y="111"/>
                  </a:cubicBezTo>
                  <a:cubicBezTo>
                    <a:pt x="426" y="77"/>
                    <a:pt x="392" y="0"/>
                    <a:pt x="358" y="0"/>
                  </a:cubicBezTo>
                  <a:lnTo>
                    <a:pt x="324" y="0"/>
                  </a:lnTo>
                  <a:cubicBezTo>
                    <a:pt x="145" y="77"/>
                    <a:pt x="43" y="357"/>
                    <a:pt x="1" y="501"/>
                  </a:cubicBezTo>
                  <a:cubicBezTo>
                    <a:pt x="1" y="535"/>
                    <a:pt x="43" y="569"/>
                    <a:pt x="77" y="569"/>
                  </a:cubicBezTo>
                  <a:close/>
                </a:path>
              </a:pathLst>
            </a:custGeom>
            <a:solidFill>
              <a:srgbClr val="FFFFFF"/>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1191" name="Google Shape;1191;p52"/>
            <p:cNvSpPr/>
            <p:nvPr/>
          </p:nvSpPr>
          <p:spPr>
            <a:xfrm>
              <a:off x="6231970" y="4513303"/>
              <a:ext cx="15916" cy="19384"/>
            </a:xfrm>
            <a:custGeom>
              <a:avLst/>
              <a:gdLst/>
              <a:ahLst/>
              <a:cxnLst/>
              <a:rect l="l" t="t" r="r" b="b"/>
              <a:pathLst>
                <a:path w="468" h="570" extrusionOk="0">
                  <a:moveTo>
                    <a:pt x="77" y="570"/>
                  </a:moveTo>
                  <a:cubicBezTo>
                    <a:pt x="111" y="570"/>
                    <a:pt x="111" y="570"/>
                    <a:pt x="145" y="536"/>
                  </a:cubicBezTo>
                  <a:cubicBezTo>
                    <a:pt x="179" y="426"/>
                    <a:pt x="255" y="358"/>
                    <a:pt x="357" y="247"/>
                  </a:cubicBezTo>
                  <a:cubicBezTo>
                    <a:pt x="391" y="179"/>
                    <a:pt x="468" y="145"/>
                    <a:pt x="425" y="35"/>
                  </a:cubicBezTo>
                  <a:cubicBezTo>
                    <a:pt x="425" y="35"/>
                    <a:pt x="391" y="35"/>
                    <a:pt x="391" y="1"/>
                  </a:cubicBezTo>
                  <a:lnTo>
                    <a:pt x="391" y="1"/>
                  </a:lnTo>
                  <a:cubicBezTo>
                    <a:pt x="255" y="1"/>
                    <a:pt x="213" y="111"/>
                    <a:pt x="145" y="179"/>
                  </a:cubicBezTo>
                  <a:cubicBezTo>
                    <a:pt x="111" y="281"/>
                    <a:pt x="77" y="392"/>
                    <a:pt x="43" y="494"/>
                  </a:cubicBezTo>
                  <a:cubicBezTo>
                    <a:pt x="1" y="536"/>
                    <a:pt x="43" y="570"/>
                    <a:pt x="77" y="570"/>
                  </a:cubicBezTo>
                  <a:close/>
                </a:path>
              </a:pathLst>
            </a:custGeom>
            <a:solidFill>
              <a:srgbClr val="FFFFFF"/>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1192" name="Google Shape;1192;p52"/>
            <p:cNvSpPr/>
            <p:nvPr/>
          </p:nvSpPr>
          <p:spPr>
            <a:xfrm>
              <a:off x="6200785" y="4506094"/>
              <a:ext cx="16766" cy="16800"/>
            </a:xfrm>
            <a:custGeom>
              <a:avLst/>
              <a:gdLst/>
              <a:ahLst/>
              <a:cxnLst/>
              <a:rect l="l" t="t" r="r" b="b"/>
              <a:pathLst>
                <a:path w="493" h="494" extrusionOk="0">
                  <a:moveTo>
                    <a:pt x="68" y="493"/>
                  </a:moveTo>
                  <a:lnTo>
                    <a:pt x="111" y="493"/>
                  </a:lnTo>
                  <a:cubicBezTo>
                    <a:pt x="179" y="425"/>
                    <a:pt x="246" y="357"/>
                    <a:pt x="323" y="281"/>
                  </a:cubicBezTo>
                  <a:cubicBezTo>
                    <a:pt x="357" y="247"/>
                    <a:pt x="459" y="179"/>
                    <a:pt x="493" y="111"/>
                  </a:cubicBezTo>
                  <a:cubicBezTo>
                    <a:pt x="493" y="34"/>
                    <a:pt x="459" y="0"/>
                    <a:pt x="425" y="0"/>
                  </a:cubicBezTo>
                  <a:lnTo>
                    <a:pt x="357" y="0"/>
                  </a:lnTo>
                  <a:cubicBezTo>
                    <a:pt x="280" y="34"/>
                    <a:pt x="213" y="111"/>
                    <a:pt x="179" y="179"/>
                  </a:cubicBezTo>
                  <a:cubicBezTo>
                    <a:pt x="111" y="247"/>
                    <a:pt x="34" y="357"/>
                    <a:pt x="34" y="425"/>
                  </a:cubicBezTo>
                  <a:cubicBezTo>
                    <a:pt x="0" y="459"/>
                    <a:pt x="34" y="493"/>
                    <a:pt x="68" y="493"/>
                  </a:cubicBezTo>
                  <a:close/>
                </a:path>
              </a:pathLst>
            </a:custGeom>
            <a:solidFill>
              <a:srgbClr val="FFFFFF"/>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1193" name="Google Shape;1193;p52"/>
            <p:cNvSpPr/>
            <p:nvPr/>
          </p:nvSpPr>
          <p:spPr>
            <a:xfrm>
              <a:off x="6158582" y="4521703"/>
              <a:ext cx="13331" cy="13297"/>
            </a:xfrm>
            <a:custGeom>
              <a:avLst/>
              <a:gdLst/>
              <a:ahLst/>
              <a:cxnLst/>
              <a:rect l="l" t="t" r="r" b="b"/>
              <a:pathLst>
                <a:path w="392" h="391" extrusionOk="0">
                  <a:moveTo>
                    <a:pt x="77" y="391"/>
                  </a:moveTo>
                  <a:lnTo>
                    <a:pt x="145" y="391"/>
                  </a:lnTo>
                  <a:cubicBezTo>
                    <a:pt x="179" y="323"/>
                    <a:pt x="213" y="289"/>
                    <a:pt x="290" y="247"/>
                  </a:cubicBezTo>
                  <a:cubicBezTo>
                    <a:pt x="324" y="179"/>
                    <a:pt x="392" y="145"/>
                    <a:pt x="392" y="77"/>
                  </a:cubicBezTo>
                  <a:cubicBezTo>
                    <a:pt x="392" y="34"/>
                    <a:pt x="392" y="0"/>
                    <a:pt x="358" y="0"/>
                  </a:cubicBezTo>
                  <a:lnTo>
                    <a:pt x="324" y="0"/>
                  </a:lnTo>
                  <a:cubicBezTo>
                    <a:pt x="145" y="34"/>
                    <a:pt x="77" y="213"/>
                    <a:pt x="1" y="323"/>
                  </a:cubicBezTo>
                  <a:cubicBezTo>
                    <a:pt x="1" y="357"/>
                    <a:pt x="35" y="391"/>
                    <a:pt x="77" y="391"/>
                  </a:cubicBezTo>
                  <a:close/>
                </a:path>
              </a:pathLst>
            </a:custGeom>
            <a:solidFill>
              <a:srgbClr val="FFFFFF"/>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1194" name="Google Shape;1194;p52"/>
            <p:cNvSpPr/>
            <p:nvPr/>
          </p:nvSpPr>
          <p:spPr>
            <a:xfrm>
              <a:off x="6116413" y="4542210"/>
              <a:ext cx="14487" cy="16800"/>
            </a:xfrm>
            <a:custGeom>
              <a:avLst/>
              <a:gdLst/>
              <a:ahLst/>
              <a:cxnLst/>
              <a:rect l="l" t="t" r="r" b="b"/>
              <a:pathLst>
                <a:path w="426" h="494" extrusionOk="0">
                  <a:moveTo>
                    <a:pt x="77" y="493"/>
                  </a:moveTo>
                  <a:cubicBezTo>
                    <a:pt x="111" y="493"/>
                    <a:pt x="111" y="493"/>
                    <a:pt x="145" y="459"/>
                  </a:cubicBezTo>
                  <a:cubicBezTo>
                    <a:pt x="213" y="425"/>
                    <a:pt x="255" y="357"/>
                    <a:pt x="289" y="281"/>
                  </a:cubicBezTo>
                  <a:cubicBezTo>
                    <a:pt x="357" y="213"/>
                    <a:pt x="391" y="179"/>
                    <a:pt x="391" y="111"/>
                  </a:cubicBezTo>
                  <a:cubicBezTo>
                    <a:pt x="425" y="34"/>
                    <a:pt x="391" y="34"/>
                    <a:pt x="357" y="0"/>
                  </a:cubicBezTo>
                  <a:cubicBezTo>
                    <a:pt x="323" y="0"/>
                    <a:pt x="289" y="0"/>
                    <a:pt x="289" y="34"/>
                  </a:cubicBezTo>
                  <a:cubicBezTo>
                    <a:pt x="213" y="68"/>
                    <a:pt x="179" y="145"/>
                    <a:pt x="145" y="213"/>
                  </a:cubicBezTo>
                  <a:cubicBezTo>
                    <a:pt x="111" y="281"/>
                    <a:pt x="77" y="357"/>
                    <a:pt x="43" y="425"/>
                  </a:cubicBezTo>
                  <a:cubicBezTo>
                    <a:pt x="1" y="459"/>
                    <a:pt x="43" y="459"/>
                    <a:pt x="77" y="493"/>
                  </a:cubicBezTo>
                  <a:close/>
                </a:path>
              </a:pathLst>
            </a:custGeom>
            <a:solidFill>
              <a:srgbClr val="FFFFFF"/>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1195" name="Google Shape;1195;p52"/>
            <p:cNvSpPr/>
            <p:nvPr/>
          </p:nvSpPr>
          <p:spPr>
            <a:xfrm>
              <a:off x="6071931" y="4572238"/>
              <a:ext cx="12175" cy="15643"/>
            </a:xfrm>
            <a:custGeom>
              <a:avLst/>
              <a:gdLst/>
              <a:ahLst/>
              <a:cxnLst/>
              <a:rect l="l" t="t" r="r" b="b"/>
              <a:pathLst>
                <a:path w="358" h="460" extrusionOk="0">
                  <a:moveTo>
                    <a:pt x="34" y="460"/>
                  </a:moveTo>
                  <a:lnTo>
                    <a:pt x="111" y="460"/>
                  </a:lnTo>
                  <a:cubicBezTo>
                    <a:pt x="179" y="358"/>
                    <a:pt x="357" y="179"/>
                    <a:pt x="289" y="35"/>
                  </a:cubicBezTo>
                  <a:lnTo>
                    <a:pt x="247" y="1"/>
                  </a:lnTo>
                  <a:cubicBezTo>
                    <a:pt x="213" y="1"/>
                    <a:pt x="213" y="1"/>
                    <a:pt x="179" y="35"/>
                  </a:cubicBezTo>
                  <a:cubicBezTo>
                    <a:pt x="145" y="77"/>
                    <a:pt x="111" y="145"/>
                    <a:pt x="111" y="213"/>
                  </a:cubicBezTo>
                  <a:cubicBezTo>
                    <a:pt x="77" y="290"/>
                    <a:pt x="34" y="358"/>
                    <a:pt x="0" y="426"/>
                  </a:cubicBezTo>
                  <a:cubicBezTo>
                    <a:pt x="0" y="460"/>
                    <a:pt x="0" y="460"/>
                    <a:pt x="34" y="460"/>
                  </a:cubicBezTo>
                  <a:close/>
                </a:path>
              </a:pathLst>
            </a:custGeom>
            <a:solidFill>
              <a:srgbClr val="FFFFFF"/>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1196" name="Google Shape;1196;p52"/>
            <p:cNvSpPr/>
            <p:nvPr/>
          </p:nvSpPr>
          <p:spPr>
            <a:xfrm>
              <a:off x="6038433" y="4601145"/>
              <a:ext cx="11869" cy="17072"/>
            </a:xfrm>
            <a:custGeom>
              <a:avLst/>
              <a:gdLst/>
              <a:ahLst/>
              <a:cxnLst/>
              <a:rect l="l" t="t" r="r" b="b"/>
              <a:pathLst>
                <a:path w="349" h="502" extrusionOk="0">
                  <a:moveTo>
                    <a:pt x="68" y="501"/>
                  </a:moveTo>
                  <a:cubicBezTo>
                    <a:pt x="68" y="501"/>
                    <a:pt x="102" y="501"/>
                    <a:pt x="102" y="459"/>
                  </a:cubicBezTo>
                  <a:cubicBezTo>
                    <a:pt x="212" y="357"/>
                    <a:pt x="314" y="247"/>
                    <a:pt x="348" y="111"/>
                  </a:cubicBezTo>
                  <a:cubicBezTo>
                    <a:pt x="348" y="77"/>
                    <a:pt x="348" y="34"/>
                    <a:pt x="280" y="34"/>
                  </a:cubicBezTo>
                  <a:cubicBezTo>
                    <a:pt x="280" y="0"/>
                    <a:pt x="246" y="34"/>
                    <a:pt x="246" y="34"/>
                  </a:cubicBezTo>
                  <a:cubicBezTo>
                    <a:pt x="136" y="145"/>
                    <a:pt x="68" y="289"/>
                    <a:pt x="34" y="425"/>
                  </a:cubicBezTo>
                  <a:cubicBezTo>
                    <a:pt x="0" y="459"/>
                    <a:pt x="34" y="459"/>
                    <a:pt x="68" y="501"/>
                  </a:cubicBezTo>
                  <a:close/>
                </a:path>
              </a:pathLst>
            </a:custGeom>
            <a:solidFill>
              <a:srgbClr val="FFFFFF"/>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1197" name="Google Shape;1197;p52"/>
            <p:cNvSpPr/>
            <p:nvPr/>
          </p:nvSpPr>
          <p:spPr>
            <a:xfrm>
              <a:off x="6069618" y="4616720"/>
              <a:ext cx="9556" cy="13331"/>
            </a:xfrm>
            <a:custGeom>
              <a:avLst/>
              <a:gdLst/>
              <a:ahLst/>
              <a:cxnLst/>
              <a:rect l="l" t="t" r="r" b="b"/>
              <a:pathLst>
                <a:path w="281" h="392" extrusionOk="0">
                  <a:moveTo>
                    <a:pt x="34" y="392"/>
                  </a:moveTo>
                  <a:lnTo>
                    <a:pt x="68" y="392"/>
                  </a:lnTo>
                  <a:cubicBezTo>
                    <a:pt x="102" y="324"/>
                    <a:pt x="179" y="256"/>
                    <a:pt x="213" y="179"/>
                  </a:cubicBezTo>
                  <a:cubicBezTo>
                    <a:pt x="247" y="145"/>
                    <a:pt x="281" y="77"/>
                    <a:pt x="247" y="43"/>
                  </a:cubicBezTo>
                  <a:cubicBezTo>
                    <a:pt x="247" y="1"/>
                    <a:pt x="213" y="1"/>
                    <a:pt x="213" y="1"/>
                  </a:cubicBezTo>
                  <a:lnTo>
                    <a:pt x="179" y="1"/>
                  </a:lnTo>
                  <a:cubicBezTo>
                    <a:pt x="145" y="43"/>
                    <a:pt x="102" y="77"/>
                    <a:pt x="68" y="145"/>
                  </a:cubicBezTo>
                  <a:cubicBezTo>
                    <a:pt x="34" y="213"/>
                    <a:pt x="34" y="290"/>
                    <a:pt x="0" y="324"/>
                  </a:cubicBezTo>
                  <a:cubicBezTo>
                    <a:pt x="0" y="358"/>
                    <a:pt x="0" y="392"/>
                    <a:pt x="34" y="392"/>
                  </a:cubicBezTo>
                  <a:close/>
                </a:path>
              </a:pathLst>
            </a:custGeom>
            <a:solidFill>
              <a:srgbClr val="FFFFFF"/>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1198" name="Google Shape;1198;p52"/>
            <p:cNvSpPr/>
            <p:nvPr/>
          </p:nvSpPr>
          <p:spPr>
            <a:xfrm>
              <a:off x="6466826" y="4941730"/>
              <a:ext cx="7278" cy="20541"/>
            </a:xfrm>
            <a:custGeom>
              <a:avLst/>
              <a:gdLst/>
              <a:ahLst/>
              <a:cxnLst/>
              <a:rect l="l" t="t" r="r" b="b"/>
              <a:pathLst>
                <a:path w="214" h="604" extrusionOk="0">
                  <a:moveTo>
                    <a:pt x="1" y="604"/>
                  </a:moveTo>
                  <a:lnTo>
                    <a:pt x="35" y="604"/>
                  </a:lnTo>
                  <a:cubicBezTo>
                    <a:pt x="103" y="536"/>
                    <a:pt x="145" y="425"/>
                    <a:pt x="179" y="323"/>
                  </a:cubicBezTo>
                  <a:cubicBezTo>
                    <a:pt x="179" y="256"/>
                    <a:pt x="213" y="145"/>
                    <a:pt x="179" y="43"/>
                  </a:cubicBezTo>
                  <a:lnTo>
                    <a:pt x="103" y="43"/>
                  </a:lnTo>
                  <a:cubicBezTo>
                    <a:pt x="103" y="1"/>
                    <a:pt x="69" y="43"/>
                    <a:pt x="69" y="43"/>
                  </a:cubicBezTo>
                  <a:cubicBezTo>
                    <a:pt x="1" y="111"/>
                    <a:pt x="35" y="213"/>
                    <a:pt x="35" y="290"/>
                  </a:cubicBezTo>
                  <a:cubicBezTo>
                    <a:pt x="1" y="391"/>
                    <a:pt x="1" y="502"/>
                    <a:pt x="1" y="604"/>
                  </a:cubicBezTo>
                  <a:close/>
                </a:path>
              </a:pathLst>
            </a:custGeom>
            <a:solidFill>
              <a:srgbClr val="FFFFFF"/>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1199" name="Google Shape;1199;p52"/>
            <p:cNvSpPr/>
            <p:nvPr/>
          </p:nvSpPr>
          <p:spPr>
            <a:xfrm>
              <a:off x="6441422" y="4944348"/>
              <a:ext cx="7244" cy="19078"/>
            </a:xfrm>
            <a:custGeom>
              <a:avLst/>
              <a:gdLst/>
              <a:ahLst/>
              <a:cxnLst/>
              <a:rect l="l" t="t" r="r" b="b"/>
              <a:pathLst>
                <a:path w="213" h="561" extrusionOk="0">
                  <a:moveTo>
                    <a:pt x="77" y="561"/>
                  </a:moveTo>
                  <a:cubicBezTo>
                    <a:pt x="77" y="561"/>
                    <a:pt x="111" y="561"/>
                    <a:pt x="111" y="527"/>
                  </a:cubicBezTo>
                  <a:cubicBezTo>
                    <a:pt x="145" y="459"/>
                    <a:pt x="179" y="391"/>
                    <a:pt x="179" y="314"/>
                  </a:cubicBezTo>
                  <a:cubicBezTo>
                    <a:pt x="213" y="213"/>
                    <a:pt x="213" y="136"/>
                    <a:pt x="213" y="34"/>
                  </a:cubicBezTo>
                  <a:cubicBezTo>
                    <a:pt x="213" y="34"/>
                    <a:pt x="179" y="0"/>
                    <a:pt x="145" y="0"/>
                  </a:cubicBezTo>
                  <a:cubicBezTo>
                    <a:pt x="145" y="0"/>
                    <a:pt x="77" y="0"/>
                    <a:pt x="77" y="34"/>
                  </a:cubicBezTo>
                  <a:cubicBezTo>
                    <a:pt x="43" y="102"/>
                    <a:pt x="43" y="179"/>
                    <a:pt x="0" y="280"/>
                  </a:cubicBezTo>
                  <a:lnTo>
                    <a:pt x="0" y="493"/>
                  </a:lnTo>
                  <a:cubicBezTo>
                    <a:pt x="0" y="527"/>
                    <a:pt x="43" y="527"/>
                    <a:pt x="77" y="561"/>
                  </a:cubicBezTo>
                  <a:close/>
                </a:path>
              </a:pathLst>
            </a:custGeom>
            <a:solidFill>
              <a:srgbClr val="FFFFFF"/>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1200" name="Google Shape;1200;p52"/>
            <p:cNvSpPr/>
            <p:nvPr/>
          </p:nvSpPr>
          <p:spPr>
            <a:xfrm>
              <a:off x="6412516" y="4926120"/>
              <a:ext cx="14487" cy="19418"/>
            </a:xfrm>
            <a:custGeom>
              <a:avLst/>
              <a:gdLst/>
              <a:ahLst/>
              <a:cxnLst/>
              <a:rect l="l" t="t" r="r" b="b"/>
              <a:pathLst>
                <a:path w="426" h="571" extrusionOk="0">
                  <a:moveTo>
                    <a:pt x="77" y="570"/>
                  </a:moveTo>
                  <a:lnTo>
                    <a:pt x="111" y="570"/>
                  </a:lnTo>
                  <a:cubicBezTo>
                    <a:pt x="256" y="460"/>
                    <a:pt x="426" y="247"/>
                    <a:pt x="358" y="77"/>
                  </a:cubicBezTo>
                  <a:cubicBezTo>
                    <a:pt x="324" y="35"/>
                    <a:pt x="324" y="1"/>
                    <a:pt x="290" y="1"/>
                  </a:cubicBezTo>
                  <a:cubicBezTo>
                    <a:pt x="256" y="1"/>
                    <a:pt x="213" y="35"/>
                    <a:pt x="179" y="77"/>
                  </a:cubicBezTo>
                  <a:cubicBezTo>
                    <a:pt x="145" y="111"/>
                    <a:pt x="179" y="213"/>
                    <a:pt x="145" y="290"/>
                  </a:cubicBezTo>
                  <a:cubicBezTo>
                    <a:pt x="111" y="358"/>
                    <a:pt x="77" y="426"/>
                    <a:pt x="43" y="502"/>
                  </a:cubicBezTo>
                  <a:cubicBezTo>
                    <a:pt x="1" y="536"/>
                    <a:pt x="43" y="570"/>
                    <a:pt x="77" y="570"/>
                  </a:cubicBezTo>
                  <a:close/>
                </a:path>
              </a:pathLst>
            </a:custGeom>
            <a:solidFill>
              <a:srgbClr val="FFFFFF"/>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1201" name="Google Shape;1201;p52"/>
            <p:cNvSpPr/>
            <p:nvPr/>
          </p:nvSpPr>
          <p:spPr>
            <a:xfrm>
              <a:off x="6446319" y="4904458"/>
              <a:ext cx="7278" cy="15643"/>
            </a:xfrm>
            <a:custGeom>
              <a:avLst/>
              <a:gdLst/>
              <a:ahLst/>
              <a:cxnLst/>
              <a:rect l="l" t="t" r="r" b="b"/>
              <a:pathLst>
                <a:path w="214" h="460" extrusionOk="0">
                  <a:moveTo>
                    <a:pt x="35" y="460"/>
                  </a:moveTo>
                  <a:lnTo>
                    <a:pt x="111" y="460"/>
                  </a:lnTo>
                  <a:cubicBezTo>
                    <a:pt x="145" y="392"/>
                    <a:pt x="179" y="324"/>
                    <a:pt x="213" y="247"/>
                  </a:cubicBezTo>
                  <a:cubicBezTo>
                    <a:pt x="213" y="145"/>
                    <a:pt x="213" y="77"/>
                    <a:pt x="111" y="1"/>
                  </a:cubicBezTo>
                  <a:lnTo>
                    <a:pt x="69" y="1"/>
                  </a:lnTo>
                  <a:lnTo>
                    <a:pt x="1" y="77"/>
                  </a:lnTo>
                  <a:cubicBezTo>
                    <a:pt x="1" y="111"/>
                    <a:pt x="35" y="179"/>
                    <a:pt x="35" y="213"/>
                  </a:cubicBezTo>
                  <a:cubicBezTo>
                    <a:pt x="35" y="290"/>
                    <a:pt x="35" y="358"/>
                    <a:pt x="1" y="392"/>
                  </a:cubicBezTo>
                  <a:cubicBezTo>
                    <a:pt x="1" y="426"/>
                    <a:pt x="1" y="460"/>
                    <a:pt x="35" y="460"/>
                  </a:cubicBezTo>
                  <a:close/>
                </a:path>
              </a:pathLst>
            </a:custGeom>
            <a:solidFill>
              <a:srgbClr val="FFFFFF"/>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1202" name="Google Shape;1202;p52"/>
            <p:cNvSpPr/>
            <p:nvPr/>
          </p:nvSpPr>
          <p:spPr>
            <a:xfrm>
              <a:off x="6465670" y="4911701"/>
              <a:ext cx="8434" cy="20541"/>
            </a:xfrm>
            <a:custGeom>
              <a:avLst/>
              <a:gdLst/>
              <a:ahLst/>
              <a:cxnLst/>
              <a:rect l="l" t="t" r="r" b="b"/>
              <a:pathLst>
                <a:path w="248" h="604" extrusionOk="0">
                  <a:moveTo>
                    <a:pt x="137" y="603"/>
                  </a:moveTo>
                  <a:cubicBezTo>
                    <a:pt x="179" y="603"/>
                    <a:pt x="213" y="603"/>
                    <a:pt x="213" y="569"/>
                  </a:cubicBezTo>
                  <a:cubicBezTo>
                    <a:pt x="213" y="459"/>
                    <a:pt x="247" y="391"/>
                    <a:pt x="247" y="289"/>
                  </a:cubicBezTo>
                  <a:cubicBezTo>
                    <a:pt x="213" y="179"/>
                    <a:pt x="247" y="77"/>
                    <a:pt x="137" y="0"/>
                  </a:cubicBezTo>
                  <a:lnTo>
                    <a:pt x="137" y="0"/>
                  </a:lnTo>
                  <a:cubicBezTo>
                    <a:pt x="103" y="0"/>
                    <a:pt x="69" y="0"/>
                    <a:pt x="69" y="34"/>
                  </a:cubicBezTo>
                  <a:cubicBezTo>
                    <a:pt x="1" y="111"/>
                    <a:pt x="69" y="213"/>
                    <a:pt x="69" y="289"/>
                  </a:cubicBezTo>
                  <a:cubicBezTo>
                    <a:pt x="103" y="357"/>
                    <a:pt x="103" y="459"/>
                    <a:pt x="103" y="569"/>
                  </a:cubicBezTo>
                  <a:close/>
                </a:path>
              </a:pathLst>
            </a:custGeom>
            <a:solidFill>
              <a:srgbClr val="FFFFFF"/>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1203" name="Google Shape;1203;p52"/>
            <p:cNvSpPr/>
            <p:nvPr/>
          </p:nvSpPr>
          <p:spPr>
            <a:xfrm>
              <a:off x="6459616" y="4859976"/>
              <a:ext cx="8400" cy="18228"/>
            </a:xfrm>
            <a:custGeom>
              <a:avLst/>
              <a:gdLst/>
              <a:ahLst/>
              <a:cxnLst/>
              <a:rect l="l" t="t" r="r" b="b"/>
              <a:pathLst>
                <a:path w="247" h="536" extrusionOk="0">
                  <a:moveTo>
                    <a:pt x="102" y="536"/>
                  </a:moveTo>
                  <a:cubicBezTo>
                    <a:pt x="145" y="536"/>
                    <a:pt x="179" y="493"/>
                    <a:pt x="179" y="493"/>
                  </a:cubicBezTo>
                  <a:cubicBezTo>
                    <a:pt x="247" y="357"/>
                    <a:pt x="247" y="179"/>
                    <a:pt x="179" y="35"/>
                  </a:cubicBezTo>
                  <a:cubicBezTo>
                    <a:pt x="179" y="1"/>
                    <a:pt x="145" y="1"/>
                    <a:pt x="102" y="1"/>
                  </a:cubicBezTo>
                  <a:lnTo>
                    <a:pt x="102" y="1"/>
                  </a:lnTo>
                  <a:lnTo>
                    <a:pt x="68" y="1"/>
                  </a:lnTo>
                  <a:cubicBezTo>
                    <a:pt x="35" y="1"/>
                    <a:pt x="1" y="35"/>
                    <a:pt x="35" y="69"/>
                  </a:cubicBezTo>
                  <a:cubicBezTo>
                    <a:pt x="35" y="145"/>
                    <a:pt x="35" y="213"/>
                    <a:pt x="68" y="281"/>
                  </a:cubicBezTo>
                  <a:lnTo>
                    <a:pt x="68" y="493"/>
                  </a:lnTo>
                  <a:close/>
                </a:path>
              </a:pathLst>
            </a:custGeom>
            <a:solidFill>
              <a:srgbClr val="FFFFFF"/>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1204" name="Google Shape;1204;p52"/>
            <p:cNvSpPr/>
            <p:nvPr/>
          </p:nvSpPr>
          <p:spPr>
            <a:xfrm>
              <a:off x="6435641" y="4859976"/>
              <a:ext cx="8400" cy="20541"/>
            </a:xfrm>
            <a:custGeom>
              <a:avLst/>
              <a:gdLst/>
              <a:ahLst/>
              <a:cxnLst/>
              <a:rect l="l" t="t" r="r" b="b"/>
              <a:pathLst>
                <a:path w="247" h="604" extrusionOk="0">
                  <a:moveTo>
                    <a:pt x="170" y="570"/>
                  </a:moveTo>
                  <a:cubicBezTo>
                    <a:pt x="213" y="604"/>
                    <a:pt x="247" y="570"/>
                    <a:pt x="247" y="536"/>
                  </a:cubicBezTo>
                  <a:lnTo>
                    <a:pt x="247" y="281"/>
                  </a:lnTo>
                  <a:cubicBezTo>
                    <a:pt x="247" y="213"/>
                    <a:pt x="247" y="111"/>
                    <a:pt x="170" y="35"/>
                  </a:cubicBezTo>
                  <a:cubicBezTo>
                    <a:pt x="170" y="35"/>
                    <a:pt x="170" y="1"/>
                    <a:pt x="136" y="1"/>
                  </a:cubicBezTo>
                  <a:cubicBezTo>
                    <a:pt x="102" y="1"/>
                    <a:pt x="68" y="1"/>
                    <a:pt x="68" y="35"/>
                  </a:cubicBezTo>
                  <a:cubicBezTo>
                    <a:pt x="0" y="111"/>
                    <a:pt x="34" y="213"/>
                    <a:pt x="68" y="281"/>
                  </a:cubicBezTo>
                  <a:cubicBezTo>
                    <a:pt x="68" y="357"/>
                    <a:pt x="102" y="459"/>
                    <a:pt x="102" y="536"/>
                  </a:cubicBezTo>
                  <a:cubicBezTo>
                    <a:pt x="136" y="570"/>
                    <a:pt x="136" y="570"/>
                    <a:pt x="170" y="570"/>
                  </a:cubicBezTo>
                  <a:close/>
                </a:path>
              </a:pathLst>
            </a:custGeom>
            <a:solidFill>
              <a:srgbClr val="FFFFFF"/>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1205" name="Google Shape;1205;p52"/>
            <p:cNvSpPr/>
            <p:nvPr/>
          </p:nvSpPr>
          <p:spPr>
            <a:xfrm>
              <a:off x="6404150" y="4880482"/>
              <a:ext cx="8400" cy="19384"/>
            </a:xfrm>
            <a:custGeom>
              <a:avLst/>
              <a:gdLst/>
              <a:ahLst/>
              <a:cxnLst/>
              <a:rect l="l" t="t" r="r" b="b"/>
              <a:pathLst>
                <a:path w="247" h="570" extrusionOk="0">
                  <a:moveTo>
                    <a:pt x="145" y="570"/>
                  </a:moveTo>
                  <a:cubicBezTo>
                    <a:pt x="179" y="570"/>
                    <a:pt x="179" y="570"/>
                    <a:pt x="213" y="527"/>
                  </a:cubicBezTo>
                  <a:lnTo>
                    <a:pt x="213" y="281"/>
                  </a:lnTo>
                  <a:cubicBezTo>
                    <a:pt x="213" y="213"/>
                    <a:pt x="247" y="103"/>
                    <a:pt x="179" y="35"/>
                  </a:cubicBezTo>
                  <a:lnTo>
                    <a:pt x="145" y="1"/>
                  </a:lnTo>
                  <a:cubicBezTo>
                    <a:pt x="111" y="1"/>
                    <a:pt x="77" y="1"/>
                    <a:pt x="77" y="35"/>
                  </a:cubicBezTo>
                  <a:cubicBezTo>
                    <a:pt x="1" y="103"/>
                    <a:pt x="35" y="179"/>
                    <a:pt x="35" y="281"/>
                  </a:cubicBezTo>
                  <a:cubicBezTo>
                    <a:pt x="35" y="358"/>
                    <a:pt x="35" y="460"/>
                    <a:pt x="77" y="527"/>
                  </a:cubicBezTo>
                  <a:cubicBezTo>
                    <a:pt x="111" y="527"/>
                    <a:pt x="111" y="570"/>
                    <a:pt x="145" y="570"/>
                  </a:cubicBezTo>
                  <a:close/>
                </a:path>
              </a:pathLst>
            </a:custGeom>
            <a:solidFill>
              <a:srgbClr val="FFFFFF"/>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1206" name="Google Shape;1206;p52"/>
            <p:cNvSpPr/>
            <p:nvPr/>
          </p:nvSpPr>
          <p:spPr>
            <a:xfrm>
              <a:off x="6381331" y="4905614"/>
              <a:ext cx="9556" cy="23159"/>
            </a:xfrm>
            <a:custGeom>
              <a:avLst/>
              <a:gdLst/>
              <a:ahLst/>
              <a:cxnLst/>
              <a:rect l="l" t="t" r="r" b="b"/>
              <a:pathLst>
                <a:path w="281" h="681" extrusionOk="0">
                  <a:moveTo>
                    <a:pt x="34" y="680"/>
                  </a:moveTo>
                  <a:cubicBezTo>
                    <a:pt x="68" y="680"/>
                    <a:pt x="111" y="638"/>
                    <a:pt x="111" y="638"/>
                  </a:cubicBezTo>
                  <a:cubicBezTo>
                    <a:pt x="179" y="468"/>
                    <a:pt x="281" y="256"/>
                    <a:pt x="247" y="77"/>
                  </a:cubicBezTo>
                  <a:cubicBezTo>
                    <a:pt x="247" y="43"/>
                    <a:pt x="247" y="43"/>
                    <a:pt x="213" y="43"/>
                  </a:cubicBezTo>
                  <a:cubicBezTo>
                    <a:pt x="179" y="1"/>
                    <a:pt x="179" y="43"/>
                    <a:pt x="145" y="43"/>
                  </a:cubicBezTo>
                  <a:cubicBezTo>
                    <a:pt x="34" y="179"/>
                    <a:pt x="34" y="426"/>
                    <a:pt x="0" y="604"/>
                  </a:cubicBezTo>
                  <a:cubicBezTo>
                    <a:pt x="0" y="638"/>
                    <a:pt x="0" y="638"/>
                    <a:pt x="34" y="680"/>
                  </a:cubicBezTo>
                  <a:close/>
                </a:path>
              </a:pathLst>
            </a:custGeom>
            <a:solidFill>
              <a:srgbClr val="FFFFFF"/>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1207" name="Google Shape;1207;p52"/>
            <p:cNvSpPr/>
            <p:nvPr/>
          </p:nvSpPr>
          <p:spPr>
            <a:xfrm>
              <a:off x="6389697" y="4843210"/>
              <a:ext cx="7278" cy="21731"/>
            </a:xfrm>
            <a:custGeom>
              <a:avLst/>
              <a:gdLst/>
              <a:ahLst/>
              <a:cxnLst/>
              <a:rect l="l" t="t" r="r" b="b"/>
              <a:pathLst>
                <a:path w="214" h="639" extrusionOk="0">
                  <a:moveTo>
                    <a:pt x="145" y="638"/>
                  </a:moveTo>
                  <a:cubicBezTo>
                    <a:pt x="179" y="638"/>
                    <a:pt x="213" y="604"/>
                    <a:pt x="213" y="562"/>
                  </a:cubicBezTo>
                  <a:lnTo>
                    <a:pt x="213" y="213"/>
                  </a:lnTo>
                  <a:cubicBezTo>
                    <a:pt x="213" y="137"/>
                    <a:pt x="213" y="1"/>
                    <a:pt x="145" y="1"/>
                  </a:cubicBezTo>
                  <a:lnTo>
                    <a:pt x="111" y="1"/>
                  </a:lnTo>
                  <a:cubicBezTo>
                    <a:pt x="1" y="1"/>
                    <a:pt x="35" y="137"/>
                    <a:pt x="35" y="179"/>
                  </a:cubicBezTo>
                  <a:cubicBezTo>
                    <a:pt x="77" y="315"/>
                    <a:pt x="77" y="460"/>
                    <a:pt x="111" y="562"/>
                  </a:cubicBezTo>
                  <a:cubicBezTo>
                    <a:pt x="111" y="604"/>
                    <a:pt x="111" y="638"/>
                    <a:pt x="145" y="638"/>
                  </a:cubicBezTo>
                  <a:close/>
                </a:path>
              </a:pathLst>
            </a:custGeom>
            <a:solidFill>
              <a:srgbClr val="FFFFFF"/>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1208" name="Google Shape;1208;p52"/>
            <p:cNvSpPr/>
            <p:nvPr/>
          </p:nvSpPr>
          <p:spPr>
            <a:xfrm>
              <a:off x="6364565" y="4856507"/>
              <a:ext cx="8434" cy="27478"/>
            </a:xfrm>
            <a:custGeom>
              <a:avLst/>
              <a:gdLst/>
              <a:ahLst/>
              <a:cxnLst/>
              <a:rect l="l" t="t" r="r" b="b"/>
              <a:pathLst>
                <a:path w="248" h="808" extrusionOk="0">
                  <a:moveTo>
                    <a:pt x="179" y="808"/>
                  </a:moveTo>
                  <a:cubicBezTo>
                    <a:pt x="179" y="808"/>
                    <a:pt x="213" y="808"/>
                    <a:pt x="213" y="774"/>
                  </a:cubicBezTo>
                  <a:cubicBezTo>
                    <a:pt x="247" y="672"/>
                    <a:pt x="247" y="527"/>
                    <a:pt x="247" y="425"/>
                  </a:cubicBezTo>
                  <a:cubicBezTo>
                    <a:pt x="247" y="281"/>
                    <a:pt x="247" y="171"/>
                    <a:pt x="213" y="69"/>
                  </a:cubicBezTo>
                  <a:cubicBezTo>
                    <a:pt x="213" y="35"/>
                    <a:pt x="179" y="1"/>
                    <a:pt x="137" y="1"/>
                  </a:cubicBezTo>
                  <a:cubicBezTo>
                    <a:pt x="103" y="1"/>
                    <a:pt x="69" y="1"/>
                    <a:pt x="35" y="69"/>
                  </a:cubicBezTo>
                  <a:cubicBezTo>
                    <a:pt x="1" y="137"/>
                    <a:pt x="35" y="281"/>
                    <a:pt x="35" y="383"/>
                  </a:cubicBezTo>
                  <a:cubicBezTo>
                    <a:pt x="69" y="527"/>
                    <a:pt x="69" y="638"/>
                    <a:pt x="103" y="774"/>
                  </a:cubicBezTo>
                  <a:cubicBezTo>
                    <a:pt x="103" y="774"/>
                    <a:pt x="137" y="808"/>
                    <a:pt x="179" y="808"/>
                  </a:cubicBezTo>
                  <a:close/>
                </a:path>
              </a:pathLst>
            </a:custGeom>
            <a:solidFill>
              <a:srgbClr val="FFFFFF"/>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1209" name="Google Shape;1209;p52"/>
            <p:cNvSpPr/>
            <p:nvPr/>
          </p:nvSpPr>
          <p:spPr>
            <a:xfrm>
              <a:off x="6369190" y="4803353"/>
              <a:ext cx="6121" cy="17072"/>
            </a:xfrm>
            <a:custGeom>
              <a:avLst/>
              <a:gdLst/>
              <a:ahLst/>
              <a:cxnLst/>
              <a:rect l="l" t="t" r="r" b="b"/>
              <a:pathLst>
                <a:path w="180" h="502" extrusionOk="0">
                  <a:moveTo>
                    <a:pt x="111" y="502"/>
                  </a:moveTo>
                  <a:cubicBezTo>
                    <a:pt x="111" y="502"/>
                    <a:pt x="145" y="502"/>
                    <a:pt x="145" y="459"/>
                  </a:cubicBezTo>
                  <a:cubicBezTo>
                    <a:pt x="179" y="391"/>
                    <a:pt x="179" y="323"/>
                    <a:pt x="179" y="247"/>
                  </a:cubicBezTo>
                  <a:lnTo>
                    <a:pt x="179" y="77"/>
                  </a:lnTo>
                  <a:cubicBezTo>
                    <a:pt x="145" y="35"/>
                    <a:pt x="145" y="35"/>
                    <a:pt x="111" y="35"/>
                  </a:cubicBezTo>
                  <a:cubicBezTo>
                    <a:pt x="77" y="1"/>
                    <a:pt x="77" y="35"/>
                    <a:pt x="43" y="35"/>
                  </a:cubicBezTo>
                  <a:cubicBezTo>
                    <a:pt x="1" y="111"/>
                    <a:pt x="43" y="179"/>
                    <a:pt x="43" y="247"/>
                  </a:cubicBezTo>
                  <a:lnTo>
                    <a:pt x="43" y="459"/>
                  </a:lnTo>
                  <a:cubicBezTo>
                    <a:pt x="77" y="502"/>
                    <a:pt x="77" y="502"/>
                    <a:pt x="111" y="502"/>
                  </a:cubicBezTo>
                  <a:close/>
                </a:path>
              </a:pathLst>
            </a:custGeom>
            <a:solidFill>
              <a:srgbClr val="FFFFFF"/>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1210" name="Google Shape;1210;p52"/>
            <p:cNvSpPr/>
            <p:nvPr/>
          </p:nvSpPr>
          <p:spPr>
            <a:xfrm>
              <a:off x="6393472" y="4810597"/>
              <a:ext cx="7244" cy="20541"/>
            </a:xfrm>
            <a:custGeom>
              <a:avLst/>
              <a:gdLst/>
              <a:ahLst/>
              <a:cxnLst/>
              <a:rect l="l" t="t" r="r" b="b"/>
              <a:pathLst>
                <a:path w="213" h="604" extrusionOk="0">
                  <a:moveTo>
                    <a:pt x="68" y="603"/>
                  </a:moveTo>
                  <a:cubicBezTo>
                    <a:pt x="102" y="603"/>
                    <a:pt x="136" y="603"/>
                    <a:pt x="136" y="569"/>
                  </a:cubicBezTo>
                  <a:lnTo>
                    <a:pt x="136" y="289"/>
                  </a:lnTo>
                  <a:cubicBezTo>
                    <a:pt x="179" y="212"/>
                    <a:pt x="213" y="110"/>
                    <a:pt x="179" y="34"/>
                  </a:cubicBezTo>
                  <a:cubicBezTo>
                    <a:pt x="179" y="0"/>
                    <a:pt x="136" y="0"/>
                    <a:pt x="136" y="0"/>
                  </a:cubicBezTo>
                  <a:lnTo>
                    <a:pt x="68" y="0"/>
                  </a:lnTo>
                  <a:cubicBezTo>
                    <a:pt x="0" y="76"/>
                    <a:pt x="0" y="178"/>
                    <a:pt x="0" y="289"/>
                  </a:cubicBezTo>
                  <a:cubicBezTo>
                    <a:pt x="0" y="357"/>
                    <a:pt x="0" y="459"/>
                    <a:pt x="34" y="569"/>
                  </a:cubicBezTo>
                  <a:cubicBezTo>
                    <a:pt x="34" y="603"/>
                    <a:pt x="68" y="603"/>
                    <a:pt x="68" y="603"/>
                  </a:cubicBezTo>
                  <a:close/>
                </a:path>
              </a:pathLst>
            </a:custGeom>
            <a:solidFill>
              <a:srgbClr val="FFFFFF"/>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1211" name="Google Shape;1211;p52"/>
            <p:cNvSpPr/>
            <p:nvPr/>
          </p:nvSpPr>
          <p:spPr>
            <a:xfrm>
              <a:off x="6413978" y="4821547"/>
              <a:ext cx="8400" cy="25166"/>
            </a:xfrm>
            <a:custGeom>
              <a:avLst/>
              <a:gdLst/>
              <a:ahLst/>
              <a:cxnLst/>
              <a:rect l="l" t="t" r="r" b="b"/>
              <a:pathLst>
                <a:path w="247" h="740" extrusionOk="0">
                  <a:moveTo>
                    <a:pt x="102" y="740"/>
                  </a:moveTo>
                  <a:cubicBezTo>
                    <a:pt x="102" y="740"/>
                    <a:pt x="136" y="740"/>
                    <a:pt x="136" y="706"/>
                  </a:cubicBezTo>
                  <a:cubicBezTo>
                    <a:pt x="213" y="604"/>
                    <a:pt x="247" y="460"/>
                    <a:pt x="247" y="315"/>
                  </a:cubicBezTo>
                  <a:cubicBezTo>
                    <a:pt x="247" y="213"/>
                    <a:pt x="247" y="69"/>
                    <a:pt x="102" y="1"/>
                  </a:cubicBezTo>
                  <a:lnTo>
                    <a:pt x="102" y="1"/>
                  </a:lnTo>
                  <a:cubicBezTo>
                    <a:pt x="68" y="1"/>
                    <a:pt x="34" y="1"/>
                    <a:pt x="34" y="35"/>
                  </a:cubicBezTo>
                  <a:cubicBezTo>
                    <a:pt x="0" y="103"/>
                    <a:pt x="68" y="247"/>
                    <a:pt x="68" y="315"/>
                  </a:cubicBezTo>
                  <a:cubicBezTo>
                    <a:pt x="102" y="460"/>
                    <a:pt x="68" y="561"/>
                    <a:pt x="68" y="706"/>
                  </a:cubicBezTo>
                  <a:cubicBezTo>
                    <a:pt x="68" y="706"/>
                    <a:pt x="68" y="740"/>
                    <a:pt x="102" y="740"/>
                  </a:cubicBezTo>
                  <a:close/>
                </a:path>
              </a:pathLst>
            </a:custGeom>
            <a:solidFill>
              <a:srgbClr val="FFFFFF"/>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1212" name="Google Shape;1212;p52"/>
            <p:cNvSpPr/>
            <p:nvPr/>
          </p:nvSpPr>
          <p:spPr>
            <a:xfrm>
              <a:off x="6437953" y="4798728"/>
              <a:ext cx="6087" cy="16800"/>
            </a:xfrm>
            <a:custGeom>
              <a:avLst/>
              <a:gdLst/>
              <a:ahLst/>
              <a:cxnLst/>
              <a:rect l="l" t="t" r="r" b="b"/>
              <a:pathLst>
                <a:path w="179" h="494" extrusionOk="0">
                  <a:moveTo>
                    <a:pt x="102" y="459"/>
                  </a:moveTo>
                  <a:cubicBezTo>
                    <a:pt x="102" y="493"/>
                    <a:pt x="145" y="459"/>
                    <a:pt x="179" y="425"/>
                  </a:cubicBezTo>
                  <a:lnTo>
                    <a:pt x="179" y="213"/>
                  </a:lnTo>
                  <a:cubicBezTo>
                    <a:pt x="179" y="137"/>
                    <a:pt x="179" y="69"/>
                    <a:pt x="102" y="35"/>
                  </a:cubicBezTo>
                  <a:cubicBezTo>
                    <a:pt x="102" y="1"/>
                    <a:pt x="102" y="1"/>
                    <a:pt x="68" y="1"/>
                  </a:cubicBezTo>
                  <a:cubicBezTo>
                    <a:pt x="68" y="1"/>
                    <a:pt x="34" y="1"/>
                    <a:pt x="34" y="35"/>
                  </a:cubicBezTo>
                  <a:cubicBezTo>
                    <a:pt x="0" y="103"/>
                    <a:pt x="0" y="137"/>
                    <a:pt x="0" y="213"/>
                  </a:cubicBezTo>
                  <a:cubicBezTo>
                    <a:pt x="34" y="281"/>
                    <a:pt x="34" y="383"/>
                    <a:pt x="34" y="425"/>
                  </a:cubicBezTo>
                  <a:cubicBezTo>
                    <a:pt x="68" y="459"/>
                    <a:pt x="68" y="459"/>
                    <a:pt x="102" y="459"/>
                  </a:cubicBezTo>
                  <a:close/>
                </a:path>
              </a:pathLst>
            </a:custGeom>
            <a:solidFill>
              <a:srgbClr val="FFFFFF"/>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1213" name="Google Shape;1213;p52"/>
            <p:cNvSpPr/>
            <p:nvPr/>
          </p:nvSpPr>
          <p:spPr>
            <a:xfrm>
              <a:off x="6452407" y="4827635"/>
              <a:ext cx="6087" cy="16766"/>
            </a:xfrm>
            <a:custGeom>
              <a:avLst/>
              <a:gdLst/>
              <a:ahLst/>
              <a:cxnLst/>
              <a:rect l="l" t="t" r="r" b="b"/>
              <a:pathLst>
                <a:path w="179" h="493" extrusionOk="0">
                  <a:moveTo>
                    <a:pt x="102" y="459"/>
                  </a:moveTo>
                  <a:cubicBezTo>
                    <a:pt x="145" y="493"/>
                    <a:pt x="179" y="459"/>
                    <a:pt x="179" y="425"/>
                  </a:cubicBezTo>
                  <a:cubicBezTo>
                    <a:pt x="145" y="349"/>
                    <a:pt x="179" y="315"/>
                    <a:pt x="179" y="247"/>
                  </a:cubicBezTo>
                  <a:lnTo>
                    <a:pt x="179" y="68"/>
                  </a:lnTo>
                  <a:cubicBezTo>
                    <a:pt x="145" y="34"/>
                    <a:pt x="145" y="34"/>
                    <a:pt x="102" y="34"/>
                  </a:cubicBezTo>
                  <a:cubicBezTo>
                    <a:pt x="68" y="0"/>
                    <a:pt x="34" y="34"/>
                    <a:pt x="34" y="34"/>
                  </a:cubicBezTo>
                  <a:cubicBezTo>
                    <a:pt x="0" y="102"/>
                    <a:pt x="0" y="170"/>
                    <a:pt x="0" y="247"/>
                  </a:cubicBezTo>
                  <a:cubicBezTo>
                    <a:pt x="34" y="315"/>
                    <a:pt x="34" y="382"/>
                    <a:pt x="68" y="459"/>
                  </a:cubicBezTo>
                  <a:close/>
                </a:path>
              </a:pathLst>
            </a:custGeom>
            <a:solidFill>
              <a:srgbClr val="FFFFFF"/>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1214" name="Google Shape;1214;p52"/>
            <p:cNvSpPr/>
            <p:nvPr/>
          </p:nvSpPr>
          <p:spPr>
            <a:xfrm>
              <a:off x="6450094" y="4758872"/>
              <a:ext cx="9556" cy="21697"/>
            </a:xfrm>
            <a:custGeom>
              <a:avLst/>
              <a:gdLst/>
              <a:ahLst/>
              <a:cxnLst/>
              <a:rect l="l" t="t" r="r" b="b"/>
              <a:pathLst>
                <a:path w="281" h="638" extrusionOk="0">
                  <a:moveTo>
                    <a:pt x="213" y="638"/>
                  </a:moveTo>
                  <a:cubicBezTo>
                    <a:pt x="247" y="638"/>
                    <a:pt x="281" y="604"/>
                    <a:pt x="281" y="604"/>
                  </a:cubicBezTo>
                  <a:cubicBezTo>
                    <a:pt x="281" y="493"/>
                    <a:pt x="281" y="391"/>
                    <a:pt x="247" y="281"/>
                  </a:cubicBezTo>
                  <a:cubicBezTo>
                    <a:pt x="213" y="179"/>
                    <a:pt x="213" y="68"/>
                    <a:pt x="102" y="0"/>
                  </a:cubicBezTo>
                  <a:lnTo>
                    <a:pt x="102" y="0"/>
                  </a:lnTo>
                  <a:cubicBezTo>
                    <a:pt x="34" y="0"/>
                    <a:pt x="34" y="0"/>
                    <a:pt x="0" y="34"/>
                  </a:cubicBezTo>
                  <a:cubicBezTo>
                    <a:pt x="0" y="145"/>
                    <a:pt x="68" y="213"/>
                    <a:pt x="102" y="323"/>
                  </a:cubicBezTo>
                  <a:cubicBezTo>
                    <a:pt x="136" y="391"/>
                    <a:pt x="136" y="493"/>
                    <a:pt x="170" y="604"/>
                  </a:cubicBezTo>
                  <a:cubicBezTo>
                    <a:pt x="170" y="604"/>
                    <a:pt x="213" y="604"/>
                    <a:pt x="213" y="638"/>
                  </a:cubicBezTo>
                  <a:close/>
                </a:path>
              </a:pathLst>
            </a:custGeom>
            <a:solidFill>
              <a:srgbClr val="FFFFFF"/>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1215" name="Google Shape;1215;p52"/>
            <p:cNvSpPr/>
            <p:nvPr/>
          </p:nvSpPr>
          <p:spPr>
            <a:xfrm>
              <a:off x="6419759" y="4757715"/>
              <a:ext cx="11018" cy="22853"/>
            </a:xfrm>
            <a:custGeom>
              <a:avLst/>
              <a:gdLst/>
              <a:ahLst/>
              <a:cxnLst/>
              <a:rect l="l" t="t" r="r" b="b"/>
              <a:pathLst>
                <a:path w="324" h="672" extrusionOk="0">
                  <a:moveTo>
                    <a:pt x="255" y="672"/>
                  </a:moveTo>
                  <a:cubicBezTo>
                    <a:pt x="289" y="672"/>
                    <a:pt x="323" y="638"/>
                    <a:pt x="323" y="604"/>
                  </a:cubicBezTo>
                  <a:cubicBezTo>
                    <a:pt x="323" y="493"/>
                    <a:pt x="289" y="391"/>
                    <a:pt x="255" y="281"/>
                  </a:cubicBezTo>
                  <a:cubicBezTo>
                    <a:pt x="213" y="179"/>
                    <a:pt x="213" y="68"/>
                    <a:pt x="111" y="0"/>
                  </a:cubicBezTo>
                  <a:lnTo>
                    <a:pt x="77" y="0"/>
                  </a:lnTo>
                  <a:cubicBezTo>
                    <a:pt x="43" y="0"/>
                    <a:pt x="0" y="34"/>
                    <a:pt x="0" y="68"/>
                  </a:cubicBezTo>
                  <a:cubicBezTo>
                    <a:pt x="0" y="145"/>
                    <a:pt x="77" y="247"/>
                    <a:pt x="111" y="315"/>
                  </a:cubicBezTo>
                  <a:cubicBezTo>
                    <a:pt x="145" y="425"/>
                    <a:pt x="179" y="527"/>
                    <a:pt x="213" y="604"/>
                  </a:cubicBezTo>
                  <a:cubicBezTo>
                    <a:pt x="213" y="638"/>
                    <a:pt x="213" y="672"/>
                    <a:pt x="255" y="672"/>
                  </a:cubicBezTo>
                  <a:close/>
                </a:path>
              </a:pathLst>
            </a:custGeom>
            <a:solidFill>
              <a:srgbClr val="FFFFFF"/>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1216" name="Google Shape;1216;p52"/>
            <p:cNvSpPr/>
            <p:nvPr/>
          </p:nvSpPr>
          <p:spPr>
            <a:xfrm>
              <a:off x="6395784" y="4769856"/>
              <a:ext cx="9556" cy="25166"/>
            </a:xfrm>
            <a:custGeom>
              <a:avLst/>
              <a:gdLst/>
              <a:ahLst/>
              <a:cxnLst/>
              <a:rect l="l" t="t" r="r" b="b"/>
              <a:pathLst>
                <a:path w="281" h="740" extrusionOk="0">
                  <a:moveTo>
                    <a:pt x="213" y="739"/>
                  </a:moveTo>
                  <a:cubicBezTo>
                    <a:pt x="247" y="739"/>
                    <a:pt x="281" y="739"/>
                    <a:pt x="281" y="705"/>
                  </a:cubicBezTo>
                  <a:cubicBezTo>
                    <a:pt x="281" y="493"/>
                    <a:pt x="281" y="281"/>
                    <a:pt x="213" y="68"/>
                  </a:cubicBezTo>
                  <a:cubicBezTo>
                    <a:pt x="213" y="34"/>
                    <a:pt x="179" y="0"/>
                    <a:pt x="145" y="0"/>
                  </a:cubicBezTo>
                  <a:lnTo>
                    <a:pt x="145" y="0"/>
                  </a:lnTo>
                  <a:lnTo>
                    <a:pt x="68" y="0"/>
                  </a:lnTo>
                  <a:cubicBezTo>
                    <a:pt x="34" y="34"/>
                    <a:pt x="0" y="68"/>
                    <a:pt x="34" y="102"/>
                  </a:cubicBezTo>
                  <a:cubicBezTo>
                    <a:pt x="68" y="315"/>
                    <a:pt x="145" y="493"/>
                    <a:pt x="145" y="705"/>
                  </a:cubicBezTo>
                  <a:cubicBezTo>
                    <a:pt x="179" y="739"/>
                    <a:pt x="179" y="739"/>
                    <a:pt x="213" y="739"/>
                  </a:cubicBezTo>
                  <a:close/>
                </a:path>
              </a:pathLst>
            </a:custGeom>
            <a:solidFill>
              <a:srgbClr val="FFFFFF"/>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1217" name="Google Shape;1217;p52"/>
            <p:cNvSpPr/>
            <p:nvPr/>
          </p:nvSpPr>
          <p:spPr>
            <a:xfrm>
              <a:off x="6371809" y="4731121"/>
              <a:ext cx="8400" cy="25472"/>
            </a:xfrm>
            <a:custGeom>
              <a:avLst/>
              <a:gdLst/>
              <a:ahLst/>
              <a:cxnLst/>
              <a:rect l="l" t="t" r="r" b="b"/>
              <a:pathLst>
                <a:path w="247" h="749" extrusionOk="0">
                  <a:moveTo>
                    <a:pt x="178" y="748"/>
                  </a:moveTo>
                  <a:cubicBezTo>
                    <a:pt x="212" y="748"/>
                    <a:pt x="246" y="715"/>
                    <a:pt x="246" y="715"/>
                  </a:cubicBezTo>
                  <a:lnTo>
                    <a:pt x="246" y="358"/>
                  </a:lnTo>
                  <a:cubicBezTo>
                    <a:pt x="212" y="247"/>
                    <a:pt x="212" y="111"/>
                    <a:pt x="136" y="35"/>
                  </a:cubicBezTo>
                  <a:lnTo>
                    <a:pt x="102" y="1"/>
                  </a:lnTo>
                  <a:cubicBezTo>
                    <a:pt x="68" y="1"/>
                    <a:pt x="34" y="1"/>
                    <a:pt x="34" y="35"/>
                  </a:cubicBezTo>
                  <a:cubicBezTo>
                    <a:pt x="0" y="145"/>
                    <a:pt x="68" y="247"/>
                    <a:pt x="68" y="358"/>
                  </a:cubicBezTo>
                  <a:cubicBezTo>
                    <a:pt x="102" y="460"/>
                    <a:pt x="136" y="570"/>
                    <a:pt x="136" y="715"/>
                  </a:cubicBezTo>
                  <a:cubicBezTo>
                    <a:pt x="136" y="715"/>
                    <a:pt x="178" y="715"/>
                    <a:pt x="178" y="748"/>
                  </a:cubicBezTo>
                  <a:close/>
                </a:path>
              </a:pathLst>
            </a:custGeom>
            <a:solidFill>
              <a:srgbClr val="FFFFFF"/>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1218" name="Google Shape;1218;p52"/>
            <p:cNvSpPr/>
            <p:nvPr/>
          </p:nvSpPr>
          <p:spPr>
            <a:xfrm>
              <a:off x="6339162" y="4866063"/>
              <a:ext cx="14453" cy="21697"/>
            </a:xfrm>
            <a:custGeom>
              <a:avLst/>
              <a:gdLst/>
              <a:ahLst/>
              <a:cxnLst/>
              <a:rect l="l" t="t" r="r" b="b"/>
              <a:pathLst>
                <a:path w="425" h="638" extrusionOk="0">
                  <a:moveTo>
                    <a:pt x="77" y="637"/>
                  </a:moveTo>
                  <a:lnTo>
                    <a:pt x="111" y="603"/>
                  </a:lnTo>
                  <a:cubicBezTo>
                    <a:pt x="247" y="493"/>
                    <a:pt x="425" y="246"/>
                    <a:pt x="289" y="34"/>
                  </a:cubicBezTo>
                  <a:cubicBezTo>
                    <a:pt x="289" y="0"/>
                    <a:pt x="289" y="0"/>
                    <a:pt x="247" y="0"/>
                  </a:cubicBezTo>
                  <a:cubicBezTo>
                    <a:pt x="213" y="0"/>
                    <a:pt x="213" y="0"/>
                    <a:pt x="179" y="34"/>
                  </a:cubicBezTo>
                  <a:cubicBezTo>
                    <a:pt x="179" y="102"/>
                    <a:pt x="179" y="212"/>
                    <a:pt x="145" y="280"/>
                  </a:cubicBezTo>
                  <a:cubicBezTo>
                    <a:pt x="145" y="391"/>
                    <a:pt x="111" y="493"/>
                    <a:pt x="34" y="569"/>
                  </a:cubicBezTo>
                  <a:cubicBezTo>
                    <a:pt x="0" y="569"/>
                    <a:pt x="34" y="637"/>
                    <a:pt x="77" y="637"/>
                  </a:cubicBezTo>
                  <a:close/>
                </a:path>
              </a:pathLst>
            </a:custGeom>
            <a:solidFill>
              <a:srgbClr val="FFFFFF"/>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1219" name="Google Shape;1219;p52"/>
            <p:cNvSpPr/>
            <p:nvPr/>
          </p:nvSpPr>
          <p:spPr>
            <a:xfrm>
              <a:off x="6394628" y="4708302"/>
              <a:ext cx="8400" cy="22853"/>
            </a:xfrm>
            <a:custGeom>
              <a:avLst/>
              <a:gdLst/>
              <a:ahLst/>
              <a:cxnLst/>
              <a:rect l="l" t="t" r="r" b="b"/>
              <a:pathLst>
                <a:path w="247" h="672" extrusionOk="0">
                  <a:moveTo>
                    <a:pt x="145" y="638"/>
                  </a:moveTo>
                  <a:cubicBezTo>
                    <a:pt x="179" y="672"/>
                    <a:pt x="213" y="638"/>
                    <a:pt x="213" y="638"/>
                  </a:cubicBezTo>
                  <a:cubicBezTo>
                    <a:pt x="247" y="536"/>
                    <a:pt x="213" y="426"/>
                    <a:pt x="213" y="358"/>
                  </a:cubicBezTo>
                  <a:cubicBezTo>
                    <a:pt x="213" y="247"/>
                    <a:pt x="213" y="145"/>
                    <a:pt x="179" y="35"/>
                  </a:cubicBezTo>
                  <a:cubicBezTo>
                    <a:pt x="145" y="35"/>
                    <a:pt x="145" y="1"/>
                    <a:pt x="102" y="1"/>
                  </a:cubicBezTo>
                  <a:cubicBezTo>
                    <a:pt x="68" y="1"/>
                    <a:pt x="34" y="35"/>
                    <a:pt x="34" y="69"/>
                  </a:cubicBezTo>
                  <a:cubicBezTo>
                    <a:pt x="0" y="145"/>
                    <a:pt x="34" y="247"/>
                    <a:pt x="68" y="358"/>
                  </a:cubicBezTo>
                  <a:cubicBezTo>
                    <a:pt x="68" y="426"/>
                    <a:pt x="68" y="536"/>
                    <a:pt x="102" y="638"/>
                  </a:cubicBezTo>
                  <a:close/>
                </a:path>
              </a:pathLst>
            </a:custGeom>
            <a:solidFill>
              <a:srgbClr val="FFFFFF"/>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1220" name="Google Shape;1220;p52"/>
            <p:cNvSpPr/>
            <p:nvPr/>
          </p:nvSpPr>
          <p:spPr>
            <a:xfrm>
              <a:off x="6418603" y="4716702"/>
              <a:ext cx="7244" cy="18228"/>
            </a:xfrm>
            <a:custGeom>
              <a:avLst/>
              <a:gdLst/>
              <a:ahLst/>
              <a:cxnLst/>
              <a:rect l="l" t="t" r="r" b="b"/>
              <a:pathLst>
                <a:path w="213" h="536" extrusionOk="0">
                  <a:moveTo>
                    <a:pt x="145" y="535"/>
                  </a:moveTo>
                  <a:cubicBezTo>
                    <a:pt x="145" y="535"/>
                    <a:pt x="179" y="535"/>
                    <a:pt x="179" y="501"/>
                  </a:cubicBezTo>
                  <a:cubicBezTo>
                    <a:pt x="213" y="459"/>
                    <a:pt x="213" y="357"/>
                    <a:pt x="213" y="289"/>
                  </a:cubicBezTo>
                  <a:cubicBezTo>
                    <a:pt x="213" y="213"/>
                    <a:pt x="213" y="145"/>
                    <a:pt x="179" y="34"/>
                  </a:cubicBezTo>
                  <a:cubicBezTo>
                    <a:pt x="179" y="34"/>
                    <a:pt x="145" y="0"/>
                    <a:pt x="111" y="0"/>
                  </a:cubicBezTo>
                  <a:cubicBezTo>
                    <a:pt x="77" y="0"/>
                    <a:pt x="0" y="34"/>
                    <a:pt x="0" y="111"/>
                  </a:cubicBezTo>
                  <a:cubicBezTo>
                    <a:pt x="0" y="179"/>
                    <a:pt x="34" y="247"/>
                    <a:pt x="77" y="323"/>
                  </a:cubicBezTo>
                  <a:cubicBezTo>
                    <a:pt x="77" y="391"/>
                    <a:pt x="77" y="459"/>
                    <a:pt x="111" y="501"/>
                  </a:cubicBezTo>
                  <a:cubicBezTo>
                    <a:pt x="111" y="535"/>
                    <a:pt x="145" y="535"/>
                    <a:pt x="145" y="535"/>
                  </a:cubicBezTo>
                  <a:close/>
                </a:path>
              </a:pathLst>
            </a:custGeom>
            <a:solidFill>
              <a:srgbClr val="FFFFFF"/>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1221" name="Google Shape;1221;p52"/>
            <p:cNvSpPr/>
            <p:nvPr/>
          </p:nvSpPr>
          <p:spPr>
            <a:xfrm>
              <a:off x="6444007" y="4714390"/>
              <a:ext cx="8434" cy="17922"/>
            </a:xfrm>
            <a:custGeom>
              <a:avLst/>
              <a:gdLst/>
              <a:ahLst/>
              <a:cxnLst/>
              <a:rect l="l" t="t" r="r" b="b"/>
              <a:pathLst>
                <a:path w="248" h="527" extrusionOk="0">
                  <a:moveTo>
                    <a:pt x="179" y="527"/>
                  </a:moveTo>
                  <a:cubicBezTo>
                    <a:pt x="213" y="527"/>
                    <a:pt x="213" y="493"/>
                    <a:pt x="247" y="459"/>
                  </a:cubicBezTo>
                  <a:cubicBezTo>
                    <a:pt x="247" y="425"/>
                    <a:pt x="213" y="315"/>
                    <a:pt x="213" y="247"/>
                  </a:cubicBezTo>
                  <a:cubicBezTo>
                    <a:pt x="213" y="213"/>
                    <a:pt x="179" y="102"/>
                    <a:pt x="137" y="34"/>
                  </a:cubicBezTo>
                  <a:cubicBezTo>
                    <a:pt x="137" y="34"/>
                    <a:pt x="103" y="34"/>
                    <a:pt x="103" y="0"/>
                  </a:cubicBezTo>
                  <a:cubicBezTo>
                    <a:pt x="35" y="0"/>
                    <a:pt x="1" y="34"/>
                    <a:pt x="1" y="68"/>
                  </a:cubicBezTo>
                  <a:cubicBezTo>
                    <a:pt x="1" y="145"/>
                    <a:pt x="35" y="213"/>
                    <a:pt x="35" y="281"/>
                  </a:cubicBezTo>
                  <a:cubicBezTo>
                    <a:pt x="69" y="357"/>
                    <a:pt x="103" y="425"/>
                    <a:pt x="137" y="493"/>
                  </a:cubicBezTo>
                  <a:close/>
                </a:path>
              </a:pathLst>
            </a:custGeom>
            <a:solidFill>
              <a:srgbClr val="FFFFFF"/>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1222" name="Google Shape;1222;p52"/>
            <p:cNvSpPr/>
            <p:nvPr/>
          </p:nvSpPr>
          <p:spPr>
            <a:xfrm>
              <a:off x="6417447" y="4658924"/>
              <a:ext cx="13331" cy="20541"/>
            </a:xfrm>
            <a:custGeom>
              <a:avLst/>
              <a:gdLst/>
              <a:ahLst/>
              <a:cxnLst/>
              <a:rect l="l" t="t" r="r" b="b"/>
              <a:pathLst>
                <a:path w="392" h="604" extrusionOk="0">
                  <a:moveTo>
                    <a:pt x="281" y="603"/>
                  </a:moveTo>
                  <a:cubicBezTo>
                    <a:pt x="323" y="603"/>
                    <a:pt x="357" y="569"/>
                    <a:pt x="357" y="535"/>
                  </a:cubicBezTo>
                  <a:cubicBezTo>
                    <a:pt x="391" y="425"/>
                    <a:pt x="357" y="323"/>
                    <a:pt x="323" y="213"/>
                  </a:cubicBezTo>
                  <a:cubicBezTo>
                    <a:pt x="281" y="145"/>
                    <a:pt x="213" y="34"/>
                    <a:pt x="111" y="34"/>
                  </a:cubicBezTo>
                  <a:cubicBezTo>
                    <a:pt x="111" y="0"/>
                    <a:pt x="68" y="0"/>
                    <a:pt x="68" y="34"/>
                  </a:cubicBezTo>
                  <a:cubicBezTo>
                    <a:pt x="34" y="34"/>
                    <a:pt x="34" y="34"/>
                    <a:pt x="34" y="77"/>
                  </a:cubicBezTo>
                  <a:cubicBezTo>
                    <a:pt x="0" y="145"/>
                    <a:pt x="111" y="213"/>
                    <a:pt x="145" y="289"/>
                  </a:cubicBezTo>
                  <a:cubicBezTo>
                    <a:pt x="179" y="357"/>
                    <a:pt x="213" y="425"/>
                    <a:pt x="213" y="535"/>
                  </a:cubicBezTo>
                  <a:cubicBezTo>
                    <a:pt x="247" y="569"/>
                    <a:pt x="247" y="603"/>
                    <a:pt x="281" y="603"/>
                  </a:cubicBezTo>
                  <a:close/>
                </a:path>
              </a:pathLst>
            </a:custGeom>
            <a:solidFill>
              <a:srgbClr val="FFFFFF"/>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1223" name="Google Shape;1223;p52"/>
            <p:cNvSpPr/>
            <p:nvPr/>
          </p:nvSpPr>
          <p:spPr>
            <a:xfrm>
              <a:off x="6393472" y="4667289"/>
              <a:ext cx="10712" cy="19384"/>
            </a:xfrm>
            <a:custGeom>
              <a:avLst/>
              <a:gdLst/>
              <a:ahLst/>
              <a:cxnLst/>
              <a:rect l="l" t="t" r="r" b="b"/>
              <a:pathLst>
                <a:path w="315" h="570" extrusionOk="0">
                  <a:moveTo>
                    <a:pt x="247" y="570"/>
                  </a:moveTo>
                  <a:cubicBezTo>
                    <a:pt x="281" y="570"/>
                    <a:pt x="315" y="570"/>
                    <a:pt x="315" y="536"/>
                  </a:cubicBezTo>
                  <a:cubicBezTo>
                    <a:pt x="315" y="425"/>
                    <a:pt x="281" y="323"/>
                    <a:pt x="247" y="255"/>
                  </a:cubicBezTo>
                  <a:cubicBezTo>
                    <a:pt x="213" y="145"/>
                    <a:pt x="179" y="77"/>
                    <a:pt x="102" y="1"/>
                  </a:cubicBezTo>
                  <a:lnTo>
                    <a:pt x="68" y="1"/>
                  </a:lnTo>
                  <a:lnTo>
                    <a:pt x="34" y="43"/>
                  </a:lnTo>
                  <a:cubicBezTo>
                    <a:pt x="0" y="111"/>
                    <a:pt x="68" y="213"/>
                    <a:pt x="68" y="289"/>
                  </a:cubicBezTo>
                  <a:cubicBezTo>
                    <a:pt x="136" y="357"/>
                    <a:pt x="179" y="468"/>
                    <a:pt x="213" y="536"/>
                  </a:cubicBezTo>
                  <a:cubicBezTo>
                    <a:pt x="213" y="570"/>
                    <a:pt x="247" y="570"/>
                    <a:pt x="247" y="570"/>
                  </a:cubicBezTo>
                  <a:close/>
                </a:path>
              </a:pathLst>
            </a:custGeom>
            <a:solidFill>
              <a:srgbClr val="FFFFFF"/>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1224" name="Google Shape;1224;p52"/>
            <p:cNvSpPr/>
            <p:nvPr/>
          </p:nvSpPr>
          <p:spPr>
            <a:xfrm>
              <a:off x="6370653" y="4677118"/>
              <a:ext cx="10712" cy="24009"/>
            </a:xfrm>
            <a:custGeom>
              <a:avLst/>
              <a:gdLst/>
              <a:ahLst/>
              <a:cxnLst/>
              <a:rect l="l" t="t" r="r" b="b"/>
              <a:pathLst>
                <a:path w="315" h="706" extrusionOk="0">
                  <a:moveTo>
                    <a:pt x="212" y="705"/>
                  </a:moveTo>
                  <a:cubicBezTo>
                    <a:pt x="246" y="705"/>
                    <a:pt x="314" y="672"/>
                    <a:pt x="280" y="638"/>
                  </a:cubicBezTo>
                  <a:cubicBezTo>
                    <a:pt x="280" y="459"/>
                    <a:pt x="246" y="247"/>
                    <a:pt x="170" y="68"/>
                  </a:cubicBezTo>
                  <a:cubicBezTo>
                    <a:pt x="170" y="34"/>
                    <a:pt x="136" y="34"/>
                    <a:pt x="102" y="34"/>
                  </a:cubicBezTo>
                  <a:cubicBezTo>
                    <a:pt x="68" y="0"/>
                    <a:pt x="0" y="34"/>
                    <a:pt x="34" y="102"/>
                  </a:cubicBezTo>
                  <a:cubicBezTo>
                    <a:pt x="34" y="281"/>
                    <a:pt x="102" y="493"/>
                    <a:pt x="170" y="672"/>
                  </a:cubicBezTo>
                  <a:cubicBezTo>
                    <a:pt x="170" y="705"/>
                    <a:pt x="212" y="705"/>
                    <a:pt x="212" y="705"/>
                  </a:cubicBezTo>
                  <a:close/>
                </a:path>
              </a:pathLst>
            </a:custGeom>
            <a:solidFill>
              <a:srgbClr val="FFFFFF"/>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1225" name="Google Shape;1225;p52"/>
            <p:cNvSpPr/>
            <p:nvPr/>
          </p:nvSpPr>
          <p:spPr>
            <a:xfrm>
              <a:off x="6363409" y="4620495"/>
              <a:ext cx="10746" cy="25166"/>
            </a:xfrm>
            <a:custGeom>
              <a:avLst/>
              <a:gdLst/>
              <a:ahLst/>
              <a:cxnLst/>
              <a:rect l="l" t="t" r="r" b="b"/>
              <a:pathLst>
                <a:path w="316" h="740" extrusionOk="0">
                  <a:moveTo>
                    <a:pt x="281" y="705"/>
                  </a:moveTo>
                  <a:cubicBezTo>
                    <a:pt x="281" y="739"/>
                    <a:pt x="315" y="705"/>
                    <a:pt x="315" y="672"/>
                  </a:cubicBezTo>
                  <a:cubicBezTo>
                    <a:pt x="281" y="570"/>
                    <a:pt x="247" y="459"/>
                    <a:pt x="213" y="357"/>
                  </a:cubicBezTo>
                  <a:cubicBezTo>
                    <a:pt x="213" y="247"/>
                    <a:pt x="171" y="145"/>
                    <a:pt x="103" y="34"/>
                  </a:cubicBezTo>
                  <a:lnTo>
                    <a:pt x="69" y="0"/>
                  </a:lnTo>
                  <a:cubicBezTo>
                    <a:pt x="35" y="0"/>
                    <a:pt x="1" y="34"/>
                    <a:pt x="1" y="68"/>
                  </a:cubicBezTo>
                  <a:cubicBezTo>
                    <a:pt x="1" y="179"/>
                    <a:pt x="69" y="281"/>
                    <a:pt x="103" y="391"/>
                  </a:cubicBezTo>
                  <a:cubicBezTo>
                    <a:pt x="137" y="493"/>
                    <a:pt x="171" y="604"/>
                    <a:pt x="247" y="705"/>
                  </a:cubicBezTo>
                  <a:close/>
                </a:path>
              </a:pathLst>
            </a:custGeom>
            <a:solidFill>
              <a:srgbClr val="FFFFFF"/>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1226" name="Google Shape;1226;p52"/>
            <p:cNvSpPr/>
            <p:nvPr/>
          </p:nvSpPr>
          <p:spPr>
            <a:xfrm>
              <a:off x="6382487" y="4621651"/>
              <a:ext cx="8400" cy="19384"/>
            </a:xfrm>
            <a:custGeom>
              <a:avLst/>
              <a:gdLst/>
              <a:ahLst/>
              <a:cxnLst/>
              <a:rect l="l" t="t" r="r" b="b"/>
              <a:pathLst>
                <a:path w="247" h="570" extrusionOk="0">
                  <a:moveTo>
                    <a:pt x="179" y="570"/>
                  </a:moveTo>
                  <a:cubicBezTo>
                    <a:pt x="213" y="570"/>
                    <a:pt x="247" y="570"/>
                    <a:pt x="247" y="536"/>
                  </a:cubicBezTo>
                  <a:cubicBezTo>
                    <a:pt x="247" y="357"/>
                    <a:pt x="213" y="179"/>
                    <a:pt x="145" y="34"/>
                  </a:cubicBezTo>
                  <a:cubicBezTo>
                    <a:pt x="145" y="34"/>
                    <a:pt x="111" y="0"/>
                    <a:pt x="77" y="0"/>
                  </a:cubicBezTo>
                  <a:cubicBezTo>
                    <a:pt x="34" y="0"/>
                    <a:pt x="0" y="34"/>
                    <a:pt x="0" y="68"/>
                  </a:cubicBezTo>
                  <a:cubicBezTo>
                    <a:pt x="34" y="213"/>
                    <a:pt x="111" y="357"/>
                    <a:pt x="145" y="536"/>
                  </a:cubicBezTo>
                  <a:cubicBezTo>
                    <a:pt x="145" y="570"/>
                    <a:pt x="179" y="570"/>
                    <a:pt x="179" y="570"/>
                  </a:cubicBezTo>
                  <a:close/>
                </a:path>
              </a:pathLst>
            </a:custGeom>
            <a:solidFill>
              <a:srgbClr val="FFFFFF"/>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1227" name="Google Shape;1227;p52"/>
            <p:cNvSpPr/>
            <p:nvPr/>
          </p:nvSpPr>
          <p:spPr>
            <a:xfrm>
              <a:off x="6406735" y="4615598"/>
              <a:ext cx="11903" cy="20541"/>
            </a:xfrm>
            <a:custGeom>
              <a:avLst/>
              <a:gdLst/>
              <a:ahLst/>
              <a:cxnLst/>
              <a:rect l="l" t="t" r="r" b="b"/>
              <a:pathLst>
                <a:path w="350" h="604" extrusionOk="0">
                  <a:moveTo>
                    <a:pt x="281" y="603"/>
                  </a:moveTo>
                  <a:cubicBezTo>
                    <a:pt x="315" y="603"/>
                    <a:pt x="349" y="569"/>
                    <a:pt x="315" y="535"/>
                  </a:cubicBezTo>
                  <a:cubicBezTo>
                    <a:pt x="281" y="425"/>
                    <a:pt x="247" y="357"/>
                    <a:pt x="213" y="246"/>
                  </a:cubicBezTo>
                  <a:cubicBezTo>
                    <a:pt x="171" y="178"/>
                    <a:pt x="137" y="76"/>
                    <a:pt x="69" y="0"/>
                  </a:cubicBezTo>
                  <a:lnTo>
                    <a:pt x="35" y="0"/>
                  </a:lnTo>
                  <a:cubicBezTo>
                    <a:pt x="35" y="0"/>
                    <a:pt x="1" y="0"/>
                    <a:pt x="1" y="34"/>
                  </a:cubicBezTo>
                  <a:cubicBezTo>
                    <a:pt x="1" y="110"/>
                    <a:pt x="35" y="212"/>
                    <a:pt x="69" y="289"/>
                  </a:cubicBezTo>
                  <a:cubicBezTo>
                    <a:pt x="137" y="391"/>
                    <a:pt x="171" y="459"/>
                    <a:pt x="247" y="569"/>
                  </a:cubicBezTo>
                  <a:cubicBezTo>
                    <a:pt x="247" y="569"/>
                    <a:pt x="247" y="603"/>
                    <a:pt x="281" y="603"/>
                  </a:cubicBezTo>
                  <a:close/>
                </a:path>
              </a:pathLst>
            </a:custGeom>
            <a:solidFill>
              <a:srgbClr val="FFFFFF"/>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1228" name="Google Shape;1228;p52"/>
            <p:cNvSpPr/>
            <p:nvPr/>
          </p:nvSpPr>
          <p:spPr>
            <a:xfrm>
              <a:off x="6371809" y="4582067"/>
              <a:ext cx="14453" cy="24009"/>
            </a:xfrm>
            <a:custGeom>
              <a:avLst/>
              <a:gdLst/>
              <a:ahLst/>
              <a:cxnLst/>
              <a:rect l="l" t="t" r="r" b="b"/>
              <a:pathLst>
                <a:path w="425" h="706" extrusionOk="0">
                  <a:moveTo>
                    <a:pt x="348" y="706"/>
                  </a:moveTo>
                  <a:cubicBezTo>
                    <a:pt x="391" y="706"/>
                    <a:pt x="425" y="672"/>
                    <a:pt x="425" y="638"/>
                  </a:cubicBezTo>
                  <a:cubicBezTo>
                    <a:pt x="391" y="527"/>
                    <a:pt x="314" y="425"/>
                    <a:pt x="280" y="315"/>
                  </a:cubicBezTo>
                  <a:cubicBezTo>
                    <a:pt x="246" y="213"/>
                    <a:pt x="212" y="103"/>
                    <a:pt x="136" y="35"/>
                  </a:cubicBezTo>
                  <a:cubicBezTo>
                    <a:pt x="102" y="35"/>
                    <a:pt x="102" y="1"/>
                    <a:pt x="102" y="1"/>
                  </a:cubicBezTo>
                  <a:cubicBezTo>
                    <a:pt x="34" y="1"/>
                    <a:pt x="0" y="35"/>
                    <a:pt x="0" y="69"/>
                  </a:cubicBezTo>
                  <a:cubicBezTo>
                    <a:pt x="34" y="171"/>
                    <a:pt x="102" y="281"/>
                    <a:pt x="136" y="349"/>
                  </a:cubicBezTo>
                  <a:cubicBezTo>
                    <a:pt x="212" y="459"/>
                    <a:pt x="280" y="561"/>
                    <a:pt x="314" y="672"/>
                  </a:cubicBezTo>
                  <a:close/>
                </a:path>
              </a:pathLst>
            </a:custGeom>
            <a:solidFill>
              <a:srgbClr val="FFFFFF"/>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1229" name="Google Shape;1229;p52"/>
            <p:cNvSpPr/>
            <p:nvPr/>
          </p:nvSpPr>
          <p:spPr>
            <a:xfrm>
              <a:off x="6357356" y="4587848"/>
              <a:ext cx="15643" cy="19384"/>
            </a:xfrm>
            <a:custGeom>
              <a:avLst/>
              <a:gdLst/>
              <a:ahLst/>
              <a:cxnLst/>
              <a:rect l="l" t="t" r="r" b="b"/>
              <a:pathLst>
                <a:path w="460" h="570" extrusionOk="0">
                  <a:moveTo>
                    <a:pt x="349" y="570"/>
                  </a:moveTo>
                  <a:cubicBezTo>
                    <a:pt x="391" y="570"/>
                    <a:pt x="459" y="536"/>
                    <a:pt x="425" y="502"/>
                  </a:cubicBezTo>
                  <a:cubicBezTo>
                    <a:pt x="349" y="357"/>
                    <a:pt x="281" y="179"/>
                    <a:pt x="179" y="77"/>
                  </a:cubicBezTo>
                  <a:cubicBezTo>
                    <a:pt x="179" y="43"/>
                    <a:pt x="136" y="1"/>
                    <a:pt x="102" y="1"/>
                  </a:cubicBezTo>
                  <a:lnTo>
                    <a:pt x="102" y="1"/>
                  </a:lnTo>
                  <a:cubicBezTo>
                    <a:pt x="68" y="1"/>
                    <a:pt x="68" y="43"/>
                    <a:pt x="34" y="43"/>
                  </a:cubicBezTo>
                  <a:cubicBezTo>
                    <a:pt x="34" y="43"/>
                    <a:pt x="0" y="77"/>
                    <a:pt x="34" y="111"/>
                  </a:cubicBezTo>
                  <a:cubicBezTo>
                    <a:pt x="68" y="255"/>
                    <a:pt x="179" y="425"/>
                    <a:pt x="281" y="570"/>
                  </a:cubicBezTo>
                  <a:close/>
                </a:path>
              </a:pathLst>
            </a:custGeom>
            <a:solidFill>
              <a:srgbClr val="FFFFFF"/>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1230" name="Google Shape;1230;p52"/>
            <p:cNvSpPr/>
            <p:nvPr/>
          </p:nvSpPr>
          <p:spPr>
            <a:xfrm>
              <a:off x="6342903" y="4551732"/>
              <a:ext cx="15643" cy="19384"/>
            </a:xfrm>
            <a:custGeom>
              <a:avLst/>
              <a:gdLst/>
              <a:ahLst/>
              <a:cxnLst/>
              <a:rect l="l" t="t" r="r" b="b"/>
              <a:pathLst>
                <a:path w="460" h="570" extrusionOk="0">
                  <a:moveTo>
                    <a:pt x="391" y="570"/>
                  </a:moveTo>
                  <a:cubicBezTo>
                    <a:pt x="425" y="570"/>
                    <a:pt x="459" y="536"/>
                    <a:pt x="425" y="502"/>
                  </a:cubicBezTo>
                  <a:cubicBezTo>
                    <a:pt x="349" y="323"/>
                    <a:pt x="281" y="179"/>
                    <a:pt x="137" y="43"/>
                  </a:cubicBezTo>
                  <a:cubicBezTo>
                    <a:pt x="137" y="1"/>
                    <a:pt x="137" y="1"/>
                    <a:pt x="103" y="1"/>
                  </a:cubicBezTo>
                  <a:cubicBezTo>
                    <a:pt x="69" y="1"/>
                    <a:pt x="1" y="77"/>
                    <a:pt x="35" y="111"/>
                  </a:cubicBezTo>
                  <a:cubicBezTo>
                    <a:pt x="137" y="255"/>
                    <a:pt x="247" y="391"/>
                    <a:pt x="315" y="536"/>
                  </a:cubicBezTo>
                  <a:cubicBezTo>
                    <a:pt x="349" y="536"/>
                    <a:pt x="349" y="570"/>
                    <a:pt x="391" y="570"/>
                  </a:cubicBezTo>
                  <a:close/>
                </a:path>
              </a:pathLst>
            </a:custGeom>
            <a:solidFill>
              <a:srgbClr val="FFFFFF"/>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1231" name="Google Shape;1231;p52"/>
            <p:cNvSpPr/>
            <p:nvPr/>
          </p:nvSpPr>
          <p:spPr>
            <a:xfrm>
              <a:off x="6176810" y="4769856"/>
              <a:ext cx="6087" cy="19078"/>
            </a:xfrm>
            <a:custGeom>
              <a:avLst/>
              <a:gdLst/>
              <a:ahLst/>
              <a:cxnLst/>
              <a:rect l="l" t="t" r="r" b="b"/>
              <a:pathLst>
                <a:path w="179" h="561" extrusionOk="0">
                  <a:moveTo>
                    <a:pt x="34" y="561"/>
                  </a:moveTo>
                  <a:lnTo>
                    <a:pt x="34" y="561"/>
                  </a:lnTo>
                  <a:cubicBezTo>
                    <a:pt x="68" y="493"/>
                    <a:pt x="102" y="383"/>
                    <a:pt x="102" y="315"/>
                  </a:cubicBezTo>
                  <a:cubicBezTo>
                    <a:pt x="136" y="213"/>
                    <a:pt x="178" y="102"/>
                    <a:pt x="136" y="34"/>
                  </a:cubicBezTo>
                  <a:cubicBezTo>
                    <a:pt x="136" y="0"/>
                    <a:pt x="136" y="0"/>
                    <a:pt x="102" y="0"/>
                  </a:cubicBezTo>
                  <a:lnTo>
                    <a:pt x="68" y="0"/>
                  </a:lnTo>
                  <a:cubicBezTo>
                    <a:pt x="34" y="68"/>
                    <a:pt x="34" y="170"/>
                    <a:pt x="0" y="281"/>
                  </a:cubicBezTo>
                  <a:cubicBezTo>
                    <a:pt x="0" y="383"/>
                    <a:pt x="0" y="459"/>
                    <a:pt x="34" y="561"/>
                  </a:cubicBezTo>
                  <a:close/>
                </a:path>
              </a:pathLst>
            </a:custGeom>
            <a:solidFill>
              <a:srgbClr val="FFFFFF"/>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1232" name="Google Shape;1232;p52"/>
            <p:cNvSpPr/>
            <p:nvPr/>
          </p:nvSpPr>
          <p:spPr>
            <a:xfrm>
              <a:off x="6193542" y="4769856"/>
              <a:ext cx="6121" cy="19078"/>
            </a:xfrm>
            <a:custGeom>
              <a:avLst/>
              <a:gdLst/>
              <a:ahLst/>
              <a:cxnLst/>
              <a:rect l="l" t="t" r="r" b="b"/>
              <a:pathLst>
                <a:path w="180" h="561" extrusionOk="0">
                  <a:moveTo>
                    <a:pt x="35" y="561"/>
                  </a:moveTo>
                  <a:lnTo>
                    <a:pt x="69" y="527"/>
                  </a:lnTo>
                  <a:cubicBezTo>
                    <a:pt x="111" y="459"/>
                    <a:pt x="111" y="349"/>
                    <a:pt x="145" y="247"/>
                  </a:cubicBezTo>
                  <a:cubicBezTo>
                    <a:pt x="145" y="170"/>
                    <a:pt x="179" y="68"/>
                    <a:pt x="145" y="0"/>
                  </a:cubicBezTo>
                  <a:lnTo>
                    <a:pt x="145" y="0"/>
                  </a:lnTo>
                  <a:lnTo>
                    <a:pt x="111" y="0"/>
                  </a:lnTo>
                  <a:cubicBezTo>
                    <a:pt x="35" y="68"/>
                    <a:pt x="35" y="170"/>
                    <a:pt x="35" y="247"/>
                  </a:cubicBezTo>
                  <a:cubicBezTo>
                    <a:pt x="1" y="349"/>
                    <a:pt x="1" y="425"/>
                    <a:pt x="1" y="527"/>
                  </a:cubicBezTo>
                  <a:cubicBezTo>
                    <a:pt x="1" y="527"/>
                    <a:pt x="35" y="527"/>
                    <a:pt x="35" y="561"/>
                  </a:cubicBezTo>
                  <a:close/>
                </a:path>
              </a:pathLst>
            </a:custGeom>
            <a:solidFill>
              <a:srgbClr val="FFFFFF"/>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1233" name="Google Shape;1233;p52"/>
            <p:cNvSpPr/>
            <p:nvPr/>
          </p:nvSpPr>
          <p:spPr>
            <a:xfrm>
              <a:off x="6235745" y="4723912"/>
              <a:ext cx="8400" cy="17072"/>
            </a:xfrm>
            <a:custGeom>
              <a:avLst/>
              <a:gdLst/>
              <a:ahLst/>
              <a:cxnLst/>
              <a:rect l="l" t="t" r="r" b="b"/>
              <a:pathLst>
                <a:path w="247" h="502" extrusionOk="0">
                  <a:moveTo>
                    <a:pt x="68" y="502"/>
                  </a:moveTo>
                  <a:cubicBezTo>
                    <a:pt x="68" y="502"/>
                    <a:pt x="102" y="502"/>
                    <a:pt x="102" y="459"/>
                  </a:cubicBezTo>
                  <a:cubicBezTo>
                    <a:pt x="102" y="391"/>
                    <a:pt x="144" y="323"/>
                    <a:pt x="178" y="247"/>
                  </a:cubicBezTo>
                  <a:cubicBezTo>
                    <a:pt x="178" y="179"/>
                    <a:pt x="246" y="145"/>
                    <a:pt x="212" y="77"/>
                  </a:cubicBezTo>
                  <a:cubicBezTo>
                    <a:pt x="212" y="35"/>
                    <a:pt x="178" y="1"/>
                    <a:pt x="178" y="1"/>
                  </a:cubicBezTo>
                  <a:lnTo>
                    <a:pt x="102" y="1"/>
                  </a:lnTo>
                  <a:cubicBezTo>
                    <a:pt x="34" y="77"/>
                    <a:pt x="34" y="145"/>
                    <a:pt x="34" y="213"/>
                  </a:cubicBezTo>
                  <a:cubicBezTo>
                    <a:pt x="0" y="289"/>
                    <a:pt x="34" y="391"/>
                    <a:pt x="34" y="459"/>
                  </a:cubicBezTo>
                  <a:close/>
                </a:path>
              </a:pathLst>
            </a:custGeom>
            <a:solidFill>
              <a:srgbClr val="FFFFFF"/>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1234" name="Google Shape;1234;p52"/>
            <p:cNvSpPr/>
            <p:nvPr/>
          </p:nvSpPr>
          <p:spPr>
            <a:xfrm>
              <a:off x="6244111" y="4761184"/>
              <a:ext cx="7244" cy="17072"/>
            </a:xfrm>
            <a:custGeom>
              <a:avLst/>
              <a:gdLst/>
              <a:ahLst/>
              <a:cxnLst/>
              <a:rect l="l" t="t" r="r" b="b"/>
              <a:pathLst>
                <a:path w="213" h="502" extrusionOk="0">
                  <a:moveTo>
                    <a:pt x="34" y="502"/>
                  </a:moveTo>
                  <a:cubicBezTo>
                    <a:pt x="68" y="502"/>
                    <a:pt x="68" y="468"/>
                    <a:pt x="68" y="468"/>
                  </a:cubicBezTo>
                  <a:cubicBezTo>
                    <a:pt x="111" y="391"/>
                    <a:pt x="145" y="289"/>
                    <a:pt x="179" y="213"/>
                  </a:cubicBezTo>
                  <a:cubicBezTo>
                    <a:pt x="179" y="145"/>
                    <a:pt x="213" y="77"/>
                    <a:pt x="145" y="0"/>
                  </a:cubicBezTo>
                  <a:lnTo>
                    <a:pt x="145" y="0"/>
                  </a:lnTo>
                  <a:lnTo>
                    <a:pt x="111" y="0"/>
                  </a:lnTo>
                  <a:cubicBezTo>
                    <a:pt x="34" y="43"/>
                    <a:pt x="34" y="111"/>
                    <a:pt x="34" y="179"/>
                  </a:cubicBezTo>
                  <a:cubicBezTo>
                    <a:pt x="34" y="289"/>
                    <a:pt x="0" y="357"/>
                    <a:pt x="0" y="468"/>
                  </a:cubicBezTo>
                  <a:cubicBezTo>
                    <a:pt x="0" y="468"/>
                    <a:pt x="34" y="468"/>
                    <a:pt x="34" y="502"/>
                  </a:cubicBezTo>
                  <a:close/>
                </a:path>
              </a:pathLst>
            </a:custGeom>
            <a:solidFill>
              <a:srgbClr val="FFFFFF"/>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1235" name="Google Shape;1235;p52"/>
            <p:cNvSpPr/>
            <p:nvPr/>
          </p:nvSpPr>
          <p:spPr>
            <a:xfrm>
              <a:off x="6279070" y="4775637"/>
              <a:ext cx="8400" cy="19384"/>
            </a:xfrm>
            <a:custGeom>
              <a:avLst/>
              <a:gdLst/>
              <a:ahLst/>
              <a:cxnLst/>
              <a:rect l="l" t="t" r="r" b="b"/>
              <a:pathLst>
                <a:path w="247" h="570" extrusionOk="0">
                  <a:moveTo>
                    <a:pt x="68" y="569"/>
                  </a:moveTo>
                  <a:lnTo>
                    <a:pt x="102" y="569"/>
                  </a:lnTo>
                  <a:cubicBezTo>
                    <a:pt x="179" y="501"/>
                    <a:pt x="179" y="391"/>
                    <a:pt x="213" y="289"/>
                  </a:cubicBezTo>
                  <a:cubicBezTo>
                    <a:pt x="213" y="213"/>
                    <a:pt x="247" y="77"/>
                    <a:pt x="145" y="0"/>
                  </a:cubicBezTo>
                  <a:lnTo>
                    <a:pt x="102" y="0"/>
                  </a:lnTo>
                  <a:cubicBezTo>
                    <a:pt x="102" y="0"/>
                    <a:pt x="68" y="0"/>
                    <a:pt x="34" y="43"/>
                  </a:cubicBezTo>
                  <a:cubicBezTo>
                    <a:pt x="0" y="111"/>
                    <a:pt x="34" y="213"/>
                    <a:pt x="34" y="289"/>
                  </a:cubicBezTo>
                  <a:cubicBezTo>
                    <a:pt x="68" y="391"/>
                    <a:pt x="34" y="467"/>
                    <a:pt x="68" y="569"/>
                  </a:cubicBezTo>
                  <a:close/>
                </a:path>
              </a:pathLst>
            </a:custGeom>
            <a:solidFill>
              <a:srgbClr val="FFFFFF"/>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1236" name="Google Shape;1236;p52"/>
            <p:cNvSpPr/>
            <p:nvPr/>
          </p:nvSpPr>
          <p:spPr>
            <a:xfrm>
              <a:off x="6304202" y="4821547"/>
              <a:ext cx="6087" cy="17956"/>
            </a:xfrm>
            <a:custGeom>
              <a:avLst/>
              <a:gdLst/>
              <a:ahLst/>
              <a:cxnLst/>
              <a:rect l="l" t="t" r="r" b="b"/>
              <a:pathLst>
                <a:path w="179" h="528" extrusionOk="0">
                  <a:moveTo>
                    <a:pt x="77" y="528"/>
                  </a:moveTo>
                  <a:cubicBezTo>
                    <a:pt x="111" y="528"/>
                    <a:pt x="111" y="528"/>
                    <a:pt x="111" y="494"/>
                  </a:cubicBezTo>
                  <a:cubicBezTo>
                    <a:pt x="145" y="426"/>
                    <a:pt x="145" y="349"/>
                    <a:pt x="179" y="247"/>
                  </a:cubicBezTo>
                  <a:cubicBezTo>
                    <a:pt x="179" y="179"/>
                    <a:pt x="179" y="103"/>
                    <a:pt x="145" y="35"/>
                  </a:cubicBezTo>
                  <a:cubicBezTo>
                    <a:pt x="145" y="1"/>
                    <a:pt x="111" y="1"/>
                    <a:pt x="111" y="1"/>
                  </a:cubicBezTo>
                  <a:cubicBezTo>
                    <a:pt x="77" y="1"/>
                    <a:pt x="43" y="1"/>
                    <a:pt x="43" y="35"/>
                  </a:cubicBezTo>
                  <a:cubicBezTo>
                    <a:pt x="0" y="103"/>
                    <a:pt x="43" y="179"/>
                    <a:pt x="43" y="247"/>
                  </a:cubicBezTo>
                  <a:cubicBezTo>
                    <a:pt x="43" y="315"/>
                    <a:pt x="77" y="426"/>
                    <a:pt x="77" y="494"/>
                  </a:cubicBezTo>
                  <a:close/>
                </a:path>
              </a:pathLst>
            </a:custGeom>
            <a:solidFill>
              <a:schemeClr val="dk1"/>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1237" name="Google Shape;1237;p52"/>
            <p:cNvSpPr/>
            <p:nvPr/>
          </p:nvSpPr>
          <p:spPr>
            <a:xfrm>
              <a:off x="6275296" y="4833416"/>
              <a:ext cx="7278" cy="18228"/>
            </a:xfrm>
            <a:custGeom>
              <a:avLst/>
              <a:gdLst/>
              <a:ahLst/>
              <a:cxnLst/>
              <a:rect l="l" t="t" r="r" b="b"/>
              <a:pathLst>
                <a:path w="214" h="536" extrusionOk="0">
                  <a:moveTo>
                    <a:pt x="77" y="535"/>
                  </a:moveTo>
                  <a:cubicBezTo>
                    <a:pt x="111" y="535"/>
                    <a:pt x="111" y="535"/>
                    <a:pt x="111" y="501"/>
                  </a:cubicBezTo>
                  <a:cubicBezTo>
                    <a:pt x="145" y="425"/>
                    <a:pt x="145" y="357"/>
                    <a:pt x="179" y="289"/>
                  </a:cubicBezTo>
                  <a:cubicBezTo>
                    <a:pt x="179" y="212"/>
                    <a:pt x="213" y="111"/>
                    <a:pt x="179" y="77"/>
                  </a:cubicBezTo>
                  <a:cubicBezTo>
                    <a:pt x="179" y="43"/>
                    <a:pt x="145" y="43"/>
                    <a:pt x="111" y="0"/>
                  </a:cubicBezTo>
                  <a:lnTo>
                    <a:pt x="77" y="43"/>
                  </a:lnTo>
                  <a:cubicBezTo>
                    <a:pt x="1" y="111"/>
                    <a:pt x="43" y="179"/>
                    <a:pt x="43" y="255"/>
                  </a:cubicBezTo>
                  <a:lnTo>
                    <a:pt x="43" y="501"/>
                  </a:lnTo>
                  <a:cubicBezTo>
                    <a:pt x="43" y="535"/>
                    <a:pt x="77" y="535"/>
                    <a:pt x="77" y="535"/>
                  </a:cubicBezTo>
                  <a:close/>
                </a:path>
              </a:pathLst>
            </a:custGeom>
            <a:solidFill>
              <a:srgbClr val="FFFFFF"/>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1238" name="Google Shape;1238;p52"/>
            <p:cNvSpPr/>
            <p:nvPr/>
          </p:nvSpPr>
          <p:spPr>
            <a:xfrm>
              <a:off x="6291211" y="4864907"/>
              <a:ext cx="9556" cy="15609"/>
            </a:xfrm>
            <a:custGeom>
              <a:avLst/>
              <a:gdLst/>
              <a:ahLst/>
              <a:cxnLst/>
              <a:rect l="l" t="t" r="r" b="b"/>
              <a:pathLst>
                <a:path w="281" h="459" extrusionOk="0">
                  <a:moveTo>
                    <a:pt x="34" y="459"/>
                  </a:moveTo>
                  <a:lnTo>
                    <a:pt x="102" y="459"/>
                  </a:lnTo>
                  <a:cubicBezTo>
                    <a:pt x="170" y="348"/>
                    <a:pt x="280" y="136"/>
                    <a:pt x="170" y="34"/>
                  </a:cubicBezTo>
                  <a:cubicBezTo>
                    <a:pt x="170" y="0"/>
                    <a:pt x="170" y="0"/>
                    <a:pt x="136" y="0"/>
                  </a:cubicBezTo>
                  <a:cubicBezTo>
                    <a:pt x="102" y="0"/>
                    <a:pt x="68" y="0"/>
                    <a:pt x="68" y="34"/>
                  </a:cubicBezTo>
                  <a:cubicBezTo>
                    <a:pt x="34" y="102"/>
                    <a:pt x="68" y="136"/>
                    <a:pt x="68" y="212"/>
                  </a:cubicBezTo>
                  <a:cubicBezTo>
                    <a:pt x="68" y="280"/>
                    <a:pt x="34" y="348"/>
                    <a:pt x="0" y="425"/>
                  </a:cubicBezTo>
                  <a:cubicBezTo>
                    <a:pt x="0" y="459"/>
                    <a:pt x="34" y="459"/>
                    <a:pt x="34" y="459"/>
                  </a:cubicBezTo>
                  <a:close/>
                </a:path>
              </a:pathLst>
            </a:custGeom>
            <a:solidFill>
              <a:srgbClr val="FFFFFF"/>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1239" name="Google Shape;1239;p52"/>
            <p:cNvSpPr/>
            <p:nvPr/>
          </p:nvSpPr>
          <p:spPr>
            <a:xfrm>
              <a:off x="6258564" y="4869498"/>
              <a:ext cx="6087" cy="17106"/>
            </a:xfrm>
            <a:custGeom>
              <a:avLst/>
              <a:gdLst/>
              <a:ahLst/>
              <a:cxnLst/>
              <a:rect l="l" t="t" r="r" b="b"/>
              <a:pathLst>
                <a:path w="179" h="503" extrusionOk="0">
                  <a:moveTo>
                    <a:pt x="68" y="502"/>
                  </a:moveTo>
                  <a:cubicBezTo>
                    <a:pt x="111" y="502"/>
                    <a:pt x="111" y="502"/>
                    <a:pt x="145" y="468"/>
                  </a:cubicBezTo>
                  <a:lnTo>
                    <a:pt x="145" y="256"/>
                  </a:lnTo>
                  <a:cubicBezTo>
                    <a:pt x="145" y="179"/>
                    <a:pt x="179" y="111"/>
                    <a:pt x="145" y="43"/>
                  </a:cubicBezTo>
                  <a:cubicBezTo>
                    <a:pt x="145" y="43"/>
                    <a:pt x="111" y="1"/>
                    <a:pt x="68" y="1"/>
                  </a:cubicBezTo>
                  <a:cubicBezTo>
                    <a:pt x="68" y="1"/>
                    <a:pt x="34" y="1"/>
                    <a:pt x="34" y="43"/>
                  </a:cubicBezTo>
                  <a:cubicBezTo>
                    <a:pt x="0" y="111"/>
                    <a:pt x="0" y="179"/>
                    <a:pt x="0" y="256"/>
                  </a:cubicBezTo>
                  <a:cubicBezTo>
                    <a:pt x="0" y="324"/>
                    <a:pt x="34" y="392"/>
                    <a:pt x="34" y="468"/>
                  </a:cubicBezTo>
                  <a:cubicBezTo>
                    <a:pt x="34" y="502"/>
                    <a:pt x="68" y="502"/>
                    <a:pt x="68" y="502"/>
                  </a:cubicBezTo>
                  <a:close/>
                </a:path>
              </a:pathLst>
            </a:custGeom>
            <a:solidFill>
              <a:srgbClr val="FFFFFF"/>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1240" name="Google Shape;1240;p52"/>
            <p:cNvSpPr/>
            <p:nvPr/>
          </p:nvSpPr>
          <p:spPr>
            <a:xfrm>
              <a:off x="6217517" y="4846679"/>
              <a:ext cx="8706" cy="28940"/>
            </a:xfrm>
            <a:custGeom>
              <a:avLst/>
              <a:gdLst/>
              <a:ahLst/>
              <a:cxnLst/>
              <a:rect l="l" t="t" r="r" b="b"/>
              <a:pathLst>
                <a:path w="256" h="851" extrusionOk="0">
                  <a:moveTo>
                    <a:pt x="111" y="850"/>
                  </a:moveTo>
                  <a:cubicBezTo>
                    <a:pt x="145" y="850"/>
                    <a:pt x="145" y="850"/>
                    <a:pt x="145" y="816"/>
                  </a:cubicBezTo>
                  <a:cubicBezTo>
                    <a:pt x="179" y="672"/>
                    <a:pt x="179" y="536"/>
                    <a:pt x="179" y="392"/>
                  </a:cubicBezTo>
                  <a:cubicBezTo>
                    <a:pt x="213" y="290"/>
                    <a:pt x="256" y="145"/>
                    <a:pt x="179" y="35"/>
                  </a:cubicBezTo>
                  <a:cubicBezTo>
                    <a:pt x="145" y="35"/>
                    <a:pt x="145" y="1"/>
                    <a:pt x="111" y="1"/>
                  </a:cubicBezTo>
                  <a:cubicBezTo>
                    <a:pt x="111" y="1"/>
                    <a:pt x="77" y="1"/>
                    <a:pt x="43" y="35"/>
                  </a:cubicBezTo>
                  <a:cubicBezTo>
                    <a:pt x="1" y="145"/>
                    <a:pt x="43" y="290"/>
                    <a:pt x="43" y="392"/>
                  </a:cubicBezTo>
                  <a:cubicBezTo>
                    <a:pt x="43" y="536"/>
                    <a:pt x="77" y="672"/>
                    <a:pt x="111" y="816"/>
                  </a:cubicBezTo>
                  <a:close/>
                </a:path>
              </a:pathLst>
            </a:custGeom>
            <a:solidFill>
              <a:srgbClr val="FFFFFF"/>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1241" name="Google Shape;1241;p52"/>
            <p:cNvSpPr/>
            <p:nvPr/>
          </p:nvSpPr>
          <p:spPr>
            <a:xfrm>
              <a:off x="6242954" y="4818963"/>
              <a:ext cx="6087" cy="11018"/>
            </a:xfrm>
            <a:custGeom>
              <a:avLst/>
              <a:gdLst/>
              <a:ahLst/>
              <a:cxnLst/>
              <a:rect l="l" t="t" r="r" b="b"/>
              <a:pathLst>
                <a:path w="179" h="324" extrusionOk="0">
                  <a:moveTo>
                    <a:pt x="34" y="323"/>
                  </a:moveTo>
                  <a:lnTo>
                    <a:pt x="68" y="323"/>
                  </a:lnTo>
                  <a:cubicBezTo>
                    <a:pt x="102" y="289"/>
                    <a:pt x="102" y="213"/>
                    <a:pt x="102" y="179"/>
                  </a:cubicBezTo>
                  <a:cubicBezTo>
                    <a:pt x="145" y="145"/>
                    <a:pt x="179" y="77"/>
                    <a:pt x="145" y="43"/>
                  </a:cubicBezTo>
                  <a:cubicBezTo>
                    <a:pt x="145" y="0"/>
                    <a:pt x="102" y="0"/>
                    <a:pt x="102" y="0"/>
                  </a:cubicBezTo>
                  <a:lnTo>
                    <a:pt x="68" y="0"/>
                  </a:lnTo>
                  <a:cubicBezTo>
                    <a:pt x="0" y="43"/>
                    <a:pt x="34" y="111"/>
                    <a:pt x="0" y="145"/>
                  </a:cubicBezTo>
                  <a:lnTo>
                    <a:pt x="0" y="323"/>
                  </a:lnTo>
                  <a:close/>
                </a:path>
              </a:pathLst>
            </a:custGeom>
            <a:solidFill>
              <a:srgbClr val="FFFFFF"/>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1242" name="Google Shape;1242;p52"/>
            <p:cNvSpPr/>
            <p:nvPr/>
          </p:nvSpPr>
          <p:spPr>
            <a:xfrm>
              <a:off x="6209151" y="4816650"/>
              <a:ext cx="7244" cy="16800"/>
            </a:xfrm>
            <a:custGeom>
              <a:avLst/>
              <a:gdLst/>
              <a:ahLst/>
              <a:cxnLst/>
              <a:rect l="l" t="t" r="r" b="b"/>
              <a:pathLst>
                <a:path w="213" h="494" extrusionOk="0">
                  <a:moveTo>
                    <a:pt x="111" y="493"/>
                  </a:moveTo>
                  <a:lnTo>
                    <a:pt x="111" y="493"/>
                  </a:lnTo>
                  <a:cubicBezTo>
                    <a:pt x="145" y="493"/>
                    <a:pt x="145" y="493"/>
                    <a:pt x="145" y="459"/>
                  </a:cubicBezTo>
                  <a:cubicBezTo>
                    <a:pt x="179" y="425"/>
                    <a:pt x="179" y="391"/>
                    <a:pt x="179" y="357"/>
                  </a:cubicBezTo>
                  <a:cubicBezTo>
                    <a:pt x="213" y="247"/>
                    <a:pt x="213" y="179"/>
                    <a:pt x="179" y="68"/>
                  </a:cubicBezTo>
                  <a:cubicBezTo>
                    <a:pt x="179" y="34"/>
                    <a:pt x="145" y="0"/>
                    <a:pt x="111" y="0"/>
                  </a:cubicBezTo>
                  <a:lnTo>
                    <a:pt x="111" y="0"/>
                  </a:lnTo>
                  <a:lnTo>
                    <a:pt x="77" y="0"/>
                  </a:lnTo>
                  <a:cubicBezTo>
                    <a:pt x="34" y="34"/>
                    <a:pt x="0" y="68"/>
                    <a:pt x="0" y="111"/>
                  </a:cubicBezTo>
                  <a:cubicBezTo>
                    <a:pt x="34" y="179"/>
                    <a:pt x="34" y="247"/>
                    <a:pt x="34" y="357"/>
                  </a:cubicBezTo>
                  <a:lnTo>
                    <a:pt x="34" y="425"/>
                  </a:lnTo>
                  <a:cubicBezTo>
                    <a:pt x="77" y="459"/>
                    <a:pt x="77" y="459"/>
                    <a:pt x="77" y="493"/>
                  </a:cubicBezTo>
                  <a:close/>
                </a:path>
              </a:pathLst>
            </a:custGeom>
            <a:solidFill>
              <a:srgbClr val="FFFFFF"/>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1243" name="Google Shape;1243;p52"/>
            <p:cNvSpPr/>
            <p:nvPr/>
          </p:nvSpPr>
          <p:spPr>
            <a:xfrm>
              <a:off x="6184019" y="4838313"/>
              <a:ext cx="7244" cy="18228"/>
            </a:xfrm>
            <a:custGeom>
              <a:avLst/>
              <a:gdLst/>
              <a:ahLst/>
              <a:cxnLst/>
              <a:rect l="l" t="t" r="r" b="b"/>
              <a:pathLst>
                <a:path w="213" h="536" extrusionOk="0">
                  <a:moveTo>
                    <a:pt x="34" y="536"/>
                  </a:moveTo>
                  <a:cubicBezTo>
                    <a:pt x="68" y="536"/>
                    <a:pt x="102" y="536"/>
                    <a:pt x="102" y="493"/>
                  </a:cubicBezTo>
                  <a:cubicBezTo>
                    <a:pt x="136" y="425"/>
                    <a:pt x="179" y="357"/>
                    <a:pt x="179" y="281"/>
                  </a:cubicBezTo>
                  <a:cubicBezTo>
                    <a:pt x="179" y="213"/>
                    <a:pt x="213" y="145"/>
                    <a:pt x="179" y="68"/>
                  </a:cubicBezTo>
                  <a:cubicBezTo>
                    <a:pt x="179" y="35"/>
                    <a:pt x="136" y="35"/>
                    <a:pt x="102" y="35"/>
                  </a:cubicBezTo>
                  <a:cubicBezTo>
                    <a:pt x="102" y="1"/>
                    <a:pt x="68" y="35"/>
                    <a:pt x="68" y="35"/>
                  </a:cubicBezTo>
                  <a:cubicBezTo>
                    <a:pt x="0" y="111"/>
                    <a:pt x="34" y="179"/>
                    <a:pt x="34" y="247"/>
                  </a:cubicBezTo>
                  <a:cubicBezTo>
                    <a:pt x="34" y="323"/>
                    <a:pt x="0" y="391"/>
                    <a:pt x="0" y="493"/>
                  </a:cubicBezTo>
                  <a:close/>
                </a:path>
              </a:pathLst>
            </a:custGeom>
            <a:solidFill>
              <a:srgbClr val="FFFFFF"/>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1244" name="Google Shape;1244;p52"/>
            <p:cNvSpPr/>
            <p:nvPr/>
          </p:nvSpPr>
          <p:spPr>
            <a:xfrm>
              <a:off x="6164669" y="4809441"/>
              <a:ext cx="6087" cy="18228"/>
            </a:xfrm>
            <a:custGeom>
              <a:avLst/>
              <a:gdLst/>
              <a:ahLst/>
              <a:cxnLst/>
              <a:rect l="l" t="t" r="r" b="b"/>
              <a:pathLst>
                <a:path w="179" h="536" extrusionOk="0">
                  <a:moveTo>
                    <a:pt x="34" y="535"/>
                  </a:moveTo>
                  <a:cubicBezTo>
                    <a:pt x="68" y="535"/>
                    <a:pt x="68" y="535"/>
                    <a:pt x="111" y="493"/>
                  </a:cubicBezTo>
                  <a:cubicBezTo>
                    <a:pt x="145" y="391"/>
                    <a:pt x="179" y="246"/>
                    <a:pt x="179" y="68"/>
                  </a:cubicBezTo>
                  <a:cubicBezTo>
                    <a:pt x="179" y="34"/>
                    <a:pt x="145" y="0"/>
                    <a:pt x="111" y="0"/>
                  </a:cubicBezTo>
                  <a:cubicBezTo>
                    <a:pt x="34" y="0"/>
                    <a:pt x="0" y="0"/>
                    <a:pt x="0" y="68"/>
                  </a:cubicBezTo>
                  <a:lnTo>
                    <a:pt x="0" y="493"/>
                  </a:lnTo>
                  <a:cubicBezTo>
                    <a:pt x="0" y="535"/>
                    <a:pt x="34" y="535"/>
                    <a:pt x="34" y="535"/>
                  </a:cubicBezTo>
                  <a:close/>
                </a:path>
              </a:pathLst>
            </a:custGeom>
            <a:solidFill>
              <a:srgbClr val="FFFFFF"/>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1245" name="Google Shape;1245;p52"/>
            <p:cNvSpPr/>
            <p:nvPr/>
          </p:nvSpPr>
          <p:spPr>
            <a:xfrm>
              <a:off x="6138075" y="4803353"/>
              <a:ext cx="8706" cy="24315"/>
            </a:xfrm>
            <a:custGeom>
              <a:avLst/>
              <a:gdLst/>
              <a:ahLst/>
              <a:cxnLst/>
              <a:rect l="l" t="t" r="r" b="b"/>
              <a:pathLst>
                <a:path w="256" h="715" extrusionOk="0">
                  <a:moveTo>
                    <a:pt x="77" y="672"/>
                  </a:moveTo>
                  <a:cubicBezTo>
                    <a:pt x="77" y="714"/>
                    <a:pt x="111" y="672"/>
                    <a:pt x="111" y="672"/>
                  </a:cubicBezTo>
                  <a:cubicBezTo>
                    <a:pt x="145" y="570"/>
                    <a:pt x="179" y="459"/>
                    <a:pt x="179" y="357"/>
                  </a:cubicBezTo>
                  <a:cubicBezTo>
                    <a:pt x="213" y="247"/>
                    <a:pt x="256" y="179"/>
                    <a:pt x="256" y="77"/>
                  </a:cubicBezTo>
                  <a:lnTo>
                    <a:pt x="179" y="1"/>
                  </a:lnTo>
                  <a:cubicBezTo>
                    <a:pt x="145" y="1"/>
                    <a:pt x="145" y="1"/>
                    <a:pt x="111" y="35"/>
                  </a:cubicBezTo>
                  <a:cubicBezTo>
                    <a:pt x="1" y="213"/>
                    <a:pt x="1" y="459"/>
                    <a:pt x="43" y="672"/>
                  </a:cubicBezTo>
                  <a:close/>
                </a:path>
              </a:pathLst>
            </a:custGeom>
            <a:solidFill>
              <a:srgbClr val="FFFFFF"/>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1246" name="Google Shape;1246;p52"/>
            <p:cNvSpPr/>
            <p:nvPr/>
          </p:nvSpPr>
          <p:spPr>
            <a:xfrm>
              <a:off x="6293490" y="4721599"/>
              <a:ext cx="7278" cy="15643"/>
            </a:xfrm>
            <a:custGeom>
              <a:avLst/>
              <a:gdLst/>
              <a:ahLst/>
              <a:cxnLst/>
              <a:rect l="l" t="t" r="r" b="b"/>
              <a:pathLst>
                <a:path w="214" h="460" extrusionOk="0">
                  <a:moveTo>
                    <a:pt x="69" y="459"/>
                  </a:moveTo>
                  <a:lnTo>
                    <a:pt x="103" y="459"/>
                  </a:lnTo>
                  <a:cubicBezTo>
                    <a:pt x="103" y="391"/>
                    <a:pt x="145" y="315"/>
                    <a:pt x="145" y="281"/>
                  </a:cubicBezTo>
                  <a:cubicBezTo>
                    <a:pt x="145" y="213"/>
                    <a:pt x="179" y="145"/>
                    <a:pt x="213" y="103"/>
                  </a:cubicBezTo>
                  <a:cubicBezTo>
                    <a:pt x="213" y="69"/>
                    <a:pt x="213" y="35"/>
                    <a:pt x="179" y="35"/>
                  </a:cubicBezTo>
                  <a:cubicBezTo>
                    <a:pt x="179" y="35"/>
                    <a:pt x="179" y="1"/>
                    <a:pt x="145" y="1"/>
                  </a:cubicBezTo>
                  <a:lnTo>
                    <a:pt x="145" y="1"/>
                  </a:lnTo>
                  <a:cubicBezTo>
                    <a:pt x="103" y="1"/>
                    <a:pt x="69" y="1"/>
                    <a:pt x="69" y="35"/>
                  </a:cubicBezTo>
                  <a:cubicBezTo>
                    <a:pt x="1" y="145"/>
                    <a:pt x="1" y="315"/>
                    <a:pt x="69" y="459"/>
                  </a:cubicBezTo>
                  <a:close/>
                </a:path>
              </a:pathLst>
            </a:custGeom>
            <a:solidFill>
              <a:srgbClr val="FFFFFF"/>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1247" name="Google Shape;1247;p52"/>
            <p:cNvSpPr/>
            <p:nvPr/>
          </p:nvSpPr>
          <p:spPr>
            <a:xfrm>
              <a:off x="6315186" y="4746731"/>
              <a:ext cx="7244" cy="19384"/>
            </a:xfrm>
            <a:custGeom>
              <a:avLst/>
              <a:gdLst/>
              <a:ahLst/>
              <a:cxnLst/>
              <a:rect l="l" t="t" r="r" b="b"/>
              <a:pathLst>
                <a:path w="213" h="570" extrusionOk="0">
                  <a:moveTo>
                    <a:pt x="34" y="570"/>
                  </a:moveTo>
                  <a:cubicBezTo>
                    <a:pt x="34" y="570"/>
                    <a:pt x="68" y="570"/>
                    <a:pt x="68" y="536"/>
                  </a:cubicBezTo>
                  <a:cubicBezTo>
                    <a:pt x="102" y="502"/>
                    <a:pt x="145" y="425"/>
                    <a:pt x="145" y="357"/>
                  </a:cubicBezTo>
                  <a:cubicBezTo>
                    <a:pt x="179" y="256"/>
                    <a:pt x="179" y="179"/>
                    <a:pt x="212" y="111"/>
                  </a:cubicBezTo>
                  <a:cubicBezTo>
                    <a:pt x="212" y="77"/>
                    <a:pt x="179" y="43"/>
                    <a:pt x="145" y="1"/>
                  </a:cubicBezTo>
                  <a:cubicBezTo>
                    <a:pt x="102" y="1"/>
                    <a:pt x="34" y="43"/>
                    <a:pt x="34" y="77"/>
                  </a:cubicBezTo>
                  <a:cubicBezTo>
                    <a:pt x="34" y="179"/>
                    <a:pt x="0" y="256"/>
                    <a:pt x="0" y="357"/>
                  </a:cubicBezTo>
                  <a:cubicBezTo>
                    <a:pt x="0" y="391"/>
                    <a:pt x="0" y="468"/>
                    <a:pt x="34" y="536"/>
                  </a:cubicBezTo>
                  <a:close/>
                </a:path>
              </a:pathLst>
            </a:custGeom>
            <a:solidFill>
              <a:srgbClr val="FFFFFF"/>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1248" name="Google Shape;1248;p52"/>
            <p:cNvSpPr/>
            <p:nvPr/>
          </p:nvSpPr>
          <p:spPr>
            <a:xfrm>
              <a:off x="6330762" y="4699937"/>
              <a:ext cx="7278" cy="13331"/>
            </a:xfrm>
            <a:custGeom>
              <a:avLst/>
              <a:gdLst/>
              <a:ahLst/>
              <a:cxnLst/>
              <a:rect l="l" t="t" r="r" b="b"/>
              <a:pathLst>
                <a:path w="214" h="392" extrusionOk="0">
                  <a:moveTo>
                    <a:pt x="145" y="391"/>
                  </a:moveTo>
                  <a:cubicBezTo>
                    <a:pt x="145" y="391"/>
                    <a:pt x="179" y="391"/>
                    <a:pt x="179" y="357"/>
                  </a:cubicBezTo>
                  <a:lnTo>
                    <a:pt x="179" y="68"/>
                  </a:lnTo>
                  <a:cubicBezTo>
                    <a:pt x="213" y="34"/>
                    <a:pt x="179" y="34"/>
                    <a:pt x="145" y="1"/>
                  </a:cubicBezTo>
                  <a:lnTo>
                    <a:pt x="111" y="1"/>
                  </a:lnTo>
                  <a:lnTo>
                    <a:pt x="69" y="1"/>
                  </a:lnTo>
                  <a:cubicBezTo>
                    <a:pt x="35" y="1"/>
                    <a:pt x="1" y="34"/>
                    <a:pt x="1" y="68"/>
                  </a:cubicBezTo>
                  <a:lnTo>
                    <a:pt x="1" y="213"/>
                  </a:lnTo>
                  <a:cubicBezTo>
                    <a:pt x="35" y="247"/>
                    <a:pt x="35" y="281"/>
                    <a:pt x="35" y="315"/>
                  </a:cubicBezTo>
                  <a:cubicBezTo>
                    <a:pt x="69" y="357"/>
                    <a:pt x="69" y="357"/>
                    <a:pt x="111" y="391"/>
                  </a:cubicBezTo>
                  <a:close/>
                </a:path>
              </a:pathLst>
            </a:custGeom>
            <a:solidFill>
              <a:srgbClr val="FFFFFF"/>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1249" name="Google Shape;1249;p52"/>
            <p:cNvSpPr/>
            <p:nvPr/>
          </p:nvSpPr>
          <p:spPr>
            <a:xfrm>
              <a:off x="6293490" y="4680586"/>
              <a:ext cx="7278" cy="21697"/>
            </a:xfrm>
            <a:custGeom>
              <a:avLst/>
              <a:gdLst/>
              <a:ahLst/>
              <a:cxnLst/>
              <a:rect l="l" t="t" r="r" b="b"/>
              <a:pathLst>
                <a:path w="214" h="638" extrusionOk="0">
                  <a:moveTo>
                    <a:pt x="69" y="603"/>
                  </a:moveTo>
                  <a:cubicBezTo>
                    <a:pt x="103" y="637"/>
                    <a:pt x="145" y="603"/>
                    <a:pt x="145" y="603"/>
                  </a:cubicBezTo>
                  <a:cubicBezTo>
                    <a:pt x="179" y="425"/>
                    <a:pt x="213" y="247"/>
                    <a:pt x="179" y="77"/>
                  </a:cubicBezTo>
                  <a:cubicBezTo>
                    <a:pt x="179" y="34"/>
                    <a:pt x="145" y="0"/>
                    <a:pt x="103" y="0"/>
                  </a:cubicBezTo>
                  <a:cubicBezTo>
                    <a:pt x="69" y="0"/>
                    <a:pt x="1" y="0"/>
                    <a:pt x="1" y="77"/>
                  </a:cubicBezTo>
                  <a:cubicBezTo>
                    <a:pt x="1" y="247"/>
                    <a:pt x="1" y="425"/>
                    <a:pt x="35" y="570"/>
                  </a:cubicBezTo>
                  <a:cubicBezTo>
                    <a:pt x="35" y="603"/>
                    <a:pt x="69" y="603"/>
                    <a:pt x="69" y="603"/>
                  </a:cubicBezTo>
                  <a:close/>
                </a:path>
              </a:pathLst>
            </a:custGeom>
            <a:solidFill>
              <a:srgbClr val="FFFFFF"/>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1250" name="Google Shape;1250;p52"/>
            <p:cNvSpPr/>
            <p:nvPr/>
          </p:nvSpPr>
          <p:spPr>
            <a:xfrm>
              <a:off x="6256251" y="4680586"/>
              <a:ext cx="8400" cy="14487"/>
            </a:xfrm>
            <a:custGeom>
              <a:avLst/>
              <a:gdLst/>
              <a:ahLst/>
              <a:cxnLst/>
              <a:rect l="l" t="t" r="r" b="b"/>
              <a:pathLst>
                <a:path w="247" h="426" extrusionOk="0">
                  <a:moveTo>
                    <a:pt x="68" y="425"/>
                  </a:moveTo>
                  <a:lnTo>
                    <a:pt x="136" y="425"/>
                  </a:lnTo>
                  <a:cubicBezTo>
                    <a:pt x="136" y="357"/>
                    <a:pt x="179" y="289"/>
                    <a:pt x="213" y="247"/>
                  </a:cubicBezTo>
                  <a:cubicBezTo>
                    <a:pt x="213" y="179"/>
                    <a:pt x="247" y="145"/>
                    <a:pt x="247" y="77"/>
                  </a:cubicBezTo>
                  <a:cubicBezTo>
                    <a:pt x="247" y="34"/>
                    <a:pt x="213" y="0"/>
                    <a:pt x="179" y="0"/>
                  </a:cubicBezTo>
                  <a:cubicBezTo>
                    <a:pt x="179" y="0"/>
                    <a:pt x="136" y="0"/>
                    <a:pt x="136" y="34"/>
                  </a:cubicBezTo>
                  <a:cubicBezTo>
                    <a:pt x="68" y="77"/>
                    <a:pt x="68" y="145"/>
                    <a:pt x="68" y="179"/>
                  </a:cubicBezTo>
                  <a:cubicBezTo>
                    <a:pt x="34" y="247"/>
                    <a:pt x="34" y="323"/>
                    <a:pt x="34" y="391"/>
                  </a:cubicBezTo>
                  <a:cubicBezTo>
                    <a:pt x="0" y="425"/>
                    <a:pt x="34" y="425"/>
                    <a:pt x="68" y="425"/>
                  </a:cubicBezTo>
                  <a:close/>
                </a:path>
              </a:pathLst>
            </a:custGeom>
            <a:solidFill>
              <a:srgbClr val="FFFFFF"/>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1251" name="Google Shape;1251;p52"/>
            <p:cNvSpPr/>
            <p:nvPr/>
          </p:nvSpPr>
          <p:spPr>
            <a:xfrm>
              <a:off x="6215204" y="4683171"/>
              <a:ext cx="9590" cy="17956"/>
            </a:xfrm>
            <a:custGeom>
              <a:avLst/>
              <a:gdLst/>
              <a:ahLst/>
              <a:cxnLst/>
              <a:rect l="l" t="t" r="r" b="b"/>
              <a:pathLst>
                <a:path w="282" h="528" extrusionOk="0">
                  <a:moveTo>
                    <a:pt x="111" y="494"/>
                  </a:moveTo>
                  <a:cubicBezTo>
                    <a:pt x="145" y="527"/>
                    <a:pt x="145" y="494"/>
                    <a:pt x="145" y="494"/>
                  </a:cubicBezTo>
                  <a:cubicBezTo>
                    <a:pt x="179" y="426"/>
                    <a:pt x="179" y="349"/>
                    <a:pt x="179" y="281"/>
                  </a:cubicBezTo>
                  <a:cubicBezTo>
                    <a:pt x="213" y="247"/>
                    <a:pt x="213" y="171"/>
                    <a:pt x="247" y="137"/>
                  </a:cubicBezTo>
                  <a:cubicBezTo>
                    <a:pt x="281" y="103"/>
                    <a:pt x="281" y="69"/>
                    <a:pt x="281" y="69"/>
                  </a:cubicBezTo>
                  <a:cubicBezTo>
                    <a:pt x="247" y="35"/>
                    <a:pt x="247" y="1"/>
                    <a:pt x="213" y="1"/>
                  </a:cubicBezTo>
                  <a:lnTo>
                    <a:pt x="179" y="1"/>
                  </a:lnTo>
                  <a:cubicBezTo>
                    <a:pt x="145" y="1"/>
                    <a:pt x="111" y="35"/>
                    <a:pt x="111" y="69"/>
                  </a:cubicBezTo>
                  <a:cubicBezTo>
                    <a:pt x="35" y="171"/>
                    <a:pt x="1" y="349"/>
                    <a:pt x="69" y="494"/>
                  </a:cubicBezTo>
                  <a:close/>
                </a:path>
              </a:pathLst>
            </a:custGeom>
            <a:solidFill>
              <a:srgbClr val="FFFFFF"/>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1252" name="Google Shape;1252;p52"/>
            <p:cNvSpPr/>
            <p:nvPr/>
          </p:nvSpPr>
          <p:spPr>
            <a:xfrm>
              <a:off x="6186332" y="4703405"/>
              <a:ext cx="9556" cy="15916"/>
            </a:xfrm>
            <a:custGeom>
              <a:avLst/>
              <a:gdLst/>
              <a:ahLst/>
              <a:cxnLst/>
              <a:rect l="l" t="t" r="r" b="b"/>
              <a:pathLst>
                <a:path w="281" h="468" extrusionOk="0">
                  <a:moveTo>
                    <a:pt x="68" y="468"/>
                  </a:moveTo>
                  <a:lnTo>
                    <a:pt x="145" y="468"/>
                  </a:lnTo>
                  <a:cubicBezTo>
                    <a:pt x="179" y="391"/>
                    <a:pt x="179" y="323"/>
                    <a:pt x="179" y="255"/>
                  </a:cubicBezTo>
                  <a:cubicBezTo>
                    <a:pt x="213" y="213"/>
                    <a:pt x="281" y="145"/>
                    <a:pt x="247" y="77"/>
                  </a:cubicBezTo>
                  <a:cubicBezTo>
                    <a:pt x="247" y="43"/>
                    <a:pt x="213" y="0"/>
                    <a:pt x="179" y="0"/>
                  </a:cubicBezTo>
                  <a:lnTo>
                    <a:pt x="111" y="0"/>
                  </a:lnTo>
                  <a:cubicBezTo>
                    <a:pt x="34" y="77"/>
                    <a:pt x="34" y="145"/>
                    <a:pt x="34" y="213"/>
                  </a:cubicBezTo>
                  <a:cubicBezTo>
                    <a:pt x="34" y="289"/>
                    <a:pt x="0" y="391"/>
                    <a:pt x="34" y="425"/>
                  </a:cubicBezTo>
                  <a:cubicBezTo>
                    <a:pt x="34" y="468"/>
                    <a:pt x="68" y="468"/>
                    <a:pt x="68" y="468"/>
                  </a:cubicBezTo>
                  <a:close/>
                </a:path>
              </a:pathLst>
            </a:custGeom>
            <a:solidFill>
              <a:srgbClr val="FFFFFF"/>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1253" name="Google Shape;1253;p52"/>
            <p:cNvSpPr/>
            <p:nvPr/>
          </p:nvSpPr>
          <p:spPr>
            <a:xfrm>
              <a:off x="6207995" y="4726530"/>
              <a:ext cx="8400" cy="16766"/>
            </a:xfrm>
            <a:custGeom>
              <a:avLst/>
              <a:gdLst/>
              <a:ahLst/>
              <a:cxnLst/>
              <a:rect l="l" t="t" r="r" b="b"/>
              <a:pathLst>
                <a:path w="247" h="493" extrusionOk="0">
                  <a:moveTo>
                    <a:pt x="68" y="493"/>
                  </a:moveTo>
                  <a:cubicBezTo>
                    <a:pt x="111" y="493"/>
                    <a:pt x="111" y="493"/>
                    <a:pt x="111" y="459"/>
                  </a:cubicBezTo>
                  <a:cubicBezTo>
                    <a:pt x="145" y="382"/>
                    <a:pt x="179" y="314"/>
                    <a:pt x="179" y="246"/>
                  </a:cubicBezTo>
                  <a:cubicBezTo>
                    <a:pt x="213" y="170"/>
                    <a:pt x="247" y="102"/>
                    <a:pt x="179" y="34"/>
                  </a:cubicBezTo>
                  <a:cubicBezTo>
                    <a:pt x="179" y="0"/>
                    <a:pt x="145" y="0"/>
                    <a:pt x="145" y="0"/>
                  </a:cubicBezTo>
                  <a:lnTo>
                    <a:pt x="68" y="0"/>
                  </a:lnTo>
                  <a:cubicBezTo>
                    <a:pt x="1" y="68"/>
                    <a:pt x="34" y="136"/>
                    <a:pt x="34" y="212"/>
                  </a:cubicBezTo>
                  <a:lnTo>
                    <a:pt x="34" y="459"/>
                  </a:lnTo>
                  <a:close/>
                </a:path>
              </a:pathLst>
            </a:custGeom>
            <a:solidFill>
              <a:srgbClr val="FFFFFF"/>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1254" name="Google Shape;1254;p52"/>
            <p:cNvSpPr/>
            <p:nvPr/>
          </p:nvSpPr>
          <p:spPr>
            <a:xfrm>
              <a:off x="6171879" y="4731121"/>
              <a:ext cx="7278" cy="20575"/>
            </a:xfrm>
            <a:custGeom>
              <a:avLst/>
              <a:gdLst/>
              <a:ahLst/>
              <a:cxnLst/>
              <a:rect l="l" t="t" r="r" b="b"/>
              <a:pathLst>
                <a:path w="214" h="605" extrusionOk="0">
                  <a:moveTo>
                    <a:pt x="69" y="604"/>
                  </a:moveTo>
                  <a:cubicBezTo>
                    <a:pt x="111" y="604"/>
                    <a:pt x="145" y="570"/>
                    <a:pt x="145" y="570"/>
                  </a:cubicBezTo>
                  <a:cubicBezTo>
                    <a:pt x="179" y="460"/>
                    <a:pt x="145" y="392"/>
                    <a:pt x="179" y="290"/>
                  </a:cubicBezTo>
                  <a:cubicBezTo>
                    <a:pt x="179" y="179"/>
                    <a:pt x="213" y="111"/>
                    <a:pt x="145" y="35"/>
                  </a:cubicBezTo>
                  <a:lnTo>
                    <a:pt x="145" y="1"/>
                  </a:lnTo>
                  <a:lnTo>
                    <a:pt x="69" y="1"/>
                  </a:lnTo>
                  <a:cubicBezTo>
                    <a:pt x="1" y="77"/>
                    <a:pt x="1" y="179"/>
                    <a:pt x="1" y="290"/>
                  </a:cubicBezTo>
                  <a:cubicBezTo>
                    <a:pt x="1" y="392"/>
                    <a:pt x="1" y="460"/>
                    <a:pt x="35" y="570"/>
                  </a:cubicBezTo>
                  <a:cubicBezTo>
                    <a:pt x="69" y="570"/>
                    <a:pt x="69" y="570"/>
                    <a:pt x="69" y="604"/>
                  </a:cubicBezTo>
                  <a:close/>
                </a:path>
              </a:pathLst>
            </a:custGeom>
            <a:solidFill>
              <a:srgbClr val="FFFFFF"/>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1255" name="Google Shape;1255;p52"/>
            <p:cNvSpPr/>
            <p:nvPr/>
          </p:nvSpPr>
          <p:spPr>
            <a:xfrm>
              <a:off x="6266930" y="4715546"/>
              <a:ext cx="8400" cy="11018"/>
            </a:xfrm>
            <a:custGeom>
              <a:avLst/>
              <a:gdLst/>
              <a:ahLst/>
              <a:cxnLst/>
              <a:rect l="l" t="t" r="r" b="b"/>
              <a:pathLst>
                <a:path w="247" h="324" extrusionOk="0">
                  <a:moveTo>
                    <a:pt x="34" y="323"/>
                  </a:moveTo>
                  <a:lnTo>
                    <a:pt x="77" y="323"/>
                  </a:lnTo>
                  <a:cubicBezTo>
                    <a:pt x="145" y="247"/>
                    <a:pt x="247" y="145"/>
                    <a:pt x="213" y="34"/>
                  </a:cubicBezTo>
                  <a:cubicBezTo>
                    <a:pt x="213" y="0"/>
                    <a:pt x="179" y="0"/>
                    <a:pt x="145" y="0"/>
                  </a:cubicBezTo>
                  <a:lnTo>
                    <a:pt x="111" y="0"/>
                  </a:lnTo>
                  <a:cubicBezTo>
                    <a:pt x="0" y="68"/>
                    <a:pt x="34" y="213"/>
                    <a:pt x="0" y="281"/>
                  </a:cubicBezTo>
                  <a:cubicBezTo>
                    <a:pt x="0" y="323"/>
                    <a:pt x="34" y="323"/>
                    <a:pt x="34" y="323"/>
                  </a:cubicBezTo>
                  <a:close/>
                </a:path>
              </a:pathLst>
            </a:custGeom>
            <a:solidFill>
              <a:srgbClr val="FFFFFF"/>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1256" name="Google Shape;1256;p52"/>
            <p:cNvSpPr/>
            <p:nvPr/>
          </p:nvSpPr>
          <p:spPr>
            <a:xfrm>
              <a:off x="6325865" y="4780534"/>
              <a:ext cx="7244" cy="18228"/>
            </a:xfrm>
            <a:custGeom>
              <a:avLst/>
              <a:gdLst/>
              <a:ahLst/>
              <a:cxnLst/>
              <a:rect l="l" t="t" r="r" b="b"/>
              <a:pathLst>
                <a:path w="213" h="536" extrusionOk="0">
                  <a:moveTo>
                    <a:pt x="77" y="493"/>
                  </a:moveTo>
                  <a:cubicBezTo>
                    <a:pt x="111" y="536"/>
                    <a:pt x="111" y="493"/>
                    <a:pt x="111" y="459"/>
                  </a:cubicBezTo>
                  <a:cubicBezTo>
                    <a:pt x="111" y="391"/>
                    <a:pt x="111" y="323"/>
                    <a:pt x="145" y="247"/>
                  </a:cubicBezTo>
                  <a:cubicBezTo>
                    <a:pt x="179" y="179"/>
                    <a:pt x="213" y="111"/>
                    <a:pt x="179" y="35"/>
                  </a:cubicBezTo>
                  <a:cubicBezTo>
                    <a:pt x="179" y="35"/>
                    <a:pt x="179" y="1"/>
                    <a:pt x="145" y="1"/>
                  </a:cubicBezTo>
                  <a:lnTo>
                    <a:pt x="111" y="1"/>
                  </a:lnTo>
                  <a:cubicBezTo>
                    <a:pt x="43" y="35"/>
                    <a:pt x="0" y="179"/>
                    <a:pt x="0" y="247"/>
                  </a:cubicBezTo>
                  <a:cubicBezTo>
                    <a:pt x="0" y="323"/>
                    <a:pt x="0" y="425"/>
                    <a:pt x="43" y="493"/>
                  </a:cubicBezTo>
                  <a:close/>
                </a:path>
              </a:pathLst>
            </a:custGeom>
            <a:solidFill>
              <a:srgbClr val="FFFFFF"/>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1257" name="Google Shape;1257;p52"/>
            <p:cNvSpPr/>
            <p:nvPr/>
          </p:nvSpPr>
          <p:spPr>
            <a:xfrm>
              <a:off x="6317499" y="4642158"/>
              <a:ext cx="6087" cy="15643"/>
            </a:xfrm>
            <a:custGeom>
              <a:avLst/>
              <a:gdLst/>
              <a:ahLst/>
              <a:cxnLst/>
              <a:rect l="l" t="t" r="r" b="b"/>
              <a:pathLst>
                <a:path w="179" h="460" extrusionOk="0">
                  <a:moveTo>
                    <a:pt x="111" y="459"/>
                  </a:moveTo>
                  <a:lnTo>
                    <a:pt x="111" y="459"/>
                  </a:lnTo>
                  <a:cubicBezTo>
                    <a:pt x="178" y="391"/>
                    <a:pt x="178" y="315"/>
                    <a:pt x="178" y="213"/>
                  </a:cubicBezTo>
                  <a:cubicBezTo>
                    <a:pt x="178" y="145"/>
                    <a:pt x="178" y="68"/>
                    <a:pt x="77" y="1"/>
                  </a:cubicBezTo>
                  <a:lnTo>
                    <a:pt x="77" y="1"/>
                  </a:lnTo>
                  <a:cubicBezTo>
                    <a:pt x="77" y="1"/>
                    <a:pt x="34" y="1"/>
                    <a:pt x="34" y="35"/>
                  </a:cubicBezTo>
                  <a:cubicBezTo>
                    <a:pt x="0" y="68"/>
                    <a:pt x="34" y="145"/>
                    <a:pt x="34" y="213"/>
                  </a:cubicBezTo>
                  <a:cubicBezTo>
                    <a:pt x="34" y="281"/>
                    <a:pt x="34" y="357"/>
                    <a:pt x="77" y="425"/>
                  </a:cubicBezTo>
                  <a:cubicBezTo>
                    <a:pt x="77" y="425"/>
                    <a:pt x="77" y="459"/>
                    <a:pt x="111" y="459"/>
                  </a:cubicBezTo>
                  <a:close/>
                </a:path>
              </a:pathLst>
            </a:custGeom>
            <a:solidFill>
              <a:srgbClr val="FFFFFF"/>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1258" name="Google Shape;1258;p52"/>
            <p:cNvSpPr/>
            <p:nvPr/>
          </p:nvSpPr>
          <p:spPr>
            <a:xfrm>
              <a:off x="6283968" y="4643314"/>
              <a:ext cx="7278" cy="15643"/>
            </a:xfrm>
            <a:custGeom>
              <a:avLst/>
              <a:gdLst/>
              <a:ahLst/>
              <a:cxnLst/>
              <a:rect l="l" t="t" r="r" b="b"/>
              <a:pathLst>
                <a:path w="214" h="460" extrusionOk="0">
                  <a:moveTo>
                    <a:pt x="69" y="459"/>
                  </a:moveTo>
                  <a:cubicBezTo>
                    <a:pt x="103" y="459"/>
                    <a:pt x="137" y="459"/>
                    <a:pt x="137" y="425"/>
                  </a:cubicBezTo>
                  <a:cubicBezTo>
                    <a:pt x="137" y="357"/>
                    <a:pt x="171" y="281"/>
                    <a:pt x="171" y="213"/>
                  </a:cubicBezTo>
                  <a:cubicBezTo>
                    <a:pt x="171" y="145"/>
                    <a:pt x="213" y="68"/>
                    <a:pt x="137" y="1"/>
                  </a:cubicBezTo>
                  <a:lnTo>
                    <a:pt x="103" y="1"/>
                  </a:lnTo>
                  <a:lnTo>
                    <a:pt x="35" y="1"/>
                  </a:lnTo>
                  <a:cubicBezTo>
                    <a:pt x="1" y="68"/>
                    <a:pt x="1" y="145"/>
                    <a:pt x="1" y="179"/>
                  </a:cubicBezTo>
                  <a:cubicBezTo>
                    <a:pt x="35" y="247"/>
                    <a:pt x="35" y="323"/>
                    <a:pt x="35" y="391"/>
                  </a:cubicBezTo>
                  <a:cubicBezTo>
                    <a:pt x="35" y="425"/>
                    <a:pt x="35" y="459"/>
                    <a:pt x="69" y="459"/>
                  </a:cubicBezTo>
                  <a:close/>
                </a:path>
              </a:pathLst>
            </a:custGeom>
            <a:solidFill>
              <a:srgbClr val="FFFFFF"/>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1259" name="Google Shape;1259;p52"/>
            <p:cNvSpPr/>
            <p:nvPr/>
          </p:nvSpPr>
          <p:spPr>
            <a:xfrm>
              <a:off x="6300733" y="4608354"/>
              <a:ext cx="6087" cy="17072"/>
            </a:xfrm>
            <a:custGeom>
              <a:avLst/>
              <a:gdLst/>
              <a:ahLst/>
              <a:cxnLst/>
              <a:rect l="l" t="t" r="r" b="b"/>
              <a:pathLst>
                <a:path w="179" h="502" extrusionOk="0">
                  <a:moveTo>
                    <a:pt x="68" y="502"/>
                  </a:moveTo>
                  <a:cubicBezTo>
                    <a:pt x="68" y="502"/>
                    <a:pt x="102" y="502"/>
                    <a:pt x="102" y="459"/>
                  </a:cubicBezTo>
                  <a:cubicBezTo>
                    <a:pt x="102" y="391"/>
                    <a:pt x="145" y="323"/>
                    <a:pt x="145" y="247"/>
                  </a:cubicBezTo>
                  <a:cubicBezTo>
                    <a:pt x="145" y="213"/>
                    <a:pt x="179" y="111"/>
                    <a:pt x="179" y="77"/>
                  </a:cubicBezTo>
                  <a:cubicBezTo>
                    <a:pt x="145" y="35"/>
                    <a:pt x="145" y="1"/>
                    <a:pt x="102" y="1"/>
                  </a:cubicBezTo>
                  <a:cubicBezTo>
                    <a:pt x="68" y="1"/>
                    <a:pt x="68" y="1"/>
                    <a:pt x="34" y="35"/>
                  </a:cubicBezTo>
                  <a:cubicBezTo>
                    <a:pt x="0" y="77"/>
                    <a:pt x="0" y="179"/>
                    <a:pt x="0" y="247"/>
                  </a:cubicBezTo>
                  <a:cubicBezTo>
                    <a:pt x="0" y="323"/>
                    <a:pt x="0" y="391"/>
                    <a:pt x="34" y="459"/>
                  </a:cubicBezTo>
                  <a:cubicBezTo>
                    <a:pt x="34" y="459"/>
                    <a:pt x="34" y="502"/>
                    <a:pt x="68" y="502"/>
                  </a:cubicBezTo>
                  <a:close/>
                </a:path>
              </a:pathLst>
            </a:custGeom>
            <a:solidFill>
              <a:srgbClr val="FFFFFF"/>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1260" name="Google Shape;1260;p52"/>
            <p:cNvSpPr/>
            <p:nvPr/>
          </p:nvSpPr>
          <p:spPr>
            <a:xfrm>
              <a:off x="6263461" y="4622808"/>
              <a:ext cx="8400" cy="20541"/>
            </a:xfrm>
            <a:custGeom>
              <a:avLst/>
              <a:gdLst/>
              <a:ahLst/>
              <a:cxnLst/>
              <a:rect l="l" t="t" r="r" b="b"/>
              <a:pathLst>
                <a:path w="247" h="604" extrusionOk="0">
                  <a:moveTo>
                    <a:pt x="68" y="570"/>
                  </a:moveTo>
                  <a:cubicBezTo>
                    <a:pt x="102" y="604"/>
                    <a:pt x="102" y="570"/>
                    <a:pt x="136" y="536"/>
                  </a:cubicBezTo>
                  <a:cubicBezTo>
                    <a:pt x="136" y="459"/>
                    <a:pt x="136" y="357"/>
                    <a:pt x="179" y="247"/>
                  </a:cubicBezTo>
                  <a:cubicBezTo>
                    <a:pt x="213" y="179"/>
                    <a:pt x="247" y="111"/>
                    <a:pt x="213" y="34"/>
                  </a:cubicBezTo>
                  <a:cubicBezTo>
                    <a:pt x="213" y="0"/>
                    <a:pt x="213" y="0"/>
                    <a:pt x="179" y="0"/>
                  </a:cubicBezTo>
                  <a:lnTo>
                    <a:pt x="136" y="0"/>
                  </a:lnTo>
                  <a:cubicBezTo>
                    <a:pt x="35" y="34"/>
                    <a:pt x="35" y="145"/>
                    <a:pt x="35" y="247"/>
                  </a:cubicBezTo>
                  <a:cubicBezTo>
                    <a:pt x="1" y="357"/>
                    <a:pt x="35" y="425"/>
                    <a:pt x="35" y="536"/>
                  </a:cubicBezTo>
                  <a:cubicBezTo>
                    <a:pt x="35" y="570"/>
                    <a:pt x="35" y="570"/>
                    <a:pt x="68" y="570"/>
                  </a:cubicBezTo>
                  <a:close/>
                </a:path>
              </a:pathLst>
            </a:custGeom>
            <a:solidFill>
              <a:srgbClr val="FFFFFF"/>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1261" name="Google Shape;1261;p52"/>
            <p:cNvSpPr/>
            <p:nvPr/>
          </p:nvSpPr>
          <p:spPr>
            <a:xfrm>
              <a:off x="6235745" y="4628861"/>
              <a:ext cx="8400" cy="18228"/>
            </a:xfrm>
            <a:custGeom>
              <a:avLst/>
              <a:gdLst/>
              <a:ahLst/>
              <a:cxnLst/>
              <a:rect l="l" t="t" r="r" b="b"/>
              <a:pathLst>
                <a:path w="247" h="536" extrusionOk="0">
                  <a:moveTo>
                    <a:pt x="34" y="536"/>
                  </a:moveTo>
                  <a:lnTo>
                    <a:pt x="102" y="536"/>
                  </a:lnTo>
                  <a:cubicBezTo>
                    <a:pt x="144" y="358"/>
                    <a:pt x="246" y="213"/>
                    <a:pt x="212" y="35"/>
                  </a:cubicBezTo>
                  <a:cubicBezTo>
                    <a:pt x="178" y="1"/>
                    <a:pt x="178" y="1"/>
                    <a:pt x="144" y="1"/>
                  </a:cubicBezTo>
                  <a:lnTo>
                    <a:pt x="102" y="1"/>
                  </a:lnTo>
                  <a:cubicBezTo>
                    <a:pt x="0" y="145"/>
                    <a:pt x="0" y="324"/>
                    <a:pt x="0" y="493"/>
                  </a:cubicBezTo>
                  <a:cubicBezTo>
                    <a:pt x="0" y="536"/>
                    <a:pt x="0" y="536"/>
                    <a:pt x="34" y="536"/>
                  </a:cubicBezTo>
                  <a:close/>
                </a:path>
              </a:pathLst>
            </a:custGeom>
            <a:solidFill>
              <a:srgbClr val="FFFFFF"/>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1262" name="Google Shape;1262;p52"/>
            <p:cNvSpPr/>
            <p:nvPr/>
          </p:nvSpPr>
          <p:spPr>
            <a:xfrm>
              <a:off x="6287436" y="4587848"/>
              <a:ext cx="8400" cy="15916"/>
            </a:xfrm>
            <a:custGeom>
              <a:avLst/>
              <a:gdLst/>
              <a:ahLst/>
              <a:cxnLst/>
              <a:rect l="l" t="t" r="r" b="b"/>
              <a:pathLst>
                <a:path w="247" h="468" extrusionOk="0">
                  <a:moveTo>
                    <a:pt x="69" y="468"/>
                  </a:moveTo>
                  <a:cubicBezTo>
                    <a:pt x="111" y="468"/>
                    <a:pt x="145" y="468"/>
                    <a:pt x="145" y="425"/>
                  </a:cubicBezTo>
                  <a:cubicBezTo>
                    <a:pt x="145" y="323"/>
                    <a:pt x="179" y="213"/>
                    <a:pt x="247" y="111"/>
                  </a:cubicBezTo>
                  <a:cubicBezTo>
                    <a:pt x="247" y="77"/>
                    <a:pt x="213" y="43"/>
                    <a:pt x="179" y="1"/>
                  </a:cubicBezTo>
                  <a:cubicBezTo>
                    <a:pt x="145" y="1"/>
                    <a:pt x="111" y="1"/>
                    <a:pt x="69" y="43"/>
                  </a:cubicBezTo>
                  <a:cubicBezTo>
                    <a:pt x="1" y="145"/>
                    <a:pt x="1" y="289"/>
                    <a:pt x="35" y="425"/>
                  </a:cubicBezTo>
                  <a:cubicBezTo>
                    <a:pt x="35" y="425"/>
                    <a:pt x="35" y="468"/>
                    <a:pt x="69" y="468"/>
                  </a:cubicBezTo>
                  <a:close/>
                </a:path>
              </a:pathLst>
            </a:custGeom>
            <a:solidFill>
              <a:srgbClr val="FFFFFF"/>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1263" name="Google Shape;1263;p52"/>
            <p:cNvSpPr/>
            <p:nvPr/>
          </p:nvSpPr>
          <p:spPr>
            <a:xfrm>
              <a:off x="6259720" y="4593901"/>
              <a:ext cx="8400" cy="14487"/>
            </a:xfrm>
            <a:custGeom>
              <a:avLst/>
              <a:gdLst/>
              <a:ahLst/>
              <a:cxnLst/>
              <a:rect l="l" t="t" r="r" b="b"/>
              <a:pathLst>
                <a:path w="247" h="426" extrusionOk="0">
                  <a:moveTo>
                    <a:pt x="77" y="426"/>
                  </a:moveTo>
                  <a:lnTo>
                    <a:pt x="111" y="426"/>
                  </a:lnTo>
                  <a:cubicBezTo>
                    <a:pt x="145" y="358"/>
                    <a:pt x="178" y="290"/>
                    <a:pt x="212" y="213"/>
                  </a:cubicBezTo>
                  <a:cubicBezTo>
                    <a:pt x="212" y="145"/>
                    <a:pt x="246" y="111"/>
                    <a:pt x="212" y="35"/>
                  </a:cubicBezTo>
                  <a:cubicBezTo>
                    <a:pt x="212" y="1"/>
                    <a:pt x="212" y="1"/>
                    <a:pt x="178" y="1"/>
                  </a:cubicBezTo>
                  <a:lnTo>
                    <a:pt x="145" y="1"/>
                  </a:lnTo>
                  <a:cubicBezTo>
                    <a:pt x="34" y="77"/>
                    <a:pt x="34" y="247"/>
                    <a:pt x="0" y="392"/>
                  </a:cubicBezTo>
                  <a:cubicBezTo>
                    <a:pt x="0" y="426"/>
                    <a:pt x="34" y="426"/>
                    <a:pt x="77" y="426"/>
                  </a:cubicBezTo>
                  <a:close/>
                </a:path>
              </a:pathLst>
            </a:custGeom>
            <a:solidFill>
              <a:srgbClr val="FFFFFF"/>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1264" name="Google Shape;1264;p52"/>
            <p:cNvSpPr/>
            <p:nvPr/>
          </p:nvSpPr>
          <p:spPr>
            <a:xfrm>
              <a:off x="6291211" y="4553194"/>
              <a:ext cx="9556" cy="20234"/>
            </a:xfrm>
            <a:custGeom>
              <a:avLst/>
              <a:gdLst/>
              <a:ahLst/>
              <a:cxnLst/>
              <a:rect l="l" t="t" r="r" b="b"/>
              <a:pathLst>
                <a:path w="281" h="595" extrusionOk="0">
                  <a:moveTo>
                    <a:pt x="68" y="561"/>
                  </a:moveTo>
                  <a:cubicBezTo>
                    <a:pt x="68" y="595"/>
                    <a:pt x="102" y="561"/>
                    <a:pt x="102" y="561"/>
                  </a:cubicBezTo>
                  <a:cubicBezTo>
                    <a:pt x="136" y="493"/>
                    <a:pt x="170" y="382"/>
                    <a:pt x="212" y="314"/>
                  </a:cubicBezTo>
                  <a:cubicBezTo>
                    <a:pt x="246" y="212"/>
                    <a:pt x="280" y="136"/>
                    <a:pt x="280" y="34"/>
                  </a:cubicBezTo>
                  <a:cubicBezTo>
                    <a:pt x="280" y="0"/>
                    <a:pt x="246" y="0"/>
                    <a:pt x="212" y="0"/>
                  </a:cubicBezTo>
                  <a:lnTo>
                    <a:pt x="136" y="0"/>
                  </a:lnTo>
                  <a:cubicBezTo>
                    <a:pt x="68" y="68"/>
                    <a:pt x="68" y="170"/>
                    <a:pt x="68" y="280"/>
                  </a:cubicBezTo>
                  <a:cubicBezTo>
                    <a:pt x="34" y="348"/>
                    <a:pt x="0" y="459"/>
                    <a:pt x="34" y="561"/>
                  </a:cubicBezTo>
                  <a:close/>
                </a:path>
              </a:pathLst>
            </a:custGeom>
            <a:solidFill>
              <a:srgbClr val="FFFFFF"/>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1265" name="Google Shape;1265;p52"/>
            <p:cNvSpPr/>
            <p:nvPr/>
          </p:nvSpPr>
          <p:spPr>
            <a:xfrm>
              <a:off x="6235745" y="4489328"/>
              <a:ext cx="123957" cy="51759"/>
            </a:xfrm>
            <a:custGeom>
              <a:avLst/>
              <a:gdLst/>
              <a:ahLst/>
              <a:cxnLst/>
              <a:rect l="l" t="t" r="r" b="b"/>
              <a:pathLst>
                <a:path w="3645" h="1522" extrusionOk="0">
                  <a:moveTo>
                    <a:pt x="2548" y="1453"/>
                  </a:moveTo>
                  <a:cubicBezTo>
                    <a:pt x="2939" y="1521"/>
                    <a:pt x="3330" y="1521"/>
                    <a:pt x="3644" y="1453"/>
                  </a:cubicBezTo>
                  <a:cubicBezTo>
                    <a:pt x="3500" y="1343"/>
                    <a:pt x="3364" y="1275"/>
                    <a:pt x="3254" y="1165"/>
                  </a:cubicBezTo>
                  <a:cubicBezTo>
                    <a:pt x="2939" y="952"/>
                    <a:pt x="2582" y="740"/>
                    <a:pt x="2226" y="561"/>
                  </a:cubicBezTo>
                  <a:cubicBezTo>
                    <a:pt x="2158" y="561"/>
                    <a:pt x="2124" y="527"/>
                    <a:pt x="2090" y="527"/>
                  </a:cubicBezTo>
                  <a:cubicBezTo>
                    <a:pt x="1801" y="392"/>
                    <a:pt x="1521" y="281"/>
                    <a:pt x="1274" y="213"/>
                  </a:cubicBezTo>
                  <a:cubicBezTo>
                    <a:pt x="1096" y="179"/>
                    <a:pt x="917" y="103"/>
                    <a:pt x="705" y="103"/>
                  </a:cubicBezTo>
                  <a:cubicBezTo>
                    <a:pt x="493" y="35"/>
                    <a:pt x="246" y="35"/>
                    <a:pt x="0" y="1"/>
                  </a:cubicBezTo>
                  <a:cubicBezTo>
                    <a:pt x="951" y="918"/>
                    <a:pt x="1801" y="1309"/>
                    <a:pt x="2548" y="1453"/>
                  </a:cubicBezTo>
                  <a:close/>
                </a:path>
              </a:pathLst>
            </a:custGeom>
            <a:solidFill>
              <a:schemeClr val="accent5"/>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1266" name="Google Shape;1266;p52"/>
            <p:cNvSpPr/>
            <p:nvPr/>
          </p:nvSpPr>
          <p:spPr>
            <a:xfrm>
              <a:off x="7522453" y="3209864"/>
              <a:ext cx="715008" cy="602919"/>
            </a:xfrm>
            <a:custGeom>
              <a:avLst/>
              <a:gdLst/>
              <a:ahLst/>
              <a:cxnLst/>
              <a:rect l="l" t="t" r="r" b="b"/>
              <a:pathLst>
                <a:path w="21025" h="17729" extrusionOk="0">
                  <a:moveTo>
                    <a:pt x="7645" y="17729"/>
                  </a:moveTo>
                  <a:cubicBezTo>
                    <a:pt x="8317" y="17729"/>
                    <a:pt x="9132" y="17661"/>
                    <a:pt x="10050" y="17550"/>
                  </a:cubicBezTo>
                  <a:cubicBezTo>
                    <a:pt x="21025" y="15996"/>
                    <a:pt x="16956" y="9871"/>
                    <a:pt x="15045" y="3857"/>
                  </a:cubicBezTo>
                  <a:cubicBezTo>
                    <a:pt x="14017" y="739"/>
                    <a:pt x="11859" y="0"/>
                    <a:pt x="10016" y="0"/>
                  </a:cubicBezTo>
                  <a:cubicBezTo>
                    <a:pt x="8351" y="0"/>
                    <a:pt x="6940" y="595"/>
                    <a:pt x="6940" y="595"/>
                  </a:cubicBezTo>
                  <a:lnTo>
                    <a:pt x="4851" y="10687"/>
                  </a:lnTo>
                  <a:cubicBezTo>
                    <a:pt x="4851" y="10687"/>
                    <a:pt x="0" y="17729"/>
                    <a:pt x="7645" y="17729"/>
                  </a:cubicBezTo>
                  <a:close/>
                </a:path>
              </a:pathLst>
            </a:custGeom>
            <a:solidFill>
              <a:schemeClr val="lt2"/>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1267" name="Google Shape;1267;p52"/>
            <p:cNvSpPr/>
            <p:nvPr/>
          </p:nvSpPr>
          <p:spPr>
            <a:xfrm>
              <a:off x="7888475" y="3697191"/>
              <a:ext cx="92738" cy="56656"/>
            </a:xfrm>
            <a:custGeom>
              <a:avLst/>
              <a:gdLst/>
              <a:ahLst/>
              <a:cxnLst/>
              <a:rect l="l" t="t" r="r" b="b"/>
              <a:pathLst>
                <a:path w="2727" h="1666" extrusionOk="0">
                  <a:moveTo>
                    <a:pt x="2617" y="1666"/>
                  </a:moveTo>
                  <a:cubicBezTo>
                    <a:pt x="2650" y="1666"/>
                    <a:pt x="2727" y="1598"/>
                    <a:pt x="2650" y="1555"/>
                  </a:cubicBezTo>
                  <a:cubicBezTo>
                    <a:pt x="2302" y="1241"/>
                    <a:pt x="1877" y="995"/>
                    <a:pt x="1453" y="706"/>
                  </a:cubicBezTo>
                  <a:cubicBezTo>
                    <a:pt x="1062" y="460"/>
                    <a:pt x="637" y="179"/>
                    <a:pt x="178" y="1"/>
                  </a:cubicBezTo>
                  <a:lnTo>
                    <a:pt x="136" y="1"/>
                  </a:lnTo>
                  <a:cubicBezTo>
                    <a:pt x="34" y="1"/>
                    <a:pt x="0" y="145"/>
                    <a:pt x="68" y="213"/>
                  </a:cubicBezTo>
                  <a:cubicBezTo>
                    <a:pt x="459" y="494"/>
                    <a:pt x="918" y="672"/>
                    <a:pt x="1342" y="918"/>
                  </a:cubicBezTo>
                  <a:cubicBezTo>
                    <a:pt x="1767" y="1173"/>
                    <a:pt x="2158" y="1420"/>
                    <a:pt x="2583" y="1666"/>
                  </a:cubicBezTo>
                  <a:close/>
                </a:path>
              </a:pathLst>
            </a:custGeom>
            <a:solidFill>
              <a:schemeClr val="accent2"/>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1268" name="Google Shape;1268;p52"/>
            <p:cNvSpPr/>
            <p:nvPr/>
          </p:nvSpPr>
          <p:spPr>
            <a:xfrm>
              <a:off x="7916191" y="3675529"/>
              <a:ext cx="110694" cy="48291"/>
            </a:xfrm>
            <a:custGeom>
              <a:avLst/>
              <a:gdLst/>
              <a:ahLst/>
              <a:cxnLst/>
              <a:rect l="l" t="t" r="r" b="b"/>
              <a:pathLst>
                <a:path w="3255" h="1420" extrusionOk="0">
                  <a:moveTo>
                    <a:pt x="3186" y="1419"/>
                  </a:moveTo>
                  <a:lnTo>
                    <a:pt x="3220" y="1419"/>
                  </a:lnTo>
                  <a:lnTo>
                    <a:pt x="3254" y="1385"/>
                  </a:lnTo>
                  <a:lnTo>
                    <a:pt x="3254" y="1309"/>
                  </a:lnTo>
                  <a:cubicBezTo>
                    <a:pt x="3144" y="1173"/>
                    <a:pt x="2931" y="1097"/>
                    <a:pt x="2761" y="1029"/>
                  </a:cubicBezTo>
                  <a:cubicBezTo>
                    <a:pt x="2473" y="850"/>
                    <a:pt x="2192" y="748"/>
                    <a:pt x="1869" y="604"/>
                  </a:cubicBezTo>
                  <a:cubicBezTo>
                    <a:pt x="1343" y="392"/>
                    <a:pt x="740" y="145"/>
                    <a:pt x="171" y="1"/>
                  </a:cubicBezTo>
                  <a:lnTo>
                    <a:pt x="137" y="1"/>
                  </a:lnTo>
                  <a:cubicBezTo>
                    <a:pt x="1" y="1"/>
                    <a:pt x="1" y="179"/>
                    <a:pt x="103" y="213"/>
                  </a:cubicBezTo>
                  <a:cubicBezTo>
                    <a:pt x="561" y="426"/>
                    <a:pt x="1096" y="536"/>
                    <a:pt x="1555" y="706"/>
                  </a:cubicBezTo>
                  <a:cubicBezTo>
                    <a:pt x="1700" y="782"/>
                    <a:pt x="3144" y="1275"/>
                    <a:pt x="3144" y="1385"/>
                  </a:cubicBezTo>
                  <a:cubicBezTo>
                    <a:pt x="3110" y="1419"/>
                    <a:pt x="3144" y="1419"/>
                    <a:pt x="3186" y="1419"/>
                  </a:cubicBezTo>
                  <a:close/>
                </a:path>
              </a:pathLst>
            </a:custGeom>
            <a:solidFill>
              <a:schemeClr val="accent2"/>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1269" name="Google Shape;1269;p52"/>
            <p:cNvSpPr/>
            <p:nvPr/>
          </p:nvSpPr>
          <p:spPr>
            <a:xfrm>
              <a:off x="7964142" y="3638256"/>
              <a:ext cx="118210" cy="33837"/>
            </a:xfrm>
            <a:custGeom>
              <a:avLst/>
              <a:gdLst/>
              <a:ahLst/>
              <a:cxnLst/>
              <a:rect l="l" t="t" r="r" b="b"/>
              <a:pathLst>
                <a:path w="3476" h="995" extrusionOk="0">
                  <a:moveTo>
                    <a:pt x="3399" y="995"/>
                  </a:moveTo>
                  <a:cubicBezTo>
                    <a:pt x="3475" y="995"/>
                    <a:pt x="3475" y="884"/>
                    <a:pt x="3433" y="884"/>
                  </a:cubicBezTo>
                  <a:cubicBezTo>
                    <a:pt x="2371" y="494"/>
                    <a:pt x="1275" y="247"/>
                    <a:pt x="179" y="1"/>
                  </a:cubicBezTo>
                  <a:lnTo>
                    <a:pt x="145" y="1"/>
                  </a:lnTo>
                  <a:cubicBezTo>
                    <a:pt x="35" y="1"/>
                    <a:pt x="1" y="179"/>
                    <a:pt x="145" y="213"/>
                  </a:cubicBezTo>
                  <a:cubicBezTo>
                    <a:pt x="1207" y="460"/>
                    <a:pt x="2303" y="782"/>
                    <a:pt x="3399" y="995"/>
                  </a:cubicBezTo>
                  <a:close/>
                </a:path>
              </a:pathLst>
            </a:custGeom>
            <a:solidFill>
              <a:schemeClr val="accent2"/>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1270" name="Google Shape;1270;p52"/>
            <p:cNvSpPr/>
            <p:nvPr/>
          </p:nvSpPr>
          <p:spPr>
            <a:xfrm>
              <a:off x="8005189" y="3599862"/>
              <a:ext cx="85529" cy="10712"/>
            </a:xfrm>
            <a:custGeom>
              <a:avLst/>
              <a:gdLst/>
              <a:ahLst/>
              <a:cxnLst/>
              <a:rect l="l" t="t" r="r" b="b"/>
              <a:pathLst>
                <a:path w="2515" h="315" extrusionOk="0">
                  <a:moveTo>
                    <a:pt x="1801" y="314"/>
                  </a:moveTo>
                  <a:cubicBezTo>
                    <a:pt x="2013" y="314"/>
                    <a:pt x="2226" y="314"/>
                    <a:pt x="2438" y="280"/>
                  </a:cubicBezTo>
                  <a:cubicBezTo>
                    <a:pt x="2481" y="280"/>
                    <a:pt x="2515" y="213"/>
                    <a:pt x="2438" y="213"/>
                  </a:cubicBezTo>
                  <a:cubicBezTo>
                    <a:pt x="1767" y="34"/>
                    <a:pt x="951" y="0"/>
                    <a:pt x="246" y="0"/>
                  </a:cubicBezTo>
                  <a:lnTo>
                    <a:pt x="144" y="0"/>
                  </a:lnTo>
                  <a:cubicBezTo>
                    <a:pt x="34" y="0"/>
                    <a:pt x="0" y="170"/>
                    <a:pt x="102" y="170"/>
                  </a:cubicBezTo>
                  <a:cubicBezTo>
                    <a:pt x="637" y="246"/>
                    <a:pt x="1240" y="314"/>
                    <a:pt x="1801" y="314"/>
                  </a:cubicBezTo>
                  <a:close/>
                </a:path>
              </a:pathLst>
            </a:custGeom>
            <a:solidFill>
              <a:schemeClr val="accent2"/>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1271" name="Google Shape;1271;p52"/>
            <p:cNvSpPr/>
            <p:nvPr/>
          </p:nvSpPr>
          <p:spPr>
            <a:xfrm>
              <a:off x="8019608" y="3558815"/>
              <a:ext cx="56656" cy="8434"/>
            </a:xfrm>
            <a:custGeom>
              <a:avLst/>
              <a:gdLst/>
              <a:ahLst/>
              <a:cxnLst/>
              <a:rect l="l" t="t" r="r" b="b"/>
              <a:pathLst>
                <a:path w="1666" h="248" extrusionOk="0">
                  <a:moveTo>
                    <a:pt x="213" y="247"/>
                  </a:moveTo>
                  <a:cubicBezTo>
                    <a:pt x="459" y="247"/>
                    <a:pt x="672" y="213"/>
                    <a:pt x="918" y="213"/>
                  </a:cubicBezTo>
                  <a:cubicBezTo>
                    <a:pt x="1131" y="179"/>
                    <a:pt x="1377" y="213"/>
                    <a:pt x="1589" y="145"/>
                  </a:cubicBezTo>
                  <a:cubicBezTo>
                    <a:pt x="1666" y="145"/>
                    <a:pt x="1666" y="69"/>
                    <a:pt x="1589" y="69"/>
                  </a:cubicBezTo>
                  <a:cubicBezTo>
                    <a:pt x="1453" y="1"/>
                    <a:pt x="1309" y="1"/>
                    <a:pt x="1131" y="1"/>
                  </a:cubicBezTo>
                  <a:lnTo>
                    <a:pt x="850" y="1"/>
                  </a:lnTo>
                  <a:cubicBezTo>
                    <a:pt x="604" y="1"/>
                    <a:pt x="315" y="1"/>
                    <a:pt x="69" y="103"/>
                  </a:cubicBezTo>
                  <a:cubicBezTo>
                    <a:pt x="1" y="145"/>
                    <a:pt x="1" y="247"/>
                    <a:pt x="103" y="247"/>
                  </a:cubicBezTo>
                  <a:close/>
                </a:path>
              </a:pathLst>
            </a:custGeom>
            <a:solidFill>
              <a:schemeClr val="accent2"/>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1272" name="Google Shape;1272;p52"/>
            <p:cNvSpPr/>
            <p:nvPr/>
          </p:nvSpPr>
          <p:spPr>
            <a:xfrm>
              <a:off x="8026852" y="3510592"/>
              <a:ext cx="37272" cy="6087"/>
            </a:xfrm>
            <a:custGeom>
              <a:avLst/>
              <a:gdLst/>
              <a:ahLst/>
              <a:cxnLst/>
              <a:rect l="l" t="t" r="r" b="b"/>
              <a:pathLst>
                <a:path w="1096" h="179" extrusionOk="0">
                  <a:moveTo>
                    <a:pt x="280" y="179"/>
                  </a:moveTo>
                  <a:cubicBezTo>
                    <a:pt x="527" y="179"/>
                    <a:pt x="816" y="111"/>
                    <a:pt x="1062" y="77"/>
                  </a:cubicBezTo>
                  <a:cubicBezTo>
                    <a:pt x="1096" y="77"/>
                    <a:pt x="1062" y="0"/>
                    <a:pt x="1028" y="0"/>
                  </a:cubicBezTo>
                  <a:lnTo>
                    <a:pt x="1028" y="0"/>
                  </a:lnTo>
                  <a:lnTo>
                    <a:pt x="637" y="0"/>
                  </a:lnTo>
                  <a:lnTo>
                    <a:pt x="493" y="0"/>
                  </a:lnTo>
                  <a:cubicBezTo>
                    <a:pt x="357" y="0"/>
                    <a:pt x="213" y="0"/>
                    <a:pt x="102" y="34"/>
                  </a:cubicBezTo>
                  <a:cubicBezTo>
                    <a:pt x="0" y="34"/>
                    <a:pt x="0" y="145"/>
                    <a:pt x="102" y="145"/>
                  </a:cubicBezTo>
                  <a:cubicBezTo>
                    <a:pt x="145" y="179"/>
                    <a:pt x="213" y="179"/>
                    <a:pt x="280" y="179"/>
                  </a:cubicBezTo>
                  <a:close/>
                </a:path>
              </a:pathLst>
            </a:custGeom>
            <a:solidFill>
              <a:schemeClr val="accent2"/>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1273" name="Google Shape;1273;p52"/>
            <p:cNvSpPr/>
            <p:nvPr/>
          </p:nvSpPr>
          <p:spPr>
            <a:xfrm>
              <a:off x="8007468" y="3462642"/>
              <a:ext cx="42237" cy="13025"/>
            </a:xfrm>
            <a:custGeom>
              <a:avLst/>
              <a:gdLst/>
              <a:ahLst/>
              <a:cxnLst/>
              <a:rect l="l" t="t" r="r" b="b"/>
              <a:pathLst>
                <a:path w="1242" h="383" extrusionOk="0">
                  <a:moveTo>
                    <a:pt x="77" y="382"/>
                  </a:moveTo>
                  <a:lnTo>
                    <a:pt x="77" y="382"/>
                  </a:lnTo>
                  <a:cubicBezTo>
                    <a:pt x="247" y="382"/>
                    <a:pt x="426" y="280"/>
                    <a:pt x="604" y="246"/>
                  </a:cubicBezTo>
                  <a:cubicBezTo>
                    <a:pt x="783" y="170"/>
                    <a:pt x="995" y="136"/>
                    <a:pt x="1207" y="68"/>
                  </a:cubicBezTo>
                  <a:cubicBezTo>
                    <a:pt x="1241" y="68"/>
                    <a:pt x="1241" y="0"/>
                    <a:pt x="1173" y="0"/>
                  </a:cubicBezTo>
                  <a:lnTo>
                    <a:pt x="1173" y="0"/>
                  </a:lnTo>
                  <a:cubicBezTo>
                    <a:pt x="816" y="34"/>
                    <a:pt x="358" y="102"/>
                    <a:pt x="35" y="314"/>
                  </a:cubicBezTo>
                  <a:cubicBezTo>
                    <a:pt x="1" y="314"/>
                    <a:pt x="1" y="382"/>
                    <a:pt x="77" y="382"/>
                  </a:cubicBezTo>
                  <a:close/>
                </a:path>
              </a:pathLst>
            </a:custGeom>
            <a:solidFill>
              <a:schemeClr val="accent2"/>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1274" name="Google Shape;1274;p52"/>
            <p:cNvSpPr/>
            <p:nvPr/>
          </p:nvSpPr>
          <p:spPr>
            <a:xfrm>
              <a:off x="7997946" y="3414385"/>
              <a:ext cx="37306" cy="16800"/>
            </a:xfrm>
            <a:custGeom>
              <a:avLst/>
              <a:gdLst/>
              <a:ahLst/>
              <a:cxnLst/>
              <a:rect l="l" t="t" r="r" b="b"/>
              <a:pathLst>
                <a:path w="1097" h="494" extrusionOk="0">
                  <a:moveTo>
                    <a:pt x="145" y="493"/>
                  </a:moveTo>
                  <a:cubicBezTo>
                    <a:pt x="281" y="493"/>
                    <a:pt x="459" y="391"/>
                    <a:pt x="604" y="315"/>
                  </a:cubicBezTo>
                  <a:cubicBezTo>
                    <a:pt x="706" y="281"/>
                    <a:pt x="918" y="145"/>
                    <a:pt x="1063" y="145"/>
                  </a:cubicBezTo>
                  <a:cubicBezTo>
                    <a:pt x="1063" y="145"/>
                    <a:pt x="1096" y="145"/>
                    <a:pt x="1096" y="102"/>
                  </a:cubicBezTo>
                  <a:lnTo>
                    <a:pt x="1096" y="102"/>
                  </a:lnTo>
                  <a:cubicBezTo>
                    <a:pt x="1096" y="68"/>
                    <a:pt x="1096" y="34"/>
                    <a:pt x="1063" y="0"/>
                  </a:cubicBezTo>
                  <a:lnTo>
                    <a:pt x="995" y="0"/>
                  </a:lnTo>
                  <a:cubicBezTo>
                    <a:pt x="850" y="0"/>
                    <a:pt x="672" y="102"/>
                    <a:pt x="570" y="145"/>
                  </a:cubicBezTo>
                  <a:cubicBezTo>
                    <a:pt x="391" y="213"/>
                    <a:pt x="179" y="247"/>
                    <a:pt x="35" y="391"/>
                  </a:cubicBezTo>
                  <a:cubicBezTo>
                    <a:pt x="1" y="425"/>
                    <a:pt x="35" y="459"/>
                    <a:pt x="103" y="493"/>
                  </a:cubicBezTo>
                  <a:close/>
                </a:path>
              </a:pathLst>
            </a:custGeom>
            <a:solidFill>
              <a:schemeClr val="accent2"/>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1275" name="Google Shape;1275;p52"/>
            <p:cNvSpPr/>
            <p:nvPr/>
          </p:nvSpPr>
          <p:spPr>
            <a:xfrm>
              <a:off x="7978595" y="3366128"/>
              <a:ext cx="49447" cy="24315"/>
            </a:xfrm>
            <a:custGeom>
              <a:avLst/>
              <a:gdLst/>
              <a:ahLst/>
              <a:cxnLst/>
              <a:rect l="l" t="t" r="r" b="b"/>
              <a:pathLst>
                <a:path w="1454" h="715" extrusionOk="0">
                  <a:moveTo>
                    <a:pt x="111" y="714"/>
                  </a:moveTo>
                  <a:lnTo>
                    <a:pt x="111" y="714"/>
                  </a:lnTo>
                  <a:cubicBezTo>
                    <a:pt x="323" y="672"/>
                    <a:pt x="536" y="536"/>
                    <a:pt x="748" y="426"/>
                  </a:cubicBezTo>
                  <a:cubicBezTo>
                    <a:pt x="960" y="324"/>
                    <a:pt x="1173" y="213"/>
                    <a:pt x="1419" y="111"/>
                  </a:cubicBezTo>
                  <a:cubicBezTo>
                    <a:pt x="1453" y="77"/>
                    <a:pt x="1419" y="1"/>
                    <a:pt x="1385" y="1"/>
                  </a:cubicBezTo>
                  <a:lnTo>
                    <a:pt x="1385" y="35"/>
                  </a:lnTo>
                  <a:cubicBezTo>
                    <a:pt x="1139" y="111"/>
                    <a:pt x="926" y="179"/>
                    <a:pt x="714" y="290"/>
                  </a:cubicBezTo>
                  <a:cubicBezTo>
                    <a:pt x="502" y="392"/>
                    <a:pt x="247" y="460"/>
                    <a:pt x="34" y="604"/>
                  </a:cubicBezTo>
                  <a:cubicBezTo>
                    <a:pt x="0" y="638"/>
                    <a:pt x="77" y="714"/>
                    <a:pt x="111" y="714"/>
                  </a:cubicBezTo>
                  <a:close/>
                </a:path>
              </a:pathLst>
            </a:custGeom>
            <a:solidFill>
              <a:schemeClr val="accent2"/>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1276" name="Google Shape;1276;p52"/>
            <p:cNvSpPr/>
            <p:nvPr/>
          </p:nvSpPr>
          <p:spPr>
            <a:xfrm>
              <a:off x="7936426" y="3320490"/>
              <a:ext cx="61554" cy="32409"/>
            </a:xfrm>
            <a:custGeom>
              <a:avLst/>
              <a:gdLst/>
              <a:ahLst/>
              <a:cxnLst/>
              <a:rect l="l" t="t" r="r" b="b"/>
              <a:pathLst>
                <a:path w="1810" h="953" extrusionOk="0">
                  <a:moveTo>
                    <a:pt x="111" y="952"/>
                  </a:moveTo>
                  <a:lnTo>
                    <a:pt x="111" y="952"/>
                  </a:lnTo>
                  <a:cubicBezTo>
                    <a:pt x="391" y="918"/>
                    <a:pt x="680" y="706"/>
                    <a:pt x="926" y="604"/>
                  </a:cubicBezTo>
                  <a:cubicBezTo>
                    <a:pt x="1207" y="425"/>
                    <a:pt x="1487" y="247"/>
                    <a:pt x="1776" y="103"/>
                  </a:cubicBezTo>
                  <a:cubicBezTo>
                    <a:pt x="1810" y="69"/>
                    <a:pt x="1776" y="1"/>
                    <a:pt x="1742" y="1"/>
                  </a:cubicBezTo>
                  <a:lnTo>
                    <a:pt x="1699" y="1"/>
                  </a:lnTo>
                  <a:cubicBezTo>
                    <a:pt x="1419" y="179"/>
                    <a:pt x="1139" y="315"/>
                    <a:pt x="850" y="459"/>
                  </a:cubicBezTo>
                  <a:cubicBezTo>
                    <a:pt x="603" y="604"/>
                    <a:pt x="289" y="672"/>
                    <a:pt x="77" y="850"/>
                  </a:cubicBezTo>
                  <a:cubicBezTo>
                    <a:pt x="0" y="884"/>
                    <a:pt x="77" y="952"/>
                    <a:pt x="111" y="952"/>
                  </a:cubicBezTo>
                  <a:close/>
                </a:path>
              </a:pathLst>
            </a:custGeom>
            <a:solidFill>
              <a:schemeClr val="accent2"/>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1277" name="Google Shape;1277;p52"/>
            <p:cNvSpPr/>
            <p:nvPr/>
          </p:nvSpPr>
          <p:spPr>
            <a:xfrm>
              <a:off x="7882388" y="3272234"/>
              <a:ext cx="85563" cy="53222"/>
            </a:xfrm>
            <a:custGeom>
              <a:avLst/>
              <a:gdLst/>
              <a:ahLst/>
              <a:cxnLst/>
              <a:rect l="l" t="t" r="r" b="b"/>
              <a:pathLst>
                <a:path w="2516" h="1565" extrusionOk="0">
                  <a:moveTo>
                    <a:pt x="145" y="1564"/>
                  </a:moveTo>
                  <a:lnTo>
                    <a:pt x="179" y="1564"/>
                  </a:lnTo>
                  <a:cubicBezTo>
                    <a:pt x="952" y="1139"/>
                    <a:pt x="1768" y="638"/>
                    <a:pt x="2481" y="111"/>
                  </a:cubicBezTo>
                  <a:cubicBezTo>
                    <a:pt x="2515" y="77"/>
                    <a:pt x="2481" y="1"/>
                    <a:pt x="2439" y="1"/>
                  </a:cubicBezTo>
                  <a:lnTo>
                    <a:pt x="2405" y="1"/>
                  </a:lnTo>
                  <a:cubicBezTo>
                    <a:pt x="1632" y="426"/>
                    <a:pt x="850" y="927"/>
                    <a:pt x="69" y="1386"/>
                  </a:cubicBezTo>
                  <a:cubicBezTo>
                    <a:pt x="1" y="1454"/>
                    <a:pt x="35" y="1564"/>
                    <a:pt x="145" y="1564"/>
                  </a:cubicBezTo>
                  <a:close/>
                </a:path>
              </a:pathLst>
            </a:custGeom>
            <a:solidFill>
              <a:schemeClr val="accent2"/>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1278" name="Google Shape;1278;p52"/>
            <p:cNvSpPr/>
            <p:nvPr/>
          </p:nvSpPr>
          <p:spPr>
            <a:xfrm>
              <a:off x="7897997" y="3239893"/>
              <a:ext cx="30063" cy="21697"/>
            </a:xfrm>
            <a:custGeom>
              <a:avLst/>
              <a:gdLst/>
              <a:ahLst/>
              <a:cxnLst/>
              <a:rect l="l" t="t" r="r" b="b"/>
              <a:pathLst>
                <a:path w="884" h="638" extrusionOk="0">
                  <a:moveTo>
                    <a:pt x="68" y="638"/>
                  </a:moveTo>
                  <a:lnTo>
                    <a:pt x="111" y="604"/>
                  </a:lnTo>
                  <a:cubicBezTo>
                    <a:pt x="247" y="561"/>
                    <a:pt x="357" y="459"/>
                    <a:pt x="493" y="349"/>
                  </a:cubicBezTo>
                  <a:cubicBezTo>
                    <a:pt x="604" y="281"/>
                    <a:pt x="748" y="179"/>
                    <a:pt x="850" y="69"/>
                  </a:cubicBezTo>
                  <a:cubicBezTo>
                    <a:pt x="884" y="35"/>
                    <a:pt x="850" y="1"/>
                    <a:pt x="850" y="1"/>
                  </a:cubicBezTo>
                  <a:lnTo>
                    <a:pt x="816" y="1"/>
                  </a:lnTo>
                  <a:cubicBezTo>
                    <a:pt x="672" y="35"/>
                    <a:pt x="536" y="136"/>
                    <a:pt x="391" y="247"/>
                  </a:cubicBezTo>
                  <a:cubicBezTo>
                    <a:pt x="247" y="315"/>
                    <a:pt x="111" y="391"/>
                    <a:pt x="34" y="527"/>
                  </a:cubicBezTo>
                  <a:cubicBezTo>
                    <a:pt x="0" y="561"/>
                    <a:pt x="34" y="638"/>
                    <a:pt x="68" y="638"/>
                  </a:cubicBezTo>
                  <a:close/>
                </a:path>
              </a:pathLst>
            </a:custGeom>
            <a:solidFill>
              <a:schemeClr val="accent2"/>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1279" name="Google Shape;1279;p52"/>
            <p:cNvSpPr/>
            <p:nvPr/>
          </p:nvSpPr>
          <p:spPr>
            <a:xfrm>
              <a:off x="6997513" y="2953311"/>
              <a:ext cx="910041" cy="422679"/>
            </a:xfrm>
            <a:custGeom>
              <a:avLst/>
              <a:gdLst/>
              <a:ahLst/>
              <a:cxnLst/>
              <a:rect l="l" t="t" r="r" b="b"/>
              <a:pathLst>
                <a:path w="26760" h="12429" extrusionOk="0">
                  <a:moveTo>
                    <a:pt x="17313" y="12429"/>
                  </a:moveTo>
                  <a:cubicBezTo>
                    <a:pt x="20142" y="12429"/>
                    <a:pt x="22623" y="11537"/>
                    <a:pt x="23829" y="8886"/>
                  </a:cubicBezTo>
                  <a:cubicBezTo>
                    <a:pt x="26760" y="2405"/>
                    <a:pt x="21629" y="247"/>
                    <a:pt x="16991" y="247"/>
                  </a:cubicBezTo>
                  <a:cubicBezTo>
                    <a:pt x="15759" y="247"/>
                    <a:pt x="14553" y="425"/>
                    <a:pt x="13559" y="672"/>
                  </a:cubicBezTo>
                  <a:cubicBezTo>
                    <a:pt x="12820" y="850"/>
                    <a:pt x="12149" y="918"/>
                    <a:pt x="11469" y="918"/>
                  </a:cubicBezTo>
                  <a:cubicBezTo>
                    <a:pt x="10271" y="918"/>
                    <a:pt x="9175" y="706"/>
                    <a:pt x="8148" y="459"/>
                  </a:cubicBezTo>
                  <a:cubicBezTo>
                    <a:pt x="7154" y="247"/>
                    <a:pt x="6202" y="1"/>
                    <a:pt x="5353" y="1"/>
                  </a:cubicBezTo>
                  <a:cubicBezTo>
                    <a:pt x="4359" y="1"/>
                    <a:pt x="3475" y="281"/>
                    <a:pt x="2660" y="1275"/>
                  </a:cubicBezTo>
                  <a:cubicBezTo>
                    <a:pt x="1" y="4359"/>
                    <a:pt x="4325" y="8606"/>
                    <a:pt x="4325" y="8606"/>
                  </a:cubicBezTo>
                  <a:cubicBezTo>
                    <a:pt x="4325" y="8606"/>
                    <a:pt x="11511" y="12429"/>
                    <a:pt x="17313" y="12429"/>
                  </a:cubicBezTo>
                  <a:close/>
                </a:path>
              </a:pathLst>
            </a:custGeom>
            <a:solidFill>
              <a:schemeClr val="lt2"/>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1280" name="Google Shape;1280;p52"/>
            <p:cNvSpPr/>
            <p:nvPr/>
          </p:nvSpPr>
          <p:spPr>
            <a:xfrm>
              <a:off x="7767987" y="3098932"/>
              <a:ext cx="25472" cy="19384"/>
            </a:xfrm>
            <a:custGeom>
              <a:avLst/>
              <a:gdLst/>
              <a:ahLst/>
              <a:cxnLst/>
              <a:rect l="l" t="t" r="r" b="b"/>
              <a:pathLst>
                <a:path w="749" h="570" extrusionOk="0">
                  <a:moveTo>
                    <a:pt x="69" y="569"/>
                  </a:moveTo>
                  <a:lnTo>
                    <a:pt x="69" y="569"/>
                  </a:lnTo>
                  <a:cubicBezTo>
                    <a:pt x="213" y="459"/>
                    <a:pt x="324" y="391"/>
                    <a:pt x="459" y="289"/>
                  </a:cubicBezTo>
                  <a:cubicBezTo>
                    <a:pt x="570" y="212"/>
                    <a:pt x="672" y="178"/>
                    <a:pt x="748" y="34"/>
                  </a:cubicBezTo>
                  <a:cubicBezTo>
                    <a:pt x="748" y="34"/>
                    <a:pt x="748" y="0"/>
                    <a:pt x="706" y="0"/>
                  </a:cubicBezTo>
                  <a:lnTo>
                    <a:pt x="706" y="0"/>
                  </a:lnTo>
                  <a:cubicBezTo>
                    <a:pt x="570" y="34"/>
                    <a:pt x="459" y="144"/>
                    <a:pt x="358" y="212"/>
                  </a:cubicBezTo>
                  <a:cubicBezTo>
                    <a:pt x="247" y="323"/>
                    <a:pt x="145" y="391"/>
                    <a:pt x="35" y="501"/>
                  </a:cubicBezTo>
                  <a:cubicBezTo>
                    <a:pt x="1" y="501"/>
                    <a:pt x="1" y="569"/>
                    <a:pt x="69" y="569"/>
                  </a:cubicBezTo>
                  <a:close/>
                </a:path>
              </a:pathLst>
            </a:custGeom>
            <a:solidFill>
              <a:schemeClr val="accent2"/>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1281" name="Google Shape;1281;p52"/>
            <p:cNvSpPr/>
            <p:nvPr/>
          </p:nvSpPr>
          <p:spPr>
            <a:xfrm>
              <a:off x="7741427" y="3071181"/>
              <a:ext cx="47100" cy="42203"/>
            </a:xfrm>
            <a:custGeom>
              <a:avLst/>
              <a:gdLst/>
              <a:ahLst/>
              <a:cxnLst/>
              <a:rect l="l" t="t" r="r" b="b"/>
              <a:pathLst>
                <a:path w="1385" h="1241" extrusionOk="0">
                  <a:moveTo>
                    <a:pt x="43" y="1241"/>
                  </a:moveTo>
                  <a:lnTo>
                    <a:pt x="77" y="1241"/>
                  </a:lnTo>
                  <a:cubicBezTo>
                    <a:pt x="289" y="1105"/>
                    <a:pt x="501" y="927"/>
                    <a:pt x="680" y="748"/>
                  </a:cubicBezTo>
                  <a:cubicBezTo>
                    <a:pt x="892" y="570"/>
                    <a:pt x="1139" y="391"/>
                    <a:pt x="1317" y="145"/>
                  </a:cubicBezTo>
                  <a:cubicBezTo>
                    <a:pt x="1385" y="111"/>
                    <a:pt x="1317" y="1"/>
                    <a:pt x="1274" y="1"/>
                  </a:cubicBezTo>
                  <a:cubicBezTo>
                    <a:pt x="1240" y="1"/>
                    <a:pt x="1240" y="1"/>
                    <a:pt x="1206" y="43"/>
                  </a:cubicBezTo>
                  <a:cubicBezTo>
                    <a:pt x="994" y="179"/>
                    <a:pt x="816" y="391"/>
                    <a:pt x="637" y="570"/>
                  </a:cubicBezTo>
                  <a:cubicBezTo>
                    <a:pt x="425" y="748"/>
                    <a:pt x="213" y="960"/>
                    <a:pt x="43" y="1173"/>
                  </a:cubicBezTo>
                  <a:cubicBezTo>
                    <a:pt x="0" y="1207"/>
                    <a:pt x="0" y="1241"/>
                    <a:pt x="43" y="1241"/>
                  </a:cubicBezTo>
                  <a:close/>
                </a:path>
              </a:pathLst>
            </a:custGeom>
            <a:solidFill>
              <a:schemeClr val="accent2"/>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1282" name="Google Shape;1282;p52"/>
            <p:cNvSpPr/>
            <p:nvPr/>
          </p:nvSpPr>
          <p:spPr>
            <a:xfrm>
              <a:off x="7717452" y="3041153"/>
              <a:ext cx="51725" cy="60397"/>
            </a:xfrm>
            <a:custGeom>
              <a:avLst/>
              <a:gdLst/>
              <a:ahLst/>
              <a:cxnLst/>
              <a:rect l="l" t="t" r="r" b="b"/>
              <a:pathLst>
                <a:path w="1521" h="1776" extrusionOk="0">
                  <a:moveTo>
                    <a:pt x="68" y="1776"/>
                  </a:moveTo>
                  <a:lnTo>
                    <a:pt x="111" y="1776"/>
                  </a:lnTo>
                  <a:cubicBezTo>
                    <a:pt x="391" y="1487"/>
                    <a:pt x="637" y="1172"/>
                    <a:pt x="918" y="884"/>
                  </a:cubicBezTo>
                  <a:cubicBezTo>
                    <a:pt x="1096" y="637"/>
                    <a:pt x="1419" y="391"/>
                    <a:pt x="1487" y="111"/>
                  </a:cubicBezTo>
                  <a:cubicBezTo>
                    <a:pt x="1521" y="34"/>
                    <a:pt x="1453" y="0"/>
                    <a:pt x="1419" y="0"/>
                  </a:cubicBezTo>
                  <a:lnTo>
                    <a:pt x="1385" y="0"/>
                  </a:lnTo>
                  <a:cubicBezTo>
                    <a:pt x="1096" y="179"/>
                    <a:pt x="884" y="569"/>
                    <a:pt x="671" y="816"/>
                  </a:cubicBezTo>
                  <a:cubicBezTo>
                    <a:pt x="459" y="1096"/>
                    <a:pt x="213" y="1385"/>
                    <a:pt x="34" y="1699"/>
                  </a:cubicBezTo>
                  <a:cubicBezTo>
                    <a:pt x="0" y="1733"/>
                    <a:pt x="34" y="1776"/>
                    <a:pt x="68" y="1776"/>
                  </a:cubicBezTo>
                  <a:close/>
                </a:path>
              </a:pathLst>
            </a:custGeom>
            <a:solidFill>
              <a:schemeClr val="accent2"/>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1283" name="Google Shape;1283;p52"/>
            <p:cNvSpPr/>
            <p:nvPr/>
          </p:nvSpPr>
          <p:spPr>
            <a:xfrm>
              <a:off x="7686233" y="3007621"/>
              <a:ext cx="50603" cy="91344"/>
            </a:xfrm>
            <a:custGeom>
              <a:avLst/>
              <a:gdLst/>
              <a:ahLst/>
              <a:cxnLst/>
              <a:rect l="l" t="t" r="r" b="b"/>
              <a:pathLst>
                <a:path w="1488" h="2686" extrusionOk="0">
                  <a:moveTo>
                    <a:pt x="35" y="2685"/>
                  </a:moveTo>
                  <a:cubicBezTo>
                    <a:pt x="69" y="2685"/>
                    <a:pt x="69" y="2685"/>
                    <a:pt x="103" y="2651"/>
                  </a:cubicBezTo>
                  <a:cubicBezTo>
                    <a:pt x="349" y="1734"/>
                    <a:pt x="1097" y="1063"/>
                    <a:pt x="1453" y="137"/>
                  </a:cubicBezTo>
                  <a:cubicBezTo>
                    <a:pt x="1487" y="69"/>
                    <a:pt x="1377" y="1"/>
                    <a:pt x="1309" y="1"/>
                  </a:cubicBezTo>
                  <a:cubicBezTo>
                    <a:pt x="1275" y="1"/>
                    <a:pt x="1241" y="1"/>
                    <a:pt x="1198" y="69"/>
                  </a:cubicBezTo>
                  <a:cubicBezTo>
                    <a:pt x="816" y="918"/>
                    <a:pt x="103" y="1700"/>
                    <a:pt x="1" y="2651"/>
                  </a:cubicBezTo>
                  <a:cubicBezTo>
                    <a:pt x="1" y="2685"/>
                    <a:pt x="1" y="2685"/>
                    <a:pt x="35" y="2685"/>
                  </a:cubicBezTo>
                  <a:close/>
                </a:path>
              </a:pathLst>
            </a:custGeom>
            <a:solidFill>
              <a:schemeClr val="accent2"/>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1284" name="Google Shape;1284;p52"/>
            <p:cNvSpPr/>
            <p:nvPr/>
          </p:nvSpPr>
          <p:spPr>
            <a:xfrm>
              <a:off x="7645220" y="2976130"/>
              <a:ext cx="41047" cy="123991"/>
            </a:xfrm>
            <a:custGeom>
              <a:avLst/>
              <a:gdLst/>
              <a:ahLst/>
              <a:cxnLst/>
              <a:rect l="l" t="t" r="r" b="b"/>
              <a:pathLst>
                <a:path w="1207" h="3646" extrusionOk="0">
                  <a:moveTo>
                    <a:pt x="34" y="3645"/>
                  </a:moveTo>
                  <a:cubicBezTo>
                    <a:pt x="68" y="3645"/>
                    <a:pt x="68" y="3645"/>
                    <a:pt x="111" y="3611"/>
                  </a:cubicBezTo>
                  <a:cubicBezTo>
                    <a:pt x="536" y="2515"/>
                    <a:pt x="960" y="1309"/>
                    <a:pt x="1173" y="145"/>
                  </a:cubicBezTo>
                  <a:cubicBezTo>
                    <a:pt x="1207" y="77"/>
                    <a:pt x="1130" y="1"/>
                    <a:pt x="1062" y="1"/>
                  </a:cubicBezTo>
                  <a:cubicBezTo>
                    <a:pt x="994" y="1"/>
                    <a:pt x="918" y="35"/>
                    <a:pt x="918" y="111"/>
                  </a:cubicBezTo>
                  <a:cubicBezTo>
                    <a:pt x="570" y="1241"/>
                    <a:pt x="281" y="2447"/>
                    <a:pt x="0" y="3577"/>
                  </a:cubicBezTo>
                  <a:cubicBezTo>
                    <a:pt x="0" y="3611"/>
                    <a:pt x="0" y="3645"/>
                    <a:pt x="34" y="3645"/>
                  </a:cubicBezTo>
                  <a:close/>
                </a:path>
              </a:pathLst>
            </a:custGeom>
            <a:solidFill>
              <a:schemeClr val="accent2"/>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1285" name="Google Shape;1285;p52"/>
            <p:cNvSpPr/>
            <p:nvPr/>
          </p:nvSpPr>
          <p:spPr>
            <a:xfrm>
              <a:off x="7604207" y="2977287"/>
              <a:ext cx="15916" cy="144498"/>
            </a:xfrm>
            <a:custGeom>
              <a:avLst/>
              <a:gdLst/>
              <a:ahLst/>
              <a:cxnLst/>
              <a:rect l="l" t="t" r="r" b="b"/>
              <a:pathLst>
                <a:path w="468" h="4249" extrusionOk="0">
                  <a:moveTo>
                    <a:pt x="111" y="4248"/>
                  </a:moveTo>
                  <a:lnTo>
                    <a:pt x="145" y="4214"/>
                  </a:lnTo>
                  <a:cubicBezTo>
                    <a:pt x="179" y="3509"/>
                    <a:pt x="213" y="2838"/>
                    <a:pt x="289" y="2167"/>
                  </a:cubicBezTo>
                  <a:cubicBezTo>
                    <a:pt x="323" y="1453"/>
                    <a:pt x="425" y="782"/>
                    <a:pt x="467" y="111"/>
                  </a:cubicBezTo>
                  <a:cubicBezTo>
                    <a:pt x="467" y="43"/>
                    <a:pt x="391" y="1"/>
                    <a:pt x="357" y="1"/>
                  </a:cubicBezTo>
                  <a:cubicBezTo>
                    <a:pt x="289" y="1"/>
                    <a:pt x="255" y="43"/>
                    <a:pt x="255" y="77"/>
                  </a:cubicBezTo>
                  <a:cubicBezTo>
                    <a:pt x="0" y="1385"/>
                    <a:pt x="0" y="2872"/>
                    <a:pt x="77" y="4214"/>
                  </a:cubicBezTo>
                  <a:cubicBezTo>
                    <a:pt x="77" y="4214"/>
                    <a:pt x="77" y="4248"/>
                    <a:pt x="111" y="4248"/>
                  </a:cubicBezTo>
                  <a:close/>
                </a:path>
              </a:pathLst>
            </a:custGeom>
            <a:solidFill>
              <a:schemeClr val="accent2"/>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1286" name="Google Shape;1286;p52"/>
            <p:cNvSpPr/>
            <p:nvPr/>
          </p:nvSpPr>
          <p:spPr>
            <a:xfrm>
              <a:off x="7544115" y="2979905"/>
              <a:ext cx="15609" cy="119060"/>
            </a:xfrm>
            <a:custGeom>
              <a:avLst/>
              <a:gdLst/>
              <a:ahLst/>
              <a:cxnLst/>
              <a:rect l="l" t="t" r="r" b="b"/>
              <a:pathLst>
                <a:path w="459" h="3501" extrusionOk="0">
                  <a:moveTo>
                    <a:pt x="357" y="3500"/>
                  </a:moveTo>
                  <a:cubicBezTo>
                    <a:pt x="357" y="3500"/>
                    <a:pt x="391" y="3500"/>
                    <a:pt x="391" y="3466"/>
                  </a:cubicBezTo>
                  <a:cubicBezTo>
                    <a:pt x="459" y="2897"/>
                    <a:pt x="459" y="2336"/>
                    <a:pt x="425" y="1767"/>
                  </a:cubicBezTo>
                  <a:cubicBezTo>
                    <a:pt x="425" y="1240"/>
                    <a:pt x="425" y="561"/>
                    <a:pt x="247" y="68"/>
                  </a:cubicBezTo>
                  <a:cubicBezTo>
                    <a:pt x="213" y="34"/>
                    <a:pt x="179" y="0"/>
                    <a:pt x="179" y="0"/>
                  </a:cubicBezTo>
                  <a:cubicBezTo>
                    <a:pt x="111" y="0"/>
                    <a:pt x="68" y="34"/>
                    <a:pt x="68" y="102"/>
                  </a:cubicBezTo>
                  <a:cubicBezTo>
                    <a:pt x="0" y="637"/>
                    <a:pt x="179" y="1240"/>
                    <a:pt x="213" y="1767"/>
                  </a:cubicBezTo>
                  <a:cubicBezTo>
                    <a:pt x="247" y="2336"/>
                    <a:pt x="247" y="2897"/>
                    <a:pt x="323" y="3466"/>
                  </a:cubicBezTo>
                  <a:cubicBezTo>
                    <a:pt x="323" y="3500"/>
                    <a:pt x="323" y="3500"/>
                    <a:pt x="357" y="3500"/>
                  </a:cubicBezTo>
                  <a:close/>
                </a:path>
              </a:pathLst>
            </a:custGeom>
            <a:solidFill>
              <a:schemeClr val="accent2"/>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1287" name="Google Shape;1287;p52"/>
            <p:cNvSpPr/>
            <p:nvPr/>
          </p:nvSpPr>
          <p:spPr>
            <a:xfrm>
              <a:off x="7504531" y="2990584"/>
              <a:ext cx="14487" cy="67641"/>
            </a:xfrm>
            <a:custGeom>
              <a:avLst/>
              <a:gdLst/>
              <a:ahLst/>
              <a:cxnLst/>
              <a:rect l="l" t="t" r="r" b="b"/>
              <a:pathLst>
                <a:path w="426" h="1989" extrusionOk="0">
                  <a:moveTo>
                    <a:pt x="349" y="1988"/>
                  </a:moveTo>
                  <a:cubicBezTo>
                    <a:pt x="383" y="1988"/>
                    <a:pt x="425" y="1946"/>
                    <a:pt x="425" y="1946"/>
                  </a:cubicBezTo>
                  <a:cubicBezTo>
                    <a:pt x="383" y="1598"/>
                    <a:pt x="349" y="1275"/>
                    <a:pt x="349" y="960"/>
                  </a:cubicBezTo>
                  <a:cubicBezTo>
                    <a:pt x="349" y="638"/>
                    <a:pt x="383" y="357"/>
                    <a:pt x="349" y="77"/>
                  </a:cubicBezTo>
                  <a:cubicBezTo>
                    <a:pt x="315" y="34"/>
                    <a:pt x="281" y="1"/>
                    <a:pt x="247" y="1"/>
                  </a:cubicBezTo>
                  <a:cubicBezTo>
                    <a:pt x="213" y="1"/>
                    <a:pt x="170" y="34"/>
                    <a:pt x="170" y="77"/>
                  </a:cubicBezTo>
                  <a:cubicBezTo>
                    <a:pt x="0" y="638"/>
                    <a:pt x="170" y="1385"/>
                    <a:pt x="315" y="1946"/>
                  </a:cubicBezTo>
                  <a:cubicBezTo>
                    <a:pt x="315" y="1988"/>
                    <a:pt x="349" y="1988"/>
                    <a:pt x="349" y="1988"/>
                  </a:cubicBezTo>
                  <a:close/>
                </a:path>
              </a:pathLst>
            </a:custGeom>
            <a:solidFill>
              <a:schemeClr val="accent2"/>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1288" name="Google Shape;1288;p52"/>
            <p:cNvSpPr/>
            <p:nvPr/>
          </p:nvSpPr>
          <p:spPr>
            <a:xfrm>
              <a:off x="7463518" y="2994324"/>
              <a:ext cx="20541" cy="48019"/>
            </a:xfrm>
            <a:custGeom>
              <a:avLst/>
              <a:gdLst/>
              <a:ahLst/>
              <a:cxnLst/>
              <a:rect l="l" t="t" r="r" b="b"/>
              <a:pathLst>
                <a:path w="604" h="1412" extrusionOk="0">
                  <a:moveTo>
                    <a:pt x="527" y="1411"/>
                  </a:moveTo>
                  <a:cubicBezTo>
                    <a:pt x="569" y="1411"/>
                    <a:pt x="603" y="1377"/>
                    <a:pt x="603" y="1343"/>
                  </a:cubicBezTo>
                  <a:cubicBezTo>
                    <a:pt x="493" y="1131"/>
                    <a:pt x="425" y="884"/>
                    <a:pt x="357" y="672"/>
                  </a:cubicBezTo>
                  <a:cubicBezTo>
                    <a:pt x="280" y="460"/>
                    <a:pt x="247" y="213"/>
                    <a:pt x="102" y="35"/>
                  </a:cubicBezTo>
                  <a:cubicBezTo>
                    <a:pt x="102" y="1"/>
                    <a:pt x="68" y="1"/>
                    <a:pt x="68" y="1"/>
                  </a:cubicBezTo>
                  <a:cubicBezTo>
                    <a:pt x="34" y="1"/>
                    <a:pt x="34" y="1"/>
                    <a:pt x="34" y="35"/>
                  </a:cubicBezTo>
                  <a:cubicBezTo>
                    <a:pt x="0" y="247"/>
                    <a:pt x="102" y="494"/>
                    <a:pt x="179" y="706"/>
                  </a:cubicBezTo>
                  <a:cubicBezTo>
                    <a:pt x="280" y="952"/>
                    <a:pt x="391" y="1165"/>
                    <a:pt x="493" y="1377"/>
                  </a:cubicBezTo>
                  <a:close/>
                </a:path>
              </a:pathLst>
            </a:custGeom>
            <a:solidFill>
              <a:schemeClr val="accent2"/>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1289" name="Google Shape;1289;p52"/>
            <p:cNvSpPr/>
            <p:nvPr/>
          </p:nvSpPr>
          <p:spPr>
            <a:xfrm>
              <a:off x="7429714" y="2993168"/>
              <a:ext cx="18228" cy="41931"/>
            </a:xfrm>
            <a:custGeom>
              <a:avLst/>
              <a:gdLst/>
              <a:ahLst/>
              <a:cxnLst/>
              <a:rect l="l" t="t" r="r" b="b"/>
              <a:pathLst>
                <a:path w="536" h="1233" extrusionOk="0">
                  <a:moveTo>
                    <a:pt x="501" y="1233"/>
                  </a:moveTo>
                  <a:cubicBezTo>
                    <a:pt x="501" y="1233"/>
                    <a:pt x="535" y="1233"/>
                    <a:pt x="535" y="1199"/>
                  </a:cubicBezTo>
                  <a:cubicBezTo>
                    <a:pt x="501" y="850"/>
                    <a:pt x="425" y="349"/>
                    <a:pt x="213" y="35"/>
                  </a:cubicBezTo>
                  <a:cubicBezTo>
                    <a:pt x="179" y="1"/>
                    <a:pt x="145" y="1"/>
                    <a:pt x="111" y="1"/>
                  </a:cubicBezTo>
                  <a:cubicBezTo>
                    <a:pt x="77" y="1"/>
                    <a:pt x="0" y="35"/>
                    <a:pt x="34" y="103"/>
                  </a:cubicBezTo>
                  <a:cubicBezTo>
                    <a:pt x="77" y="281"/>
                    <a:pt x="179" y="460"/>
                    <a:pt x="247" y="672"/>
                  </a:cubicBezTo>
                  <a:cubicBezTo>
                    <a:pt x="323" y="850"/>
                    <a:pt x="391" y="1020"/>
                    <a:pt x="459" y="1199"/>
                  </a:cubicBezTo>
                  <a:cubicBezTo>
                    <a:pt x="459" y="1233"/>
                    <a:pt x="459" y="1233"/>
                    <a:pt x="501" y="1233"/>
                  </a:cubicBezTo>
                  <a:close/>
                </a:path>
              </a:pathLst>
            </a:custGeom>
            <a:solidFill>
              <a:schemeClr val="accent2"/>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1290" name="Google Shape;1290;p52"/>
            <p:cNvSpPr/>
            <p:nvPr/>
          </p:nvSpPr>
          <p:spPr>
            <a:xfrm>
              <a:off x="7390129" y="3001568"/>
              <a:ext cx="14487" cy="30063"/>
            </a:xfrm>
            <a:custGeom>
              <a:avLst/>
              <a:gdLst/>
              <a:ahLst/>
              <a:cxnLst/>
              <a:rect l="l" t="t" r="r" b="b"/>
              <a:pathLst>
                <a:path w="426" h="884" extrusionOk="0">
                  <a:moveTo>
                    <a:pt x="349" y="884"/>
                  </a:moveTo>
                  <a:cubicBezTo>
                    <a:pt x="391" y="884"/>
                    <a:pt x="425" y="884"/>
                    <a:pt x="391" y="850"/>
                  </a:cubicBezTo>
                  <a:cubicBezTo>
                    <a:pt x="391" y="637"/>
                    <a:pt x="349" y="391"/>
                    <a:pt x="315" y="179"/>
                  </a:cubicBezTo>
                  <a:cubicBezTo>
                    <a:pt x="281" y="102"/>
                    <a:pt x="213" y="0"/>
                    <a:pt x="102" y="0"/>
                  </a:cubicBezTo>
                  <a:lnTo>
                    <a:pt x="34" y="0"/>
                  </a:lnTo>
                  <a:cubicBezTo>
                    <a:pt x="0" y="0"/>
                    <a:pt x="0" y="68"/>
                    <a:pt x="34" y="68"/>
                  </a:cubicBezTo>
                  <a:cubicBezTo>
                    <a:pt x="102" y="179"/>
                    <a:pt x="136" y="281"/>
                    <a:pt x="179" y="425"/>
                  </a:cubicBezTo>
                  <a:cubicBezTo>
                    <a:pt x="213" y="561"/>
                    <a:pt x="247" y="705"/>
                    <a:pt x="315" y="850"/>
                  </a:cubicBezTo>
                  <a:cubicBezTo>
                    <a:pt x="315" y="884"/>
                    <a:pt x="349" y="884"/>
                    <a:pt x="349" y="884"/>
                  </a:cubicBezTo>
                  <a:close/>
                </a:path>
              </a:pathLst>
            </a:custGeom>
            <a:solidFill>
              <a:schemeClr val="accent2"/>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1291" name="Google Shape;1291;p52"/>
            <p:cNvSpPr/>
            <p:nvPr/>
          </p:nvSpPr>
          <p:spPr>
            <a:xfrm>
              <a:off x="7341873" y="3001568"/>
              <a:ext cx="19384" cy="32375"/>
            </a:xfrm>
            <a:custGeom>
              <a:avLst/>
              <a:gdLst/>
              <a:ahLst/>
              <a:cxnLst/>
              <a:rect l="l" t="t" r="r" b="b"/>
              <a:pathLst>
                <a:path w="570" h="952" extrusionOk="0">
                  <a:moveTo>
                    <a:pt x="536" y="952"/>
                  </a:moveTo>
                  <a:cubicBezTo>
                    <a:pt x="536" y="952"/>
                    <a:pt x="570" y="918"/>
                    <a:pt x="570" y="884"/>
                  </a:cubicBezTo>
                  <a:cubicBezTo>
                    <a:pt x="494" y="603"/>
                    <a:pt x="358" y="213"/>
                    <a:pt x="145" y="0"/>
                  </a:cubicBezTo>
                  <a:lnTo>
                    <a:pt x="69" y="0"/>
                  </a:lnTo>
                  <a:cubicBezTo>
                    <a:pt x="35" y="0"/>
                    <a:pt x="1" y="34"/>
                    <a:pt x="1" y="68"/>
                  </a:cubicBezTo>
                  <a:cubicBezTo>
                    <a:pt x="69" y="213"/>
                    <a:pt x="179" y="349"/>
                    <a:pt x="247" y="493"/>
                  </a:cubicBezTo>
                  <a:cubicBezTo>
                    <a:pt x="358" y="637"/>
                    <a:pt x="426" y="773"/>
                    <a:pt x="494" y="918"/>
                  </a:cubicBezTo>
                  <a:cubicBezTo>
                    <a:pt x="494" y="952"/>
                    <a:pt x="494" y="952"/>
                    <a:pt x="536" y="952"/>
                  </a:cubicBezTo>
                  <a:close/>
                </a:path>
              </a:pathLst>
            </a:custGeom>
            <a:solidFill>
              <a:schemeClr val="accent2"/>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1292" name="Google Shape;1292;p52"/>
            <p:cNvSpPr/>
            <p:nvPr/>
          </p:nvSpPr>
          <p:spPr>
            <a:xfrm>
              <a:off x="7282938" y="2984530"/>
              <a:ext cx="43394" cy="65022"/>
            </a:xfrm>
            <a:custGeom>
              <a:avLst/>
              <a:gdLst/>
              <a:ahLst/>
              <a:cxnLst/>
              <a:rect l="l" t="t" r="r" b="b"/>
              <a:pathLst>
                <a:path w="1276" h="1912" extrusionOk="0">
                  <a:moveTo>
                    <a:pt x="1165" y="1911"/>
                  </a:moveTo>
                  <a:cubicBezTo>
                    <a:pt x="1241" y="1911"/>
                    <a:pt x="1275" y="1877"/>
                    <a:pt x="1241" y="1810"/>
                  </a:cubicBezTo>
                  <a:cubicBezTo>
                    <a:pt x="1029" y="1529"/>
                    <a:pt x="816" y="1206"/>
                    <a:pt x="638" y="892"/>
                  </a:cubicBezTo>
                  <a:cubicBezTo>
                    <a:pt x="460" y="603"/>
                    <a:pt x="358" y="212"/>
                    <a:pt x="145" y="0"/>
                  </a:cubicBezTo>
                  <a:lnTo>
                    <a:pt x="69" y="0"/>
                  </a:lnTo>
                  <a:cubicBezTo>
                    <a:pt x="35" y="0"/>
                    <a:pt x="35" y="0"/>
                    <a:pt x="35" y="43"/>
                  </a:cubicBezTo>
                  <a:cubicBezTo>
                    <a:pt x="1" y="357"/>
                    <a:pt x="281" y="714"/>
                    <a:pt x="460" y="994"/>
                  </a:cubicBezTo>
                  <a:cubicBezTo>
                    <a:pt x="638" y="1317"/>
                    <a:pt x="884" y="1631"/>
                    <a:pt x="1131" y="1877"/>
                  </a:cubicBezTo>
                  <a:close/>
                </a:path>
              </a:pathLst>
            </a:custGeom>
            <a:solidFill>
              <a:schemeClr val="accent2"/>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1293" name="Google Shape;1293;p52"/>
            <p:cNvSpPr/>
            <p:nvPr/>
          </p:nvSpPr>
          <p:spPr>
            <a:xfrm>
              <a:off x="7224003" y="2979905"/>
              <a:ext cx="60125" cy="82944"/>
            </a:xfrm>
            <a:custGeom>
              <a:avLst/>
              <a:gdLst/>
              <a:ahLst/>
              <a:cxnLst/>
              <a:rect l="l" t="t" r="r" b="b"/>
              <a:pathLst>
                <a:path w="1768" h="2439" extrusionOk="0">
                  <a:moveTo>
                    <a:pt x="1700" y="2438"/>
                  </a:moveTo>
                  <a:cubicBezTo>
                    <a:pt x="1734" y="2438"/>
                    <a:pt x="1768" y="2404"/>
                    <a:pt x="1768" y="2336"/>
                  </a:cubicBezTo>
                  <a:cubicBezTo>
                    <a:pt x="1555" y="1912"/>
                    <a:pt x="1275" y="1487"/>
                    <a:pt x="986" y="1096"/>
                  </a:cubicBezTo>
                  <a:cubicBezTo>
                    <a:pt x="740" y="739"/>
                    <a:pt x="528" y="348"/>
                    <a:pt x="247" y="34"/>
                  </a:cubicBezTo>
                  <a:cubicBezTo>
                    <a:pt x="213" y="0"/>
                    <a:pt x="179" y="0"/>
                    <a:pt x="137" y="0"/>
                  </a:cubicBezTo>
                  <a:cubicBezTo>
                    <a:pt x="69" y="0"/>
                    <a:pt x="1" y="68"/>
                    <a:pt x="69" y="136"/>
                  </a:cubicBezTo>
                  <a:cubicBezTo>
                    <a:pt x="281" y="561"/>
                    <a:pt x="604" y="952"/>
                    <a:pt x="884" y="1342"/>
                  </a:cubicBezTo>
                  <a:cubicBezTo>
                    <a:pt x="1131" y="1699"/>
                    <a:pt x="1377" y="2090"/>
                    <a:pt x="1666" y="2404"/>
                  </a:cubicBezTo>
                  <a:cubicBezTo>
                    <a:pt x="1666" y="2438"/>
                    <a:pt x="1700" y="2438"/>
                    <a:pt x="1700" y="2438"/>
                  </a:cubicBezTo>
                  <a:close/>
                </a:path>
              </a:pathLst>
            </a:custGeom>
            <a:solidFill>
              <a:schemeClr val="accent2"/>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1294" name="Google Shape;1294;p52"/>
            <p:cNvSpPr/>
            <p:nvPr/>
          </p:nvSpPr>
          <p:spPr>
            <a:xfrm>
              <a:off x="7168537" y="2989427"/>
              <a:ext cx="85563" cy="92772"/>
            </a:xfrm>
            <a:custGeom>
              <a:avLst/>
              <a:gdLst/>
              <a:ahLst/>
              <a:cxnLst/>
              <a:rect l="l" t="t" r="r" b="b"/>
              <a:pathLst>
                <a:path w="2516" h="2728" extrusionOk="0">
                  <a:moveTo>
                    <a:pt x="2447" y="2727"/>
                  </a:moveTo>
                  <a:cubicBezTo>
                    <a:pt x="2481" y="2727"/>
                    <a:pt x="2515" y="2659"/>
                    <a:pt x="2481" y="2617"/>
                  </a:cubicBezTo>
                  <a:cubicBezTo>
                    <a:pt x="1768" y="1733"/>
                    <a:pt x="995" y="960"/>
                    <a:pt x="281" y="35"/>
                  </a:cubicBezTo>
                  <a:cubicBezTo>
                    <a:pt x="247" y="1"/>
                    <a:pt x="213" y="1"/>
                    <a:pt x="179" y="1"/>
                  </a:cubicBezTo>
                  <a:cubicBezTo>
                    <a:pt x="69" y="1"/>
                    <a:pt x="1" y="68"/>
                    <a:pt x="69" y="179"/>
                  </a:cubicBezTo>
                  <a:cubicBezTo>
                    <a:pt x="748" y="1062"/>
                    <a:pt x="1488" y="2022"/>
                    <a:pt x="2405" y="2727"/>
                  </a:cubicBezTo>
                  <a:close/>
                </a:path>
              </a:pathLst>
            </a:custGeom>
            <a:solidFill>
              <a:schemeClr val="accent2"/>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1295" name="Google Shape;1295;p52"/>
            <p:cNvSpPr/>
            <p:nvPr/>
          </p:nvSpPr>
          <p:spPr>
            <a:xfrm>
              <a:off x="7119158" y="3026700"/>
              <a:ext cx="97670" cy="89304"/>
            </a:xfrm>
            <a:custGeom>
              <a:avLst/>
              <a:gdLst/>
              <a:ahLst/>
              <a:cxnLst/>
              <a:rect l="l" t="t" r="r" b="b"/>
              <a:pathLst>
                <a:path w="2872" h="2626" extrusionOk="0">
                  <a:moveTo>
                    <a:pt x="2795" y="2625"/>
                  </a:moveTo>
                  <a:cubicBezTo>
                    <a:pt x="2838" y="2625"/>
                    <a:pt x="2872" y="2549"/>
                    <a:pt x="2838" y="2515"/>
                  </a:cubicBezTo>
                  <a:cubicBezTo>
                    <a:pt x="1988" y="1699"/>
                    <a:pt x="1096" y="926"/>
                    <a:pt x="289" y="34"/>
                  </a:cubicBezTo>
                  <a:cubicBezTo>
                    <a:pt x="289" y="34"/>
                    <a:pt x="247" y="0"/>
                    <a:pt x="213" y="0"/>
                  </a:cubicBezTo>
                  <a:cubicBezTo>
                    <a:pt x="111" y="0"/>
                    <a:pt x="0" y="145"/>
                    <a:pt x="111" y="247"/>
                  </a:cubicBezTo>
                  <a:cubicBezTo>
                    <a:pt x="884" y="1096"/>
                    <a:pt x="1776" y="1988"/>
                    <a:pt x="2761" y="2625"/>
                  </a:cubicBezTo>
                  <a:close/>
                </a:path>
              </a:pathLst>
            </a:custGeom>
            <a:solidFill>
              <a:schemeClr val="accent2"/>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1296" name="Google Shape;1296;p52"/>
            <p:cNvSpPr/>
            <p:nvPr/>
          </p:nvSpPr>
          <p:spPr>
            <a:xfrm>
              <a:off x="7083042" y="3072644"/>
              <a:ext cx="73422" cy="50569"/>
            </a:xfrm>
            <a:custGeom>
              <a:avLst/>
              <a:gdLst/>
              <a:ahLst/>
              <a:cxnLst/>
              <a:rect l="l" t="t" r="r" b="b"/>
              <a:pathLst>
                <a:path w="2159" h="1487" extrusionOk="0">
                  <a:moveTo>
                    <a:pt x="2090" y="1487"/>
                  </a:moveTo>
                  <a:cubicBezTo>
                    <a:pt x="2124" y="1487"/>
                    <a:pt x="2158" y="1444"/>
                    <a:pt x="2124" y="1410"/>
                  </a:cubicBezTo>
                  <a:cubicBezTo>
                    <a:pt x="1521" y="917"/>
                    <a:pt x="926" y="348"/>
                    <a:pt x="213" y="0"/>
                  </a:cubicBezTo>
                  <a:lnTo>
                    <a:pt x="179" y="0"/>
                  </a:lnTo>
                  <a:cubicBezTo>
                    <a:pt x="111" y="0"/>
                    <a:pt x="0" y="102"/>
                    <a:pt x="111" y="170"/>
                  </a:cubicBezTo>
                  <a:cubicBezTo>
                    <a:pt x="672" y="671"/>
                    <a:pt x="1419" y="1096"/>
                    <a:pt x="2090" y="1487"/>
                  </a:cubicBezTo>
                  <a:close/>
                </a:path>
              </a:pathLst>
            </a:custGeom>
            <a:solidFill>
              <a:schemeClr val="accent2"/>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1297" name="Google Shape;1297;p52"/>
            <p:cNvSpPr/>
            <p:nvPr/>
          </p:nvSpPr>
          <p:spPr>
            <a:xfrm>
              <a:off x="6815811" y="3111038"/>
              <a:ext cx="612781" cy="640497"/>
            </a:xfrm>
            <a:custGeom>
              <a:avLst/>
              <a:gdLst/>
              <a:ahLst/>
              <a:cxnLst/>
              <a:rect l="l" t="t" r="r" b="b"/>
              <a:pathLst>
                <a:path w="18019" h="18834" extrusionOk="0">
                  <a:moveTo>
                    <a:pt x="4537" y="18834"/>
                  </a:moveTo>
                  <a:cubicBezTo>
                    <a:pt x="5701" y="18834"/>
                    <a:pt x="7221" y="18443"/>
                    <a:pt x="9099" y="17517"/>
                  </a:cubicBezTo>
                  <a:cubicBezTo>
                    <a:pt x="18018" y="13202"/>
                    <a:pt x="9489" y="1802"/>
                    <a:pt x="9489" y="1802"/>
                  </a:cubicBezTo>
                  <a:cubicBezTo>
                    <a:pt x="9489" y="1802"/>
                    <a:pt x="7468" y="1"/>
                    <a:pt x="5344" y="1"/>
                  </a:cubicBezTo>
                  <a:cubicBezTo>
                    <a:pt x="4393" y="1"/>
                    <a:pt x="3433" y="392"/>
                    <a:pt x="2626" y="1453"/>
                  </a:cubicBezTo>
                  <a:cubicBezTo>
                    <a:pt x="1" y="4919"/>
                    <a:pt x="3900" y="7578"/>
                    <a:pt x="1912" y="10976"/>
                  </a:cubicBezTo>
                  <a:cubicBezTo>
                    <a:pt x="357" y="13627"/>
                    <a:pt x="179" y="18834"/>
                    <a:pt x="4537" y="18834"/>
                  </a:cubicBezTo>
                  <a:close/>
                </a:path>
              </a:pathLst>
            </a:custGeom>
            <a:solidFill>
              <a:schemeClr val="lt2"/>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1298" name="Google Shape;1298;p52"/>
            <p:cNvSpPr/>
            <p:nvPr/>
          </p:nvSpPr>
          <p:spPr>
            <a:xfrm>
              <a:off x="6986835" y="3145998"/>
              <a:ext cx="46828" cy="21697"/>
            </a:xfrm>
            <a:custGeom>
              <a:avLst/>
              <a:gdLst/>
              <a:ahLst/>
              <a:cxnLst/>
              <a:rect l="l" t="t" r="r" b="b"/>
              <a:pathLst>
                <a:path w="1377" h="638" extrusionOk="0">
                  <a:moveTo>
                    <a:pt x="1309" y="638"/>
                  </a:moveTo>
                  <a:cubicBezTo>
                    <a:pt x="1377" y="638"/>
                    <a:pt x="1377" y="604"/>
                    <a:pt x="1343" y="561"/>
                  </a:cubicBezTo>
                  <a:cubicBezTo>
                    <a:pt x="1130" y="459"/>
                    <a:pt x="918" y="392"/>
                    <a:pt x="706" y="281"/>
                  </a:cubicBezTo>
                  <a:cubicBezTo>
                    <a:pt x="527" y="179"/>
                    <a:pt x="315" y="69"/>
                    <a:pt x="145" y="1"/>
                  </a:cubicBezTo>
                  <a:lnTo>
                    <a:pt x="103" y="1"/>
                  </a:lnTo>
                  <a:cubicBezTo>
                    <a:pt x="35" y="1"/>
                    <a:pt x="1" y="103"/>
                    <a:pt x="69" y="137"/>
                  </a:cubicBezTo>
                  <a:cubicBezTo>
                    <a:pt x="391" y="392"/>
                    <a:pt x="918" y="561"/>
                    <a:pt x="1309" y="638"/>
                  </a:cubicBezTo>
                  <a:close/>
                </a:path>
              </a:pathLst>
            </a:custGeom>
            <a:solidFill>
              <a:schemeClr val="accent2"/>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1299" name="Google Shape;1299;p52"/>
            <p:cNvSpPr/>
            <p:nvPr/>
          </p:nvSpPr>
          <p:spPr>
            <a:xfrm>
              <a:off x="6932525" y="3182114"/>
              <a:ext cx="76007" cy="17956"/>
            </a:xfrm>
            <a:custGeom>
              <a:avLst/>
              <a:gdLst/>
              <a:ahLst/>
              <a:cxnLst/>
              <a:rect l="l" t="t" r="r" b="b"/>
              <a:pathLst>
                <a:path w="2235" h="528" extrusionOk="0">
                  <a:moveTo>
                    <a:pt x="2124" y="527"/>
                  </a:moveTo>
                  <a:lnTo>
                    <a:pt x="2167" y="527"/>
                  </a:lnTo>
                  <a:cubicBezTo>
                    <a:pt x="2235" y="527"/>
                    <a:pt x="2235" y="425"/>
                    <a:pt x="2167" y="425"/>
                  </a:cubicBezTo>
                  <a:cubicBezTo>
                    <a:pt x="1487" y="349"/>
                    <a:pt x="816" y="213"/>
                    <a:pt x="179" y="35"/>
                  </a:cubicBezTo>
                  <a:cubicBezTo>
                    <a:pt x="179" y="1"/>
                    <a:pt x="145" y="1"/>
                    <a:pt x="145" y="1"/>
                  </a:cubicBezTo>
                  <a:cubicBezTo>
                    <a:pt x="43" y="1"/>
                    <a:pt x="1" y="179"/>
                    <a:pt x="111" y="213"/>
                  </a:cubicBezTo>
                  <a:cubicBezTo>
                    <a:pt x="782" y="391"/>
                    <a:pt x="1453" y="527"/>
                    <a:pt x="2124" y="527"/>
                  </a:cubicBezTo>
                  <a:close/>
                </a:path>
              </a:pathLst>
            </a:custGeom>
            <a:solidFill>
              <a:schemeClr val="accent2"/>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1300" name="Google Shape;1300;p52"/>
            <p:cNvSpPr/>
            <p:nvPr/>
          </p:nvSpPr>
          <p:spPr>
            <a:xfrm>
              <a:off x="6902496" y="3228908"/>
              <a:ext cx="72232" cy="12175"/>
            </a:xfrm>
            <a:custGeom>
              <a:avLst/>
              <a:gdLst/>
              <a:ahLst/>
              <a:cxnLst/>
              <a:rect l="l" t="t" r="r" b="b"/>
              <a:pathLst>
                <a:path w="2124" h="358" extrusionOk="0">
                  <a:moveTo>
                    <a:pt x="1308" y="358"/>
                  </a:moveTo>
                  <a:cubicBezTo>
                    <a:pt x="1597" y="358"/>
                    <a:pt x="1844" y="324"/>
                    <a:pt x="2090" y="247"/>
                  </a:cubicBezTo>
                  <a:cubicBezTo>
                    <a:pt x="2124" y="213"/>
                    <a:pt x="2124" y="179"/>
                    <a:pt x="2090" y="145"/>
                  </a:cubicBezTo>
                  <a:lnTo>
                    <a:pt x="1665" y="145"/>
                  </a:lnTo>
                  <a:lnTo>
                    <a:pt x="1419" y="145"/>
                  </a:lnTo>
                  <a:lnTo>
                    <a:pt x="1274" y="145"/>
                  </a:lnTo>
                  <a:cubicBezTo>
                    <a:pt x="884" y="111"/>
                    <a:pt x="535" y="77"/>
                    <a:pt x="179" y="1"/>
                  </a:cubicBezTo>
                  <a:lnTo>
                    <a:pt x="179" y="1"/>
                  </a:lnTo>
                  <a:cubicBezTo>
                    <a:pt x="34" y="1"/>
                    <a:pt x="0" y="179"/>
                    <a:pt x="145" y="213"/>
                  </a:cubicBezTo>
                  <a:cubicBezTo>
                    <a:pt x="501" y="290"/>
                    <a:pt x="926" y="358"/>
                    <a:pt x="1308" y="358"/>
                  </a:cubicBezTo>
                  <a:close/>
                </a:path>
              </a:pathLst>
            </a:custGeom>
            <a:solidFill>
              <a:schemeClr val="accent2"/>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1301" name="Google Shape;1301;p52"/>
            <p:cNvSpPr/>
            <p:nvPr/>
          </p:nvSpPr>
          <p:spPr>
            <a:xfrm>
              <a:off x="6888043" y="3269955"/>
              <a:ext cx="78319" cy="8400"/>
            </a:xfrm>
            <a:custGeom>
              <a:avLst/>
              <a:gdLst/>
              <a:ahLst/>
              <a:cxnLst/>
              <a:rect l="l" t="t" r="r" b="b"/>
              <a:pathLst>
                <a:path w="2303" h="247" extrusionOk="0">
                  <a:moveTo>
                    <a:pt x="816" y="246"/>
                  </a:moveTo>
                  <a:cubicBezTo>
                    <a:pt x="1275" y="246"/>
                    <a:pt x="1776" y="178"/>
                    <a:pt x="2235" y="144"/>
                  </a:cubicBezTo>
                  <a:cubicBezTo>
                    <a:pt x="2303" y="144"/>
                    <a:pt x="2303" y="0"/>
                    <a:pt x="2235" y="0"/>
                  </a:cubicBezTo>
                  <a:lnTo>
                    <a:pt x="2022" y="0"/>
                  </a:lnTo>
                  <a:lnTo>
                    <a:pt x="850" y="0"/>
                  </a:lnTo>
                  <a:cubicBezTo>
                    <a:pt x="604" y="0"/>
                    <a:pt x="357" y="0"/>
                    <a:pt x="145" y="34"/>
                  </a:cubicBezTo>
                  <a:cubicBezTo>
                    <a:pt x="0" y="34"/>
                    <a:pt x="34" y="178"/>
                    <a:pt x="145" y="178"/>
                  </a:cubicBezTo>
                  <a:cubicBezTo>
                    <a:pt x="357" y="212"/>
                    <a:pt x="570" y="246"/>
                    <a:pt x="816" y="246"/>
                  </a:cubicBezTo>
                  <a:close/>
                </a:path>
              </a:pathLst>
            </a:custGeom>
            <a:solidFill>
              <a:schemeClr val="accent2"/>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1302" name="Google Shape;1302;p52"/>
            <p:cNvSpPr/>
            <p:nvPr/>
          </p:nvSpPr>
          <p:spPr>
            <a:xfrm>
              <a:off x="6913446" y="3312125"/>
              <a:ext cx="57813" cy="10712"/>
            </a:xfrm>
            <a:custGeom>
              <a:avLst/>
              <a:gdLst/>
              <a:ahLst/>
              <a:cxnLst/>
              <a:rect l="l" t="t" r="r" b="b"/>
              <a:pathLst>
                <a:path w="1700" h="315" extrusionOk="0">
                  <a:moveTo>
                    <a:pt x="213" y="315"/>
                  </a:moveTo>
                  <a:cubicBezTo>
                    <a:pt x="426" y="315"/>
                    <a:pt x="638" y="247"/>
                    <a:pt x="816" y="213"/>
                  </a:cubicBezTo>
                  <a:cubicBezTo>
                    <a:pt x="1097" y="179"/>
                    <a:pt x="1377" y="179"/>
                    <a:pt x="1666" y="68"/>
                  </a:cubicBezTo>
                  <a:cubicBezTo>
                    <a:pt x="1700" y="68"/>
                    <a:pt x="1700" y="0"/>
                    <a:pt x="1623" y="0"/>
                  </a:cubicBezTo>
                  <a:lnTo>
                    <a:pt x="1488" y="0"/>
                  </a:lnTo>
                  <a:cubicBezTo>
                    <a:pt x="1275" y="0"/>
                    <a:pt x="1029" y="34"/>
                    <a:pt x="816" y="68"/>
                  </a:cubicBezTo>
                  <a:cubicBezTo>
                    <a:pt x="562" y="68"/>
                    <a:pt x="315" y="68"/>
                    <a:pt x="69" y="179"/>
                  </a:cubicBezTo>
                  <a:cubicBezTo>
                    <a:pt x="1" y="213"/>
                    <a:pt x="1" y="281"/>
                    <a:pt x="69" y="281"/>
                  </a:cubicBezTo>
                  <a:cubicBezTo>
                    <a:pt x="137" y="281"/>
                    <a:pt x="179" y="315"/>
                    <a:pt x="213" y="315"/>
                  </a:cubicBezTo>
                  <a:close/>
                </a:path>
              </a:pathLst>
            </a:custGeom>
            <a:solidFill>
              <a:schemeClr val="accent2"/>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1303" name="Google Shape;1303;p52"/>
            <p:cNvSpPr/>
            <p:nvPr/>
          </p:nvSpPr>
          <p:spPr>
            <a:xfrm>
              <a:off x="6913446" y="3354294"/>
              <a:ext cx="65056" cy="8400"/>
            </a:xfrm>
            <a:custGeom>
              <a:avLst/>
              <a:gdLst/>
              <a:ahLst/>
              <a:cxnLst/>
              <a:rect l="l" t="t" r="r" b="b"/>
              <a:pathLst>
                <a:path w="1913" h="247" extrusionOk="0">
                  <a:moveTo>
                    <a:pt x="103" y="247"/>
                  </a:moveTo>
                  <a:lnTo>
                    <a:pt x="103" y="247"/>
                  </a:lnTo>
                  <a:cubicBezTo>
                    <a:pt x="672" y="213"/>
                    <a:pt x="1275" y="170"/>
                    <a:pt x="1836" y="136"/>
                  </a:cubicBezTo>
                  <a:cubicBezTo>
                    <a:pt x="1912" y="102"/>
                    <a:pt x="1912" y="1"/>
                    <a:pt x="1836" y="1"/>
                  </a:cubicBezTo>
                  <a:lnTo>
                    <a:pt x="1343" y="1"/>
                  </a:lnTo>
                  <a:cubicBezTo>
                    <a:pt x="918" y="1"/>
                    <a:pt x="494" y="1"/>
                    <a:pt x="103" y="68"/>
                  </a:cubicBezTo>
                  <a:cubicBezTo>
                    <a:pt x="1" y="68"/>
                    <a:pt x="1" y="247"/>
                    <a:pt x="103" y="247"/>
                  </a:cubicBezTo>
                  <a:close/>
                </a:path>
              </a:pathLst>
            </a:custGeom>
            <a:solidFill>
              <a:schemeClr val="accent2"/>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1304" name="Google Shape;1304;p52"/>
            <p:cNvSpPr/>
            <p:nvPr/>
          </p:nvSpPr>
          <p:spPr>
            <a:xfrm>
              <a:off x="6933987" y="3390410"/>
              <a:ext cx="74544" cy="11869"/>
            </a:xfrm>
            <a:custGeom>
              <a:avLst/>
              <a:gdLst/>
              <a:ahLst/>
              <a:cxnLst/>
              <a:rect l="l" t="t" r="r" b="b"/>
              <a:pathLst>
                <a:path w="2192" h="349" extrusionOk="0">
                  <a:moveTo>
                    <a:pt x="136" y="349"/>
                  </a:moveTo>
                  <a:lnTo>
                    <a:pt x="136" y="349"/>
                  </a:lnTo>
                  <a:cubicBezTo>
                    <a:pt x="807" y="315"/>
                    <a:pt x="1487" y="281"/>
                    <a:pt x="2124" y="136"/>
                  </a:cubicBezTo>
                  <a:cubicBezTo>
                    <a:pt x="2192" y="102"/>
                    <a:pt x="2192" y="0"/>
                    <a:pt x="2124" y="0"/>
                  </a:cubicBezTo>
                  <a:lnTo>
                    <a:pt x="2124" y="0"/>
                  </a:lnTo>
                  <a:cubicBezTo>
                    <a:pt x="1444" y="34"/>
                    <a:pt x="807" y="136"/>
                    <a:pt x="136" y="136"/>
                  </a:cubicBezTo>
                  <a:cubicBezTo>
                    <a:pt x="0" y="170"/>
                    <a:pt x="0" y="349"/>
                    <a:pt x="136" y="349"/>
                  </a:cubicBezTo>
                  <a:close/>
                </a:path>
              </a:pathLst>
            </a:custGeom>
            <a:solidFill>
              <a:schemeClr val="accent2"/>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1305" name="Google Shape;1305;p52"/>
            <p:cNvSpPr/>
            <p:nvPr/>
          </p:nvSpPr>
          <p:spPr>
            <a:xfrm>
              <a:off x="6933987" y="3443257"/>
              <a:ext cx="137254" cy="10746"/>
            </a:xfrm>
            <a:custGeom>
              <a:avLst/>
              <a:gdLst/>
              <a:ahLst/>
              <a:cxnLst/>
              <a:rect l="l" t="t" r="r" b="b"/>
              <a:pathLst>
                <a:path w="4036" h="316" extrusionOk="0">
                  <a:moveTo>
                    <a:pt x="3398" y="315"/>
                  </a:moveTo>
                  <a:lnTo>
                    <a:pt x="3993" y="315"/>
                  </a:lnTo>
                  <a:cubicBezTo>
                    <a:pt x="4035" y="315"/>
                    <a:pt x="4035" y="247"/>
                    <a:pt x="3993" y="247"/>
                  </a:cubicBezTo>
                  <a:cubicBezTo>
                    <a:pt x="2718" y="103"/>
                    <a:pt x="1410" y="69"/>
                    <a:pt x="136" y="1"/>
                  </a:cubicBezTo>
                  <a:lnTo>
                    <a:pt x="136" y="1"/>
                  </a:lnTo>
                  <a:cubicBezTo>
                    <a:pt x="0" y="1"/>
                    <a:pt x="0" y="213"/>
                    <a:pt x="136" y="213"/>
                  </a:cubicBezTo>
                  <a:cubicBezTo>
                    <a:pt x="1232" y="247"/>
                    <a:pt x="2294" y="315"/>
                    <a:pt x="3398" y="315"/>
                  </a:cubicBezTo>
                  <a:close/>
                </a:path>
              </a:pathLst>
            </a:custGeom>
            <a:solidFill>
              <a:schemeClr val="accent2"/>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1306" name="Google Shape;1306;p52"/>
            <p:cNvSpPr/>
            <p:nvPr/>
          </p:nvSpPr>
          <p:spPr>
            <a:xfrm>
              <a:off x="6901340" y="3481686"/>
              <a:ext cx="79476" cy="7278"/>
            </a:xfrm>
            <a:custGeom>
              <a:avLst/>
              <a:gdLst/>
              <a:ahLst/>
              <a:cxnLst/>
              <a:rect l="l" t="t" r="r" b="b"/>
              <a:pathLst>
                <a:path w="2337" h="214" extrusionOk="0">
                  <a:moveTo>
                    <a:pt x="145" y="213"/>
                  </a:moveTo>
                  <a:cubicBezTo>
                    <a:pt x="816" y="213"/>
                    <a:pt x="1555" y="213"/>
                    <a:pt x="2234" y="145"/>
                  </a:cubicBezTo>
                  <a:cubicBezTo>
                    <a:pt x="2336" y="145"/>
                    <a:pt x="2336" y="35"/>
                    <a:pt x="2234" y="35"/>
                  </a:cubicBezTo>
                  <a:cubicBezTo>
                    <a:pt x="1945" y="1"/>
                    <a:pt x="1631" y="1"/>
                    <a:pt x="1342" y="1"/>
                  </a:cubicBezTo>
                  <a:cubicBezTo>
                    <a:pt x="918" y="1"/>
                    <a:pt x="535" y="1"/>
                    <a:pt x="145" y="35"/>
                  </a:cubicBezTo>
                  <a:cubicBezTo>
                    <a:pt x="0" y="35"/>
                    <a:pt x="0" y="213"/>
                    <a:pt x="145" y="213"/>
                  </a:cubicBezTo>
                  <a:close/>
                </a:path>
              </a:pathLst>
            </a:custGeom>
            <a:solidFill>
              <a:schemeClr val="accent2"/>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1307" name="Google Shape;1307;p52"/>
            <p:cNvSpPr/>
            <p:nvPr/>
          </p:nvSpPr>
          <p:spPr>
            <a:xfrm>
              <a:off x="6884574" y="3517802"/>
              <a:ext cx="67335" cy="9862"/>
            </a:xfrm>
            <a:custGeom>
              <a:avLst/>
              <a:gdLst/>
              <a:ahLst/>
              <a:cxnLst/>
              <a:rect l="l" t="t" r="r" b="b"/>
              <a:pathLst>
                <a:path w="1980" h="290" extrusionOk="0">
                  <a:moveTo>
                    <a:pt x="136" y="289"/>
                  </a:moveTo>
                  <a:lnTo>
                    <a:pt x="179" y="289"/>
                  </a:lnTo>
                  <a:cubicBezTo>
                    <a:pt x="740" y="179"/>
                    <a:pt x="1309" y="179"/>
                    <a:pt x="1912" y="145"/>
                  </a:cubicBezTo>
                  <a:cubicBezTo>
                    <a:pt x="1980" y="145"/>
                    <a:pt x="1980" y="35"/>
                    <a:pt x="1912" y="35"/>
                  </a:cubicBezTo>
                  <a:cubicBezTo>
                    <a:pt x="1699" y="1"/>
                    <a:pt x="1453" y="1"/>
                    <a:pt x="1241" y="1"/>
                  </a:cubicBezTo>
                  <a:cubicBezTo>
                    <a:pt x="884" y="1"/>
                    <a:pt x="493" y="35"/>
                    <a:pt x="136" y="77"/>
                  </a:cubicBezTo>
                  <a:cubicBezTo>
                    <a:pt x="0" y="111"/>
                    <a:pt x="0" y="289"/>
                    <a:pt x="136" y="289"/>
                  </a:cubicBezTo>
                  <a:close/>
                </a:path>
              </a:pathLst>
            </a:custGeom>
            <a:solidFill>
              <a:schemeClr val="accent2"/>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1308" name="Google Shape;1308;p52"/>
            <p:cNvSpPr/>
            <p:nvPr/>
          </p:nvSpPr>
          <p:spPr>
            <a:xfrm>
              <a:off x="6866380" y="3559971"/>
              <a:ext cx="63866" cy="16800"/>
            </a:xfrm>
            <a:custGeom>
              <a:avLst/>
              <a:gdLst/>
              <a:ahLst/>
              <a:cxnLst/>
              <a:rect l="l" t="t" r="r" b="b"/>
              <a:pathLst>
                <a:path w="1878" h="494" extrusionOk="0">
                  <a:moveTo>
                    <a:pt x="145" y="494"/>
                  </a:moveTo>
                  <a:lnTo>
                    <a:pt x="179" y="494"/>
                  </a:lnTo>
                  <a:cubicBezTo>
                    <a:pt x="714" y="392"/>
                    <a:pt x="1309" y="324"/>
                    <a:pt x="1844" y="111"/>
                  </a:cubicBezTo>
                  <a:cubicBezTo>
                    <a:pt x="1878" y="111"/>
                    <a:pt x="1878" y="1"/>
                    <a:pt x="1810" y="1"/>
                  </a:cubicBezTo>
                  <a:lnTo>
                    <a:pt x="1810" y="1"/>
                  </a:lnTo>
                  <a:cubicBezTo>
                    <a:pt x="1241" y="35"/>
                    <a:pt x="671" y="213"/>
                    <a:pt x="111" y="324"/>
                  </a:cubicBezTo>
                  <a:cubicBezTo>
                    <a:pt x="0" y="324"/>
                    <a:pt x="34" y="494"/>
                    <a:pt x="145" y="494"/>
                  </a:cubicBezTo>
                  <a:close/>
                </a:path>
              </a:pathLst>
            </a:custGeom>
            <a:solidFill>
              <a:schemeClr val="accent2"/>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1309" name="Google Shape;1309;p52"/>
            <p:cNvSpPr/>
            <p:nvPr/>
          </p:nvSpPr>
          <p:spPr>
            <a:xfrm>
              <a:off x="6866380" y="3594931"/>
              <a:ext cx="66179" cy="33837"/>
            </a:xfrm>
            <a:custGeom>
              <a:avLst/>
              <a:gdLst/>
              <a:ahLst/>
              <a:cxnLst/>
              <a:rect l="l" t="t" r="r" b="b"/>
              <a:pathLst>
                <a:path w="1946" h="995" extrusionOk="0">
                  <a:moveTo>
                    <a:pt x="145" y="995"/>
                  </a:moveTo>
                  <a:lnTo>
                    <a:pt x="179" y="995"/>
                  </a:lnTo>
                  <a:cubicBezTo>
                    <a:pt x="782" y="740"/>
                    <a:pt x="1385" y="459"/>
                    <a:pt x="1878" y="103"/>
                  </a:cubicBezTo>
                  <a:cubicBezTo>
                    <a:pt x="1946" y="69"/>
                    <a:pt x="1912" y="1"/>
                    <a:pt x="1878" y="1"/>
                  </a:cubicBezTo>
                  <a:lnTo>
                    <a:pt x="1844" y="1"/>
                  </a:lnTo>
                  <a:cubicBezTo>
                    <a:pt x="1241" y="213"/>
                    <a:pt x="637" y="527"/>
                    <a:pt x="111" y="816"/>
                  </a:cubicBezTo>
                  <a:cubicBezTo>
                    <a:pt x="0" y="884"/>
                    <a:pt x="34" y="995"/>
                    <a:pt x="145" y="995"/>
                  </a:cubicBezTo>
                  <a:close/>
                </a:path>
              </a:pathLst>
            </a:custGeom>
            <a:solidFill>
              <a:schemeClr val="accent2"/>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1310" name="Google Shape;1310;p52"/>
            <p:cNvSpPr/>
            <p:nvPr/>
          </p:nvSpPr>
          <p:spPr>
            <a:xfrm>
              <a:off x="6886886" y="3638256"/>
              <a:ext cx="50603" cy="50603"/>
            </a:xfrm>
            <a:custGeom>
              <a:avLst/>
              <a:gdLst/>
              <a:ahLst/>
              <a:cxnLst/>
              <a:rect l="l" t="t" r="r" b="b"/>
              <a:pathLst>
                <a:path w="1488" h="1488" extrusionOk="0">
                  <a:moveTo>
                    <a:pt x="111" y="1488"/>
                  </a:moveTo>
                  <a:cubicBezTo>
                    <a:pt x="145" y="1488"/>
                    <a:pt x="179" y="1454"/>
                    <a:pt x="179" y="1420"/>
                  </a:cubicBezTo>
                  <a:cubicBezTo>
                    <a:pt x="213" y="1420"/>
                    <a:pt x="213" y="1420"/>
                    <a:pt x="213" y="1377"/>
                  </a:cubicBezTo>
                  <a:cubicBezTo>
                    <a:pt x="281" y="1309"/>
                    <a:pt x="425" y="1241"/>
                    <a:pt x="493" y="1165"/>
                  </a:cubicBezTo>
                  <a:cubicBezTo>
                    <a:pt x="638" y="1063"/>
                    <a:pt x="748" y="952"/>
                    <a:pt x="850" y="850"/>
                  </a:cubicBezTo>
                  <a:cubicBezTo>
                    <a:pt x="1096" y="604"/>
                    <a:pt x="1309" y="358"/>
                    <a:pt x="1453" y="69"/>
                  </a:cubicBezTo>
                  <a:cubicBezTo>
                    <a:pt x="1487" y="35"/>
                    <a:pt x="1453" y="1"/>
                    <a:pt x="1419" y="1"/>
                  </a:cubicBezTo>
                  <a:lnTo>
                    <a:pt x="1385" y="1"/>
                  </a:lnTo>
                  <a:cubicBezTo>
                    <a:pt x="1096" y="281"/>
                    <a:pt x="850" y="604"/>
                    <a:pt x="536" y="850"/>
                  </a:cubicBezTo>
                  <a:cubicBezTo>
                    <a:pt x="391" y="995"/>
                    <a:pt x="213" y="1097"/>
                    <a:pt x="68" y="1241"/>
                  </a:cubicBezTo>
                  <a:cubicBezTo>
                    <a:pt x="0" y="1275"/>
                    <a:pt x="0" y="1309"/>
                    <a:pt x="0" y="1420"/>
                  </a:cubicBezTo>
                  <a:cubicBezTo>
                    <a:pt x="0" y="1420"/>
                    <a:pt x="34" y="1454"/>
                    <a:pt x="68" y="1454"/>
                  </a:cubicBezTo>
                  <a:close/>
                </a:path>
              </a:pathLst>
            </a:custGeom>
            <a:solidFill>
              <a:schemeClr val="accent2"/>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1311" name="Google Shape;1311;p52"/>
            <p:cNvSpPr/>
            <p:nvPr/>
          </p:nvSpPr>
          <p:spPr>
            <a:xfrm>
              <a:off x="6921846" y="3679304"/>
              <a:ext cx="41047" cy="57813"/>
            </a:xfrm>
            <a:custGeom>
              <a:avLst/>
              <a:gdLst/>
              <a:ahLst/>
              <a:cxnLst/>
              <a:rect l="l" t="t" r="r" b="b"/>
              <a:pathLst>
                <a:path w="1207" h="1700" extrusionOk="0">
                  <a:moveTo>
                    <a:pt x="102" y="1699"/>
                  </a:moveTo>
                  <a:lnTo>
                    <a:pt x="179" y="1699"/>
                  </a:lnTo>
                  <a:cubicBezTo>
                    <a:pt x="357" y="1487"/>
                    <a:pt x="493" y="1198"/>
                    <a:pt x="671" y="952"/>
                  </a:cubicBezTo>
                  <a:cubicBezTo>
                    <a:pt x="850" y="671"/>
                    <a:pt x="1028" y="382"/>
                    <a:pt x="1164" y="102"/>
                  </a:cubicBezTo>
                  <a:cubicBezTo>
                    <a:pt x="1207" y="34"/>
                    <a:pt x="1164" y="0"/>
                    <a:pt x="1096" y="0"/>
                  </a:cubicBezTo>
                  <a:lnTo>
                    <a:pt x="1062" y="0"/>
                  </a:lnTo>
                  <a:cubicBezTo>
                    <a:pt x="850" y="247"/>
                    <a:pt x="671" y="527"/>
                    <a:pt x="493" y="807"/>
                  </a:cubicBezTo>
                  <a:cubicBezTo>
                    <a:pt x="357" y="1062"/>
                    <a:pt x="102" y="1308"/>
                    <a:pt x="34" y="1589"/>
                  </a:cubicBezTo>
                  <a:cubicBezTo>
                    <a:pt x="0" y="1657"/>
                    <a:pt x="34" y="1699"/>
                    <a:pt x="102" y="1699"/>
                  </a:cubicBezTo>
                  <a:close/>
                </a:path>
              </a:pathLst>
            </a:custGeom>
            <a:solidFill>
              <a:schemeClr val="accent2"/>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1312" name="Google Shape;1312;p52"/>
            <p:cNvSpPr/>
            <p:nvPr/>
          </p:nvSpPr>
          <p:spPr>
            <a:xfrm>
              <a:off x="6859136" y="3632203"/>
              <a:ext cx="947313" cy="311747"/>
            </a:xfrm>
            <a:custGeom>
              <a:avLst/>
              <a:gdLst/>
              <a:ahLst/>
              <a:cxnLst/>
              <a:rect l="l" t="t" r="r" b="b"/>
              <a:pathLst>
                <a:path w="27856" h="9167" extrusionOk="0">
                  <a:moveTo>
                    <a:pt x="9880" y="9167"/>
                  </a:moveTo>
                  <a:cubicBezTo>
                    <a:pt x="10908" y="9167"/>
                    <a:pt x="12072" y="9065"/>
                    <a:pt x="13457" y="8852"/>
                  </a:cubicBezTo>
                  <a:cubicBezTo>
                    <a:pt x="27856" y="6550"/>
                    <a:pt x="4495" y="1"/>
                    <a:pt x="4495" y="1"/>
                  </a:cubicBezTo>
                  <a:cubicBezTo>
                    <a:pt x="4495" y="1"/>
                    <a:pt x="1" y="9167"/>
                    <a:pt x="9880" y="9167"/>
                  </a:cubicBezTo>
                  <a:close/>
                </a:path>
              </a:pathLst>
            </a:custGeom>
            <a:solidFill>
              <a:schemeClr val="lt2"/>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1313" name="Google Shape;1313;p52"/>
            <p:cNvSpPr/>
            <p:nvPr/>
          </p:nvSpPr>
          <p:spPr>
            <a:xfrm>
              <a:off x="7219106" y="3877771"/>
              <a:ext cx="15643" cy="44516"/>
            </a:xfrm>
            <a:custGeom>
              <a:avLst/>
              <a:gdLst/>
              <a:ahLst/>
              <a:cxnLst/>
              <a:rect l="l" t="t" r="r" b="b"/>
              <a:pathLst>
                <a:path w="460" h="1309" extrusionOk="0">
                  <a:moveTo>
                    <a:pt x="68" y="1308"/>
                  </a:moveTo>
                  <a:cubicBezTo>
                    <a:pt x="68" y="1308"/>
                    <a:pt x="111" y="1308"/>
                    <a:pt x="111" y="1274"/>
                  </a:cubicBezTo>
                  <a:cubicBezTo>
                    <a:pt x="247" y="918"/>
                    <a:pt x="391" y="493"/>
                    <a:pt x="459" y="111"/>
                  </a:cubicBezTo>
                  <a:cubicBezTo>
                    <a:pt x="459" y="34"/>
                    <a:pt x="391" y="0"/>
                    <a:pt x="357" y="0"/>
                  </a:cubicBezTo>
                  <a:cubicBezTo>
                    <a:pt x="323" y="0"/>
                    <a:pt x="323" y="34"/>
                    <a:pt x="281" y="34"/>
                  </a:cubicBezTo>
                  <a:cubicBezTo>
                    <a:pt x="145" y="425"/>
                    <a:pt x="68" y="850"/>
                    <a:pt x="1" y="1274"/>
                  </a:cubicBezTo>
                  <a:cubicBezTo>
                    <a:pt x="1" y="1308"/>
                    <a:pt x="34" y="1308"/>
                    <a:pt x="68" y="1308"/>
                  </a:cubicBezTo>
                  <a:close/>
                </a:path>
              </a:pathLst>
            </a:custGeom>
            <a:solidFill>
              <a:schemeClr val="accent2"/>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1314" name="Google Shape;1314;p52"/>
            <p:cNvSpPr/>
            <p:nvPr/>
          </p:nvSpPr>
          <p:spPr>
            <a:xfrm>
              <a:off x="7184146" y="3858421"/>
              <a:ext cx="20541" cy="52031"/>
            </a:xfrm>
            <a:custGeom>
              <a:avLst/>
              <a:gdLst/>
              <a:ahLst/>
              <a:cxnLst/>
              <a:rect l="l" t="t" r="r" b="b"/>
              <a:pathLst>
                <a:path w="604" h="1530" extrusionOk="0">
                  <a:moveTo>
                    <a:pt x="77" y="1529"/>
                  </a:moveTo>
                  <a:lnTo>
                    <a:pt x="111" y="1529"/>
                  </a:lnTo>
                  <a:cubicBezTo>
                    <a:pt x="213" y="1274"/>
                    <a:pt x="323" y="1028"/>
                    <a:pt x="391" y="782"/>
                  </a:cubicBezTo>
                  <a:cubicBezTo>
                    <a:pt x="502" y="569"/>
                    <a:pt x="604" y="323"/>
                    <a:pt x="570" y="43"/>
                  </a:cubicBezTo>
                  <a:cubicBezTo>
                    <a:pt x="570" y="0"/>
                    <a:pt x="536" y="0"/>
                    <a:pt x="536" y="0"/>
                  </a:cubicBezTo>
                  <a:cubicBezTo>
                    <a:pt x="502" y="0"/>
                    <a:pt x="502" y="0"/>
                    <a:pt x="502" y="43"/>
                  </a:cubicBezTo>
                  <a:cubicBezTo>
                    <a:pt x="323" y="212"/>
                    <a:pt x="289" y="467"/>
                    <a:pt x="213" y="714"/>
                  </a:cubicBezTo>
                  <a:cubicBezTo>
                    <a:pt x="145" y="960"/>
                    <a:pt x="77" y="1206"/>
                    <a:pt x="1" y="1487"/>
                  </a:cubicBezTo>
                  <a:cubicBezTo>
                    <a:pt x="1" y="1529"/>
                    <a:pt x="35" y="1529"/>
                    <a:pt x="77" y="1529"/>
                  </a:cubicBezTo>
                  <a:close/>
                </a:path>
              </a:pathLst>
            </a:custGeom>
            <a:solidFill>
              <a:schemeClr val="accent2"/>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1315" name="Google Shape;1315;p52"/>
            <p:cNvSpPr/>
            <p:nvPr/>
          </p:nvSpPr>
          <p:spPr>
            <a:xfrm>
              <a:off x="7120314" y="3838187"/>
              <a:ext cx="56656" cy="68491"/>
            </a:xfrm>
            <a:custGeom>
              <a:avLst/>
              <a:gdLst/>
              <a:ahLst/>
              <a:cxnLst/>
              <a:rect l="l" t="t" r="r" b="b"/>
              <a:pathLst>
                <a:path w="1666" h="2014" extrusionOk="0">
                  <a:moveTo>
                    <a:pt x="77" y="2014"/>
                  </a:moveTo>
                  <a:cubicBezTo>
                    <a:pt x="111" y="2014"/>
                    <a:pt x="111" y="2014"/>
                    <a:pt x="111" y="1980"/>
                  </a:cubicBezTo>
                  <a:cubicBezTo>
                    <a:pt x="391" y="1589"/>
                    <a:pt x="714" y="1275"/>
                    <a:pt x="994" y="918"/>
                  </a:cubicBezTo>
                  <a:cubicBezTo>
                    <a:pt x="1241" y="705"/>
                    <a:pt x="1597" y="383"/>
                    <a:pt x="1665" y="68"/>
                  </a:cubicBezTo>
                  <a:cubicBezTo>
                    <a:pt x="1665" y="34"/>
                    <a:pt x="1631" y="0"/>
                    <a:pt x="1597" y="0"/>
                  </a:cubicBezTo>
                  <a:lnTo>
                    <a:pt x="1563" y="0"/>
                  </a:lnTo>
                  <a:cubicBezTo>
                    <a:pt x="1385" y="102"/>
                    <a:pt x="1317" y="247"/>
                    <a:pt x="1173" y="383"/>
                  </a:cubicBezTo>
                  <a:cubicBezTo>
                    <a:pt x="1028" y="561"/>
                    <a:pt x="892" y="739"/>
                    <a:pt x="748" y="918"/>
                  </a:cubicBezTo>
                  <a:cubicBezTo>
                    <a:pt x="467" y="1232"/>
                    <a:pt x="213" y="1555"/>
                    <a:pt x="43" y="1946"/>
                  </a:cubicBezTo>
                  <a:cubicBezTo>
                    <a:pt x="0" y="1980"/>
                    <a:pt x="43" y="2014"/>
                    <a:pt x="77" y="2014"/>
                  </a:cubicBezTo>
                  <a:close/>
                </a:path>
              </a:pathLst>
            </a:custGeom>
            <a:solidFill>
              <a:schemeClr val="accent2"/>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1316" name="Google Shape;1316;p52"/>
            <p:cNvSpPr/>
            <p:nvPr/>
          </p:nvSpPr>
          <p:spPr>
            <a:xfrm>
              <a:off x="7079573" y="3821149"/>
              <a:ext cx="60125" cy="63866"/>
            </a:xfrm>
            <a:custGeom>
              <a:avLst/>
              <a:gdLst/>
              <a:ahLst/>
              <a:cxnLst/>
              <a:rect l="l" t="t" r="r" b="b"/>
              <a:pathLst>
                <a:path w="1768" h="1878" extrusionOk="0">
                  <a:moveTo>
                    <a:pt x="68" y="1878"/>
                  </a:moveTo>
                  <a:cubicBezTo>
                    <a:pt x="68" y="1878"/>
                    <a:pt x="102" y="1878"/>
                    <a:pt x="102" y="1844"/>
                  </a:cubicBezTo>
                  <a:cubicBezTo>
                    <a:pt x="213" y="1665"/>
                    <a:pt x="391" y="1563"/>
                    <a:pt x="527" y="1453"/>
                  </a:cubicBezTo>
                  <a:cubicBezTo>
                    <a:pt x="706" y="1308"/>
                    <a:pt x="850" y="1172"/>
                    <a:pt x="986" y="1028"/>
                  </a:cubicBezTo>
                  <a:cubicBezTo>
                    <a:pt x="1241" y="748"/>
                    <a:pt x="1555" y="459"/>
                    <a:pt x="1733" y="145"/>
                  </a:cubicBezTo>
                  <a:cubicBezTo>
                    <a:pt x="1767" y="77"/>
                    <a:pt x="1699" y="0"/>
                    <a:pt x="1623" y="0"/>
                  </a:cubicBezTo>
                  <a:cubicBezTo>
                    <a:pt x="1623" y="0"/>
                    <a:pt x="1589" y="0"/>
                    <a:pt x="1555" y="34"/>
                  </a:cubicBezTo>
                  <a:cubicBezTo>
                    <a:pt x="1241" y="357"/>
                    <a:pt x="952" y="748"/>
                    <a:pt x="604" y="1096"/>
                  </a:cubicBezTo>
                  <a:cubicBezTo>
                    <a:pt x="391" y="1308"/>
                    <a:pt x="34" y="1521"/>
                    <a:pt x="1" y="1844"/>
                  </a:cubicBezTo>
                  <a:cubicBezTo>
                    <a:pt x="1" y="1878"/>
                    <a:pt x="34" y="1878"/>
                    <a:pt x="68" y="1878"/>
                  </a:cubicBezTo>
                  <a:close/>
                </a:path>
              </a:pathLst>
            </a:custGeom>
            <a:solidFill>
              <a:schemeClr val="accent2"/>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1317" name="Google Shape;1317;p52"/>
            <p:cNvSpPr/>
            <p:nvPr/>
          </p:nvSpPr>
          <p:spPr>
            <a:xfrm>
              <a:off x="7044613" y="3794861"/>
              <a:ext cx="77163" cy="46828"/>
            </a:xfrm>
            <a:custGeom>
              <a:avLst/>
              <a:gdLst/>
              <a:ahLst/>
              <a:cxnLst/>
              <a:rect l="l" t="t" r="r" b="b"/>
              <a:pathLst>
                <a:path w="2269" h="1377" extrusionOk="0">
                  <a:moveTo>
                    <a:pt x="69" y="1376"/>
                  </a:moveTo>
                  <a:lnTo>
                    <a:pt x="103" y="1376"/>
                  </a:lnTo>
                  <a:cubicBezTo>
                    <a:pt x="493" y="1198"/>
                    <a:pt x="884" y="986"/>
                    <a:pt x="1241" y="773"/>
                  </a:cubicBezTo>
                  <a:cubicBezTo>
                    <a:pt x="1555" y="561"/>
                    <a:pt x="1946" y="425"/>
                    <a:pt x="2192" y="136"/>
                  </a:cubicBezTo>
                  <a:cubicBezTo>
                    <a:pt x="2269" y="102"/>
                    <a:pt x="2226" y="0"/>
                    <a:pt x="2158" y="0"/>
                  </a:cubicBezTo>
                  <a:lnTo>
                    <a:pt x="2124" y="0"/>
                  </a:lnTo>
                  <a:cubicBezTo>
                    <a:pt x="1768" y="102"/>
                    <a:pt x="1453" y="348"/>
                    <a:pt x="1130" y="561"/>
                  </a:cubicBezTo>
                  <a:cubicBezTo>
                    <a:pt x="740" y="773"/>
                    <a:pt x="391" y="986"/>
                    <a:pt x="35" y="1274"/>
                  </a:cubicBezTo>
                  <a:cubicBezTo>
                    <a:pt x="1" y="1308"/>
                    <a:pt x="35" y="1376"/>
                    <a:pt x="69" y="1376"/>
                  </a:cubicBezTo>
                  <a:close/>
                </a:path>
              </a:pathLst>
            </a:custGeom>
            <a:solidFill>
              <a:schemeClr val="accent2"/>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1318" name="Google Shape;1318;p52"/>
            <p:cNvSpPr/>
            <p:nvPr/>
          </p:nvSpPr>
          <p:spPr>
            <a:xfrm>
              <a:off x="7008497" y="3761058"/>
              <a:ext cx="72266" cy="34994"/>
            </a:xfrm>
            <a:custGeom>
              <a:avLst/>
              <a:gdLst/>
              <a:ahLst/>
              <a:cxnLst/>
              <a:rect l="l" t="t" r="r" b="b"/>
              <a:pathLst>
                <a:path w="2125" h="1029" extrusionOk="0">
                  <a:moveTo>
                    <a:pt x="69" y="1028"/>
                  </a:moveTo>
                  <a:lnTo>
                    <a:pt x="69" y="1028"/>
                  </a:lnTo>
                  <a:cubicBezTo>
                    <a:pt x="392" y="884"/>
                    <a:pt x="706" y="739"/>
                    <a:pt x="1029" y="603"/>
                  </a:cubicBezTo>
                  <a:cubicBezTo>
                    <a:pt x="1343" y="459"/>
                    <a:pt x="1768" y="357"/>
                    <a:pt x="2057" y="145"/>
                  </a:cubicBezTo>
                  <a:cubicBezTo>
                    <a:pt x="2124" y="102"/>
                    <a:pt x="2124" y="0"/>
                    <a:pt x="2014" y="0"/>
                  </a:cubicBezTo>
                  <a:lnTo>
                    <a:pt x="2014" y="0"/>
                  </a:lnTo>
                  <a:cubicBezTo>
                    <a:pt x="1700" y="34"/>
                    <a:pt x="1377" y="213"/>
                    <a:pt x="1097" y="315"/>
                  </a:cubicBezTo>
                  <a:cubicBezTo>
                    <a:pt x="740" y="493"/>
                    <a:pt x="392" y="705"/>
                    <a:pt x="35" y="918"/>
                  </a:cubicBezTo>
                  <a:cubicBezTo>
                    <a:pt x="1" y="918"/>
                    <a:pt x="1" y="1028"/>
                    <a:pt x="69" y="1028"/>
                  </a:cubicBezTo>
                  <a:close/>
                </a:path>
              </a:pathLst>
            </a:custGeom>
            <a:solidFill>
              <a:schemeClr val="accent2"/>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1319" name="Google Shape;1319;p52"/>
            <p:cNvSpPr/>
            <p:nvPr/>
          </p:nvSpPr>
          <p:spPr>
            <a:xfrm>
              <a:off x="7016897" y="3728410"/>
              <a:ext cx="45672" cy="18228"/>
            </a:xfrm>
            <a:custGeom>
              <a:avLst/>
              <a:gdLst/>
              <a:ahLst/>
              <a:cxnLst/>
              <a:rect l="l" t="t" r="r" b="b"/>
              <a:pathLst>
                <a:path w="1343" h="536" extrusionOk="0">
                  <a:moveTo>
                    <a:pt x="68" y="536"/>
                  </a:moveTo>
                  <a:lnTo>
                    <a:pt x="68" y="536"/>
                  </a:lnTo>
                  <a:cubicBezTo>
                    <a:pt x="493" y="425"/>
                    <a:pt x="918" y="323"/>
                    <a:pt x="1274" y="111"/>
                  </a:cubicBezTo>
                  <a:cubicBezTo>
                    <a:pt x="1342" y="77"/>
                    <a:pt x="1308" y="0"/>
                    <a:pt x="1240" y="0"/>
                  </a:cubicBezTo>
                  <a:lnTo>
                    <a:pt x="1240" y="0"/>
                  </a:lnTo>
                  <a:cubicBezTo>
                    <a:pt x="816" y="43"/>
                    <a:pt x="425" y="289"/>
                    <a:pt x="34" y="468"/>
                  </a:cubicBezTo>
                  <a:cubicBezTo>
                    <a:pt x="0" y="468"/>
                    <a:pt x="0" y="536"/>
                    <a:pt x="68" y="536"/>
                  </a:cubicBezTo>
                  <a:close/>
                </a:path>
              </a:pathLst>
            </a:custGeom>
            <a:solidFill>
              <a:schemeClr val="accent2"/>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1320" name="Google Shape;1320;p52"/>
            <p:cNvSpPr/>
            <p:nvPr/>
          </p:nvSpPr>
          <p:spPr>
            <a:xfrm>
              <a:off x="7243081" y="3646656"/>
              <a:ext cx="734392" cy="391188"/>
            </a:xfrm>
            <a:custGeom>
              <a:avLst/>
              <a:gdLst/>
              <a:ahLst/>
              <a:cxnLst/>
              <a:rect l="l" t="t" r="r" b="b"/>
              <a:pathLst>
                <a:path w="21595" h="11503" extrusionOk="0">
                  <a:moveTo>
                    <a:pt x="5386" y="11502"/>
                  </a:moveTo>
                  <a:cubicBezTo>
                    <a:pt x="6695" y="11502"/>
                    <a:pt x="8003" y="11188"/>
                    <a:pt x="8997" y="10763"/>
                  </a:cubicBezTo>
                  <a:cubicBezTo>
                    <a:pt x="9557" y="10517"/>
                    <a:pt x="10126" y="10406"/>
                    <a:pt x="10696" y="10406"/>
                  </a:cubicBezTo>
                  <a:cubicBezTo>
                    <a:pt x="11256" y="10406"/>
                    <a:pt x="11859" y="10517"/>
                    <a:pt x="12429" y="10585"/>
                  </a:cubicBezTo>
                  <a:cubicBezTo>
                    <a:pt x="13032" y="10687"/>
                    <a:pt x="13635" y="10763"/>
                    <a:pt x="14229" y="10763"/>
                  </a:cubicBezTo>
                  <a:cubicBezTo>
                    <a:pt x="15546" y="10763"/>
                    <a:pt x="16888" y="10373"/>
                    <a:pt x="18265" y="8708"/>
                  </a:cubicBezTo>
                  <a:cubicBezTo>
                    <a:pt x="21595" y="4783"/>
                    <a:pt x="17525" y="179"/>
                    <a:pt x="17525" y="179"/>
                  </a:cubicBezTo>
                  <a:cubicBezTo>
                    <a:pt x="17525" y="179"/>
                    <a:pt x="15793" y="0"/>
                    <a:pt x="13380" y="0"/>
                  </a:cubicBezTo>
                  <a:cubicBezTo>
                    <a:pt x="8326" y="0"/>
                    <a:pt x="391" y="782"/>
                    <a:pt x="179" y="5488"/>
                  </a:cubicBezTo>
                  <a:cubicBezTo>
                    <a:pt x="1" y="10160"/>
                    <a:pt x="2693" y="11502"/>
                    <a:pt x="5386" y="11502"/>
                  </a:cubicBezTo>
                  <a:close/>
                </a:path>
              </a:pathLst>
            </a:custGeom>
            <a:solidFill>
              <a:schemeClr val="lt2"/>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1321" name="Google Shape;1321;p52"/>
            <p:cNvSpPr/>
            <p:nvPr/>
          </p:nvSpPr>
          <p:spPr>
            <a:xfrm>
              <a:off x="7819712" y="3712801"/>
              <a:ext cx="31525" cy="8400"/>
            </a:xfrm>
            <a:custGeom>
              <a:avLst/>
              <a:gdLst/>
              <a:ahLst/>
              <a:cxnLst/>
              <a:rect l="l" t="t" r="r" b="b"/>
              <a:pathLst>
                <a:path w="927" h="247" extrusionOk="0">
                  <a:moveTo>
                    <a:pt x="213" y="247"/>
                  </a:moveTo>
                  <a:cubicBezTo>
                    <a:pt x="289" y="247"/>
                    <a:pt x="391" y="213"/>
                    <a:pt x="502" y="213"/>
                  </a:cubicBezTo>
                  <a:cubicBezTo>
                    <a:pt x="637" y="179"/>
                    <a:pt x="782" y="179"/>
                    <a:pt x="884" y="111"/>
                  </a:cubicBezTo>
                  <a:cubicBezTo>
                    <a:pt x="926" y="111"/>
                    <a:pt x="926" y="77"/>
                    <a:pt x="884" y="35"/>
                  </a:cubicBezTo>
                  <a:cubicBezTo>
                    <a:pt x="816" y="35"/>
                    <a:pt x="782" y="1"/>
                    <a:pt x="714" y="1"/>
                  </a:cubicBezTo>
                  <a:cubicBezTo>
                    <a:pt x="637" y="1"/>
                    <a:pt x="536" y="35"/>
                    <a:pt x="459" y="35"/>
                  </a:cubicBezTo>
                  <a:cubicBezTo>
                    <a:pt x="323" y="35"/>
                    <a:pt x="179" y="35"/>
                    <a:pt x="34" y="111"/>
                  </a:cubicBezTo>
                  <a:cubicBezTo>
                    <a:pt x="0" y="145"/>
                    <a:pt x="0" y="179"/>
                    <a:pt x="34" y="213"/>
                  </a:cubicBezTo>
                  <a:cubicBezTo>
                    <a:pt x="111" y="213"/>
                    <a:pt x="145" y="247"/>
                    <a:pt x="213" y="247"/>
                  </a:cubicBezTo>
                  <a:close/>
                </a:path>
              </a:pathLst>
            </a:custGeom>
            <a:solidFill>
              <a:schemeClr val="accent2"/>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1322" name="Google Shape;1322;p52"/>
            <p:cNvSpPr/>
            <p:nvPr/>
          </p:nvSpPr>
          <p:spPr>
            <a:xfrm>
              <a:off x="7826922" y="3744292"/>
              <a:ext cx="42203" cy="5815"/>
            </a:xfrm>
            <a:custGeom>
              <a:avLst/>
              <a:gdLst/>
              <a:ahLst/>
              <a:cxnLst/>
              <a:rect l="l" t="t" r="r" b="b"/>
              <a:pathLst>
                <a:path w="1241" h="171" extrusionOk="0">
                  <a:moveTo>
                    <a:pt x="425" y="170"/>
                  </a:moveTo>
                  <a:cubicBezTo>
                    <a:pt x="672" y="170"/>
                    <a:pt x="961" y="136"/>
                    <a:pt x="1207" y="136"/>
                  </a:cubicBezTo>
                  <a:cubicBezTo>
                    <a:pt x="1241" y="136"/>
                    <a:pt x="1241" y="69"/>
                    <a:pt x="1207" y="69"/>
                  </a:cubicBezTo>
                  <a:cubicBezTo>
                    <a:pt x="961" y="35"/>
                    <a:pt x="672" y="1"/>
                    <a:pt x="391" y="1"/>
                  </a:cubicBezTo>
                  <a:cubicBezTo>
                    <a:pt x="290" y="1"/>
                    <a:pt x="213" y="35"/>
                    <a:pt x="111" y="35"/>
                  </a:cubicBezTo>
                  <a:cubicBezTo>
                    <a:pt x="1" y="35"/>
                    <a:pt x="1" y="136"/>
                    <a:pt x="111" y="170"/>
                  </a:cubicBezTo>
                  <a:close/>
                </a:path>
              </a:pathLst>
            </a:custGeom>
            <a:solidFill>
              <a:schemeClr val="accent2"/>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1323" name="Google Shape;1323;p52"/>
            <p:cNvSpPr/>
            <p:nvPr/>
          </p:nvSpPr>
          <p:spPr>
            <a:xfrm>
              <a:off x="7813625" y="3781564"/>
              <a:ext cx="71110" cy="9556"/>
            </a:xfrm>
            <a:custGeom>
              <a:avLst/>
              <a:gdLst/>
              <a:ahLst/>
              <a:cxnLst/>
              <a:rect l="l" t="t" r="r" b="b"/>
              <a:pathLst>
                <a:path w="2091" h="281" extrusionOk="0">
                  <a:moveTo>
                    <a:pt x="1564" y="281"/>
                  </a:moveTo>
                  <a:lnTo>
                    <a:pt x="2023" y="281"/>
                  </a:lnTo>
                  <a:cubicBezTo>
                    <a:pt x="2091" y="281"/>
                    <a:pt x="2091" y="179"/>
                    <a:pt x="2023" y="179"/>
                  </a:cubicBezTo>
                  <a:cubicBezTo>
                    <a:pt x="1700" y="136"/>
                    <a:pt x="1386" y="102"/>
                    <a:pt x="1063" y="102"/>
                  </a:cubicBezTo>
                  <a:cubicBezTo>
                    <a:pt x="782" y="68"/>
                    <a:pt x="536" y="0"/>
                    <a:pt x="256" y="0"/>
                  </a:cubicBezTo>
                  <a:lnTo>
                    <a:pt x="111" y="0"/>
                  </a:lnTo>
                  <a:cubicBezTo>
                    <a:pt x="43" y="34"/>
                    <a:pt x="1" y="102"/>
                    <a:pt x="77" y="136"/>
                  </a:cubicBezTo>
                  <a:cubicBezTo>
                    <a:pt x="358" y="247"/>
                    <a:pt x="681" y="247"/>
                    <a:pt x="995" y="281"/>
                  </a:cubicBezTo>
                  <a:close/>
                </a:path>
              </a:pathLst>
            </a:custGeom>
            <a:solidFill>
              <a:schemeClr val="accent2"/>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1324" name="Google Shape;1324;p52"/>
            <p:cNvSpPr/>
            <p:nvPr/>
          </p:nvSpPr>
          <p:spPr>
            <a:xfrm>
              <a:off x="7798049" y="3811593"/>
              <a:ext cx="84373" cy="20541"/>
            </a:xfrm>
            <a:custGeom>
              <a:avLst/>
              <a:gdLst/>
              <a:ahLst/>
              <a:cxnLst/>
              <a:rect l="l" t="t" r="r" b="b"/>
              <a:pathLst>
                <a:path w="2481" h="604" extrusionOk="0">
                  <a:moveTo>
                    <a:pt x="2413" y="604"/>
                  </a:moveTo>
                  <a:cubicBezTo>
                    <a:pt x="2481" y="604"/>
                    <a:pt x="2481" y="494"/>
                    <a:pt x="2413" y="494"/>
                  </a:cubicBezTo>
                  <a:cubicBezTo>
                    <a:pt x="1665" y="315"/>
                    <a:pt x="884" y="69"/>
                    <a:pt x="111" y="1"/>
                  </a:cubicBezTo>
                  <a:lnTo>
                    <a:pt x="111" y="1"/>
                  </a:lnTo>
                  <a:cubicBezTo>
                    <a:pt x="0" y="1"/>
                    <a:pt x="0" y="145"/>
                    <a:pt x="77" y="179"/>
                  </a:cubicBezTo>
                  <a:cubicBezTo>
                    <a:pt x="816" y="392"/>
                    <a:pt x="1631" y="494"/>
                    <a:pt x="2413" y="604"/>
                  </a:cubicBezTo>
                  <a:close/>
                </a:path>
              </a:pathLst>
            </a:custGeom>
            <a:solidFill>
              <a:schemeClr val="accent2"/>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1325" name="Google Shape;1325;p52"/>
            <p:cNvSpPr/>
            <p:nvPr/>
          </p:nvSpPr>
          <p:spPr>
            <a:xfrm>
              <a:off x="7780127" y="3850021"/>
              <a:ext cx="88998" cy="31525"/>
            </a:xfrm>
            <a:custGeom>
              <a:avLst/>
              <a:gdLst/>
              <a:ahLst/>
              <a:cxnLst/>
              <a:rect l="l" t="t" r="r" b="b"/>
              <a:pathLst>
                <a:path w="2617" h="927" extrusionOk="0">
                  <a:moveTo>
                    <a:pt x="2515" y="927"/>
                  </a:moveTo>
                  <a:cubicBezTo>
                    <a:pt x="2583" y="927"/>
                    <a:pt x="2617" y="816"/>
                    <a:pt x="2549" y="816"/>
                  </a:cubicBezTo>
                  <a:cubicBezTo>
                    <a:pt x="1767" y="536"/>
                    <a:pt x="986" y="179"/>
                    <a:pt x="179" y="1"/>
                  </a:cubicBezTo>
                  <a:lnTo>
                    <a:pt x="179" y="1"/>
                  </a:lnTo>
                  <a:cubicBezTo>
                    <a:pt x="68" y="1"/>
                    <a:pt x="1" y="145"/>
                    <a:pt x="102" y="179"/>
                  </a:cubicBezTo>
                  <a:cubicBezTo>
                    <a:pt x="850" y="536"/>
                    <a:pt x="1700" y="714"/>
                    <a:pt x="2515" y="927"/>
                  </a:cubicBezTo>
                  <a:close/>
                </a:path>
              </a:pathLst>
            </a:custGeom>
            <a:solidFill>
              <a:schemeClr val="accent2"/>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1326" name="Google Shape;1326;p52"/>
            <p:cNvSpPr/>
            <p:nvPr/>
          </p:nvSpPr>
          <p:spPr>
            <a:xfrm>
              <a:off x="7753568" y="3881512"/>
              <a:ext cx="91582" cy="40775"/>
            </a:xfrm>
            <a:custGeom>
              <a:avLst/>
              <a:gdLst/>
              <a:ahLst/>
              <a:cxnLst/>
              <a:rect l="l" t="t" r="r" b="b"/>
              <a:pathLst>
                <a:path w="2693" h="1199" extrusionOk="0">
                  <a:moveTo>
                    <a:pt x="2582" y="1198"/>
                  </a:moveTo>
                  <a:cubicBezTo>
                    <a:pt x="2659" y="1198"/>
                    <a:pt x="2693" y="1096"/>
                    <a:pt x="2616" y="1062"/>
                  </a:cubicBezTo>
                  <a:cubicBezTo>
                    <a:pt x="1877" y="672"/>
                    <a:pt x="1028" y="281"/>
                    <a:pt x="212" y="1"/>
                  </a:cubicBezTo>
                  <a:lnTo>
                    <a:pt x="178" y="1"/>
                  </a:lnTo>
                  <a:cubicBezTo>
                    <a:pt x="68" y="1"/>
                    <a:pt x="0" y="171"/>
                    <a:pt x="110" y="213"/>
                  </a:cubicBezTo>
                  <a:cubicBezTo>
                    <a:pt x="849" y="638"/>
                    <a:pt x="1767" y="952"/>
                    <a:pt x="2582" y="1164"/>
                  </a:cubicBezTo>
                  <a:close/>
                </a:path>
              </a:pathLst>
            </a:custGeom>
            <a:solidFill>
              <a:schemeClr val="accent2"/>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1327" name="Google Shape;1327;p52"/>
            <p:cNvSpPr/>
            <p:nvPr/>
          </p:nvSpPr>
          <p:spPr>
            <a:xfrm>
              <a:off x="7734183" y="3917628"/>
              <a:ext cx="69953" cy="40775"/>
            </a:xfrm>
            <a:custGeom>
              <a:avLst/>
              <a:gdLst/>
              <a:ahLst/>
              <a:cxnLst/>
              <a:rect l="l" t="t" r="r" b="b"/>
              <a:pathLst>
                <a:path w="2057" h="1199" extrusionOk="0">
                  <a:moveTo>
                    <a:pt x="1989" y="1198"/>
                  </a:moveTo>
                  <a:cubicBezTo>
                    <a:pt x="2023" y="1198"/>
                    <a:pt x="2057" y="1130"/>
                    <a:pt x="2023" y="1096"/>
                  </a:cubicBezTo>
                  <a:cubicBezTo>
                    <a:pt x="1666" y="807"/>
                    <a:pt x="1318" y="561"/>
                    <a:pt x="927" y="315"/>
                  </a:cubicBezTo>
                  <a:cubicBezTo>
                    <a:pt x="748" y="213"/>
                    <a:pt x="468" y="0"/>
                    <a:pt x="256" y="0"/>
                  </a:cubicBezTo>
                  <a:cubicBezTo>
                    <a:pt x="179" y="0"/>
                    <a:pt x="111" y="0"/>
                    <a:pt x="77" y="34"/>
                  </a:cubicBezTo>
                  <a:cubicBezTo>
                    <a:pt x="1" y="68"/>
                    <a:pt x="1" y="170"/>
                    <a:pt x="77" y="170"/>
                  </a:cubicBezTo>
                  <a:cubicBezTo>
                    <a:pt x="426" y="247"/>
                    <a:pt x="748" y="493"/>
                    <a:pt x="1029" y="672"/>
                  </a:cubicBezTo>
                  <a:cubicBezTo>
                    <a:pt x="1352" y="850"/>
                    <a:pt x="1632" y="1020"/>
                    <a:pt x="1955" y="1198"/>
                  </a:cubicBezTo>
                  <a:close/>
                </a:path>
              </a:pathLst>
            </a:custGeom>
            <a:solidFill>
              <a:schemeClr val="accent2"/>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1328" name="Google Shape;1328;p52"/>
            <p:cNvSpPr/>
            <p:nvPr/>
          </p:nvSpPr>
          <p:spPr>
            <a:xfrm>
              <a:off x="7707896" y="3952282"/>
              <a:ext cx="36150" cy="19384"/>
            </a:xfrm>
            <a:custGeom>
              <a:avLst/>
              <a:gdLst/>
              <a:ahLst/>
              <a:cxnLst/>
              <a:rect l="l" t="t" r="r" b="b"/>
              <a:pathLst>
                <a:path w="1063" h="570" extrusionOk="0">
                  <a:moveTo>
                    <a:pt x="952" y="570"/>
                  </a:moveTo>
                  <a:cubicBezTo>
                    <a:pt x="1029" y="570"/>
                    <a:pt x="1063" y="468"/>
                    <a:pt x="986" y="426"/>
                  </a:cubicBezTo>
                  <a:cubicBezTo>
                    <a:pt x="850" y="358"/>
                    <a:pt x="672" y="290"/>
                    <a:pt x="527" y="179"/>
                  </a:cubicBezTo>
                  <a:cubicBezTo>
                    <a:pt x="392" y="111"/>
                    <a:pt x="247" y="43"/>
                    <a:pt x="103" y="1"/>
                  </a:cubicBezTo>
                  <a:lnTo>
                    <a:pt x="103" y="1"/>
                  </a:lnTo>
                  <a:cubicBezTo>
                    <a:pt x="35" y="1"/>
                    <a:pt x="1" y="77"/>
                    <a:pt x="35" y="111"/>
                  </a:cubicBezTo>
                  <a:cubicBezTo>
                    <a:pt x="179" y="213"/>
                    <a:pt x="315" y="290"/>
                    <a:pt x="494" y="358"/>
                  </a:cubicBezTo>
                  <a:cubicBezTo>
                    <a:pt x="638" y="426"/>
                    <a:pt x="774" y="502"/>
                    <a:pt x="952" y="570"/>
                  </a:cubicBezTo>
                  <a:close/>
                </a:path>
              </a:pathLst>
            </a:custGeom>
            <a:solidFill>
              <a:schemeClr val="accent2"/>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1329" name="Google Shape;1329;p52"/>
            <p:cNvSpPr/>
            <p:nvPr/>
          </p:nvSpPr>
          <p:spPr>
            <a:xfrm>
              <a:off x="7669195" y="3958369"/>
              <a:ext cx="32681" cy="21697"/>
            </a:xfrm>
            <a:custGeom>
              <a:avLst/>
              <a:gdLst/>
              <a:ahLst/>
              <a:cxnLst/>
              <a:rect l="l" t="t" r="r" b="b"/>
              <a:pathLst>
                <a:path w="961" h="638" extrusionOk="0">
                  <a:moveTo>
                    <a:pt x="892" y="637"/>
                  </a:moveTo>
                  <a:cubicBezTo>
                    <a:pt x="926" y="637"/>
                    <a:pt x="960" y="603"/>
                    <a:pt x="926" y="569"/>
                  </a:cubicBezTo>
                  <a:cubicBezTo>
                    <a:pt x="714" y="357"/>
                    <a:pt x="391" y="77"/>
                    <a:pt x="111" y="0"/>
                  </a:cubicBezTo>
                  <a:lnTo>
                    <a:pt x="77" y="0"/>
                  </a:lnTo>
                  <a:cubicBezTo>
                    <a:pt x="43" y="0"/>
                    <a:pt x="1" y="34"/>
                    <a:pt x="43" y="111"/>
                  </a:cubicBezTo>
                  <a:cubicBezTo>
                    <a:pt x="145" y="213"/>
                    <a:pt x="289" y="289"/>
                    <a:pt x="425" y="357"/>
                  </a:cubicBezTo>
                  <a:cubicBezTo>
                    <a:pt x="570" y="425"/>
                    <a:pt x="714" y="535"/>
                    <a:pt x="892" y="637"/>
                  </a:cubicBezTo>
                  <a:close/>
                </a:path>
              </a:pathLst>
            </a:custGeom>
            <a:solidFill>
              <a:schemeClr val="accent2"/>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1330" name="Google Shape;1330;p52"/>
            <p:cNvSpPr/>
            <p:nvPr/>
          </p:nvSpPr>
          <p:spPr>
            <a:xfrm>
              <a:off x="7616313" y="3956057"/>
              <a:ext cx="14487" cy="24009"/>
            </a:xfrm>
            <a:custGeom>
              <a:avLst/>
              <a:gdLst/>
              <a:ahLst/>
              <a:cxnLst/>
              <a:rect l="l" t="t" r="r" b="b"/>
              <a:pathLst>
                <a:path w="426" h="706" extrusionOk="0">
                  <a:moveTo>
                    <a:pt x="392" y="705"/>
                  </a:moveTo>
                  <a:cubicBezTo>
                    <a:pt x="426" y="705"/>
                    <a:pt x="426" y="671"/>
                    <a:pt x="426" y="637"/>
                  </a:cubicBezTo>
                  <a:cubicBezTo>
                    <a:pt x="392" y="391"/>
                    <a:pt x="281" y="145"/>
                    <a:pt x="69" y="0"/>
                  </a:cubicBezTo>
                  <a:lnTo>
                    <a:pt x="35" y="0"/>
                  </a:lnTo>
                  <a:cubicBezTo>
                    <a:pt x="35" y="0"/>
                    <a:pt x="1" y="34"/>
                    <a:pt x="1" y="68"/>
                  </a:cubicBezTo>
                  <a:cubicBezTo>
                    <a:pt x="145" y="247"/>
                    <a:pt x="281" y="425"/>
                    <a:pt x="324" y="671"/>
                  </a:cubicBezTo>
                  <a:cubicBezTo>
                    <a:pt x="324" y="671"/>
                    <a:pt x="358" y="705"/>
                    <a:pt x="392" y="705"/>
                  </a:cubicBezTo>
                  <a:close/>
                </a:path>
              </a:pathLst>
            </a:custGeom>
            <a:solidFill>
              <a:schemeClr val="accent2"/>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1331" name="Google Shape;1331;p52"/>
            <p:cNvSpPr/>
            <p:nvPr/>
          </p:nvSpPr>
          <p:spPr>
            <a:xfrm>
              <a:off x="7576763" y="3954900"/>
              <a:ext cx="13025" cy="25166"/>
            </a:xfrm>
            <a:custGeom>
              <a:avLst/>
              <a:gdLst/>
              <a:ahLst/>
              <a:cxnLst/>
              <a:rect l="l" t="t" r="r" b="b"/>
              <a:pathLst>
                <a:path w="383" h="740" extrusionOk="0">
                  <a:moveTo>
                    <a:pt x="348" y="739"/>
                  </a:moveTo>
                  <a:cubicBezTo>
                    <a:pt x="382" y="739"/>
                    <a:pt x="382" y="739"/>
                    <a:pt x="382" y="705"/>
                  </a:cubicBezTo>
                  <a:cubicBezTo>
                    <a:pt x="382" y="459"/>
                    <a:pt x="280" y="213"/>
                    <a:pt x="102" y="34"/>
                  </a:cubicBezTo>
                  <a:cubicBezTo>
                    <a:pt x="102" y="0"/>
                    <a:pt x="68" y="0"/>
                    <a:pt x="68" y="0"/>
                  </a:cubicBezTo>
                  <a:cubicBezTo>
                    <a:pt x="34" y="0"/>
                    <a:pt x="0" y="68"/>
                    <a:pt x="0" y="102"/>
                  </a:cubicBezTo>
                  <a:cubicBezTo>
                    <a:pt x="68" y="213"/>
                    <a:pt x="136" y="281"/>
                    <a:pt x="170" y="391"/>
                  </a:cubicBezTo>
                  <a:cubicBezTo>
                    <a:pt x="247" y="493"/>
                    <a:pt x="280" y="603"/>
                    <a:pt x="314" y="739"/>
                  </a:cubicBezTo>
                  <a:close/>
                </a:path>
              </a:pathLst>
            </a:custGeom>
            <a:solidFill>
              <a:schemeClr val="accent2"/>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1332" name="Google Shape;1332;p52"/>
            <p:cNvSpPr/>
            <p:nvPr/>
          </p:nvSpPr>
          <p:spPr>
            <a:xfrm>
              <a:off x="7536872" y="3953744"/>
              <a:ext cx="9590" cy="38462"/>
            </a:xfrm>
            <a:custGeom>
              <a:avLst/>
              <a:gdLst/>
              <a:ahLst/>
              <a:cxnLst/>
              <a:rect l="l" t="t" r="r" b="b"/>
              <a:pathLst>
                <a:path w="282" h="1131" extrusionOk="0">
                  <a:moveTo>
                    <a:pt x="145" y="1130"/>
                  </a:moveTo>
                  <a:cubicBezTo>
                    <a:pt x="179" y="1130"/>
                    <a:pt x="179" y="1130"/>
                    <a:pt x="179" y="1096"/>
                  </a:cubicBezTo>
                  <a:cubicBezTo>
                    <a:pt x="213" y="773"/>
                    <a:pt x="281" y="383"/>
                    <a:pt x="213" y="68"/>
                  </a:cubicBezTo>
                  <a:cubicBezTo>
                    <a:pt x="213" y="34"/>
                    <a:pt x="179" y="0"/>
                    <a:pt x="145" y="0"/>
                  </a:cubicBezTo>
                  <a:cubicBezTo>
                    <a:pt x="111" y="0"/>
                    <a:pt x="69" y="34"/>
                    <a:pt x="69" y="68"/>
                  </a:cubicBezTo>
                  <a:cubicBezTo>
                    <a:pt x="1" y="383"/>
                    <a:pt x="69" y="773"/>
                    <a:pt x="69" y="1096"/>
                  </a:cubicBezTo>
                  <a:cubicBezTo>
                    <a:pt x="111" y="1130"/>
                    <a:pt x="111" y="1130"/>
                    <a:pt x="145" y="1130"/>
                  </a:cubicBezTo>
                  <a:close/>
                </a:path>
              </a:pathLst>
            </a:custGeom>
            <a:solidFill>
              <a:schemeClr val="accent2"/>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1333" name="Google Shape;1333;p52"/>
            <p:cNvSpPr/>
            <p:nvPr/>
          </p:nvSpPr>
          <p:spPr>
            <a:xfrm>
              <a:off x="7479093" y="3932081"/>
              <a:ext cx="32681" cy="79476"/>
            </a:xfrm>
            <a:custGeom>
              <a:avLst/>
              <a:gdLst/>
              <a:ahLst/>
              <a:cxnLst/>
              <a:rect l="l" t="t" r="r" b="b"/>
              <a:pathLst>
                <a:path w="961" h="2337" extrusionOk="0">
                  <a:moveTo>
                    <a:pt x="35" y="2336"/>
                  </a:moveTo>
                  <a:cubicBezTo>
                    <a:pt x="69" y="2336"/>
                    <a:pt x="69" y="2294"/>
                    <a:pt x="111" y="2294"/>
                  </a:cubicBezTo>
                  <a:cubicBezTo>
                    <a:pt x="324" y="2013"/>
                    <a:pt x="392" y="1623"/>
                    <a:pt x="494" y="1274"/>
                  </a:cubicBezTo>
                  <a:cubicBezTo>
                    <a:pt x="604" y="850"/>
                    <a:pt x="748" y="459"/>
                    <a:pt x="961" y="68"/>
                  </a:cubicBezTo>
                  <a:cubicBezTo>
                    <a:pt x="961" y="34"/>
                    <a:pt x="918" y="0"/>
                    <a:pt x="918" y="0"/>
                  </a:cubicBezTo>
                  <a:lnTo>
                    <a:pt x="884" y="0"/>
                  </a:lnTo>
                  <a:cubicBezTo>
                    <a:pt x="604" y="281"/>
                    <a:pt x="460" y="595"/>
                    <a:pt x="358" y="952"/>
                  </a:cubicBezTo>
                  <a:cubicBezTo>
                    <a:pt x="213" y="1376"/>
                    <a:pt x="69" y="1801"/>
                    <a:pt x="1" y="2260"/>
                  </a:cubicBezTo>
                  <a:cubicBezTo>
                    <a:pt x="1" y="2294"/>
                    <a:pt x="35" y="2336"/>
                    <a:pt x="35" y="2336"/>
                  </a:cubicBezTo>
                  <a:close/>
                </a:path>
              </a:pathLst>
            </a:custGeom>
            <a:solidFill>
              <a:schemeClr val="accent2"/>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1334" name="Google Shape;1334;p52"/>
            <p:cNvSpPr/>
            <p:nvPr/>
          </p:nvSpPr>
          <p:spPr>
            <a:xfrm>
              <a:off x="7419002" y="3917628"/>
              <a:ext cx="65056" cy="92466"/>
            </a:xfrm>
            <a:custGeom>
              <a:avLst/>
              <a:gdLst/>
              <a:ahLst/>
              <a:cxnLst/>
              <a:rect l="l" t="t" r="r" b="b"/>
              <a:pathLst>
                <a:path w="1913" h="2719" extrusionOk="0">
                  <a:moveTo>
                    <a:pt x="103" y="2719"/>
                  </a:moveTo>
                  <a:cubicBezTo>
                    <a:pt x="103" y="2719"/>
                    <a:pt x="137" y="2719"/>
                    <a:pt x="179" y="2685"/>
                  </a:cubicBezTo>
                  <a:cubicBezTo>
                    <a:pt x="494" y="2337"/>
                    <a:pt x="740" y="1835"/>
                    <a:pt x="1029" y="1445"/>
                  </a:cubicBezTo>
                  <a:cubicBezTo>
                    <a:pt x="1131" y="1232"/>
                    <a:pt x="1275" y="1020"/>
                    <a:pt x="1411" y="807"/>
                  </a:cubicBezTo>
                  <a:cubicBezTo>
                    <a:pt x="1522" y="595"/>
                    <a:pt x="1666" y="170"/>
                    <a:pt x="1878" y="68"/>
                  </a:cubicBezTo>
                  <a:cubicBezTo>
                    <a:pt x="1912" y="34"/>
                    <a:pt x="1878" y="0"/>
                    <a:pt x="1836" y="0"/>
                  </a:cubicBezTo>
                  <a:lnTo>
                    <a:pt x="1802" y="0"/>
                  </a:lnTo>
                  <a:cubicBezTo>
                    <a:pt x="1488" y="170"/>
                    <a:pt x="1199" y="740"/>
                    <a:pt x="986" y="1062"/>
                  </a:cubicBezTo>
                  <a:cubicBezTo>
                    <a:pt x="672" y="1555"/>
                    <a:pt x="281" y="2048"/>
                    <a:pt x="1" y="2583"/>
                  </a:cubicBezTo>
                  <a:cubicBezTo>
                    <a:pt x="1" y="2651"/>
                    <a:pt x="35" y="2719"/>
                    <a:pt x="103" y="2719"/>
                  </a:cubicBezTo>
                  <a:close/>
                </a:path>
              </a:pathLst>
            </a:custGeom>
            <a:solidFill>
              <a:schemeClr val="accent2"/>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1335" name="Google Shape;1335;p52"/>
            <p:cNvSpPr/>
            <p:nvPr/>
          </p:nvSpPr>
          <p:spPr>
            <a:xfrm>
              <a:off x="7358639" y="3910418"/>
              <a:ext cx="92772" cy="92466"/>
            </a:xfrm>
            <a:custGeom>
              <a:avLst/>
              <a:gdLst/>
              <a:ahLst/>
              <a:cxnLst/>
              <a:rect l="l" t="t" r="r" b="b"/>
              <a:pathLst>
                <a:path w="2728" h="2719" extrusionOk="0">
                  <a:moveTo>
                    <a:pt x="145" y="2718"/>
                  </a:moveTo>
                  <a:cubicBezTo>
                    <a:pt x="179" y="2718"/>
                    <a:pt x="213" y="2718"/>
                    <a:pt x="255" y="2684"/>
                  </a:cubicBezTo>
                  <a:cubicBezTo>
                    <a:pt x="680" y="2294"/>
                    <a:pt x="1105" y="1835"/>
                    <a:pt x="1487" y="1410"/>
                  </a:cubicBezTo>
                  <a:cubicBezTo>
                    <a:pt x="1878" y="952"/>
                    <a:pt x="2235" y="459"/>
                    <a:pt x="2693" y="102"/>
                  </a:cubicBezTo>
                  <a:cubicBezTo>
                    <a:pt x="2727" y="68"/>
                    <a:pt x="2727" y="0"/>
                    <a:pt x="2659" y="0"/>
                  </a:cubicBezTo>
                  <a:lnTo>
                    <a:pt x="2625" y="0"/>
                  </a:lnTo>
                  <a:cubicBezTo>
                    <a:pt x="2124" y="246"/>
                    <a:pt x="1776" y="705"/>
                    <a:pt x="1419" y="1130"/>
                  </a:cubicBezTo>
                  <a:cubicBezTo>
                    <a:pt x="994" y="1589"/>
                    <a:pt x="502" y="2047"/>
                    <a:pt x="77" y="2506"/>
                  </a:cubicBezTo>
                  <a:cubicBezTo>
                    <a:pt x="1" y="2617"/>
                    <a:pt x="77" y="2718"/>
                    <a:pt x="145" y="2718"/>
                  </a:cubicBezTo>
                  <a:close/>
                </a:path>
              </a:pathLst>
            </a:custGeom>
            <a:solidFill>
              <a:schemeClr val="accent2"/>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1336" name="Google Shape;1336;p52"/>
            <p:cNvSpPr/>
            <p:nvPr/>
          </p:nvSpPr>
          <p:spPr>
            <a:xfrm>
              <a:off x="7315313" y="3923409"/>
              <a:ext cx="84373" cy="53188"/>
            </a:xfrm>
            <a:custGeom>
              <a:avLst/>
              <a:gdLst/>
              <a:ahLst/>
              <a:cxnLst/>
              <a:rect l="l" t="t" r="r" b="b"/>
              <a:pathLst>
                <a:path w="2481" h="1564" extrusionOk="0">
                  <a:moveTo>
                    <a:pt x="179" y="1563"/>
                  </a:moveTo>
                  <a:cubicBezTo>
                    <a:pt x="179" y="1563"/>
                    <a:pt x="213" y="1563"/>
                    <a:pt x="213" y="1529"/>
                  </a:cubicBezTo>
                  <a:cubicBezTo>
                    <a:pt x="994" y="1062"/>
                    <a:pt x="1810" y="637"/>
                    <a:pt x="2481" y="43"/>
                  </a:cubicBezTo>
                  <a:lnTo>
                    <a:pt x="2481" y="0"/>
                  </a:lnTo>
                  <a:lnTo>
                    <a:pt x="2481" y="0"/>
                  </a:lnTo>
                  <a:cubicBezTo>
                    <a:pt x="1631" y="323"/>
                    <a:pt x="892" y="892"/>
                    <a:pt x="111" y="1351"/>
                  </a:cubicBezTo>
                  <a:cubicBezTo>
                    <a:pt x="0" y="1419"/>
                    <a:pt x="77" y="1563"/>
                    <a:pt x="179" y="1563"/>
                  </a:cubicBezTo>
                  <a:close/>
                </a:path>
              </a:pathLst>
            </a:custGeom>
            <a:solidFill>
              <a:schemeClr val="accent2"/>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1337" name="Google Shape;1337;p52"/>
            <p:cNvSpPr/>
            <p:nvPr/>
          </p:nvSpPr>
          <p:spPr>
            <a:xfrm>
              <a:off x="7172311" y="3514333"/>
              <a:ext cx="631825" cy="430773"/>
            </a:xfrm>
            <a:custGeom>
              <a:avLst/>
              <a:gdLst/>
              <a:ahLst/>
              <a:cxnLst/>
              <a:rect l="l" t="t" r="r" b="b"/>
              <a:pathLst>
                <a:path w="18579" h="12667" extrusionOk="0">
                  <a:moveTo>
                    <a:pt x="13626" y="12666"/>
                  </a:moveTo>
                  <a:cubicBezTo>
                    <a:pt x="15036" y="12666"/>
                    <a:pt x="16421" y="11995"/>
                    <a:pt x="17126" y="9770"/>
                  </a:cubicBezTo>
                  <a:cubicBezTo>
                    <a:pt x="18579" y="5132"/>
                    <a:pt x="16353" y="1275"/>
                    <a:pt x="9905" y="179"/>
                  </a:cubicBezTo>
                  <a:cubicBezTo>
                    <a:pt x="9166" y="69"/>
                    <a:pt x="8529" y="1"/>
                    <a:pt x="7960" y="1"/>
                  </a:cubicBezTo>
                  <a:cubicBezTo>
                    <a:pt x="3534" y="1"/>
                    <a:pt x="3713" y="3399"/>
                    <a:pt x="3713" y="3399"/>
                  </a:cubicBezTo>
                  <a:cubicBezTo>
                    <a:pt x="3713" y="3399"/>
                    <a:pt x="0" y="7187"/>
                    <a:pt x="1657" y="10262"/>
                  </a:cubicBezTo>
                  <a:cubicBezTo>
                    <a:pt x="2336" y="11469"/>
                    <a:pt x="3611" y="11859"/>
                    <a:pt x="4885" y="11859"/>
                  </a:cubicBezTo>
                  <a:cubicBezTo>
                    <a:pt x="6864" y="11859"/>
                    <a:pt x="8920" y="10968"/>
                    <a:pt x="8920" y="10968"/>
                  </a:cubicBezTo>
                  <a:cubicBezTo>
                    <a:pt x="8920" y="10968"/>
                    <a:pt x="11324" y="12666"/>
                    <a:pt x="13626" y="12666"/>
                  </a:cubicBezTo>
                  <a:close/>
                </a:path>
              </a:pathLst>
            </a:custGeom>
            <a:solidFill>
              <a:srgbClr val="FFF8A2"/>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1338" name="Google Shape;1338;p52"/>
            <p:cNvSpPr/>
            <p:nvPr/>
          </p:nvSpPr>
          <p:spPr>
            <a:xfrm>
              <a:off x="7592338" y="3679304"/>
              <a:ext cx="19112" cy="13025"/>
            </a:xfrm>
            <a:custGeom>
              <a:avLst/>
              <a:gdLst/>
              <a:ahLst/>
              <a:cxnLst/>
              <a:rect l="l" t="t" r="r" b="b"/>
              <a:pathLst>
                <a:path w="562" h="383" extrusionOk="0">
                  <a:moveTo>
                    <a:pt x="494" y="382"/>
                  </a:moveTo>
                  <a:cubicBezTo>
                    <a:pt x="494" y="382"/>
                    <a:pt x="528" y="382"/>
                    <a:pt x="562" y="349"/>
                  </a:cubicBezTo>
                  <a:cubicBezTo>
                    <a:pt x="562" y="315"/>
                    <a:pt x="562" y="281"/>
                    <a:pt x="528" y="247"/>
                  </a:cubicBezTo>
                  <a:cubicBezTo>
                    <a:pt x="426" y="136"/>
                    <a:pt x="315" y="0"/>
                    <a:pt x="137" y="0"/>
                  </a:cubicBezTo>
                  <a:lnTo>
                    <a:pt x="137" y="0"/>
                  </a:lnTo>
                  <a:cubicBezTo>
                    <a:pt x="69" y="0"/>
                    <a:pt x="1" y="102"/>
                    <a:pt x="69" y="170"/>
                  </a:cubicBezTo>
                  <a:cubicBezTo>
                    <a:pt x="137" y="281"/>
                    <a:pt x="315" y="315"/>
                    <a:pt x="426" y="382"/>
                  </a:cubicBezTo>
                  <a:close/>
                </a:path>
              </a:pathLst>
            </a:custGeom>
            <a:solidFill>
              <a:schemeClr val="accent2"/>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1339" name="Google Shape;1339;p52"/>
            <p:cNvSpPr/>
            <p:nvPr/>
          </p:nvSpPr>
          <p:spPr>
            <a:xfrm>
              <a:off x="7574144" y="3699504"/>
              <a:ext cx="17072" cy="11018"/>
            </a:xfrm>
            <a:custGeom>
              <a:avLst/>
              <a:gdLst/>
              <a:ahLst/>
              <a:cxnLst/>
              <a:rect l="l" t="t" r="r" b="b"/>
              <a:pathLst>
                <a:path w="502" h="324" extrusionOk="0">
                  <a:moveTo>
                    <a:pt x="391" y="324"/>
                  </a:moveTo>
                  <a:cubicBezTo>
                    <a:pt x="459" y="324"/>
                    <a:pt x="502" y="213"/>
                    <a:pt x="425" y="179"/>
                  </a:cubicBezTo>
                  <a:lnTo>
                    <a:pt x="247" y="77"/>
                  </a:lnTo>
                  <a:cubicBezTo>
                    <a:pt x="213" y="43"/>
                    <a:pt x="179" y="1"/>
                    <a:pt x="111" y="1"/>
                  </a:cubicBezTo>
                  <a:lnTo>
                    <a:pt x="77" y="1"/>
                  </a:lnTo>
                  <a:cubicBezTo>
                    <a:pt x="35" y="43"/>
                    <a:pt x="1" y="77"/>
                    <a:pt x="35" y="111"/>
                  </a:cubicBezTo>
                  <a:cubicBezTo>
                    <a:pt x="77" y="179"/>
                    <a:pt x="145" y="213"/>
                    <a:pt x="213" y="213"/>
                  </a:cubicBezTo>
                  <a:cubicBezTo>
                    <a:pt x="247" y="256"/>
                    <a:pt x="324" y="290"/>
                    <a:pt x="391" y="290"/>
                  </a:cubicBezTo>
                  <a:close/>
                </a:path>
              </a:pathLst>
            </a:custGeom>
            <a:solidFill>
              <a:schemeClr val="accent2"/>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1340" name="Google Shape;1340;p52"/>
            <p:cNvSpPr/>
            <p:nvPr/>
          </p:nvSpPr>
          <p:spPr>
            <a:xfrm>
              <a:off x="7576763" y="3738239"/>
              <a:ext cx="19078" cy="14453"/>
            </a:xfrm>
            <a:custGeom>
              <a:avLst/>
              <a:gdLst/>
              <a:ahLst/>
              <a:cxnLst/>
              <a:rect l="l" t="t" r="r" b="b"/>
              <a:pathLst>
                <a:path w="561" h="425" extrusionOk="0">
                  <a:moveTo>
                    <a:pt x="459" y="425"/>
                  </a:moveTo>
                  <a:cubicBezTo>
                    <a:pt x="527" y="425"/>
                    <a:pt x="561" y="348"/>
                    <a:pt x="493" y="281"/>
                  </a:cubicBezTo>
                  <a:cubicBezTo>
                    <a:pt x="459" y="247"/>
                    <a:pt x="382" y="179"/>
                    <a:pt x="314" y="136"/>
                  </a:cubicBezTo>
                  <a:cubicBezTo>
                    <a:pt x="280" y="68"/>
                    <a:pt x="213" y="0"/>
                    <a:pt x="136" y="0"/>
                  </a:cubicBezTo>
                  <a:lnTo>
                    <a:pt x="102" y="0"/>
                  </a:lnTo>
                  <a:cubicBezTo>
                    <a:pt x="68" y="0"/>
                    <a:pt x="0" y="68"/>
                    <a:pt x="34" y="136"/>
                  </a:cubicBezTo>
                  <a:cubicBezTo>
                    <a:pt x="34" y="213"/>
                    <a:pt x="136" y="247"/>
                    <a:pt x="213" y="281"/>
                  </a:cubicBezTo>
                  <a:cubicBezTo>
                    <a:pt x="280" y="314"/>
                    <a:pt x="348" y="391"/>
                    <a:pt x="425" y="425"/>
                  </a:cubicBezTo>
                  <a:close/>
                </a:path>
              </a:pathLst>
            </a:custGeom>
            <a:solidFill>
              <a:schemeClr val="accent2"/>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1341" name="Google Shape;1341;p52"/>
            <p:cNvSpPr/>
            <p:nvPr/>
          </p:nvSpPr>
          <p:spPr>
            <a:xfrm>
              <a:off x="7610260" y="3751501"/>
              <a:ext cx="15643" cy="10746"/>
            </a:xfrm>
            <a:custGeom>
              <a:avLst/>
              <a:gdLst/>
              <a:ahLst/>
              <a:cxnLst/>
              <a:rect l="l" t="t" r="r" b="b"/>
              <a:pathLst>
                <a:path w="460" h="316" extrusionOk="0">
                  <a:moveTo>
                    <a:pt x="357" y="315"/>
                  </a:moveTo>
                  <a:cubicBezTo>
                    <a:pt x="391" y="315"/>
                    <a:pt x="459" y="247"/>
                    <a:pt x="391" y="213"/>
                  </a:cubicBezTo>
                  <a:lnTo>
                    <a:pt x="247" y="103"/>
                  </a:lnTo>
                  <a:cubicBezTo>
                    <a:pt x="213" y="69"/>
                    <a:pt x="179" y="35"/>
                    <a:pt x="111" y="1"/>
                  </a:cubicBezTo>
                  <a:lnTo>
                    <a:pt x="111" y="1"/>
                  </a:lnTo>
                  <a:cubicBezTo>
                    <a:pt x="35" y="1"/>
                    <a:pt x="1" y="69"/>
                    <a:pt x="35" y="103"/>
                  </a:cubicBezTo>
                  <a:cubicBezTo>
                    <a:pt x="77" y="171"/>
                    <a:pt x="111" y="171"/>
                    <a:pt x="179" y="213"/>
                  </a:cubicBezTo>
                  <a:cubicBezTo>
                    <a:pt x="213" y="247"/>
                    <a:pt x="289" y="281"/>
                    <a:pt x="323" y="315"/>
                  </a:cubicBezTo>
                  <a:close/>
                </a:path>
              </a:pathLst>
            </a:custGeom>
            <a:solidFill>
              <a:schemeClr val="accent2"/>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1342" name="Google Shape;1342;p52"/>
            <p:cNvSpPr/>
            <p:nvPr/>
          </p:nvSpPr>
          <p:spPr>
            <a:xfrm>
              <a:off x="7617470" y="3721167"/>
              <a:ext cx="25472" cy="20575"/>
            </a:xfrm>
            <a:custGeom>
              <a:avLst/>
              <a:gdLst/>
              <a:ahLst/>
              <a:cxnLst/>
              <a:rect l="l" t="t" r="r" b="b"/>
              <a:pathLst>
                <a:path w="749" h="605" extrusionOk="0">
                  <a:moveTo>
                    <a:pt x="570" y="604"/>
                  </a:moveTo>
                  <a:cubicBezTo>
                    <a:pt x="672" y="604"/>
                    <a:pt x="748" y="502"/>
                    <a:pt x="672" y="426"/>
                  </a:cubicBezTo>
                  <a:cubicBezTo>
                    <a:pt x="638" y="324"/>
                    <a:pt x="570" y="213"/>
                    <a:pt x="460" y="145"/>
                  </a:cubicBezTo>
                  <a:cubicBezTo>
                    <a:pt x="426" y="111"/>
                    <a:pt x="392" y="77"/>
                    <a:pt x="358" y="77"/>
                  </a:cubicBezTo>
                  <a:cubicBezTo>
                    <a:pt x="290" y="43"/>
                    <a:pt x="247" y="43"/>
                    <a:pt x="179" y="1"/>
                  </a:cubicBezTo>
                  <a:lnTo>
                    <a:pt x="145" y="1"/>
                  </a:lnTo>
                  <a:cubicBezTo>
                    <a:pt x="77" y="1"/>
                    <a:pt x="1" y="111"/>
                    <a:pt x="77" y="179"/>
                  </a:cubicBezTo>
                  <a:cubicBezTo>
                    <a:pt x="111" y="213"/>
                    <a:pt x="145" y="256"/>
                    <a:pt x="179" y="290"/>
                  </a:cubicBezTo>
                  <a:cubicBezTo>
                    <a:pt x="213" y="324"/>
                    <a:pt x="247" y="324"/>
                    <a:pt x="290" y="358"/>
                  </a:cubicBezTo>
                  <a:lnTo>
                    <a:pt x="502" y="570"/>
                  </a:lnTo>
                  <a:cubicBezTo>
                    <a:pt x="536" y="570"/>
                    <a:pt x="536" y="604"/>
                    <a:pt x="570" y="604"/>
                  </a:cubicBezTo>
                  <a:close/>
                </a:path>
              </a:pathLst>
            </a:custGeom>
            <a:solidFill>
              <a:schemeClr val="accent2"/>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1343" name="Google Shape;1343;p52"/>
            <p:cNvSpPr/>
            <p:nvPr/>
          </p:nvSpPr>
          <p:spPr>
            <a:xfrm>
              <a:off x="7663414" y="3713957"/>
              <a:ext cx="19112" cy="12175"/>
            </a:xfrm>
            <a:custGeom>
              <a:avLst/>
              <a:gdLst/>
              <a:ahLst/>
              <a:cxnLst/>
              <a:rect l="l" t="t" r="r" b="b"/>
              <a:pathLst>
                <a:path w="562" h="358" extrusionOk="0">
                  <a:moveTo>
                    <a:pt x="425" y="357"/>
                  </a:moveTo>
                  <a:cubicBezTo>
                    <a:pt x="527" y="357"/>
                    <a:pt x="561" y="213"/>
                    <a:pt x="493" y="179"/>
                  </a:cubicBezTo>
                  <a:lnTo>
                    <a:pt x="281" y="77"/>
                  </a:lnTo>
                  <a:cubicBezTo>
                    <a:pt x="213" y="43"/>
                    <a:pt x="171" y="1"/>
                    <a:pt x="103" y="1"/>
                  </a:cubicBezTo>
                  <a:lnTo>
                    <a:pt x="69" y="1"/>
                  </a:lnTo>
                  <a:cubicBezTo>
                    <a:pt x="35" y="43"/>
                    <a:pt x="1" y="77"/>
                    <a:pt x="1" y="145"/>
                  </a:cubicBezTo>
                  <a:lnTo>
                    <a:pt x="69" y="213"/>
                  </a:lnTo>
                  <a:cubicBezTo>
                    <a:pt x="103" y="255"/>
                    <a:pt x="137" y="255"/>
                    <a:pt x="171" y="255"/>
                  </a:cubicBezTo>
                  <a:cubicBezTo>
                    <a:pt x="247" y="289"/>
                    <a:pt x="315" y="323"/>
                    <a:pt x="425" y="357"/>
                  </a:cubicBezTo>
                  <a:close/>
                </a:path>
              </a:pathLst>
            </a:custGeom>
            <a:solidFill>
              <a:schemeClr val="accent2"/>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1344" name="Google Shape;1344;p52"/>
            <p:cNvSpPr/>
            <p:nvPr/>
          </p:nvSpPr>
          <p:spPr>
            <a:xfrm>
              <a:off x="7696945" y="3717732"/>
              <a:ext cx="26594" cy="13297"/>
            </a:xfrm>
            <a:custGeom>
              <a:avLst/>
              <a:gdLst/>
              <a:ahLst/>
              <a:cxnLst/>
              <a:rect l="l" t="t" r="r" b="b"/>
              <a:pathLst>
                <a:path w="782" h="391" extrusionOk="0">
                  <a:moveTo>
                    <a:pt x="637" y="391"/>
                  </a:moveTo>
                  <a:cubicBezTo>
                    <a:pt x="748" y="391"/>
                    <a:pt x="782" y="246"/>
                    <a:pt x="671" y="212"/>
                  </a:cubicBezTo>
                  <a:cubicBezTo>
                    <a:pt x="569" y="178"/>
                    <a:pt x="459" y="144"/>
                    <a:pt x="391" y="102"/>
                  </a:cubicBezTo>
                  <a:cubicBezTo>
                    <a:pt x="323" y="34"/>
                    <a:pt x="212" y="0"/>
                    <a:pt x="144" y="0"/>
                  </a:cubicBezTo>
                  <a:lnTo>
                    <a:pt x="110" y="0"/>
                  </a:lnTo>
                  <a:cubicBezTo>
                    <a:pt x="34" y="0"/>
                    <a:pt x="0" y="68"/>
                    <a:pt x="34" y="144"/>
                  </a:cubicBezTo>
                  <a:cubicBezTo>
                    <a:pt x="144" y="314"/>
                    <a:pt x="459" y="357"/>
                    <a:pt x="637" y="391"/>
                  </a:cubicBezTo>
                  <a:close/>
                </a:path>
              </a:pathLst>
            </a:custGeom>
            <a:solidFill>
              <a:schemeClr val="accent2"/>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1345" name="Google Shape;1345;p52"/>
            <p:cNvSpPr/>
            <p:nvPr/>
          </p:nvSpPr>
          <p:spPr>
            <a:xfrm>
              <a:off x="7713983" y="3757283"/>
              <a:ext cx="24009" cy="17106"/>
            </a:xfrm>
            <a:custGeom>
              <a:avLst/>
              <a:gdLst/>
              <a:ahLst/>
              <a:cxnLst/>
              <a:rect l="l" t="t" r="r" b="b"/>
              <a:pathLst>
                <a:path w="706" h="503" extrusionOk="0">
                  <a:moveTo>
                    <a:pt x="595" y="502"/>
                  </a:moveTo>
                  <a:cubicBezTo>
                    <a:pt x="671" y="502"/>
                    <a:pt x="705" y="358"/>
                    <a:pt x="637" y="290"/>
                  </a:cubicBezTo>
                  <a:cubicBezTo>
                    <a:pt x="561" y="256"/>
                    <a:pt x="459" y="179"/>
                    <a:pt x="382" y="111"/>
                  </a:cubicBezTo>
                  <a:cubicBezTo>
                    <a:pt x="315" y="77"/>
                    <a:pt x="213" y="1"/>
                    <a:pt x="136" y="1"/>
                  </a:cubicBezTo>
                  <a:lnTo>
                    <a:pt x="102" y="1"/>
                  </a:lnTo>
                  <a:cubicBezTo>
                    <a:pt x="34" y="43"/>
                    <a:pt x="0" y="77"/>
                    <a:pt x="34" y="145"/>
                  </a:cubicBezTo>
                  <a:cubicBezTo>
                    <a:pt x="68" y="256"/>
                    <a:pt x="170" y="290"/>
                    <a:pt x="247" y="324"/>
                  </a:cubicBezTo>
                  <a:cubicBezTo>
                    <a:pt x="348" y="392"/>
                    <a:pt x="459" y="426"/>
                    <a:pt x="527" y="468"/>
                  </a:cubicBezTo>
                  <a:cubicBezTo>
                    <a:pt x="561" y="468"/>
                    <a:pt x="561" y="502"/>
                    <a:pt x="595" y="502"/>
                  </a:cubicBezTo>
                  <a:close/>
                </a:path>
              </a:pathLst>
            </a:custGeom>
            <a:solidFill>
              <a:schemeClr val="accent2"/>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1346" name="Google Shape;1346;p52"/>
            <p:cNvSpPr/>
            <p:nvPr/>
          </p:nvSpPr>
          <p:spPr>
            <a:xfrm>
              <a:off x="7702998" y="3782720"/>
              <a:ext cx="19384" cy="14487"/>
            </a:xfrm>
            <a:custGeom>
              <a:avLst/>
              <a:gdLst/>
              <a:ahLst/>
              <a:cxnLst/>
              <a:rect l="l" t="t" r="r" b="b"/>
              <a:pathLst>
                <a:path w="570" h="426" extrusionOk="0">
                  <a:moveTo>
                    <a:pt x="425" y="425"/>
                  </a:moveTo>
                  <a:cubicBezTo>
                    <a:pt x="536" y="425"/>
                    <a:pt x="570" y="281"/>
                    <a:pt x="493" y="213"/>
                  </a:cubicBezTo>
                  <a:cubicBezTo>
                    <a:pt x="425" y="179"/>
                    <a:pt x="391" y="145"/>
                    <a:pt x="323" y="68"/>
                  </a:cubicBezTo>
                  <a:cubicBezTo>
                    <a:pt x="281" y="68"/>
                    <a:pt x="247" y="34"/>
                    <a:pt x="213" y="34"/>
                  </a:cubicBezTo>
                  <a:cubicBezTo>
                    <a:pt x="179" y="0"/>
                    <a:pt x="145" y="0"/>
                    <a:pt x="111" y="0"/>
                  </a:cubicBezTo>
                  <a:lnTo>
                    <a:pt x="111" y="0"/>
                  </a:lnTo>
                  <a:cubicBezTo>
                    <a:pt x="34" y="0"/>
                    <a:pt x="0" y="68"/>
                    <a:pt x="34" y="145"/>
                  </a:cubicBezTo>
                  <a:cubicBezTo>
                    <a:pt x="68" y="179"/>
                    <a:pt x="68" y="213"/>
                    <a:pt x="111" y="247"/>
                  </a:cubicBezTo>
                  <a:cubicBezTo>
                    <a:pt x="111" y="247"/>
                    <a:pt x="145" y="281"/>
                    <a:pt x="179" y="281"/>
                  </a:cubicBezTo>
                  <a:cubicBezTo>
                    <a:pt x="247" y="315"/>
                    <a:pt x="323" y="357"/>
                    <a:pt x="391" y="391"/>
                  </a:cubicBezTo>
                  <a:close/>
                </a:path>
              </a:pathLst>
            </a:custGeom>
            <a:solidFill>
              <a:schemeClr val="accent2"/>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1347" name="Google Shape;1347;p52"/>
            <p:cNvSpPr/>
            <p:nvPr/>
          </p:nvSpPr>
          <p:spPr>
            <a:xfrm>
              <a:off x="7651273" y="3751501"/>
              <a:ext cx="25166" cy="14487"/>
            </a:xfrm>
            <a:custGeom>
              <a:avLst/>
              <a:gdLst/>
              <a:ahLst/>
              <a:cxnLst/>
              <a:rect l="l" t="t" r="r" b="b"/>
              <a:pathLst>
                <a:path w="740" h="426" extrusionOk="0">
                  <a:moveTo>
                    <a:pt x="638" y="426"/>
                  </a:moveTo>
                  <a:cubicBezTo>
                    <a:pt x="706" y="426"/>
                    <a:pt x="740" y="315"/>
                    <a:pt x="672" y="247"/>
                  </a:cubicBezTo>
                  <a:cubicBezTo>
                    <a:pt x="570" y="213"/>
                    <a:pt x="494" y="137"/>
                    <a:pt x="392" y="103"/>
                  </a:cubicBezTo>
                  <a:cubicBezTo>
                    <a:pt x="281" y="69"/>
                    <a:pt x="213" y="1"/>
                    <a:pt x="103" y="1"/>
                  </a:cubicBezTo>
                  <a:lnTo>
                    <a:pt x="103" y="1"/>
                  </a:lnTo>
                  <a:cubicBezTo>
                    <a:pt x="35" y="1"/>
                    <a:pt x="1" y="103"/>
                    <a:pt x="69" y="137"/>
                  </a:cubicBezTo>
                  <a:cubicBezTo>
                    <a:pt x="145" y="213"/>
                    <a:pt x="213" y="213"/>
                    <a:pt x="315" y="281"/>
                  </a:cubicBezTo>
                  <a:cubicBezTo>
                    <a:pt x="426" y="315"/>
                    <a:pt x="494" y="349"/>
                    <a:pt x="604" y="383"/>
                  </a:cubicBezTo>
                  <a:cubicBezTo>
                    <a:pt x="604" y="426"/>
                    <a:pt x="604" y="426"/>
                    <a:pt x="638" y="426"/>
                  </a:cubicBezTo>
                  <a:close/>
                </a:path>
              </a:pathLst>
            </a:custGeom>
            <a:solidFill>
              <a:schemeClr val="accent2"/>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1348" name="Google Shape;1348;p52"/>
            <p:cNvSpPr/>
            <p:nvPr/>
          </p:nvSpPr>
          <p:spPr>
            <a:xfrm>
              <a:off x="7631923" y="3792242"/>
              <a:ext cx="30097" cy="20541"/>
            </a:xfrm>
            <a:custGeom>
              <a:avLst/>
              <a:gdLst/>
              <a:ahLst/>
              <a:cxnLst/>
              <a:rect l="l" t="t" r="r" b="b"/>
              <a:pathLst>
                <a:path w="885" h="604" extrusionOk="0">
                  <a:moveTo>
                    <a:pt x="748" y="604"/>
                  </a:moveTo>
                  <a:cubicBezTo>
                    <a:pt x="816" y="604"/>
                    <a:pt x="884" y="459"/>
                    <a:pt x="782" y="391"/>
                  </a:cubicBezTo>
                  <a:cubicBezTo>
                    <a:pt x="672" y="324"/>
                    <a:pt x="570" y="247"/>
                    <a:pt x="459" y="179"/>
                  </a:cubicBezTo>
                  <a:cubicBezTo>
                    <a:pt x="357" y="77"/>
                    <a:pt x="247" y="1"/>
                    <a:pt x="145" y="1"/>
                  </a:cubicBezTo>
                  <a:lnTo>
                    <a:pt x="145" y="1"/>
                  </a:lnTo>
                  <a:cubicBezTo>
                    <a:pt x="77" y="1"/>
                    <a:pt x="1" y="77"/>
                    <a:pt x="35" y="145"/>
                  </a:cubicBezTo>
                  <a:cubicBezTo>
                    <a:pt x="77" y="247"/>
                    <a:pt x="179" y="324"/>
                    <a:pt x="289" y="391"/>
                  </a:cubicBezTo>
                  <a:cubicBezTo>
                    <a:pt x="425" y="459"/>
                    <a:pt x="570" y="536"/>
                    <a:pt x="672" y="570"/>
                  </a:cubicBezTo>
                  <a:cubicBezTo>
                    <a:pt x="714" y="570"/>
                    <a:pt x="714" y="604"/>
                    <a:pt x="748" y="604"/>
                  </a:cubicBezTo>
                  <a:close/>
                </a:path>
              </a:pathLst>
            </a:custGeom>
            <a:solidFill>
              <a:schemeClr val="accent2"/>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1349" name="Google Shape;1349;p52"/>
            <p:cNvSpPr/>
            <p:nvPr/>
          </p:nvSpPr>
          <p:spPr>
            <a:xfrm>
              <a:off x="7620088" y="3833255"/>
              <a:ext cx="16800" cy="14487"/>
            </a:xfrm>
            <a:custGeom>
              <a:avLst/>
              <a:gdLst/>
              <a:ahLst/>
              <a:cxnLst/>
              <a:rect l="l" t="t" r="r" b="b"/>
              <a:pathLst>
                <a:path w="494" h="426" extrusionOk="0">
                  <a:moveTo>
                    <a:pt x="383" y="426"/>
                  </a:moveTo>
                  <a:cubicBezTo>
                    <a:pt x="459" y="426"/>
                    <a:pt x="493" y="315"/>
                    <a:pt x="459" y="247"/>
                  </a:cubicBezTo>
                  <a:cubicBezTo>
                    <a:pt x="383" y="213"/>
                    <a:pt x="315" y="145"/>
                    <a:pt x="281" y="103"/>
                  </a:cubicBezTo>
                  <a:cubicBezTo>
                    <a:pt x="213" y="35"/>
                    <a:pt x="170" y="1"/>
                    <a:pt x="102" y="1"/>
                  </a:cubicBezTo>
                  <a:lnTo>
                    <a:pt x="68" y="1"/>
                  </a:lnTo>
                  <a:cubicBezTo>
                    <a:pt x="34" y="1"/>
                    <a:pt x="0" y="35"/>
                    <a:pt x="0" y="35"/>
                  </a:cubicBezTo>
                  <a:cubicBezTo>
                    <a:pt x="0" y="145"/>
                    <a:pt x="68" y="213"/>
                    <a:pt x="136" y="247"/>
                  </a:cubicBezTo>
                  <a:cubicBezTo>
                    <a:pt x="170" y="315"/>
                    <a:pt x="247" y="358"/>
                    <a:pt x="315" y="426"/>
                  </a:cubicBezTo>
                  <a:close/>
                </a:path>
              </a:pathLst>
            </a:custGeom>
            <a:solidFill>
              <a:schemeClr val="accent2"/>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1350" name="Google Shape;1350;p52"/>
            <p:cNvSpPr/>
            <p:nvPr/>
          </p:nvSpPr>
          <p:spPr>
            <a:xfrm>
              <a:off x="7682492" y="3832099"/>
              <a:ext cx="18228" cy="16800"/>
            </a:xfrm>
            <a:custGeom>
              <a:avLst/>
              <a:gdLst/>
              <a:ahLst/>
              <a:cxnLst/>
              <a:rect l="l" t="t" r="r" b="b"/>
              <a:pathLst>
                <a:path w="536" h="494" extrusionOk="0">
                  <a:moveTo>
                    <a:pt x="425" y="494"/>
                  </a:moveTo>
                  <a:cubicBezTo>
                    <a:pt x="501" y="494"/>
                    <a:pt x="535" y="426"/>
                    <a:pt x="501" y="349"/>
                  </a:cubicBezTo>
                  <a:lnTo>
                    <a:pt x="323" y="179"/>
                  </a:lnTo>
                  <a:cubicBezTo>
                    <a:pt x="289" y="103"/>
                    <a:pt x="247" y="35"/>
                    <a:pt x="179" y="1"/>
                  </a:cubicBezTo>
                  <a:lnTo>
                    <a:pt x="111" y="1"/>
                  </a:lnTo>
                  <a:cubicBezTo>
                    <a:pt x="77" y="1"/>
                    <a:pt x="0" y="35"/>
                    <a:pt x="0" y="103"/>
                  </a:cubicBezTo>
                  <a:cubicBezTo>
                    <a:pt x="34" y="137"/>
                    <a:pt x="34" y="179"/>
                    <a:pt x="77" y="213"/>
                  </a:cubicBezTo>
                  <a:cubicBezTo>
                    <a:pt x="111" y="247"/>
                    <a:pt x="145" y="281"/>
                    <a:pt x="179" y="315"/>
                  </a:cubicBezTo>
                  <a:cubicBezTo>
                    <a:pt x="247" y="349"/>
                    <a:pt x="323" y="426"/>
                    <a:pt x="357" y="460"/>
                  </a:cubicBezTo>
                  <a:cubicBezTo>
                    <a:pt x="391" y="494"/>
                    <a:pt x="391" y="494"/>
                    <a:pt x="425" y="494"/>
                  </a:cubicBezTo>
                  <a:close/>
                </a:path>
              </a:pathLst>
            </a:custGeom>
            <a:solidFill>
              <a:schemeClr val="accent2"/>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1351" name="Google Shape;1351;p52"/>
            <p:cNvSpPr/>
            <p:nvPr/>
          </p:nvSpPr>
          <p:spPr>
            <a:xfrm>
              <a:off x="7693476" y="3868215"/>
              <a:ext cx="20541" cy="15643"/>
            </a:xfrm>
            <a:custGeom>
              <a:avLst/>
              <a:gdLst/>
              <a:ahLst/>
              <a:cxnLst/>
              <a:rect l="l" t="t" r="r" b="b"/>
              <a:pathLst>
                <a:path w="604" h="460" extrusionOk="0">
                  <a:moveTo>
                    <a:pt x="493" y="460"/>
                  </a:moveTo>
                  <a:cubicBezTo>
                    <a:pt x="561" y="460"/>
                    <a:pt x="603" y="392"/>
                    <a:pt x="561" y="315"/>
                  </a:cubicBezTo>
                  <a:cubicBezTo>
                    <a:pt x="493" y="247"/>
                    <a:pt x="425" y="213"/>
                    <a:pt x="391" y="137"/>
                  </a:cubicBezTo>
                  <a:cubicBezTo>
                    <a:pt x="314" y="69"/>
                    <a:pt x="246" y="35"/>
                    <a:pt x="178" y="1"/>
                  </a:cubicBezTo>
                  <a:lnTo>
                    <a:pt x="136" y="1"/>
                  </a:lnTo>
                  <a:cubicBezTo>
                    <a:pt x="68" y="1"/>
                    <a:pt x="0" y="69"/>
                    <a:pt x="34" y="137"/>
                  </a:cubicBezTo>
                  <a:cubicBezTo>
                    <a:pt x="102" y="213"/>
                    <a:pt x="178" y="247"/>
                    <a:pt x="246" y="315"/>
                  </a:cubicBezTo>
                  <a:cubicBezTo>
                    <a:pt x="314" y="349"/>
                    <a:pt x="391" y="392"/>
                    <a:pt x="459" y="426"/>
                  </a:cubicBezTo>
                  <a:cubicBezTo>
                    <a:pt x="459" y="460"/>
                    <a:pt x="493" y="460"/>
                    <a:pt x="493" y="460"/>
                  </a:cubicBezTo>
                  <a:close/>
                </a:path>
              </a:pathLst>
            </a:custGeom>
            <a:solidFill>
              <a:schemeClr val="accent2"/>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1352" name="Google Shape;1352;p52"/>
            <p:cNvSpPr/>
            <p:nvPr/>
          </p:nvSpPr>
          <p:spPr>
            <a:xfrm>
              <a:off x="7721192" y="3846552"/>
              <a:ext cx="17956" cy="11903"/>
            </a:xfrm>
            <a:custGeom>
              <a:avLst/>
              <a:gdLst/>
              <a:ahLst/>
              <a:cxnLst/>
              <a:rect l="l" t="t" r="r" b="b"/>
              <a:pathLst>
                <a:path w="528" h="350" extrusionOk="0">
                  <a:moveTo>
                    <a:pt x="349" y="349"/>
                  </a:moveTo>
                  <a:cubicBezTo>
                    <a:pt x="459" y="349"/>
                    <a:pt x="527" y="213"/>
                    <a:pt x="425" y="179"/>
                  </a:cubicBezTo>
                  <a:cubicBezTo>
                    <a:pt x="383" y="103"/>
                    <a:pt x="315" y="69"/>
                    <a:pt x="247" y="35"/>
                  </a:cubicBezTo>
                  <a:cubicBezTo>
                    <a:pt x="213" y="35"/>
                    <a:pt x="170" y="1"/>
                    <a:pt x="103" y="1"/>
                  </a:cubicBezTo>
                  <a:cubicBezTo>
                    <a:pt x="69" y="1"/>
                    <a:pt x="35" y="1"/>
                    <a:pt x="35" y="35"/>
                  </a:cubicBezTo>
                  <a:cubicBezTo>
                    <a:pt x="1" y="69"/>
                    <a:pt x="1" y="103"/>
                    <a:pt x="1" y="137"/>
                  </a:cubicBezTo>
                  <a:cubicBezTo>
                    <a:pt x="35" y="213"/>
                    <a:pt x="69" y="213"/>
                    <a:pt x="170" y="247"/>
                  </a:cubicBezTo>
                  <a:cubicBezTo>
                    <a:pt x="213" y="281"/>
                    <a:pt x="247" y="315"/>
                    <a:pt x="315" y="315"/>
                  </a:cubicBezTo>
                  <a:cubicBezTo>
                    <a:pt x="315" y="349"/>
                    <a:pt x="349" y="349"/>
                    <a:pt x="349" y="349"/>
                  </a:cubicBezTo>
                  <a:close/>
                </a:path>
              </a:pathLst>
            </a:custGeom>
            <a:solidFill>
              <a:schemeClr val="accent2"/>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1353" name="Google Shape;1353;p52"/>
            <p:cNvSpPr/>
            <p:nvPr/>
          </p:nvSpPr>
          <p:spPr>
            <a:xfrm>
              <a:off x="7647532" y="3887293"/>
              <a:ext cx="27750" cy="21697"/>
            </a:xfrm>
            <a:custGeom>
              <a:avLst/>
              <a:gdLst/>
              <a:ahLst/>
              <a:cxnLst/>
              <a:rect l="l" t="t" r="r" b="b"/>
              <a:pathLst>
                <a:path w="816" h="638" extrusionOk="0">
                  <a:moveTo>
                    <a:pt x="680" y="638"/>
                  </a:moveTo>
                  <a:cubicBezTo>
                    <a:pt x="748" y="638"/>
                    <a:pt x="816" y="536"/>
                    <a:pt x="748" y="502"/>
                  </a:cubicBezTo>
                  <a:cubicBezTo>
                    <a:pt x="570" y="323"/>
                    <a:pt x="357" y="77"/>
                    <a:pt x="111" y="1"/>
                  </a:cubicBezTo>
                  <a:lnTo>
                    <a:pt x="111" y="1"/>
                  </a:lnTo>
                  <a:cubicBezTo>
                    <a:pt x="43" y="1"/>
                    <a:pt x="0" y="77"/>
                    <a:pt x="43" y="145"/>
                  </a:cubicBezTo>
                  <a:cubicBezTo>
                    <a:pt x="145" y="357"/>
                    <a:pt x="425" y="502"/>
                    <a:pt x="638" y="638"/>
                  </a:cubicBezTo>
                  <a:close/>
                </a:path>
              </a:pathLst>
            </a:custGeom>
            <a:solidFill>
              <a:schemeClr val="accent2"/>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1354" name="Google Shape;1354;p52"/>
            <p:cNvSpPr/>
            <p:nvPr/>
          </p:nvSpPr>
          <p:spPr>
            <a:xfrm>
              <a:off x="7603050" y="3893347"/>
              <a:ext cx="18228" cy="18262"/>
            </a:xfrm>
            <a:custGeom>
              <a:avLst/>
              <a:gdLst/>
              <a:ahLst/>
              <a:cxnLst/>
              <a:rect l="l" t="t" r="r" b="b"/>
              <a:pathLst>
                <a:path w="536" h="537" extrusionOk="0">
                  <a:moveTo>
                    <a:pt x="425" y="536"/>
                  </a:moveTo>
                  <a:cubicBezTo>
                    <a:pt x="501" y="536"/>
                    <a:pt x="535" y="426"/>
                    <a:pt x="501" y="358"/>
                  </a:cubicBezTo>
                  <a:cubicBezTo>
                    <a:pt x="425" y="290"/>
                    <a:pt x="357" y="213"/>
                    <a:pt x="323" y="145"/>
                  </a:cubicBezTo>
                  <a:cubicBezTo>
                    <a:pt x="247" y="77"/>
                    <a:pt x="213" y="1"/>
                    <a:pt x="111" y="1"/>
                  </a:cubicBezTo>
                  <a:cubicBezTo>
                    <a:pt x="34" y="1"/>
                    <a:pt x="0" y="35"/>
                    <a:pt x="0" y="111"/>
                  </a:cubicBezTo>
                  <a:cubicBezTo>
                    <a:pt x="0" y="179"/>
                    <a:pt x="77" y="247"/>
                    <a:pt x="145" y="324"/>
                  </a:cubicBezTo>
                  <a:cubicBezTo>
                    <a:pt x="213" y="392"/>
                    <a:pt x="289" y="426"/>
                    <a:pt x="357" y="502"/>
                  </a:cubicBezTo>
                  <a:cubicBezTo>
                    <a:pt x="357" y="536"/>
                    <a:pt x="391" y="536"/>
                    <a:pt x="425" y="536"/>
                  </a:cubicBezTo>
                  <a:close/>
                </a:path>
              </a:pathLst>
            </a:custGeom>
            <a:solidFill>
              <a:schemeClr val="accent2"/>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1355" name="Google Shape;1355;p52"/>
            <p:cNvSpPr/>
            <p:nvPr/>
          </p:nvSpPr>
          <p:spPr>
            <a:xfrm>
              <a:off x="7535716" y="3868215"/>
              <a:ext cx="22853" cy="22853"/>
            </a:xfrm>
            <a:custGeom>
              <a:avLst/>
              <a:gdLst/>
              <a:ahLst/>
              <a:cxnLst/>
              <a:rect l="l" t="t" r="r" b="b"/>
              <a:pathLst>
                <a:path w="672" h="672" extrusionOk="0">
                  <a:moveTo>
                    <a:pt x="528" y="672"/>
                  </a:moveTo>
                  <a:cubicBezTo>
                    <a:pt x="604" y="672"/>
                    <a:pt x="672" y="604"/>
                    <a:pt x="604" y="494"/>
                  </a:cubicBezTo>
                  <a:cubicBezTo>
                    <a:pt x="494" y="315"/>
                    <a:pt x="392" y="137"/>
                    <a:pt x="213" y="35"/>
                  </a:cubicBezTo>
                  <a:cubicBezTo>
                    <a:pt x="179" y="1"/>
                    <a:pt x="179" y="1"/>
                    <a:pt x="145" y="1"/>
                  </a:cubicBezTo>
                  <a:cubicBezTo>
                    <a:pt x="69" y="1"/>
                    <a:pt x="1" y="137"/>
                    <a:pt x="69" y="213"/>
                  </a:cubicBezTo>
                  <a:cubicBezTo>
                    <a:pt x="179" y="349"/>
                    <a:pt x="315" y="460"/>
                    <a:pt x="426" y="604"/>
                  </a:cubicBezTo>
                  <a:cubicBezTo>
                    <a:pt x="460" y="638"/>
                    <a:pt x="494" y="672"/>
                    <a:pt x="528" y="672"/>
                  </a:cubicBezTo>
                  <a:close/>
                </a:path>
              </a:pathLst>
            </a:custGeom>
            <a:solidFill>
              <a:schemeClr val="accent2"/>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1356" name="Google Shape;1356;p52"/>
            <p:cNvSpPr/>
            <p:nvPr/>
          </p:nvSpPr>
          <p:spPr>
            <a:xfrm>
              <a:off x="7499634" y="3856108"/>
              <a:ext cx="17922" cy="20541"/>
            </a:xfrm>
            <a:custGeom>
              <a:avLst/>
              <a:gdLst/>
              <a:ahLst/>
              <a:cxnLst/>
              <a:rect l="l" t="t" r="r" b="b"/>
              <a:pathLst>
                <a:path w="527" h="604" extrusionOk="0">
                  <a:moveTo>
                    <a:pt x="391" y="603"/>
                  </a:moveTo>
                  <a:cubicBezTo>
                    <a:pt x="459" y="603"/>
                    <a:pt x="527" y="535"/>
                    <a:pt x="493" y="459"/>
                  </a:cubicBezTo>
                  <a:cubicBezTo>
                    <a:pt x="425" y="391"/>
                    <a:pt x="391" y="323"/>
                    <a:pt x="357" y="246"/>
                  </a:cubicBezTo>
                  <a:cubicBezTo>
                    <a:pt x="314" y="178"/>
                    <a:pt x="246" y="111"/>
                    <a:pt x="178" y="34"/>
                  </a:cubicBezTo>
                  <a:cubicBezTo>
                    <a:pt x="178" y="0"/>
                    <a:pt x="144" y="0"/>
                    <a:pt x="102" y="0"/>
                  </a:cubicBezTo>
                  <a:cubicBezTo>
                    <a:pt x="34" y="0"/>
                    <a:pt x="0" y="34"/>
                    <a:pt x="0" y="111"/>
                  </a:cubicBezTo>
                  <a:cubicBezTo>
                    <a:pt x="34" y="212"/>
                    <a:pt x="68" y="280"/>
                    <a:pt x="144" y="357"/>
                  </a:cubicBezTo>
                  <a:cubicBezTo>
                    <a:pt x="212" y="425"/>
                    <a:pt x="280" y="493"/>
                    <a:pt x="357" y="569"/>
                  </a:cubicBezTo>
                  <a:cubicBezTo>
                    <a:pt x="357" y="603"/>
                    <a:pt x="391" y="603"/>
                    <a:pt x="391" y="603"/>
                  </a:cubicBezTo>
                  <a:close/>
                </a:path>
              </a:pathLst>
            </a:custGeom>
            <a:solidFill>
              <a:schemeClr val="accent2"/>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1357" name="Google Shape;1357;p52"/>
            <p:cNvSpPr/>
            <p:nvPr/>
          </p:nvSpPr>
          <p:spPr>
            <a:xfrm>
              <a:off x="7507431" y="3799486"/>
              <a:ext cx="20541" cy="24281"/>
            </a:xfrm>
            <a:custGeom>
              <a:avLst/>
              <a:gdLst/>
              <a:ahLst/>
              <a:cxnLst/>
              <a:rect l="l" t="t" r="r" b="b"/>
              <a:pathLst>
                <a:path w="604" h="714" extrusionOk="0">
                  <a:moveTo>
                    <a:pt x="502" y="714"/>
                  </a:moveTo>
                  <a:cubicBezTo>
                    <a:pt x="536" y="714"/>
                    <a:pt x="603" y="671"/>
                    <a:pt x="570" y="603"/>
                  </a:cubicBezTo>
                  <a:cubicBezTo>
                    <a:pt x="502" y="501"/>
                    <a:pt x="425" y="391"/>
                    <a:pt x="357" y="289"/>
                  </a:cubicBezTo>
                  <a:cubicBezTo>
                    <a:pt x="289" y="212"/>
                    <a:pt x="247" y="111"/>
                    <a:pt x="145" y="34"/>
                  </a:cubicBezTo>
                  <a:lnTo>
                    <a:pt x="111" y="0"/>
                  </a:lnTo>
                  <a:cubicBezTo>
                    <a:pt x="34" y="0"/>
                    <a:pt x="0" y="77"/>
                    <a:pt x="0" y="144"/>
                  </a:cubicBezTo>
                  <a:cubicBezTo>
                    <a:pt x="34" y="246"/>
                    <a:pt x="111" y="323"/>
                    <a:pt x="179" y="391"/>
                  </a:cubicBezTo>
                  <a:cubicBezTo>
                    <a:pt x="289" y="501"/>
                    <a:pt x="357" y="569"/>
                    <a:pt x="425" y="671"/>
                  </a:cubicBezTo>
                  <a:cubicBezTo>
                    <a:pt x="459" y="714"/>
                    <a:pt x="459" y="714"/>
                    <a:pt x="502" y="714"/>
                  </a:cubicBezTo>
                  <a:close/>
                </a:path>
              </a:pathLst>
            </a:custGeom>
            <a:solidFill>
              <a:schemeClr val="accent2"/>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1358" name="Google Shape;1358;p52"/>
            <p:cNvSpPr/>
            <p:nvPr/>
          </p:nvSpPr>
          <p:spPr>
            <a:xfrm>
              <a:off x="7477368" y="3759901"/>
              <a:ext cx="20575" cy="17922"/>
            </a:xfrm>
            <a:custGeom>
              <a:avLst/>
              <a:gdLst/>
              <a:ahLst/>
              <a:cxnLst/>
              <a:rect l="l" t="t" r="r" b="b"/>
              <a:pathLst>
                <a:path w="605" h="527" extrusionOk="0">
                  <a:moveTo>
                    <a:pt x="460" y="527"/>
                  </a:moveTo>
                  <a:cubicBezTo>
                    <a:pt x="536" y="527"/>
                    <a:pt x="604" y="391"/>
                    <a:pt x="536" y="315"/>
                  </a:cubicBezTo>
                  <a:cubicBezTo>
                    <a:pt x="494" y="247"/>
                    <a:pt x="426" y="213"/>
                    <a:pt x="392" y="136"/>
                  </a:cubicBezTo>
                  <a:cubicBezTo>
                    <a:pt x="324" y="68"/>
                    <a:pt x="247" y="0"/>
                    <a:pt x="179" y="0"/>
                  </a:cubicBezTo>
                  <a:lnTo>
                    <a:pt x="145" y="0"/>
                  </a:lnTo>
                  <a:cubicBezTo>
                    <a:pt x="69" y="0"/>
                    <a:pt x="1" y="68"/>
                    <a:pt x="1" y="136"/>
                  </a:cubicBezTo>
                  <a:cubicBezTo>
                    <a:pt x="35" y="247"/>
                    <a:pt x="111" y="315"/>
                    <a:pt x="179" y="349"/>
                  </a:cubicBezTo>
                  <a:cubicBezTo>
                    <a:pt x="247" y="425"/>
                    <a:pt x="324" y="459"/>
                    <a:pt x="392" y="493"/>
                  </a:cubicBezTo>
                  <a:cubicBezTo>
                    <a:pt x="426" y="493"/>
                    <a:pt x="426" y="527"/>
                    <a:pt x="460" y="527"/>
                  </a:cubicBezTo>
                  <a:close/>
                </a:path>
              </a:pathLst>
            </a:custGeom>
            <a:solidFill>
              <a:schemeClr val="accent2"/>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1359" name="Google Shape;1359;p52"/>
            <p:cNvSpPr/>
            <p:nvPr/>
          </p:nvSpPr>
          <p:spPr>
            <a:xfrm>
              <a:off x="7448496" y="3782720"/>
              <a:ext cx="21697" cy="19384"/>
            </a:xfrm>
            <a:custGeom>
              <a:avLst/>
              <a:gdLst/>
              <a:ahLst/>
              <a:cxnLst/>
              <a:rect l="l" t="t" r="r" b="b"/>
              <a:pathLst>
                <a:path w="638" h="570" extrusionOk="0">
                  <a:moveTo>
                    <a:pt x="459" y="570"/>
                  </a:moveTo>
                  <a:cubicBezTo>
                    <a:pt x="570" y="570"/>
                    <a:pt x="638" y="459"/>
                    <a:pt x="570" y="391"/>
                  </a:cubicBezTo>
                  <a:cubicBezTo>
                    <a:pt x="493" y="315"/>
                    <a:pt x="425" y="247"/>
                    <a:pt x="391" y="179"/>
                  </a:cubicBezTo>
                  <a:cubicBezTo>
                    <a:pt x="323" y="102"/>
                    <a:pt x="281" y="34"/>
                    <a:pt x="179" y="0"/>
                  </a:cubicBezTo>
                  <a:lnTo>
                    <a:pt x="145" y="0"/>
                  </a:lnTo>
                  <a:cubicBezTo>
                    <a:pt x="68" y="0"/>
                    <a:pt x="0" y="68"/>
                    <a:pt x="0" y="145"/>
                  </a:cubicBezTo>
                  <a:cubicBezTo>
                    <a:pt x="0" y="213"/>
                    <a:pt x="34" y="247"/>
                    <a:pt x="68" y="315"/>
                  </a:cubicBezTo>
                  <a:cubicBezTo>
                    <a:pt x="111" y="357"/>
                    <a:pt x="145" y="391"/>
                    <a:pt x="179" y="391"/>
                  </a:cubicBezTo>
                  <a:cubicBezTo>
                    <a:pt x="247" y="459"/>
                    <a:pt x="323" y="493"/>
                    <a:pt x="425" y="570"/>
                  </a:cubicBezTo>
                  <a:close/>
                </a:path>
              </a:pathLst>
            </a:custGeom>
            <a:solidFill>
              <a:schemeClr val="accent2"/>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1360" name="Google Shape;1360;p52"/>
            <p:cNvSpPr/>
            <p:nvPr/>
          </p:nvSpPr>
          <p:spPr>
            <a:xfrm>
              <a:off x="7482868" y="3815061"/>
              <a:ext cx="16800" cy="17072"/>
            </a:xfrm>
            <a:custGeom>
              <a:avLst/>
              <a:gdLst/>
              <a:ahLst/>
              <a:cxnLst/>
              <a:rect l="l" t="t" r="r" b="b"/>
              <a:pathLst>
                <a:path w="494" h="502" extrusionOk="0">
                  <a:moveTo>
                    <a:pt x="383" y="502"/>
                  </a:moveTo>
                  <a:cubicBezTo>
                    <a:pt x="425" y="502"/>
                    <a:pt x="459" y="502"/>
                    <a:pt x="493" y="468"/>
                  </a:cubicBezTo>
                  <a:cubicBezTo>
                    <a:pt x="493" y="392"/>
                    <a:pt x="493" y="324"/>
                    <a:pt x="425" y="290"/>
                  </a:cubicBezTo>
                  <a:cubicBezTo>
                    <a:pt x="383" y="256"/>
                    <a:pt x="349" y="213"/>
                    <a:pt x="281" y="145"/>
                  </a:cubicBezTo>
                  <a:cubicBezTo>
                    <a:pt x="247" y="111"/>
                    <a:pt x="247" y="111"/>
                    <a:pt x="213" y="77"/>
                  </a:cubicBezTo>
                  <a:cubicBezTo>
                    <a:pt x="170" y="77"/>
                    <a:pt x="136" y="43"/>
                    <a:pt x="136" y="1"/>
                  </a:cubicBezTo>
                  <a:lnTo>
                    <a:pt x="68" y="1"/>
                  </a:lnTo>
                  <a:cubicBezTo>
                    <a:pt x="34" y="1"/>
                    <a:pt x="0" y="1"/>
                    <a:pt x="0" y="43"/>
                  </a:cubicBezTo>
                  <a:cubicBezTo>
                    <a:pt x="34" y="111"/>
                    <a:pt x="34" y="145"/>
                    <a:pt x="34" y="179"/>
                  </a:cubicBezTo>
                  <a:cubicBezTo>
                    <a:pt x="68" y="213"/>
                    <a:pt x="68" y="290"/>
                    <a:pt x="102" y="324"/>
                  </a:cubicBezTo>
                  <a:cubicBezTo>
                    <a:pt x="170" y="392"/>
                    <a:pt x="247" y="426"/>
                    <a:pt x="315" y="502"/>
                  </a:cubicBezTo>
                  <a:close/>
                </a:path>
              </a:pathLst>
            </a:custGeom>
            <a:solidFill>
              <a:schemeClr val="accent2"/>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1361" name="Google Shape;1361;p52"/>
            <p:cNvSpPr/>
            <p:nvPr/>
          </p:nvSpPr>
          <p:spPr>
            <a:xfrm>
              <a:off x="7443565" y="3732151"/>
              <a:ext cx="20575" cy="16800"/>
            </a:xfrm>
            <a:custGeom>
              <a:avLst/>
              <a:gdLst/>
              <a:ahLst/>
              <a:cxnLst/>
              <a:rect l="l" t="t" r="r" b="b"/>
              <a:pathLst>
                <a:path w="605" h="494" extrusionOk="0">
                  <a:moveTo>
                    <a:pt x="468" y="493"/>
                  </a:moveTo>
                  <a:cubicBezTo>
                    <a:pt x="536" y="493"/>
                    <a:pt x="604" y="426"/>
                    <a:pt x="570" y="358"/>
                  </a:cubicBezTo>
                  <a:cubicBezTo>
                    <a:pt x="468" y="213"/>
                    <a:pt x="392" y="145"/>
                    <a:pt x="290" y="35"/>
                  </a:cubicBezTo>
                  <a:cubicBezTo>
                    <a:pt x="256" y="1"/>
                    <a:pt x="213" y="1"/>
                    <a:pt x="179" y="1"/>
                  </a:cubicBezTo>
                  <a:cubicBezTo>
                    <a:pt x="145" y="1"/>
                    <a:pt x="111" y="1"/>
                    <a:pt x="77" y="35"/>
                  </a:cubicBezTo>
                  <a:cubicBezTo>
                    <a:pt x="1" y="103"/>
                    <a:pt x="43" y="213"/>
                    <a:pt x="111" y="247"/>
                  </a:cubicBezTo>
                  <a:cubicBezTo>
                    <a:pt x="213" y="315"/>
                    <a:pt x="324" y="392"/>
                    <a:pt x="392" y="460"/>
                  </a:cubicBezTo>
                  <a:cubicBezTo>
                    <a:pt x="426" y="493"/>
                    <a:pt x="426" y="493"/>
                    <a:pt x="468" y="493"/>
                  </a:cubicBezTo>
                  <a:close/>
                </a:path>
              </a:pathLst>
            </a:custGeom>
            <a:solidFill>
              <a:schemeClr val="accent2"/>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1362" name="Google Shape;1362;p52"/>
            <p:cNvSpPr/>
            <p:nvPr/>
          </p:nvSpPr>
          <p:spPr>
            <a:xfrm>
              <a:off x="7411223" y="3762214"/>
              <a:ext cx="17956" cy="19384"/>
            </a:xfrm>
            <a:custGeom>
              <a:avLst/>
              <a:gdLst/>
              <a:ahLst/>
              <a:cxnLst/>
              <a:rect l="l" t="t" r="r" b="b"/>
              <a:pathLst>
                <a:path w="528" h="570" extrusionOk="0">
                  <a:moveTo>
                    <a:pt x="357" y="569"/>
                  </a:moveTo>
                  <a:cubicBezTo>
                    <a:pt x="425" y="569"/>
                    <a:pt x="527" y="493"/>
                    <a:pt x="459" y="391"/>
                  </a:cubicBezTo>
                  <a:cubicBezTo>
                    <a:pt x="425" y="323"/>
                    <a:pt x="391" y="247"/>
                    <a:pt x="357" y="179"/>
                  </a:cubicBezTo>
                  <a:cubicBezTo>
                    <a:pt x="357" y="145"/>
                    <a:pt x="315" y="111"/>
                    <a:pt x="315" y="68"/>
                  </a:cubicBezTo>
                  <a:cubicBezTo>
                    <a:pt x="281" y="34"/>
                    <a:pt x="213" y="0"/>
                    <a:pt x="179" y="0"/>
                  </a:cubicBezTo>
                  <a:lnTo>
                    <a:pt x="145" y="0"/>
                  </a:lnTo>
                  <a:cubicBezTo>
                    <a:pt x="69" y="0"/>
                    <a:pt x="1" y="68"/>
                    <a:pt x="1" y="145"/>
                  </a:cubicBezTo>
                  <a:cubicBezTo>
                    <a:pt x="1" y="247"/>
                    <a:pt x="35" y="281"/>
                    <a:pt x="103" y="357"/>
                  </a:cubicBezTo>
                  <a:cubicBezTo>
                    <a:pt x="179" y="425"/>
                    <a:pt x="213" y="493"/>
                    <a:pt x="281" y="535"/>
                  </a:cubicBezTo>
                  <a:cubicBezTo>
                    <a:pt x="315" y="569"/>
                    <a:pt x="315" y="569"/>
                    <a:pt x="357" y="569"/>
                  </a:cubicBezTo>
                  <a:close/>
                </a:path>
              </a:pathLst>
            </a:custGeom>
            <a:solidFill>
              <a:schemeClr val="accent2"/>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1363" name="Google Shape;1363;p52"/>
            <p:cNvSpPr/>
            <p:nvPr/>
          </p:nvSpPr>
          <p:spPr>
            <a:xfrm>
              <a:off x="7395614" y="3815061"/>
              <a:ext cx="16800" cy="18228"/>
            </a:xfrm>
            <a:custGeom>
              <a:avLst/>
              <a:gdLst/>
              <a:ahLst/>
              <a:cxnLst/>
              <a:rect l="l" t="t" r="r" b="b"/>
              <a:pathLst>
                <a:path w="494" h="536" extrusionOk="0">
                  <a:moveTo>
                    <a:pt x="392" y="536"/>
                  </a:moveTo>
                  <a:cubicBezTo>
                    <a:pt x="460" y="536"/>
                    <a:pt x="494" y="426"/>
                    <a:pt x="460" y="358"/>
                  </a:cubicBezTo>
                  <a:cubicBezTo>
                    <a:pt x="392" y="290"/>
                    <a:pt x="349" y="256"/>
                    <a:pt x="315" y="179"/>
                  </a:cubicBezTo>
                  <a:cubicBezTo>
                    <a:pt x="315" y="179"/>
                    <a:pt x="281" y="145"/>
                    <a:pt x="281" y="111"/>
                  </a:cubicBezTo>
                  <a:cubicBezTo>
                    <a:pt x="247" y="77"/>
                    <a:pt x="213" y="43"/>
                    <a:pt x="179" y="1"/>
                  </a:cubicBezTo>
                  <a:lnTo>
                    <a:pt x="137" y="1"/>
                  </a:lnTo>
                  <a:cubicBezTo>
                    <a:pt x="69" y="1"/>
                    <a:pt x="1" y="43"/>
                    <a:pt x="1" y="111"/>
                  </a:cubicBezTo>
                  <a:cubicBezTo>
                    <a:pt x="1" y="213"/>
                    <a:pt x="69" y="290"/>
                    <a:pt x="137" y="358"/>
                  </a:cubicBezTo>
                  <a:cubicBezTo>
                    <a:pt x="179" y="426"/>
                    <a:pt x="247" y="468"/>
                    <a:pt x="315" y="502"/>
                  </a:cubicBezTo>
                  <a:cubicBezTo>
                    <a:pt x="349" y="536"/>
                    <a:pt x="349" y="536"/>
                    <a:pt x="392" y="536"/>
                  </a:cubicBezTo>
                  <a:close/>
                </a:path>
              </a:pathLst>
            </a:custGeom>
            <a:solidFill>
              <a:schemeClr val="accent2"/>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1364" name="Google Shape;1364;p52"/>
            <p:cNvSpPr/>
            <p:nvPr/>
          </p:nvSpPr>
          <p:spPr>
            <a:xfrm>
              <a:off x="7435199" y="3830977"/>
              <a:ext cx="15643" cy="20234"/>
            </a:xfrm>
            <a:custGeom>
              <a:avLst/>
              <a:gdLst/>
              <a:ahLst/>
              <a:cxnLst/>
              <a:rect l="l" t="t" r="r" b="b"/>
              <a:pathLst>
                <a:path w="460" h="595" extrusionOk="0">
                  <a:moveTo>
                    <a:pt x="323" y="595"/>
                  </a:moveTo>
                  <a:cubicBezTo>
                    <a:pt x="391" y="595"/>
                    <a:pt x="459" y="527"/>
                    <a:pt x="425" y="459"/>
                  </a:cubicBezTo>
                  <a:lnTo>
                    <a:pt x="323" y="212"/>
                  </a:lnTo>
                  <a:cubicBezTo>
                    <a:pt x="289" y="136"/>
                    <a:pt x="247" y="68"/>
                    <a:pt x="179" y="0"/>
                  </a:cubicBezTo>
                  <a:lnTo>
                    <a:pt x="111" y="0"/>
                  </a:lnTo>
                  <a:cubicBezTo>
                    <a:pt x="35" y="0"/>
                    <a:pt x="1" y="34"/>
                    <a:pt x="1" y="102"/>
                  </a:cubicBezTo>
                  <a:cubicBezTo>
                    <a:pt x="1" y="212"/>
                    <a:pt x="35" y="280"/>
                    <a:pt x="77" y="348"/>
                  </a:cubicBezTo>
                  <a:cubicBezTo>
                    <a:pt x="145" y="425"/>
                    <a:pt x="179" y="493"/>
                    <a:pt x="247" y="561"/>
                  </a:cubicBezTo>
                  <a:cubicBezTo>
                    <a:pt x="247" y="595"/>
                    <a:pt x="289" y="595"/>
                    <a:pt x="323" y="595"/>
                  </a:cubicBezTo>
                  <a:close/>
                </a:path>
              </a:pathLst>
            </a:custGeom>
            <a:solidFill>
              <a:schemeClr val="accent2"/>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1365" name="Google Shape;1365;p52"/>
            <p:cNvSpPr/>
            <p:nvPr/>
          </p:nvSpPr>
          <p:spPr>
            <a:xfrm>
              <a:off x="7412380" y="3865631"/>
              <a:ext cx="16800" cy="21697"/>
            </a:xfrm>
            <a:custGeom>
              <a:avLst/>
              <a:gdLst/>
              <a:ahLst/>
              <a:cxnLst/>
              <a:rect l="l" t="t" r="r" b="b"/>
              <a:pathLst>
                <a:path w="494" h="638" extrusionOk="0">
                  <a:moveTo>
                    <a:pt x="391" y="638"/>
                  </a:moveTo>
                  <a:cubicBezTo>
                    <a:pt x="459" y="638"/>
                    <a:pt x="493" y="604"/>
                    <a:pt x="459" y="536"/>
                  </a:cubicBezTo>
                  <a:cubicBezTo>
                    <a:pt x="391" y="357"/>
                    <a:pt x="357" y="77"/>
                    <a:pt x="145" y="0"/>
                  </a:cubicBezTo>
                  <a:lnTo>
                    <a:pt x="111" y="0"/>
                  </a:lnTo>
                  <a:cubicBezTo>
                    <a:pt x="69" y="0"/>
                    <a:pt x="1" y="0"/>
                    <a:pt x="1" y="77"/>
                  </a:cubicBezTo>
                  <a:cubicBezTo>
                    <a:pt x="1" y="289"/>
                    <a:pt x="213" y="468"/>
                    <a:pt x="323" y="604"/>
                  </a:cubicBezTo>
                  <a:cubicBezTo>
                    <a:pt x="357" y="638"/>
                    <a:pt x="357" y="638"/>
                    <a:pt x="391" y="638"/>
                  </a:cubicBezTo>
                  <a:close/>
                </a:path>
              </a:pathLst>
            </a:custGeom>
            <a:solidFill>
              <a:schemeClr val="accent2"/>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1366" name="Google Shape;1366;p52"/>
            <p:cNvSpPr/>
            <p:nvPr/>
          </p:nvSpPr>
          <p:spPr>
            <a:xfrm>
              <a:off x="7371367" y="3868215"/>
              <a:ext cx="13331" cy="21697"/>
            </a:xfrm>
            <a:custGeom>
              <a:avLst/>
              <a:gdLst/>
              <a:ahLst/>
              <a:cxnLst/>
              <a:rect l="l" t="t" r="r" b="b"/>
              <a:pathLst>
                <a:path w="392" h="638" extrusionOk="0">
                  <a:moveTo>
                    <a:pt x="323" y="638"/>
                  </a:moveTo>
                  <a:cubicBezTo>
                    <a:pt x="357" y="638"/>
                    <a:pt x="391" y="638"/>
                    <a:pt x="391" y="604"/>
                  </a:cubicBezTo>
                  <a:cubicBezTo>
                    <a:pt x="357" y="349"/>
                    <a:pt x="289" y="103"/>
                    <a:pt x="77" y="1"/>
                  </a:cubicBezTo>
                  <a:lnTo>
                    <a:pt x="77" y="1"/>
                  </a:lnTo>
                  <a:cubicBezTo>
                    <a:pt x="43" y="1"/>
                    <a:pt x="0" y="35"/>
                    <a:pt x="43" y="69"/>
                  </a:cubicBezTo>
                  <a:cubicBezTo>
                    <a:pt x="111" y="247"/>
                    <a:pt x="213" y="392"/>
                    <a:pt x="255" y="604"/>
                  </a:cubicBezTo>
                  <a:cubicBezTo>
                    <a:pt x="255" y="638"/>
                    <a:pt x="289" y="638"/>
                    <a:pt x="323" y="638"/>
                  </a:cubicBezTo>
                  <a:close/>
                </a:path>
              </a:pathLst>
            </a:custGeom>
            <a:solidFill>
              <a:schemeClr val="accent2"/>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1367" name="Google Shape;1367;p52"/>
            <p:cNvSpPr/>
            <p:nvPr/>
          </p:nvSpPr>
          <p:spPr>
            <a:xfrm>
              <a:off x="7329469" y="3871684"/>
              <a:ext cx="11869" cy="25472"/>
            </a:xfrm>
            <a:custGeom>
              <a:avLst/>
              <a:gdLst/>
              <a:ahLst/>
              <a:cxnLst/>
              <a:rect l="l" t="t" r="r" b="b"/>
              <a:pathLst>
                <a:path w="349" h="749" extrusionOk="0">
                  <a:moveTo>
                    <a:pt x="213" y="748"/>
                  </a:moveTo>
                  <a:cubicBezTo>
                    <a:pt x="247" y="748"/>
                    <a:pt x="281" y="714"/>
                    <a:pt x="315" y="672"/>
                  </a:cubicBezTo>
                  <a:cubicBezTo>
                    <a:pt x="315" y="460"/>
                    <a:pt x="349" y="247"/>
                    <a:pt x="281" y="77"/>
                  </a:cubicBezTo>
                  <a:cubicBezTo>
                    <a:pt x="281" y="35"/>
                    <a:pt x="247" y="1"/>
                    <a:pt x="213" y="1"/>
                  </a:cubicBezTo>
                  <a:cubicBezTo>
                    <a:pt x="170" y="1"/>
                    <a:pt x="136" y="35"/>
                    <a:pt x="102" y="77"/>
                  </a:cubicBezTo>
                  <a:cubicBezTo>
                    <a:pt x="1" y="247"/>
                    <a:pt x="68" y="502"/>
                    <a:pt x="136" y="672"/>
                  </a:cubicBezTo>
                  <a:cubicBezTo>
                    <a:pt x="136" y="748"/>
                    <a:pt x="170" y="748"/>
                    <a:pt x="213" y="748"/>
                  </a:cubicBezTo>
                  <a:close/>
                </a:path>
              </a:pathLst>
            </a:custGeom>
            <a:solidFill>
              <a:schemeClr val="accent2"/>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1368" name="Google Shape;1368;p52"/>
            <p:cNvSpPr/>
            <p:nvPr/>
          </p:nvSpPr>
          <p:spPr>
            <a:xfrm>
              <a:off x="7289613" y="3859849"/>
              <a:ext cx="13297" cy="21697"/>
            </a:xfrm>
            <a:custGeom>
              <a:avLst/>
              <a:gdLst/>
              <a:ahLst/>
              <a:cxnLst/>
              <a:rect l="l" t="t" r="r" b="b"/>
              <a:pathLst>
                <a:path w="391" h="638" extrusionOk="0">
                  <a:moveTo>
                    <a:pt x="145" y="638"/>
                  </a:moveTo>
                  <a:cubicBezTo>
                    <a:pt x="213" y="638"/>
                    <a:pt x="281" y="595"/>
                    <a:pt x="281" y="527"/>
                  </a:cubicBezTo>
                  <a:cubicBezTo>
                    <a:pt x="281" y="459"/>
                    <a:pt x="323" y="383"/>
                    <a:pt x="357" y="315"/>
                  </a:cubicBezTo>
                  <a:lnTo>
                    <a:pt x="357" y="213"/>
                  </a:lnTo>
                  <a:cubicBezTo>
                    <a:pt x="391" y="170"/>
                    <a:pt x="391" y="136"/>
                    <a:pt x="391" y="102"/>
                  </a:cubicBezTo>
                  <a:cubicBezTo>
                    <a:pt x="391" y="34"/>
                    <a:pt x="357" y="34"/>
                    <a:pt x="323" y="1"/>
                  </a:cubicBezTo>
                  <a:lnTo>
                    <a:pt x="323" y="1"/>
                  </a:lnTo>
                  <a:cubicBezTo>
                    <a:pt x="213" y="1"/>
                    <a:pt x="68" y="136"/>
                    <a:pt x="34" y="213"/>
                  </a:cubicBezTo>
                  <a:cubicBezTo>
                    <a:pt x="0" y="315"/>
                    <a:pt x="0" y="459"/>
                    <a:pt x="34" y="561"/>
                  </a:cubicBezTo>
                  <a:cubicBezTo>
                    <a:pt x="68" y="595"/>
                    <a:pt x="111" y="638"/>
                    <a:pt x="145" y="638"/>
                  </a:cubicBezTo>
                  <a:close/>
                </a:path>
              </a:pathLst>
            </a:custGeom>
            <a:solidFill>
              <a:schemeClr val="accent2"/>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1369" name="Google Shape;1369;p52"/>
            <p:cNvSpPr/>
            <p:nvPr/>
          </p:nvSpPr>
          <p:spPr>
            <a:xfrm>
              <a:off x="7260706" y="3832099"/>
              <a:ext cx="18228" cy="25200"/>
            </a:xfrm>
            <a:custGeom>
              <a:avLst/>
              <a:gdLst/>
              <a:ahLst/>
              <a:cxnLst/>
              <a:rect l="l" t="t" r="r" b="b"/>
              <a:pathLst>
                <a:path w="536" h="741" extrusionOk="0">
                  <a:moveTo>
                    <a:pt x="111" y="740"/>
                  </a:moveTo>
                  <a:cubicBezTo>
                    <a:pt x="145" y="740"/>
                    <a:pt x="179" y="740"/>
                    <a:pt x="179" y="706"/>
                  </a:cubicBezTo>
                  <a:cubicBezTo>
                    <a:pt x="247" y="604"/>
                    <a:pt x="324" y="528"/>
                    <a:pt x="392" y="426"/>
                  </a:cubicBezTo>
                  <a:cubicBezTo>
                    <a:pt x="459" y="315"/>
                    <a:pt x="536" y="213"/>
                    <a:pt x="493" y="103"/>
                  </a:cubicBezTo>
                  <a:cubicBezTo>
                    <a:pt x="493" y="35"/>
                    <a:pt x="425" y="1"/>
                    <a:pt x="392" y="1"/>
                  </a:cubicBezTo>
                  <a:lnTo>
                    <a:pt x="358" y="1"/>
                  </a:lnTo>
                  <a:cubicBezTo>
                    <a:pt x="213" y="35"/>
                    <a:pt x="179" y="179"/>
                    <a:pt x="145" y="281"/>
                  </a:cubicBezTo>
                  <a:cubicBezTo>
                    <a:pt x="69" y="392"/>
                    <a:pt x="35" y="494"/>
                    <a:pt x="1" y="604"/>
                  </a:cubicBezTo>
                  <a:cubicBezTo>
                    <a:pt x="1" y="672"/>
                    <a:pt x="69" y="740"/>
                    <a:pt x="111" y="740"/>
                  </a:cubicBezTo>
                  <a:close/>
                </a:path>
              </a:pathLst>
            </a:custGeom>
            <a:solidFill>
              <a:schemeClr val="accent2"/>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1370" name="Google Shape;1370;p52"/>
            <p:cNvSpPr/>
            <p:nvPr/>
          </p:nvSpPr>
          <p:spPr>
            <a:xfrm>
              <a:off x="7322260" y="3818836"/>
              <a:ext cx="8400" cy="19384"/>
            </a:xfrm>
            <a:custGeom>
              <a:avLst/>
              <a:gdLst/>
              <a:ahLst/>
              <a:cxnLst/>
              <a:rect l="l" t="t" r="r" b="b"/>
              <a:pathLst>
                <a:path w="247" h="570" extrusionOk="0">
                  <a:moveTo>
                    <a:pt x="136" y="569"/>
                  </a:moveTo>
                  <a:cubicBezTo>
                    <a:pt x="170" y="569"/>
                    <a:pt x="213" y="527"/>
                    <a:pt x="213" y="459"/>
                  </a:cubicBezTo>
                  <a:cubicBezTo>
                    <a:pt x="213" y="391"/>
                    <a:pt x="213" y="315"/>
                    <a:pt x="247" y="213"/>
                  </a:cubicBezTo>
                  <a:lnTo>
                    <a:pt x="247" y="102"/>
                  </a:lnTo>
                  <a:cubicBezTo>
                    <a:pt x="247" y="68"/>
                    <a:pt x="247" y="68"/>
                    <a:pt x="213" y="34"/>
                  </a:cubicBezTo>
                  <a:cubicBezTo>
                    <a:pt x="213" y="0"/>
                    <a:pt x="213" y="0"/>
                    <a:pt x="170" y="0"/>
                  </a:cubicBezTo>
                  <a:lnTo>
                    <a:pt x="136" y="0"/>
                  </a:lnTo>
                  <a:cubicBezTo>
                    <a:pt x="102" y="34"/>
                    <a:pt x="34" y="102"/>
                    <a:pt x="0" y="179"/>
                  </a:cubicBezTo>
                  <a:cubicBezTo>
                    <a:pt x="0" y="281"/>
                    <a:pt x="0" y="391"/>
                    <a:pt x="34" y="493"/>
                  </a:cubicBezTo>
                  <a:cubicBezTo>
                    <a:pt x="68" y="527"/>
                    <a:pt x="102" y="569"/>
                    <a:pt x="136" y="569"/>
                  </a:cubicBezTo>
                  <a:close/>
                </a:path>
              </a:pathLst>
            </a:custGeom>
            <a:solidFill>
              <a:schemeClr val="accent2"/>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1371" name="Google Shape;1371;p52"/>
            <p:cNvSpPr/>
            <p:nvPr/>
          </p:nvSpPr>
          <p:spPr>
            <a:xfrm>
              <a:off x="7340148" y="3753814"/>
              <a:ext cx="15643" cy="19418"/>
            </a:xfrm>
            <a:custGeom>
              <a:avLst/>
              <a:gdLst/>
              <a:ahLst/>
              <a:cxnLst/>
              <a:rect l="l" t="t" r="r" b="b"/>
              <a:pathLst>
                <a:path w="460" h="571" extrusionOk="0">
                  <a:moveTo>
                    <a:pt x="145" y="570"/>
                  </a:moveTo>
                  <a:cubicBezTo>
                    <a:pt x="179" y="570"/>
                    <a:pt x="213" y="570"/>
                    <a:pt x="247" y="528"/>
                  </a:cubicBezTo>
                  <a:cubicBezTo>
                    <a:pt x="358" y="392"/>
                    <a:pt x="460" y="179"/>
                    <a:pt x="358" y="35"/>
                  </a:cubicBezTo>
                  <a:cubicBezTo>
                    <a:pt x="324" y="1"/>
                    <a:pt x="281" y="1"/>
                    <a:pt x="247" y="1"/>
                  </a:cubicBezTo>
                  <a:cubicBezTo>
                    <a:pt x="213" y="1"/>
                    <a:pt x="179" y="1"/>
                    <a:pt x="145" y="35"/>
                  </a:cubicBezTo>
                  <a:cubicBezTo>
                    <a:pt x="35" y="145"/>
                    <a:pt x="111" y="281"/>
                    <a:pt x="69" y="426"/>
                  </a:cubicBezTo>
                  <a:cubicBezTo>
                    <a:pt x="1" y="494"/>
                    <a:pt x="69" y="570"/>
                    <a:pt x="145" y="570"/>
                  </a:cubicBezTo>
                  <a:close/>
                </a:path>
              </a:pathLst>
            </a:custGeom>
            <a:solidFill>
              <a:schemeClr val="accent2"/>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1372" name="Google Shape;1372;p52"/>
            <p:cNvSpPr/>
            <p:nvPr/>
          </p:nvSpPr>
          <p:spPr>
            <a:xfrm>
              <a:off x="7299135" y="3793399"/>
              <a:ext cx="8706" cy="20541"/>
            </a:xfrm>
            <a:custGeom>
              <a:avLst/>
              <a:gdLst/>
              <a:ahLst/>
              <a:cxnLst/>
              <a:rect l="l" t="t" r="r" b="b"/>
              <a:pathLst>
                <a:path w="256" h="604" extrusionOk="0">
                  <a:moveTo>
                    <a:pt x="111" y="604"/>
                  </a:moveTo>
                  <a:cubicBezTo>
                    <a:pt x="179" y="604"/>
                    <a:pt x="213" y="570"/>
                    <a:pt x="213" y="502"/>
                  </a:cubicBezTo>
                  <a:cubicBezTo>
                    <a:pt x="213" y="425"/>
                    <a:pt x="213" y="357"/>
                    <a:pt x="255" y="256"/>
                  </a:cubicBezTo>
                  <a:cubicBezTo>
                    <a:pt x="255" y="179"/>
                    <a:pt x="255" y="111"/>
                    <a:pt x="213" y="43"/>
                  </a:cubicBezTo>
                  <a:cubicBezTo>
                    <a:pt x="179" y="1"/>
                    <a:pt x="145" y="1"/>
                    <a:pt x="111" y="1"/>
                  </a:cubicBezTo>
                  <a:cubicBezTo>
                    <a:pt x="111" y="1"/>
                    <a:pt x="77" y="1"/>
                    <a:pt x="77" y="43"/>
                  </a:cubicBezTo>
                  <a:cubicBezTo>
                    <a:pt x="1" y="111"/>
                    <a:pt x="1" y="179"/>
                    <a:pt x="1" y="256"/>
                  </a:cubicBezTo>
                  <a:cubicBezTo>
                    <a:pt x="43" y="357"/>
                    <a:pt x="43" y="425"/>
                    <a:pt x="43" y="502"/>
                  </a:cubicBezTo>
                  <a:cubicBezTo>
                    <a:pt x="43" y="570"/>
                    <a:pt x="77" y="604"/>
                    <a:pt x="111" y="604"/>
                  </a:cubicBezTo>
                  <a:close/>
                </a:path>
              </a:pathLst>
            </a:custGeom>
            <a:solidFill>
              <a:schemeClr val="accent2"/>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1373" name="Google Shape;1373;p52"/>
            <p:cNvSpPr/>
            <p:nvPr/>
          </p:nvSpPr>
          <p:spPr>
            <a:xfrm>
              <a:off x="7336679" y="3703279"/>
              <a:ext cx="9590" cy="22853"/>
            </a:xfrm>
            <a:custGeom>
              <a:avLst/>
              <a:gdLst/>
              <a:ahLst/>
              <a:cxnLst/>
              <a:rect l="l" t="t" r="r" b="b"/>
              <a:pathLst>
                <a:path w="282" h="672" extrusionOk="0">
                  <a:moveTo>
                    <a:pt x="103" y="671"/>
                  </a:moveTo>
                  <a:cubicBezTo>
                    <a:pt x="137" y="671"/>
                    <a:pt x="171" y="637"/>
                    <a:pt x="171" y="603"/>
                  </a:cubicBezTo>
                  <a:cubicBezTo>
                    <a:pt x="213" y="493"/>
                    <a:pt x="247" y="391"/>
                    <a:pt x="247" y="315"/>
                  </a:cubicBezTo>
                  <a:cubicBezTo>
                    <a:pt x="281" y="213"/>
                    <a:pt x="281" y="102"/>
                    <a:pt x="247" y="34"/>
                  </a:cubicBezTo>
                  <a:cubicBezTo>
                    <a:pt x="213" y="34"/>
                    <a:pt x="213" y="0"/>
                    <a:pt x="171" y="0"/>
                  </a:cubicBezTo>
                  <a:cubicBezTo>
                    <a:pt x="137" y="0"/>
                    <a:pt x="137" y="0"/>
                    <a:pt x="103" y="34"/>
                  </a:cubicBezTo>
                  <a:cubicBezTo>
                    <a:pt x="35" y="68"/>
                    <a:pt x="35" y="179"/>
                    <a:pt x="35" y="281"/>
                  </a:cubicBezTo>
                  <a:cubicBezTo>
                    <a:pt x="35" y="357"/>
                    <a:pt x="35" y="459"/>
                    <a:pt x="1" y="569"/>
                  </a:cubicBezTo>
                  <a:cubicBezTo>
                    <a:pt x="1" y="637"/>
                    <a:pt x="69" y="671"/>
                    <a:pt x="103" y="671"/>
                  </a:cubicBezTo>
                  <a:close/>
                </a:path>
              </a:pathLst>
            </a:custGeom>
            <a:solidFill>
              <a:schemeClr val="accent2"/>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1374" name="Google Shape;1374;p52"/>
            <p:cNvSpPr/>
            <p:nvPr/>
          </p:nvSpPr>
          <p:spPr>
            <a:xfrm>
              <a:off x="6943509" y="3050947"/>
              <a:ext cx="736704" cy="486239"/>
            </a:xfrm>
            <a:custGeom>
              <a:avLst/>
              <a:gdLst/>
              <a:ahLst/>
              <a:cxnLst/>
              <a:rect l="l" t="t" r="r" b="b"/>
              <a:pathLst>
                <a:path w="21663" h="14298" extrusionOk="0">
                  <a:moveTo>
                    <a:pt x="9447" y="14298"/>
                  </a:moveTo>
                  <a:lnTo>
                    <a:pt x="15359" y="12242"/>
                  </a:lnTo>
                  <a:cubicBezTo>
                    <a:pt x="15359" y="12242"/>
                    <a:pt x="21662" y="4316"/>
                    <a:pt x="16710" y="1097"/>
                  </a:cubicBezTo>
                  <a:cubicBezTo>
                    <a:pt x="15504" y="315"/>
                    <a:pt x="14374" y="1"/>
                    <a:pt x="13380" y="1"/>
                  </a:cubicBezTo>
                  <a:cubicBezTo>
                    <a:pt x="10262" y="1"/>
                    <a:pt x="8283" y="2898"/>
                    <a:pt x="8283" y="2898"/>
                  </a:cubicBezTo>
                  <a:cubicBezTo>
                    <a:pt x="8283" y="2898"/>
                    <a:pt x="7365" y="2583"/>
                    <a:pt x="6159" y="2583"/>
                  </a:cubicBezTo>
                  <a:cubicBezTo>
                    <a:pt x="4494" y="2583"/>
                    <a:pt x="2337" y="3187"/>
                    <a:pt x="1453" y="6117"/>
                  </a:cubicBezTo>
                  <a:cubicBezTo>
                    <a:pt x="0" y="11180"/>
                    <a:pt x="9447" y="14298"/>
                    <a:pt x="9447" y="14298"/>
                  </a:cubicBezTo>
                  <a:close/>
                </a:path>
              </a:pathLst>
            </a:custGeom>
            <a:solidFill>
              <a:srgbClr val="FFF8A2"/>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1375" name="Google Shape;1375;p52"/>
            <p:cNvSpPr/>
            <p:nvPr/>
          </p:nvSpPr>
          <p:spPr>
            <a:xfrm>
              <a:off x="7533403" y="3154398"/>
              <a:ext cx="13059" cy="32375"/>
            </a:xfrm>
            <a:custGeom>
              <a:avLst/>
              <a:gdLst/>
              <a:ahLst/>
              <a:cxnLst/>
              <a:rect l="l" t="t" r="r" b="b"/>
              <a:pathLst>
                <a:path w="384" h="952" extrusionOk="0">
                  <a:moveTo>
                    <a:pt x="213" y="952"/>
                  </a:moveTo>
                  <a:lnTo>
                    <a:pt x="247" y="918"/>
                  </a:lnTo>
                  <a:cubicBezTo>
                    <a:pt x="315" y="637"/>
                    <a:pt x="383" y="246"/>
                    <a:pt x="137" y="0"/>
                  </a:cubicBezTo>
                  <a:lnTo>
                    <a:pt x="103" y="0"/>
                  </a:lnTo>
                  <a:cubicBezTo>
                    <a:pt x="35" y="0"/>
                    <a:pt x="1" y="34"/>
                    <a:pt x="1" y="68"/>
                  </a:cubicBezTo>
                  <a:cubicBezTo>
                    <a:pt x="1" y="357"/>
                    <a:pt x="171" y="603"/>
                    <a:pt x="137" y="884"/>
                  </a:cubicBezTo>
                  <a:cubicBezTo>
                    <a:pt x="137" y="918"/>
                    <a:pt x="171" y="952"/>
                    <a:pt x="213" y="952"/>
                  </a:cubicBezTo>
                  <a:close/>
                </a:path>
              </a:pathLst>
            </a:custGeom>
            <a:solidFill>
              <a:schemeClr val="accent2"/>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1376" name="Google Shape;1376;p52"/>
            <p:cNvSpPr/>
            <p:nvPr/>
          </p:nvSpPr>
          <p:spPr>
            <a:xfrm>
              <a:off x="7526193" y="3198880"/>
              <a:ext cx="9556" cy="24009"/>
            </a:xfrm>
            <a:custGeom>
              <a:avLst/>
              <a:gdLst/>
              <a:ahLst/>
              <a:cxnLst/>
              <a:rect l="l" t="t" r="r" b="b"/>
              <a:pathLst>
                <a:path w="281" h="706" extrusionOk="0">
                  <a:moveTo>
                    <a:pt x="136" y="705"/>
                  </a:moveTo>
                  <a:cubicBezTo>
                    <a:pt x="170" y="705"/>
                    <a:pt x="213" y="671"/>
                    <a:pt x="213" y="637"/>
                  </a:cubicBezTo>
                  <a:cubicBezTo>
                    <a:pt x="247" y="535"/>
                    <a:pt x="281" y="391"/>
                    <a:pt x="281" y="281"/>
                  </a:cubicBezTo>
                  <a:cubicBezTo>
                    <a:pt x="281" y="179"/>
                    <a:pt x="281" y="68"/>
                    <a:pt x="170" y="0"/>
                  </a:cubicBezTo>
                  <a:lnTo>
                    <a:pt x="136" y="0"/>
                  </a:lnTo>
                  <a:lnTo>
                    <a:pt x="102" y="0"/>
                  </a:lnTo>
                  <a:cubicBezTo>
                    <a:pt x="1" y="68"/>
                    <a:pt x="1" y="179"/>
                    <a:pt x="1" y="281"/>
                  </a:cubicBezTo>
                  <a:cubicBezTo>
                    <a:pt x="1" y="391"/>
                    <a:pt x="35" y="535"/>
                    <a:pt x="35" y="637"/>
                  </a:cubicBezTo>
                  <a:cubicBezTo>
                    <a:pt x="69" y="671"/>
                    <a:pt x="102" y="705"/>
                    <a:pt x="136" y="705"/>
                  </a:cubicBezTo>
                  <a:close/>
                </a:path>
              </a:pathLst>
            </a:custGeom>
            <a:solidFill>
              <a:schemeClr val="accent2"/>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1377" name="Google Shape;1377;p52"/>
            <p:cNvSpPr/>
            <p:nvPr/>
          </p:nvSpPr>
          <p:spPr>
            <a:xfrm>
              <a:off x="7494703" y="3198880"/>
              <a:ext cx="11018" cy="30063"/>
            </a:xfrm>
            <a:custGeom>
              <a:avLst/>
              <a:gdLst/>
              <a:ahLst/>
              <a:cxnLst/>
              <a:rect l="l" t="t" r="r" b="b"/>
              <a:pathLst>
                <a:path w="324" h="884" extrusionOk="0">
                  <a:moveTo>
                    <a:pt x="145" y="884"/>
                  </a:moveTo>
                  <a:cubicBezTo>
                    <a:pt x="179" y="884"/>
                    <a:pt x="213" y="850"/>
                    <a:pt x="213" y="850"/>
                  </a:cubicBezTo>
                  <a:cubicBezTo>
                    <a:pt x="247" y="705"/>
                    <a:pt x="289" y="535"/>
                    <a:pt x="289" y="391"/>
                  </a:cubicBezTo>
                  <a:cubicBezTo>
                    <a:pt x="289" y="247"/>
                    <a:pt x="323" y="145"/>
                    <a:pt x="213" y="0"/>
                  </a:cubicBezTo>
                  <a:lnTo>
                    <a:pt x="145" y="0"/>
                  </a:lnTo>
                  <a:lnTo>
                    <a:pt x="77" y="0"/>
                  </a:lnTo>
                  <a:cubicBezTo>
                    <a:pt x="1" y="145"/>
                    <a:pt x="1" y="247"/>
                    <a:pt x="35" y="391"/>
                  </a:cubicBezTo>
                  <a:cubicBezTo>
                    <a:pt x="35" y="535"/>
                    <a:pt x="35" y="705"/>
                    <a:pt x="111" y="850"/>
                  </a:cubicBezTo>
                  <a:close/>
                </a:path>
              </a:pathLst>
            </a:custGeom>
            <a:solidFill>
              <a:schemeClr val="accent2"/>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1378" name="Google Shape;1378;p52"/>
            <p:cNvSpPr/>
            <p:nvPr/>
          </p:nvSpPr>
          <p:spPr>
            <a:xfrm>
              <a:off x="7518984" y="3255502"/>
              <a:ext cx="14453" cy="26594"/>
            </a:xfrm>
            <a:custGeom>
              <a:avLst/>
              <a:gdLst/>
              <a:ahLst/>
              <a:cxnLst/>
              <a:rect l="l" t="t" r="r" b="b"/>
              <a:pathLst>
                <a:path w="425" h="782" extrusionOk="0">
                  <a:moveTo>
                    <a:pt x="102" y="782"/>
                  </a:moveTo>
                  <a:cubicBezTo>
                    <a:pt x="136" y="782"/>
                    <a:pt x="136" y="782"/>
                    <a:pt x="170" y="739"/>
                  </a:cubicBezTo>
                  <a:cubicBezTo>
                    <a:pt x="247" y="569"/>
                    <a:pt x="425" y="247"/>
                    <a:pt x="281" y="34"/>
                  </a:cubicBezTo>
                  <a:cubicBezTo>
                    <a:pt x="281" y="34"/>
                    <a:pt x="247" y="0"/>
                    <a:pt x="213" y="0"/>
                  </a:cubicBezTo>
                  <a:cubicBezTo>
                    <a:pt x="170" y="0"/>
                    <a:pt x="170" y="0"/>
                    <a:pt x="136" y="34"/>
                  </a:cubicBezTo>
                  <a:cubicBezTo>
                    <a:pt x="68" y="102"/>
                    <a:pt x="68" y="213"/>
                    <a:pt x="68" y="315"/>
                  </a:cubicBezTo>
                  <a:cubicBezTo>
                    <a:pt x="34" y="425"/>
                    <a:pt x="34" y="569"/>
                    <a:pt x="34" y="671"/>
                  </a:cubicBezTo>
                  <a:cubicBezTo>
                    <a:pt x="0" y="739"/>
                    <a:pt x="68" y="782"/>
                    <a:pt x="102" y="782"/>
                  </a:cubicBezTo>
                  <a:close/>
                </a:path>
              </a:pathLst>
            </a:custGeom>
            <a:solidFill>
              <a:srgbClr val="FF8E8F"/>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1379" name="Google Shape;1379;p52"/>
            <p:cNvSpPr/>
            <p:nvPr/>
          </p:nvSpPr>
          <p:spPr>
            <a:xfrm>
              <a:off x="7473040" y="3253190"/>
              <a:ext cx="9862" cy="25166"/>
            </a:xfrm>
            <a:custGeom>
              <a:avLst/>
              <a:gdLst/>
              <a:ahLst/>
              <a:cxnLst/>
              <a:rect l="l" t="t" r="r" b="b"/>
              <a:pathLst>
                <a:path w="290" h="740" extrusionOk="0">
                  <a:moveTo>
                    <a:pt x="213" y="739"/>
                  </a:moveTo>
                  <a:cubicBezTo>
                    <a:pt x="247" y="739"/>
                    <a:pt x="289" y="739"/>
                    <a:pt x="289" y="671"/>
                  </a:cubicBezTo>
                  <a:cubicBezTo>
                    <a:pt x="289" y="561"/>
                    <a:pt x="247" y="459"/>
                    <a:pt x="247" y="315"/>
                  </a:cubicBezTo>
                  <a:cubicBezTo>
                    <a:pt x="247" y="247"/>
                    <a:pt x="247" y="136"/>
                    <a:pt x="179" y="34"/>
                  </a:cubicBezTo>
                  <a:cubicBezTo>
                    <a:pt x="179" y="0"/>
                    <a:pt x="145" y="0"/>
                    <a:pt x="111" y="0"/>
                  </a:cubicBezTo>
                  <a:cubicBezTo>
                    <a:pt x="77" y="0"/>
                    <a:pt x="34" y="34"/>
                    <a:pt x="34" y="68"/>
                  </a:cubicBezTo>
                  <a:cubicBezTo>
                    <a:pt x="0" y="170"/>
                    <a:pt x="34" y="247"/>
                    <a:pt x="77" y="349"/>
                  </a:cubicBezTo>
                  <a:cubicBezTo>
                    <a:pt x="77" y="459"/>
                    <a:pt x="111" y="561"/>
                    <a:pt x="111" y="705"/>
                  </a:cubicBezTo>
                  <a:cubicBezTo>
                    <a:pt x="145" y="739"/>
                    <a:pt x="179" y="739"/>
                    <a:pt x="213" y="739"/>
                  </a:cubicBezTo>
                  <a:close/>
                </a:path>
              </a:pathLst>
            </a:custGeom>
            <a:solidFill>
              <a:schemeClr val="accent2"/>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1380" name="Google Shape;1380;p52"/>
            <p:cNvSpPr/>
            <p:nvPr/>
          </p:nvSpPr>
          <p:spPr>
            <a:xfrm>
              <a:off x="7447908" y="3192792"/>
              <a:ext cx="10712" cy="28940"/>
            </a:xfrm>
            <a:custGeom>
              <a:avLst/>
              <a:gdLst/>
              <a:ahLst/>
              <a:cxnLst/>
              <a:rect l="l" t="t" r="r" b="b"/>
              <a:pathLst>
                <a:path w="315" h="851" extrusionOk="0">
                  <a:moveTo>
                    <a:pt x="213" y="850"/>
                  </a:moveTo>
                  <a:cubicBezTo>
                    <a:pt x="247" y="850"/>
                    <a:pt x="315" y="816"/>
                    <a:pt x="315" y="748"/>
                  </a:cubicBezTo>
                  <a:cubicBezTo>
                    <a:pt x="315" y="536"/>
                    <a:pt x="315" y="213"/>
                    <a:pt x="179" y="35"/>
                  </a:cubicBezTo>
                  <a:cubicBezTo>
                    <a:pt x="136" y="1"/>
                    <a:pt x="102" y="1"/>
                    <a:pt x="68" y="1"/>
                  </a:cubicBezTo>
                  <a:cubicBezTo>
                    <a:pt x="34" y="1"/>
                    <a:pt x="0" y="1"/>
                    <a:pt x="0" y="77"/>
                  </a:cubicBezTo>
                  <a:cubicBezTo>
                    <a:pt x="0" y="179"/>
                    <a:pt x="34" y="324"/>
                    <a:pt x="68" y="426"/>
                  </a:cubicBezTo>
                  <a:cubicBezTo>
                    <a:pt x="68" y="536"/>
                    <a:pt x="102" y="638"/>
                    <a:pt x="136" y="782"/>
                  </a:cubicBezTo>
                  <a:cubicBezTo>
                    <a:pt x="136" y="816"/>
                    <a:pt x="179" y="850"/>
                    <a:pt x="213" y="850"/>
                  </a:cubicBezTo>
                  <a:close/>
                </a:path>
              </a:pathLst>
            </a:custGeom>
            <a:solidFill>
              <a:schemeClr val="accent2"/>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1381" name="Google Shape;1381;p52"/>
            <p:cNvSpPr/>
            <p:nvPr/>
          </p:nvSpPr>
          <p:spPr>
            <a:xfrm>
              <a:off x="7465830" y="3152085"/>
              <a:ext cx="7244" cy="22853"/>
            </a:xfrm>
            <a:custGeom>
              <a:avLst/>
              <a:gdLst/>
              <a:ahLst/>
              <a:cxnLst/>
              <a:rect l="l" t="t" r="r" b="b"/>
              <a:pathLst>
                <a:path w="213" h="672" extrusionOk="0">
                  <a:moveTo>
                    <a:pt x="111" y="671"/>
                  </a:moveTo>
                  <a:cubicBezTo>
                    <a:pt x="145" y="671"/>
                    <a:pt x="212" y="637"/>
                    <a:pt x="179" y="595"/>
                  </a:cubicBezTo>
                  <a:cubicBezTo>
                    <a:pt x="179" y="425"/>
                    <a:pt x="179" y="246"/>
                    <a:pt x="145" y="68"/>
                  </a:cubicBezTo>
                  <a:cubicBezTo>
                    <a:pt x="145" y="34"/>
                    <a:pt x="111" y="0"/>
                    <a:pt x="77" y="0"/>
                  </a:cubicBezTo>
                  <a:cubicBezTo>
                    <a:pt x="34" y="0"/>
                    <a:pt x="34" y="34"/>
                    <a:pt x="0" y="68"/>
                  </a:cubicBezTo>
                  <a:cubicBezTo>
                    <a:pt x="0" y="246"/>
                    <a:pt x="0" y="425"/>
                    <a:pt x="34" y="595"/>
                  </a:cubicBezTo>
                  <a:cubicBezTo>
                    <a:pt x="34" y="671"/>
                    <a:pt x="77" y="671"/>
                    <a:pt x="111" y="671"/>
                  </a:cubicBezTo>
                  <a:close/>
                </a:path>
              </a:pathLst>
            </a:custGeom>
            <a:solidFill>
              <a:schemeClr val="accent2"/>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1382" name="Google Shape;1382;p52"/>
            <p:cNvSpPr/>
            <p:nvPr/>
          </p:nvSpPr>
          <p:spPr>
            <a:xfrm>
              <a:off x="7346804" y="3282062"/>
              <a:ext cx="14453" cy="21697"/>
            </a:xfrm>
            <a:custGeom>
              <a:avLst/>
              <a:gdLst/>
              <a:ahLst/>
              <a:cxnLst/>
              <a:rect l="l" t="t" r="r" b="b"/>
              <a:pathLst>
                <a:path w="425" h="638" extrusionOk="0">
                  <a:moveTo>
                    <a:pt x="315" y="638"/>
                  </a:moveTo>
                  <a:cubicBezTo>
                    <a:pt x="349" y="638"/>
                    <a:pt x="425" y="595"/>
                    <a:pt x="425" y="561"/>
                  </a:cubicBezTo>
                  <a:cubicBezTo>
                    <a:pt x="425" y="460"/>
                    <a:pt x="391" y="315"/>
                    <a:pt x="349" y="247"/>
                  </a:cubicBezTo>
                  <a:cubicBezTo>
                    <a:pt x="281" y="137"/>
                    <a:pt x="213" y="1"/>
                    <a:pt x="102" y="1"/>
                  </a:cubicBezTo>
                  <a:lnTo>
                    <a:pt x="102" y="1"/>
                  </a:lnTo>
                  <a:cubicBezTo>
                    <a:pt x="34" y="1"/>
                    <a:pt x="0" y="35"/>
                    <a:pt x="0" y="103"/>
                  </a:cubicBezTo>
                  <a:cubicBezTo>
                    <a:pt x="34" y="171"/>
                    <a:pt x="102" y="213"/>
                    <a:pt x="136" y="315"/>
                  </a:cubicBezTo>
                  <a:cubicBezTo>
                    <a:pt x="213" y="383"/>
                    <a:pt x="247" y="460"/>
                    <a:pt x="247" y="561"/>
                  </a:cubicBezTo>
                  <a:cubicBezTo>
                    <a:pt x="247" y="595"/>
                    <a:pt x="281" y="638"/>
                    <a:pt x="315" y="638"/>
                  </a:cubicBezTo>
                  <a:close/>
                </a:path>
              </a:pathLst>
            </a:custGeom>
            <a:solidFill>
              <a:schemeClr val="accent2"/>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1383" name="Google Shape;1383;p52"/>
            <p:cNvSpPr/>
            <p:nvPr/>
          </p:nvSpPr>
          <p:spPr>
            <a:xfrm>
              <a:off x="7325141" y="3293931"/>
              <a:ext cx="16766" cy="22853"/>
            </a:xfrm>
            <a:custGeom>
              <a:avLst/>
              <a:gdLst/>
              <a:ahLst/>
              <a:cxnLst/>
              <a:rect l="l" t="t" r="r" b="b"/>
              <a:pathLst>
                <a:path w="493" h="672" extrusionOk="0">
                  <a:moveTo>
                    <a:pt x="348" y="671"/>
                  </a:moveTo>
                  <a:cubicBezTo>
                    <a:pt x="425" y="671"/>
                    <a:pt x="493" y="569"/>
                    <a:pt x="459" y="459"/>
                  </a:cubicBezTo>
                  <a:cubicBezTo>
                    <a:pt x="425" y="391"/>
                    <a:pt x="391" y="323"/>
                    <a:pt x="314" y="246"/>
                  </a:cubicBezTo>
                  <a:cubicBezTo>
                    <a:pt x="280" y="145"/>
                    <a:pt x="246" y="77"/>
                    <a:pt x="179" y="34"/>
                  </a:cubicBezTo>
                  <a:cubicBezTo>
                    <a:pt x="179" y="0"/>
                    <a:pt x="136" y="0"/>
                    <a:pt x="102" y="0"/>
                  </a:cubicBezTo>
                  <a:cubicBezTo>
                    <a:pt x="68" y="0"/>
                    <a:pt x="0" y="77"/>
                    <a:pt x="0" y="111"/>
                  </a:cubicBezTo>
                  <a:cubicBezTo>
                    <a:pt x="0" y="212"/>
                    <a:pt x="68" y="289"/>
                    <a:pt x="102" y="357"/>
                  </a:cubicBezTo>
                  <a:cubicBezTo>
                    <a:pt x="136" y="459"/>
                    <a:pt x="213" y="535"/>
                    <a:pt x="246" y="603"/>
                  </a:cubicBezTo>
                  <a:cubicBezTo>
                    <a:pt x="280" y="637"/>
                    <a:pt x="314" y="671"/>
                    <a:pt x="348" y="671"/>
                  </a:cubicBezTo>
                  <a:close/>
                </a:path>
              </a:pathLst>
            </a:custGeom>
            <a:solidFill>
              <a:schemeClr val="accent2"/>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1384" name="Google Shape;1384;p52"/>
            <p:cNvSpPr/>
            <p:nvPr/>
          </p:nvSpPr>
          <p:spPr>
            <a:xfrm>
              <a:off x="7296235" y="3320490"/>
              <a:ext cx="19112" cy="26628"/>
            </a:xfrm>
            <a:custGeom>
              <a:avLst/>
              <a:gdLst/>
              <a:ahLst/>
              <a:cxnLst/>
              <a:rect l="l" t="t" r="r" b="b"/>
              <a:pathLst>
                <a:path w="562" h="783" extrusionOk="0">
                  <a:moveTo>
                    <a:pt x="459" y="782"/>
                  </a:moveTo>
                  <a:cubicBezTo>
                    <a:pt x="493" y="782"/>
                    <a:pt x="561" y="706"/>
                    <a:pt x="527" y="638"/>
                  </a:cubicBezTo>
                  <a:cubicBezTo>
                    <a:pt x="459" y="391"/>
                    <a:pt x="349" y="213"/>
                    <a:pt x="213" y="35"/>
                  </a:cubicBezTo>
                  <a:cubicBezTo>
                    <a:pt x="213" y="1"/>
                    <a:pt x="179" y="1"/>
                    <a:pt x="137" y="1"/>
                  </a:cubicBezTo>
                  <a:cubicBezTo>
                    <a:pt x="69" y="1"/>
                    <a:pt x="1" y="69"/>
                    <a:pt x="35" y="179"/>
                  </a:cubicBezTo>
                  <a:cubicBezTo>
                    <a:pt x="137" y="357"/>
                    <a:pt x="247" y="527"/>
                    <a:pt x="349" y="706"/>
                  </a:cubicBezTo>
                  <a:cubicBezTo>
                    <a:pt x="391" y="740"/>
                    <a:pt x="425" y="782"/>
                    <a:pt x="459" y="782"/>
                  </a:cubicBezTo>
                  <a:close/>
                </a:path>
              </a:pathLst>
            </a:custGeom>
            <a:solidFill>
              <a:schemeClr val="accent2"/>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1385" name="Google Shape;1385;p52"/>
            <p:cNvSpPr/>
            <p:nvPr/>
          </p:nvSpPr>
          <p:spPr>
            <a:xfrm>
              <a:off x="7315313" y="3253190"/>
              <a:ext cx="13331" cy="13025"/>
            </a:xfrm>
            <a:custGeom>
              <a:avLst/>
              <a:gdLst/>
              <a:ahLst/>
              <a:cxnLst/>
              <a:rect l="l" t="t" r="r" b="b"/>
              <a:pathLst>
                <a:path w="392" h="383" extrusionOk="0">
                  <a:moveTo>
                    <a:pt x="289" y="383"/>
                  </a:moveTo>
                  <a:cubicBezTo>
                    <a:pt x="323" y="383"/>
                    <a:pt x="391" y="349"/>
                    <a:pt x="357" y="281"/>
                  </a:cubicBezTo>
                  <a:lnTo>
                    <a:pt x="213" y="136"/>
                  </a:lnTo>
                  <a:cubicBezTo>
                    <a:pt x="179" y="68"/>
                    <a:pt x="179" y="34"/>
                    <a:pt x="111" y="0"/>
                  </a:cubicBezTo>
                  <a:lnTo>
                    <a:pt x="77" y="0"/>
                  </a:lnTo>
                  <a:cubicBezTo>
                    <a:pt x="43" y="0"/>
                    <a:pt x="0" y="34"/>
                    <a:pt x="0" y="68"/>
                  </a:cubicBezTo>
                  <a:cubicBezTo>
                    <a:pt x="43" y="136"/>
                    <a:pt x="77" y="170"/>
                    <a:pt x="111" y="213"/>
                  </a:cubicBezTo>
                  <a:lnTo>
                    <a:pt x="255" y="383"/>
                  </a:lnTo>
                  <a:close/>
                </a:path>
              </a:pathLst>
            </a:custGeom>
            <a:solidFill>
              <a:schemeClr val="accent2"/>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1386" name="Google Shape;1386;p52"/>
            <p:cNvSpPr/>
            <p:nvPr/>
          </p:nvSpPr>
          <p:spPr>
            <a:xfrm>
              <a:off x="7270831" y="3267643"/>
              <a:ext cx="19384" cy="25166"/>
            </a:xfrm>
            <a:custGeom>
              <a:avLst/>
              <a:gdLst/>
              <a:ahLst/>
              <a:cxnLst/>
              <a:rect l="l" t="t" r="r" b="b"/>
              <a:pathLst>
                <a:path w="570" h="740" extrusionOk="0">
                  <a:moveTo>
                    <a:pt x="459" y="739"/>
                  </a:moveTo>
                  <a:cubicBezTo>
                    <a:pt x="501" y="739"/>
                    <a:pt x="569" y="671"/>
                    <a:pt x="569" y="595"/>
                  </a:cubicBezTo>
                  <a:cubicBezTo>
                    <a:pt x="535" y="493"/>
                    <a:pt x="501" y="348"/>
                    <a:pt x="425" y="246"/>
                  </a:cubicBezTo>
                  <a:cubicBezTo>
                    <a:pt x="391" y="136"/>
                    <a:pt x="289" y="0"/>
                    <a:pt x="178" y="0"/>
                  </a:cubicBezTo>
                  <a:lnTo>
                    <a:pt x="145" y="0"/>
                  </a:lnTo>
                  <a:cubicBezTo>
                    <a:pt x="77" y="0"/>
                    <a:pt x="34" y="34"/>
                    <a:pt x="0" y="102"/>
                  </a:cubicBezTo>
                  <a:cubicBezTo>
                    <a:pt x="0" y="246"/>
                    <a:pt x="111" y="314"/>
                    <a:pt x="178" y="425"/>
                  </a:cubicBezTo>
                  <a:cubicBezTo>
                    <a:pt x="246" y="493"/>
                    <a:pt x="323" y="595"/>
                    <a:pt x="357" y="705"/>
                  </a:cubicBezTo>
                  <a:cubicBezTo>
                    <a:pt x="391" y="739"/>
                    <a:pt x="425" y="739"/>
                    <a:pt x="459" y="739"/>
                  </a:cubicBezTo>
                  <a:close/>
                </a:path>
              </a:pathLst>
            </a:custGeom>
            <a:solidFill>
              <a:schemeClr val="accent2"/>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1387" name="Google Shape;1387;p52"/>
            <p:cNvSpPr/>
            <p:nvPr/>
          </p:nvSpPr>
          <p:spPr>
            <a:xfrm>
              <a:off x="7240769" y="3285531"/>
              <a:ext cx="18228" cy="22853"/>
            </a:xfrm>
            <a:custGeom>
              <a:avLst/>
              <a:gdLst/>
              <a:ahLst/>
              <a:cxnLst/>
              <a:rect l="l" t="t" r="r" b="b"/>
              <a:pathLst>
                <a:path w="536" h="672" extrusionOk="0">
                  <a:moveTo>
                    <a:pt x="357" y="672"/>
                  </a:moveTo>
                  <a:cubicBezTo>
                    <a:pt x="425" y="672"/>
                    <a:pt x="536" y="570"/>
                    <a:pt x="459" y="493"/>
                  </a:cubicBezTo>
                  <a:cubicBezTo>
                    <a:pt x="391" y="324"/>
                    <a:pt x="323" y="111"/>
                    <a:pt x="145" y="1"/>
                  </a:cubicBezTo>
                  <a:lnTo>
                    <a:pt x="111" y="1"/>
                  </a:lnTo>
                  <a:cubicBezTo>
                    <a:pt x="69" y="1"/>
                    <a:pt x="1" y="35"/>
                    <a:pt x="1" y="69"/>
                  </a:cubicBezTo>
                  <a:cubicBezTo>
                    <a:pt x="1" y="179"/>
                    <a:pt x="35" y="247"/>
                    <a:pt x="111" y="358"/>
                  </a:cubicBezTo>
                  <a:cubicBezTo>
                    <a:pt x="145" y="425"/>
                    <a:pt x="179" y="536"/>
                    <a:pt x="247" y="604"/>
                  </a:cubicBezTo>
                  <a:cubicBezTo>
                    <a:pt x="247" y="672"/>
                    <a:pt x="281" y="672"/>
                    <a:pt x="357" y="672"/>
                  </a:cubicBezTo>
                  <a:close/>
                </a:path>
              </a:pathLst>
            </a:custGeom>
            <a:solidFill>
              <a:schemeClr val="accent2"/>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1388" name="Google Shape;1388;p52"/>
            <p:cNvSpPr/>
            <p:nvPr/>
          </p:nvSpPr>
          <p:spPr>
            <a:xfrm>
              <a:off x="7300860" y="3185583"/>
              <a:ext cx="23159" cy="28940"/>
            </a:xfrm>
            <a:custGeom>
              <a:avLst/>
              <a:gdLst/>
              <a:ahLst/>
              <a:cxnLst/>
              <a:rect l="l" t="t" r="r" b="b"/>
              <a:pathLst>
                <a:path w="681" h="851" extrusionOk="0">
                  <a:moveTo>
                    <a:pt x="536" y="850"/>
                  </a:moveTo>
                  <a:cubicBezTo>
                    <a:pt x="604" y="850"/>
                    <a:pt x="680" y="782"/>
                    <a:pt x="604" y="714"/>
                  </a:cubicBezTo>
                  <a:cubicBezTo>
                    <a:pt x="536" y="570"/>
                    <a:pt x="468" y="459"/>
                    <a:pt x="391" y="323"/>
                  </a:cubicBezTo>
                  <a:cubicBezTo>
                    <a:pt x="323" y="213"/>
                    <a:pt x="289" y="77"/>
                    <a:pt x="179" y="1"/>
                  </a:cubicBezTo>
                  <a:lnTo>
                    <a:pt x="111" y="1"/>
                  </a:lnTo>
                  <a:cubicBezTo>
                    <a:pt x="77" y="1"/>
                    <a:pt x="1" y="35"/>
                    <a:pt x="1" y="111"/>
                  </a:cubicBezTo>
                  <a:cubicBezTo>
                    <a:pt x="1" y="247"/>
                    <a:pt x="111" y="391"/>
                    <a:pt x="179" y="502"/>
                  </a:cubicBezTo>
                  <a:cubicBezTo>
                    <a:pt x="255" y="604"/>
                    <a:pt x="357" y="714"/>
                    <a:pt x="468" y="816"/>
                  </a:cubicBezTo>
                  <a:cubicBezTo>
                    <a:pt x="468" y="850"/>
                    <a:pt x="502" y="850"/>
                    <a:pt x="536" y="850"/>
                  </a:cubicBezTo>
                  <a:close/>
                </a:path>
              </a:pathLst>
            </a:custGeom>
            <a:solidFill>
              <a:schemeClr val="accent2"/>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1389" name="Google Shape;1389;p52"/>
            <p:cNvSpPr/>
            <p:nvPr/>
          </p:nvSpPr>
          <p:spPr>
            <a:xfrm>
              <a:off x="7351429" y="3198880"/>
              <a:ext cx="12141" cy="18228"/>
            </a:xfrm>
            <a:custGeom>
              <a:avLst/>
              <a:gdLst/>
              <a:ahLst/>
              <a:cxnLst/>
              <a:rect l="l" t="t" r="r" b="b"/>
              <a:pathLst>
                <a:path w="357" h="536" extrusionOk="0">
                  <a:moveTo>
                    <a:pt x="255" y="535"/>
                  </a:moveTo>
                  <a:cubicBezTo>
                    <a:pt x="289" y="535"/>
                    <a:pt x="357" y="493"/>
                    <a:pt x="323" y="425"/>
                  </a:cubicBezTo>
                  <a:cubicBezTo>
                    <a:pt x="323" y="357"/>
                    <a:pt x="289" y="247"/>
                    <a:pt x="255" y="179"/>
                  </a:cubicBezTo>
                  <a:cubicBezTo>
                    <a:pt x="213" y="111"/>
                    <a:pt x="179" y="34"/>
                    <a:pt x="111" y="0"/>
                  </a:cubicBezTo>
                  <a:lnTo>
                    <a:pt x="77" y="0"/>
                  </a:lnTo>
                  <a:cubicBezTo>
                    <a:pt x="43" y="0"/>
                    <a:pt x="0" y="34"/>
                    <a:pt x="0" y="68"/>
                  </a:cubicBezTo>
                  <a:cubicBezTo>
                    <a:pt x="0" y="145"/>
                    <a:pt x="43" y="213"/>
                    <a:pt x="77" y="281"/>
                  </a:cubicBezTo>
                  <a:cubicBezTo>
                    <a:pt x="111" y="323"/>
                    <a:pt x="145" y="391"/>
                    <a:pt x="145" y="459"/>
                  </a:cubicBezTo>
                  <a:cubicBezTo>
                    <a:pt x="179" y="535"/>
                    <a:pt x="213" y="535"/>
                    <a:pt x="255" y="535"/>
                  </a:cubicBezTo>
                  <a:close/>
                </a:path>
              </a:pathLst>
            </a:custGeom>
            <a:solidFill>
              <a:schemeClr val="accent2"/>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1390" name="Google Shape;1390;p52"/>
            <p:cNvSpPr/>
            <p:nvPr/>
          </p:nvSpPr>
          <p:spPr>
            <a:xfrm>
              <a:off x="7370779" y="3142257"/>
              <a:ext cx="8400" cy="19384"/>
            </a:xfrm>
            <a:custGeom>
              <a:avLst/>
              <a:gdLst/>
              <a:ahLst/>
              <a:cxnLst/>
              <a:rect l="l" t="t" r="r" b="b"/>
              <a:pathLst>
                <a:path w="247" h="570" extrusionOk="0">
                  <a:moveTo>
                    <a:pt x="179" y="569"/>
                  </a:moveTo>
                  <a:cubicBezTo>
                    <a:pt x="213" y="569"/>
                    <a:pt x="247" y="535"/>
                    <a:pt x="247" y="502"/>
                  </a:cubicBezTo>
                  <a:cubicBezTo>
                    <a:pt x="247" y="323"/>
                    <a:pt x="247" y="111"/>
                    <a:pt x="111" y="34"/>
                  </a:cubicBezTo>
                  <a:cubicBezTo>
                    <a:pt x="111" y="0"/>
                    <a:pt x="68" y="0"/>
                    <a:pt x="68" y="0"/>
                  </a:cubicBezTo>
                  <a:cubicBezTo>
                    <a:pt x="34" y="0"/>
                    <a:pt x="0" y="34"/>
                    <a:pt x="0" y="77"/>
                  </a:cubicBezTo>
                  <a:cubicBezTo>
                    <a:pt x="0" y="145"/>
                    <a:pt x="34" y="213"/>
                    <a:pt x="34" y="289"/>
                  </a:cubicBezTo>
                  <a:cubicBezTo>
                    <a:pt x="68" y="357"/>
                    <a:pt x="68" y="391"/>
                    <a:pt x="68" y="502"/>
                  </a:cubicBezTo>
                  <a:cubicBezTo>
                    <a:pt x="68" y="535"/>
                    <a:pt x="145" y="569"/>
                    <a:pt x="179" y="569"/>
                  </a:cubicBezTo>
                  <a:close/>
                </a:path>
              </a:pathLst>
            </a:custGeom>
            <a:solidFill>
              <a:schemeClr val="accent2"/>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1391" name="Google Shape;1391;p52"/>
            <p:cNvSpPr/>
            <p:nvPr/>
          </p:nvSpPr>
          <p:spPr>
            <a:xfrm>
              <a:off x="7401964" y="3137632"/>
              <a:ext cx="9862" cy="26322"/>
            </a:xfrm>
            <a:custGeom>
              <a:avLst/>
              <a:gdLst/>
              <a:ahLst/>
              <a:cxnLst/>
              <a:rect l="l" t="t" r="r" b="b"/>
              <a:pathLst>
                <a:path w="290" h="774" extrusionOk="0">
                  <a:moveTo>
                    <a:pt x="145" y="773"/>
                  </a:moveTo>
                  <a:cubicBezTo>
                    <a:pt x="179" y="773"/>
                    <a:pt x="256" y="739"/>
                    <a:pt x="256" y="638"/>
                  </a:cubicBezTo>
                  <a:cubicBezTo>
                    <a:pt x="256" y="561"/>
                    <a:pt x="290" y="425"/>
                    <a:pt x="290" y="349"/>
                  </a:cubicBezTo>
                  <a:cubicBezTo>
                    <a:pt x="256" y="247"/>
                    <a:pt x="213" y="136"/>
                    <a:pt x="179" y="68"/>
                  </a:cubicBezTo>
                  <a:cubicBezTo>
                    <a:pt x="179" y="34"/>
                    <a:pt x="179" y="0"/>
                    <a:pt x="145" y="0"/>
                  </a:cubicBezTo>
                  <a:cubicBezTo>
                    <a:pt x="111" y="0"/>
                    <a:pt x="111" y="34"/>
                    <a:pt x="77" y="68"/>
                  </a:cubicBezTo>
                  <a:cubicBezTo>
                    <a:pt x="43" y="136"/>
                    <a:pt x="1" y="247"/>
                    <a:pt x="1" y="349"/>
                  </a:cubicBezTo>
                  <a:cubicBezTo>
                    <a:pt x="1" y="425"/>
                    <a:pt x="1" y="561"/>
                    <a:pt x="43" y="638"/>
                  </a:cubicBezTo>
                  <a:cubicBezTo>
                    <a:pt x="43" y="739"/>
                    <a:pt x="77" y="773"/>
                    <a:pt x="145" y="773"/>
                  </a:cubicBezTo>
                  <a:close/>
                </a:path>
              </a:pathLst>
            </a:custGeom>
            <a:solidFill>
              <a:schemeClr val="accent2"/>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1392" name="Google Shape;1392;p52"/>
            <p:cNvSpPr/>
            <p:nvPr/>
          </p:nvSpPr>
          <p:spPr>
            <a:xfrm>
              <a:off x="7426245" y="3079853"/>
              <a:ext cx="10712" cy="19112"/>
            </a:xfrm>
            <a:custGeom>
              <a:avLst/>
              <a:gdLst/>
              <a:ahLst/>
              <a:cxnLst/>
              <a:rect l="l" t="t" r="r" b="b"/>
              <a:pathLst>
                <a:path w="315" h="562" extrusionOk="0">
                  <a:moveTo>
                    <a:pt x="213" y="561"/>
                  </a:moveTo>
                  <a:cubicBezTo>
                    <a:pt x="247" y="561"/>
                    <a:pt x="281" y="527"/>
                    <a:pt x="281" y="493"/>
                  </a:cubicBezTo>
                  <a:cubicBezTo>
                    <a:pt x="315" y="425"/>
                    <a:pt x="315" y="315"/>
                    <a:pt x="281" y="247"/>
                  </a:cubicBezTo>
                  <a:cubicBezTo>
                    <a:pt x="247" y="170"/>
                    <a:pt x="247" y="68"/>
                    <a:pt x="136" y="34"/>
                  </a:cubicBezTo>
                  <a:cubicBezTo>
                    <a:pt x="136" y="0"/>
                    <a:pt x="102" y="0"/>
                    <a:pt x="102" y="0"/>
                  </a:cubicBezTo>
                  <a:cubicBezTo>
                    <a:pt x="68" y="0"/>
                    <a:pt x="0" y="34"/>
                    <a:pt x="0" y="102"/>
                  </a:cubicBezTo>
                  <a:cubicBezTo>
                    <a:pt x="0" y="170"/>
                    <a:pt x="34" y="247"/>
                    <a:pt x="68" y="281"/>
                  </a:cubicBezTo>
                  <a:cubicBezTo>
                    <a:pt x="102" y="349"/>
                    <a:pt x="102" y="425"/>
                    <a:pt x="102" y="493"/>
                  </a:cubicBezTo>
                  <a:cubicBezTo>
                    <a:pt x="102" y="527"/>
                    <a:pt x="179" y="561"/>
                    <a:pt x="213" y="561"/>
                  </a:cubicBezTo>
                  <a:close/>
                </a:path>
              </a:pathLst>
            </a:custGeom>
            <a:solidFill>
              <a:schemeClr val="accent2"/>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1393" name="Google Shape;1393;p52"/>
            <p:cNvSpPr/>
            <p:nvPr/>
          </p:nvSpPr>
          <p:spPr>
            <a:xfrm>
              <a:off x="7385232" y="3084478"/>
              <a:ext cx="12141" cy="22853"/>
            </a:xfrm>
            <a:custGeom>
              <a:avLst/>
              <a:gdLst/>
              <a:ahLst/>
              <a:cxnLst/>
              <a:rect l="l" t="t" r="r" b="b"/>
              <a:pathLst>
                <a:path w="357" h="672" extrusionOk="0">
                  <a:moveTo>
                    <a:pt x="178" y="671"/>
                  </a:moveTo>
                  <a:cubicBezTo>
                    <a:pt x="212" y="671"/>
                    <a:pt x="280" y="637"/>
                    <a:pt x="280" y="569"/>
                  </a:cubicBezTo>
                  <a:cubicBezTo>
                    <a:pt x="280" y="459"/>
                    <a:pt x="323" y="391"/>
                    <a:pt x="323" y="323"/>
                  </a:cubicBezTo>
                  <a:cubicBezTo>
                    <a:pt x="323" y="213"/>
                    <a:pt x="357" y="111"/>
                    <a:pt x="280" y="34"/>
                  </a:cubicBezTo>
                  <a:cubicBezTo>
                    <a:pt x="246" y="34"/>
                    <a:pt x="212" y="0"/>
                    <a:pt x="178" y="0"/>
                  </a:cubicBezTo>
                  <a:cubicBezTo>
                    <a:pt x="144" y="0"/>
                    <a:pt x="110" y="34"/>
                    <a:pt x="68" y="34"/>
                  </a:cubicBezTo>
                  <a:cubicBezTo>
                    <a:pt x="0" y="111"/>
                    <a:pt x="0" y="213"/>
                    <a:pt x="34" y="323"/>
                  </a:cubicBezTo>
                  <a:cubicBezTo>
                    <a:pt x="34" y="391"/>
                    <a:pt x="34" y="459"/>
                    <a:pt x="68" y="569"/>
                  </a:cubicBezTo>
                  <a:cubicBezTo>
                    <a:pt x="68" y="637"/>
                    <a:pt x="110" y="671"/>
                    <a:pt x="178" y="671"/>
                  </a:cubicBezTo>
                  <a:close/>
                </a:path>
              </a:pathLst>
            </a:custGeom>
            <a:solidFill>
              <a:schemeClr val="accent2"/>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1394" name="Google Shape;1394;p52"/>
            <p:cNvSpPr/>
            <p:nvPr/>
          </p:nvSpPr>
          <p:spPr>
            <a:xfrm>
              <a:off x="7450221" y="3101516"/>
              <a:ext cx="8400" cy="15643"/>
            </a:xfrm>
            <a:custGeom>
              <a:avLst/>
              <a:gdLst/>
              <a:ahLst/>
              <a:cxnLst/>
              <a:rect l="l" t="t" r="r" b="b"/>
              <a:pathLst>
                <a:path w="247" h="460" extrusionOk="0">
                  <a:moveTo>
                    <a:pt x="145" y="459"/>
                  </a:moveTo>
                  <a:cubicBezTo>
                    <a:pt x="179" y="459"/>
                    <a:pt x="247" y="425"/>
                    <a:pt x="247" y="349"/>
                  </a:cubicBezTo>
                  <a:cubicBezTo>
                    <a:pt x="247" y="247"/>
                    <a:pt x="247" y="136"/>
                    <a:pt x="213" y="35"/>
                  </a:cubicBezTo>
                  <a:cubicBezTo>
                    <a:pt x="213" y="1"/>
                    <a:pt x="179" y="1"/>
                    <a:pt x="145" y="1"/>
                  </a:cubicBezTo>
                  <a:cubicBezTo>
                    <a:pt x="111" y="1"/>
                    <a:pt x="68" y="1"/>
                    <a:pt x="68" y="35"/>
                  </a:cubicBezTo>
                  <a:cubicBezTo>
                    <a:pt x="0" y="136"/>
                    <a:pt x="34" y="247"/>
                    <a:pt x="34" y="349"/>
                  </a:cubicBezTo>
                  <a:cubicBezTo>
                    <a:pt x="34" y="425"/>
                    <a:pt x="68" y="459"/>
                    <a:pt x="145" y="459"/>
                  </a:cubicBezTo>
                  <a:close/>
                </a:path>
              </a:pathLst>
            </a:custGeom>
            <a:solidFill>
              <a:schemeClr val="accent2"/>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1395" name="Google Shape;1395;p52"/>
            <p:cNvSpPr/>
            <p:nvPr/>
          </p:nvSpPr>
          <p:spPr>
            <a:xfrm>
              <a:off x="7497321" y="3117126"/>
              <a:ext cx="13025" cy="20541"/>
            </a:xfrm>
            <a:custGeom>
              <a:avLst/>
              <a:gdLst/>
              <a:ahLst/>
              <a:cxnLst/>
              <a:rect l="l" t="t" r="r" b="b"/>
              <a:pathLst>
                <a:path w="383" h="604" extrusionOk="0">
                  <a:moveTo>
                    <a:pt x="212" y="603"/>
                  </a:moveTo>
                  <a:cubicBezTo>
                    <a:pt x="280" y="603"/>
                    <a:pt x="314" y="561"/>
                    <a:pt x="348" y="493"/>
                  </a:cubicBezTo>
                  <a:cubicBezTo>
                    <a:pt x="348" y="349"/>
                    <a:pt x="382" y="34"/>
                    <a:pt x="170" y="0"/>
                  </a:cubicBezTo>
                  <a:lnTo>
                    <a:pt x="136" y="0"/>
                  </a:lnTo>
                  <a:cubicBezTo>
                    <a:pt x="102" y="0"/>
                    <a:pt x="34" y="0"/>
                    <a:pt x="34" y="34"/>
                  </a:cubicBezTo>
                  <a:cubicBezTo>
                    <a:pt x="0" y="136"/>
                    <a:pt x="34" y="179"/>
                    <a:pt x="34" y="281"/>
                  </a:cubicBezTo>
                  <a:cubicBezTo>
                    <a:pt x="68" y="315"/>
                    <a:pt x="68" y="391"/>
                    <a:pt x="68" y="459"/>
                  </a:cubicBezTo>
                  <a:cubicBezTo>
                    <a:pt x="68" y="527"/>
                    <a:pt x="136" y="603"/>
                    <a:pt x="212" y="603"/>
                  </a:cubicBezTo>
                  <a:close/>
                </a:path>
              </a:pathLst>
            </a:custGeom>
            <a:solidFill>
              <a:schemeClr val="accent2"/>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1396" name="Google Shape;1396;p52"/>
            <p:cNvSpPr/>
            <p:nvPr/>
          </p:nvSpPr>
          <p:spPr>
            <a:xfrm>
              <a:off x="7321366" y="3092844"/>
              <a:ext cx="15643" cy="30369"/>
            </a:xfrm>
            <a:custGeom>
              <a:avLst/>
              <a:gdLst/>
              <a:ahLst/>
              <a:cxnLst/>
              <a:rect l="l" t="t" r="r" b="b"/>
              <a:pathLst>
                <a:path w="460" h="893" extrusionOk="0">
                  <a:moveTo>
                    <a:pt x="324" y="893"/>
                  </a:moveTo>
                  <a:cubicBezTo>
                    <a:pt x="391" y="893"/>
                    <a:pt x="459" y="850"/>
                    <a:pt x="459" y="782"/>
                  </a:cubicBezTo>
                  <a:cubicBezTo>
                    <a:pt x="425" y="502"/>
                    <a:pt x="425" y="179"/>
                    <a:pt x="145" y="43"/>
                  </a:cubicBezTo>
                  <a:cubicBezTo>
                    <a:pt x="145" y="1"/>
                    <a:pt x="145" y="1"/>
                    <a:pt x="111" y="1"/>
                  </a:cubicBezTo>
                  <a:cubicBezTo>
                    <a:pt x="77" y="1"/>
                    <a:pt x="35" y="43"/>
                    <a:pt x="35" y="77"/>
                  </a:cubicBezTo>
                  <a:cubicBezTo>
                    <a:pt x="1" y="323"/>
                    <a:pt x="145" y="536"/>
                    <a:pt x="213" y="782"/>
                  </a:cubicBezTo>
                  <a:cubicBezTo>
                    <a:pt x="213" y="850"/>
                    <a:pt x="290" y="893"/>
                    <a:pt x="324" y="893"/>
                  </a:cubicBezTo>
                  <a:close/>
                </a:path>
              </a:pathLst>
            </a:custGeom>
            <a:solidFill>
              <a:schemeClr val="accent2"/>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1397" name="Google Shape;1397;p52"/>
            <p:cNvSpPr/>
            <p:nvPr/>
          </p:nvSpPr>
          <p:spPr>
            <a:xfrm>
              <a:off x="7286407" y="3120594"/>
              <a:ext cx="20541" cy="24281"/>
            </a:xfrm>
            <a:custGeom>
              <a:avLst/>
              <a:gdLst/>
              <a:ahLst/>
              <a:cxnLst/>
              <a:rect l="l" t="t" r="r" b="b"/>
              <a:pathLst>
                <a:path w="604" h="714" extrusionOk="0">
                  <a:moveTo>
                    <a:pt x="426" y="714"/>
                  </a:moveTo>
                  <a:cubicBezTo>
                    <a:pt x="502" y="714"/>
                    <a:pt x="604" y="603"/>
                    <a:pt x="570" y="501"/>
                  </a:cubicBezTo>
                  <a:cubicBezTo>
                    <a:pt x="502" y="323"/>
                    <a:pt x="426" y="34"/>
                    <a:pt x="213" y="0"/>
                  </a:cubicBezTo>
                  <a:lnTo>
                    <a:pt x="179" y="0"/>
                  </a:lnTo>
                  <a:cubicBezTo>
                    <a:pt x="145" y="0"/>
                    <a:pt x="111" y="34"/>
                    <a:pt x="77" y="77"/>
                  </a:cubicBezTo>
                  <a:cubicBezTo>
                    <a:pt x="1" y="289"/>
                    <a:pt x="179" y="459"/>
                    <a:pt x="290" y="637"/>
                  </a:cubicBezTo>
                  <a:cubicBezTo>
                    <a:pt x="324" y="714"/>
                    <a:pt x="358" y="714"/>
                    <a:pt x="426" y="714"/>
                  </a:cubicBezTo>
                  <a:close/>
                </a:path>
              </a:pathLst>
            </a:custGeom>
            <a:solidFill>
              <a:schemeClr val="accent2"/>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1398" name="Google Shape;1398;p52"/>
            <p:cNvSpPr/>
            <p:nvPr/>
          </p:nvSpPr>
          <p:spPr>
            <a:xfrm>
              <a:off x="7256378" y="3148310"/>
              <a:ext cx="17072" cy="22853"/>
            </a:xfrm>
            <a:custGeom>
              <a:avLst/>
              <a:gdLst/>
              <a:ahLst/>
              <a:cxnLst/>
              <a:rect l="l" t="t" r="r" b="b"/>
              <a:pathLst>
                <a:path w="502" h="672" extrusionOk="0">
                  <a:moveTo>
                    <a:pt x="357" y="672"/>
                  </a:moveTo>
                  <a:cubicBezTo>
                    <a:pt x="425" y="672"/>
                    <a:pt x="502" y="604"/>
                    <a:pt x="459" y="536"/>
                  </a:cubicBezTo>
                  <a:cubicBezTo>
                    <a:pt x="425" y="357"/>
                    <a:pt x="391" y="111"/>
                    <a:pt x="213" y="1"/>
                  </a:cubicBezTo>
                  <a:lnTo>
                    <a:pt x="145" y="1"/>
                  </a:lnTo>
                  <a:cubicBezTo>
                    <a:pt x="111" y="1"/>
                    <a:pt x="77" y="35"/>
                    <a:pt x="77" y="69"/>
                  </a:cubicBezTo>
                  <a:cubicBezTo>
                    <a:pt x="0" y="247"/>
                    <a:pt x="179" y="459"/>
                    <a:pt x="247" y="604"/>
                  </a:cubicBezTo>
                  <a:cubicBezTo>
                    <a:pt x="247" y="672"/>
                    <a:pt x="289" y="672"/>
                    <a:pt x="357" y="672"/>
                  </a:cubicBezTo>
                  <a:close/>
                </a:path>
              </a:pathLst>
            </a:custGeom>
            <a:solidFill>
              <a:schemeClr val="accent2"/>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1399" name="Google Shape;1399;p52"/>
            <p:cNvSpPr/>
            <p:nvPr/>
          </p:nvSpPr>
          <p:spPr>
            <a:xfrm>
              <a:off x="7252909" y="3198880"/>
              <a:ext cx="20541" cy="22853"/>
            </a:xfrm>
            <a:custGeom>
              <a:avLst/>
              <a:gdLst/>
              <a:ahLst/>
              <a:cxnLst/>
              <a:rect l="l" t="t" r="r" b="b"/>
              <a:pathLst>
                <a:path w="604" h="672" extrusionOk="0">
                  <a:moveTo>
                    <a:pt x="459" y="671"/>
                  </a:moveTo>
                  <a:cubicBezTo>
                    <a:pt x="527" y="671"/>
                    <a:pt x="604" y="603"/>
                    <a:pt x="561" y="535"/>
                  </a:cubicBezTo>
                  <a:cubicBezTo>
                    <a:pt x="527" y="425"/>
                    <a:pt x="493" y="357"/>
                    <a:pt x="425" y="247"/>
                  </a:cubicBezTo>
                  <a:cubicBezTo>
                    <a:pt x="391" y="213"/>
                    <a:pt x="391" y="145"/>
                    <a:pt x="349" y="111"/>
                  </a:cubicBezTo>
                  <a:cubicBezTo>
                    <a:pt x="281" y="68"/>
                    <a:pt x="247" y="34"/>
                    <a:pt x="179" y="34"/>
                  </a:cubicBezTo>
                  <a:cubicBezTo>
                    <a:pt x="179" y="0"/>
                    <a:pt x="136" y="0"/>
                    <a:pt x="136" y="0"/>
                  </a:cubicBezTo>
                  <a:cubicBezTo>
                    <a:pt x="68" y="0"/>
                    <a:pt x="0" y="111"/>
                    <a:pt x="34" y="179"/>
                  </a:cubicBezTo>
                  <a:cubicBezTo>
                    <a:pt x="34" y="281"/>
                    <a:pt x="102" y="357"/>
                    <a:pt x="179" y="425"/>
                  </a:cubicBezTo>
                  <a:cubicBezTo>
                    <a:pt x="247" y="493"/>
                    <a:pt x="315" y="569"/>
                    <a:pt x="391" y="637"/>
                  </a:cubicBezTo>
                  <a:cubicBezTo>
                    <a:pt x="425" y="671"/>
                    <a:pt x="459" y="671"/>
                    <a:pt x="459" y="671"/>
                  </a:cubicBezTo>
                  <a:close/>
                </a:path>
              </a:pathLst>
            </a:custGeom>
            <a:solidFill>
              <a:schemeClr val="accent2"/>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1400" name="Google Shape;1400;p52"/>
            <p:cNvSpPr/>
            <p:nvPr/>
          </p:nvSpPr>
          <p:spPr>
            <a:xfrm>
              <a:off x="7205809" y="3225439"/>
              <a:ext cx="26628" cy="26322"/>
            </a:xfrm>
            <a:custGeom>
              <a:avLst/>
              <a:gdLst/>
              <a:ahLst/>
              <a:cxnLst/>
              <a:rect l="l" t="t" r="r" b="b"/>
              <a:pathLst>
                <a:path w="783" h="774" extrusionOk="0">
                  <a:moveTo>
                    <a:pt x="638" y="774"/>
                  </a:moveTo>
                  <a:cubicBezTo>
                    <a:pt x="714" y="774"/>
                    <a:pt x="782" y="672"/>
                    <a:pt x="714" y="561"/>
                  </a:cubicBezTo>
                  <a:cubicBezTo>
                    <a:pt x="638" y="494"/>
                    <a:pt x="536" y="392"/>
                    <a:pt x="459" y="281"/>
                  </a:cubicBezTo>
                  <a:cubicBezTo>
                    <a:pt x="358" y="179"/>
                    <a:pt x="290" y="35"/>
                    <a:pt x="145" y="1"/>
                  </a:cubicBezTo>
                  <a:lnTo>
                    <a:pt x="111" y="1"/>
                  </a:lnTo>
                  <a:cubicBezTo>
                    <a:pt x="35" y="1"/>
                    <a:pt x="1" y="69"/>
                    <a:pt x="1" y="179"/>
                  </a:cubicBezTo>
                  <a:cubicBezTo>
                    <a:pt x="35" y="281"/>
                    <a:pt x="179" y="392"/>
                    <a:pt x="247" y="460"/>
                  </a:cubicBezTo>
                  <a:cubicBezTo>
                    <a:pt x="358" y="561"/>
                    <a:pt x="459" y="638"/>
                    <a:pt x="570" y="740"/>
                  </a:cubicBezTo>
                  <a:cubicBezTo>
                    <a:pt x="570" y="740"/>
                    <a:pt x="604" y="774"/>
                    <a:pt x="638" y="774"/>
                  </a:cubicBezTo>
                  <a:close/>
                </a:path>
              </a:pathLst>
            </a:custGeom>
            <a:solidFill>
              <a:schemeClr val="accent2"/>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1401" name="Google Shape;1401;p52"/>
            <p:cNvSpPr/>
            <p:nvPr/>
          </p:nvSpPr>
          <p:spPr>
            <a:xfrm>
              <a:off x="7198599" y="3165076"/>
              <a:ext cx="21697" cy="25438"/>
            </a:xfrm>
            <a:custGeom>
              <a:avLst/>
              <a:gdLst/>
              <a:ahLst/>
              <a:cxnLst/>
              <a:rect l="l" t="t" r="r" b="b"/>
              <a:pathLst>
                <a:path w="638" h="748" extrusionOk="0">
                  <a:moveTo>
                    <a:pt x="536" y="748"/>
                  </a:moveTo>
                  <a:cubicBezTo>
                    <a:pt x="570" y="748"/>
                    <a:pt x="637" y="680"/>
                    <a:pt x="604" y="604"/>
                  </a:cubicBezTo>
                  <a:cubicBezTo>
                    <a:pt x="570" y="468"/>
                    <a:pt x="536" y="357"/>
                    <a:pt x="425" y="213"/>
                  </a:cubicBezTo>
                  <a:cubicBezTo>
                    <a:pt x="357" y="111"/>
                    <a:pt x="247" y="0"/>
                    <a:pt x="111" y="0"/>
                  </a:cubicBezTo>
                  <a:lnTo>
                    <a:pt x="77" y="0"/>
                  </a:lnTo>
                  <a:cubicBezTo>
                    <a:pt x="0" y="0"/>
                    <a:pt x="0" y="77"/>
                    <a:pt x="0" y="145"/>
                  </a:cubicBezTo>
                  <a:cubicBezTo>
                    <a:pt x="34" y="255"/>
                    <a:pt x="145" y="323"/>
                    <a:pt x="247" y="391"/>
                  </a:cubicBezTo>
                  <a:cubicBezTo>
                    <a:pt x="323" y="468"/>
                    <a:pt x="391" y="570"/>
                    <a:pt x="425" y="680"/>
                  </a:cubicBezTo>
                  <a:cubicBezTo>
                    <a:pt x="459" y="714"/>
                    <a:pt x="502" y="748"/>
                    <a:pt x="536" y="748"/>
                  </a:cubicBezTo>
                  <a:close/>
                </a:path>
              </a:pathLst>
            </a:custGeom>
            <a:solidFill>
              <a:schemeClr val="accent2"/>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1402" name="Google Shape;1402;p52"/>
            <p:cNvSpPr/>
            <p:nvPr/>
          </p:nvSpPr>
          <p:spPr>
            <a:xfrm>
              <a:off x="7148030" y="3172286"/>
              <a:ext cx="26628" cy="25472"/>
            </a:xfrm>
            <a:custGeom>
              <a:avLst/>
              <a:gdLst/>
              <a:ahLst/>
              <a:cxnLst/>
              <a:rect l="l" t="t" r="r" b="b"/>
              <a:pathLst>
                <a:path w="783" h="749" extrusionOk="0">
                  <a:moveTo>
                    <a:pt x="604" y="748"/>
                  </a:moveTo>
                  <a:cubicBezTo>
                    <a:pt x="714" y="748"/>
                    <a:pt x="782" y="570"/>
                    <a:pt x="714" y="468"/>
                  </a:cubicBezTo>
                  <a:lnTo>
                    <a:pt x="502" y="213"/>
                  </a:lnTo>
                  <a:cubicBezTo>
                    <a:pt x="460" y="179"/>
                    <a:pt x="426" y="145"/>
                    <a:pt x="392" y="111"/>
                  </a:cubicBezTo>
                  <a:cubicBezTo>
                    <a:pt x="324" y="43"/>
                    <a:pt x="290" y="43"/>
                    <a:pt x="213" y="43"/>
                  </a:cubicBezTo>
                  <a:cubicBezTo>
                    <a:pt x="213" y="1"/>
                    <a:pt x="179" y="1"/>
                    <a:pt x="179" y="1"/>
                  </a:cubicBezTo>
                  <a:cubicBezTo>
                    <a:pt x="111" y="1"/>
                    <a:pt x="1" y="77"/>
                    <a:pt x="35" y="145"/>
                  </a:cubicBezTo>
                  <a:cubicBezTo>
                    <a:pt x="77" y="213"/>
                    <a:pt x="77" y="256"/>
                    <a:pt x="111" y="324"/>
                  </a:cubicBezTo>
                  <a:cubicBezTo>
                    <a:pt x="145" y="358"/>
                    <a:pt x="179" y="392"/>
                    <a:pt x="213" y="468"/>
                  </a:cubicBezTo>
                  <a:cubicBezTo>
                    <a:pt x="324" y="536"/>
                    <a:pt x="392" y="604"/>
                    <a:pt x="502" y="680"/>
                  </a:cubicBezTo>
                  <a:cubicBezTo>
                    <a:pt x="536" y="714"/>
                    <a:pt x="570" y="748"/>
                    <a:pt x="604" y="748"/>
                  </a:cubicBezTo>
                  <a:close/>
                </a:path>
              </a:pathLst>
            </a:custGeom>
            <a:solidFill>
              <a:schemeClr val="accent2"/>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1403" name="Google Shape;1403;p52"/>
            <p:cNvSpPr/>
            <p:nvPr/>
          </p:nvSpPr>
          <p:spPr>
            <a:xfrm>
              <a:off x="7113070" y="3184426"/>
              <a:ext cx="9862" cy="14487"/>
            </a:xfrm>
            <a:custGeom>
              <a:avLst/>
              <a:gdLst/>
              <a:ahLst/>
              <a:cxnLst/>
              <a:rect l="l" t="t" r="r" b="b"/>
              <a:pathLst>
                <a:path w="290" h="426" extrusionOk="0">
                  <a:moveTo>
                    <a:pt x="145" y="425"/>
                  </a:moveTo>
                  <a:cubicBezTo>
                    <a:pt x="213" y="425"/>
                    <a:pt x="290" y="391"/>
                    <a:pt x="290" y="281"/>
                  </a:cubicBezTo>
                  <a:cubicBezTo>
                    <a:pt x="256" y="247"/>
                    <a:pt x="256" y="179"/>
                    <a:pt x="256" y="145"/>
                  </a:cubicBezTo>
                  <a:cubicBezTo>
                    <a:pt x="213" y="111"/>
                    <a:pt x="213" y="35"/>
                    <a:pt x="179" y="1"/>
                  </a:cubicBezTo>
                  <a:lnTo>
                    <a:pt x="111" y="1"/>
                  </a:lnTo>
                  <a:cubicBezTo>
                    <a:pt x="77" y="1"/>
                    <a:pt x="43" y="1"/>
                    <a:pt x="1" y="35"/>
                  </a:cubicBezTo>
                  <a:lnTo>
                    <a:pt x="1" y="213"/>
                  </a:lnTo>
                  <a:cubicBezTo>
                    <a:pt x="43" y="247"/>
                    <a:pt x="43" y="323"/>
                    <a:pt x="43" y="357"/>
                  </a:cubicBezTo>
                  <a:cubicBezTo>
                    <a:pt x="77" y="425"/>
                    <a:pt x="111" y="425"/>
                    <a:pt x="145" y="425"/>
                  </a:cubicBezTo>
                  <a:close/>
                </a:path>
              </a:pathLst>
            </a:custGeom>
            <a:solidFill>
              <a:schemeClr val="accent2"/>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1404" name="Google Shape;1404;p52"/>
            <p:cNvSpPr/>
            <p:nvPr/>
          </p:nvSpPr>
          <p:spPr>
            <a:xfrm>
              <a:off x="7144561" y="3243361"/>
              <a:ext cx="17956" cy="17072"/>
            </a:xfrm>
            <a:custGeom>
              <a:avLst/>
              <a:gdLst/>
              <a:ahLst/>
              <a:cxnLst/>
              <a:rect l="l" t="t" r="r" b="b"/>
              <a:pathLst>
                <a:path w="528" h="502" extrusionOk="0">
                  <a:moveTo>
                    <a:pt x="392" y="502"/>
                  </a:moveTo>
                  <a:cubicBezTo>
                    <a:pt x="460" y="502"/>
                    <a:pt x="528" y="425"/>
                    <a:pt x="460" y="357"/>
                  </a:cubicBezTo>
                  <a:cubicBezTo>
                    <a:pt x="426" y="289"/>
                    <a:pt x="349" y="213"/>
                    <a:pt x="281" y="145"/>
                  </a:cubicBezTo>
                  <a:cubicBezTo>
                    <a:pt x="247" y="77"/>
                    <a:pt x="179" y="1"/>
                    <a:pt x="69" y="1"/>
                  </a:cubicBezTo>
                  <a:lnTo>
                    <a:pt x="69" y="1"/>
                  </a:lnTo>
                  <a:cubicBezTo>
                    <a:pt x="35" y="1"/>
                    <a:pt x="1" y="1"/>
                    <a:pt x="1" y="34"/>
                  </a:cubicBezTo>
                  <a:cubicBezTo>
                    <a:pt x="1" y="145"/>
                    <a:pt x="35" y="213"/>
                    <a:pt x="103" y="289"/>
                  </a:cubicBezTo>
                  <a:cubicBezTo>
                    <a:pt x="179" y="357"/>
                    <a:pt x="247" y="425"/>
                    <a:pt x="315" y="459"/>
                  </a:cubicBezTo>
                  <a:cubicBezTo>
                    <a:pt x="315" y="502"/>
                    <a:pt x="349" y="502"/>
                    <a:pt x="392" y="502"/>
                  </a:cubicBezTo>
                  <a:close/>
                </a:path>
              </a:pathLst>
            </a:custGeom>
            <a:solidFill>
              <a:schemeClr val="accent2"/>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1405" name="Google Shape;1405;p52"/>
            <p:cNvSpPr/>
            <p:nvPr/>
          </p:nvSpPr>
          <p:spPr>
            <a:xfrm>
              <a:off x="7193974" y="3268799"/>
              <a:ext cx="16800" cy="14453"/>
            </a:xfrm>
            <a:custGeom>
              <a:avLst/>
              <a:gdLst/>
              <a:ahLst/>
              <a:cxnLst/>
              <a:rect l="l" t="t" r="r" b="b"/>
              <a:pathLst>
                <a:path w="494" h="425" extrusionOk="0">
                  <a:moveTo>
                    <a:pt x="383" y="425"/>
                  </a:moveTo>
                  <a:cubicBezTo>
                    <a:pt x="425" y="425"/>
                    <a:pt x="459" y="391"/>
                    <a:pt x="459" y="348"/>
                  </a:cubicBezTo>
                  <a:cubicBezTo>
                    <a:pt x="493" y="314"/>
                    <a:pt x="493" y="246"/>
                    <a:pt x="425" y="212"/>
                  </a:cubicBezTo>
                  <a:cubicBezTo>
                    <a:pt x="383" y="178"/>
                    <a:pt x="315" y="136"/>
                    <a:pt x="281" y="68"/>
                  </a:cubicBezTo>
                  <a:cubicBezTo>
                    <a:pt x="213" y="34"/>
                    <a:pt x="170" y="0"/>
                    <a:pt x="102" y="0"/>
                  </a:cubicBezTo>
                  <a:lnTo>
                    <a:pt x="68" y="0"/>
                  </a:lnTo>
                  <a:cubicBezTo>
                    <a:pt x="34" y="34"/>
                    <a:pt x="0" y="68"/>
                    <a:pt x="0" y="102"/>
                  </a:cubicBezTo>
                  <a:cubicBezTo>
                    <a:pt x="0" y="212"/>
                    <a:pt x="68" y="246"/>
                    <a:pt x="136" y="280"/>
                  </a:cubicBezTo>
                  <a:cubicBezTo>
                    <a:pt x="213" y="314"/>
                    <a:pt x="247" y="348"/>
                    <a:pt x="315" y="391"/>
                  </a:cubicBezTo>
                  <a:cubicBezTo>
                    <a:pt x="349" y="425"/>
                    <a:pt x="349" y="425"/>
                    <a:pt x="383" y="425"/>
                  </a:cubicBezTo>
                  <a:close/>
                </a:path>
              </a:pathLst>
            </a:custGeom>
            <a:solidFill>
              <a:schemeClr val="accent2"/>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1406" name="Google Shape;1406;p52"/>
            <p:cNvSpPr/>
            <p:nvPr/>
          </p:nvSpPr>
          <p:spPr>
            <a:xfrm>
              <a:off x="7107323" y="3267643"/>
              <a:ext cx="30063" cy="20234"/>
            </a:xfrm>
            <a:custGeom>
              <a:avLst/>
              <a:gdLst/>
              <a:ahLst/>
              <a:cxnLst/>
              <a:rect l="l" t="t" r="r" b="b"/>
              <a:pathLst>
                <a:path w="884" h="595" extrusionOk="0">
                  <a:moveTo>
                    <a:pt x="739" y="595"/>
                  </a:moveTo>
                  <a:cubicBezTo>
                    <a:pt x="807" y="595"/>
                    <a:pt x="883" y="459"/>
                    <a:pt x="773" y="382"/>
                  </a:cubicBezTo>
                  <a:cubicBezTo>
                    <a:pt x="705" y="314"/>
                    <a:pt x="595" y="246"/>
                    <a:pt x="493" y="170"/>
                  </a:cubicBezTo>
                  <a:cubicBezTo>
                    <a:pt x="382" y="102"/>
                    <a:pt x="280" y="0"/>
                    <a:pt x="170" y="0"/>
                  </a:cubicBezTo>
                  <a:lnTo>
                    <a:pt x="170" y="0"/>
                  </a:lnTo>
                  <a:cubicBezTo>
                    <a:pt x="68" y="0"/>
                    <a:pt x="0" y="68"/>
                    <a:pt x="68" y="136"/>
                  </a:cubicBezTo>
                  <a:cubicBezTo>
                    <a:pt x="102" y="246"/>
                    <a:pt x="246" y="314"/>
                    <a:pt x="348" y="382"/>
                  </a:cubicBezTo>
                  <a:cubicBezTo>
                    <a:pt x="459" y="459"/>
                    <a:pt x="561" y="527"/>
                    <a:pt x="671" y="595"/>
                  </a:cubicBezTo>
                  <a:close/>
                </a:path>
              </a:pathLst>
            </a:custGeom>
            <a:solidFill>
              <a:schemeClr val="accent2"/>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1407" name="Google Shape;1407;p52"/>
            <p:cNvSpPr/>
            <p:nvPr/>
          </p:nvSpPr>
          <p:spPr>
            <a:xfrm>
              <a:off x="7050701" y="3203777"/>
              <a:ext cx="26322" cy="20541"/>
            </a:xfrm>
            <a:custGeom>
              <a:avLst/>
              <a:gdLst/>
              <a:ahLst/>
              <a:cxnLst/>
              <a:rect l="l" t="t" r="r" b="b"/>
              <a:pathLst>
                <a:path w="774" h="604" extrusionOk="0">
                  <a:moveTo>
                    <a:pt x="637" y="604"/>
                  </a:moveTo>
                  <a:cubicBezTo>
                    <a:pt x="705" y="604"/>
                    <a:pt x="773" y="493"/>
                    <a:pt x="705" y="391"/>
                  </a:cubicBezTo>
                  <a:cubicBezTo>
                    <a:pt x="637" y="315"/>
                    <a:pt x="527" y="213"/>
                    <a:pt x="459" y="137"/>
                  </a:cubicBezTo>
                  <a:cubicBezTo>
                    <a:pt x="348" y="69"/>
                    <a:pt x="280" y="1"/>
                    <a:pt x="178" y="1"/>
                  </a:cubicBezTo>
                  <a:lnTo>
                    <a:pt x="102" y="1"/>
                  </a:lnTo>
                  <a:cubicBezTo>
                    <a:pt x="68" y="35"/>
                    <a:pt x="34" y="69"/>
                    <a:pt x="34" y="137"/>
                  </a:cubicBezTo>
                  <a:cubicBezTo>
                    <a:pt x="0" y="247"/>
                    <a:pt x="136" y="315"/>
                    <a:pt x="246" y="391"/>
                  </a:cubicBezTo>
                  <a:cubicBezTo>
                    <a:pt x="348" y="459"/>
                    <a:pt x="459" y="527"/>
                    <a:pt x="561" y="604"/>
                  </a:cubicBezTo>
                  <a:close/>
                </a:path>
              </a:pathLst>
            </a:custGeom>
            <a:solidFill>
              <a:schemeClr val="accent2"/>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1408" name="Google Shape;1408;p52"/>
            <p:cNvSpPr/>
            <p:nvPr/>
          </p:nvSpPr>
          <p:spPr>
            <a:xfrm>
              <a:off x="7090251" y="3226596"/>
              <a:ext cx="19384" cy="12175"/>
            </a:xfrm>
            <a:custGeom>
              <a:avLst/>
              <a:gdLst/>
              <a:ahLst/>
              <a:cxnLst/>
              <a:rect l="l" t="t" r="r" b="b"/>
              <a:pathLst>
                <a:path w="570" h="358" extrusionOk="0">
                  <a:moveTo>
                    <a:pt x="426" y="358"/>
                  </a:moveTo>
                  <a:cubicBezTo>
                    <a:pt x="502" y="358"/>
                    <a:pt x="570" y="281"/>
                    <a:pt x="502" y="247"/>
                  </a:cubicBezTo>
                  <a:cubicBezTo>
                    <a:pt x="426" y="179"/>
                    <a:pt x="358" y="145"/>
                    <a:pt x="290" y="69"/>
                  </a:cubicBezTo>
                  <a:cubicBezTo>
                    <a:pt x="213" y="35"/>
                    <a:pt x="145" y="1"/>
                    <a:pt x="77" y="1"/>
                  </a:cubicBezTo>
                  <a:lnTo>
                    <a:pt x="77" y="1"/>
                  </a:lnTo>
                  <a:cubicBezTo>
                    <a:pt x="35" y="1"/>
                    <a:pt x="1" y="35"/>
                    <a:pt x="1" y="69"/>
                  </a:cubicBezTo>
                  <a:cubicBezTo>
                    <a:pt x="77" y="213"/>
                    <a:pt x="290" y="281"/>
                    <a:pt x="392" y="358"/>
                  </a:cubicBezTo>
                  <a:close/>
                </a:path>
              </a:pathLst>
            </a:custGeom>
            <a:solidFill>
              <a:schemeClr val="accent2"/>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1409" name="Google Shape;1409;p52"/>
            <p:cNvSpPr/>
            <p:nvPr/>
          </p:nvSpPr>
          <p:spPr>
            <a:xfrm>
              <a:off x="7030160" y="3242205"/>
              <a:ext cx="32409" cy="15643"/>
            </a:xfrm>
            <a:custGeom>
              <a:avLst/>
              <a:gdLst/>
              <a:ahLst/>
              <a:cxnLst/>
              <a:rect l="l" t="t" r="r" b="b"/>
              <a:pathLst>
                <a:path w="953" h="460" extrusionOk="0">
                  <a:moveTo>
                    <a:pt x="816" y="459"/>
                  </a:moveTo>
                  <a:cubicBezTo>
                    <a:pt x="884" y="459"/>
                    <a:pt x="952" y="391"/>
                    <a:pt x="884" y="323"/>
                  </a:cubicBezTo>
                  <a:cubicBezTo>
                    <a:pt x="782" y="213"/>
                    <a:pt x="638" y="179"/>
                    <a:pt x="494" y="111"/>
                  </a:cubicBezTo>
                  <a:cubicBezTo>
                    <a:pt x="392" y="35"/>
                    <a:pt x="281" y="1"/>
                    <a:pt x="179" y="1"/>
                  </a:cubicBezTo>
                  <a:lnTo>
                    <a:pt x="103" y="1"/>
                  </a:lnTo>
                  <a:cubicBezTo>
                    <a:pt x="1" y="35"/>
                    <a:pt x="1" y="145"/>
                    <a:pt x="35" y="213"/>
                  </a:cubicBezTo>
                  <a:cubicBezTo>
                    <a:pt x="145" y="323"/>
                    <a:pt x="281" y="323"/>
                    <a:pt x="392" y="357"/>
                  </a:cubicBezTo>
                  <a:cubicBezTo>
                    <a:pt x="528" y="391"/>
                    <a:pt x="672" y="459"/>
                    <a:pt x="782" y="459"/>
                  </a:cubicBezTo>
                  <a:close/>
                </a:path>
              </a:pathLst>
            </a:custGeom>
            <a:solidFill>
              <a:schemeClr val="accent2"/>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1410" name="Google Shape;1410;p52"/>
            <p:cNvSpPr/>
            <p:nvPr/>
          </p:nvSpPr>
          <p:spPr>
            <a:xfrm>
              <a:off x="7013428" y="3277165"/>
              <a:ext cx="30063" cy="10712"/>
            </a:xfrm>
            <a:custGeom>
              <a:avLst/>
              <a:gdLst/>
              <a:ahLst/>
              <a:cxnLst/>
              <a:rect l="l" t="t" r="r" b="b"/>
              <a:pathLst>
                <a:path w="884" h="315" extrusionOk="0">
                  <a:moveTo>
                    <a:pt x="773" y="315"/>
                  </a:moveTo>
                  <a:cubicBezTo>
                    <a:pt x="884" y="315"/>
                    <a:pt x="884" y="145"/>
                    <a:pt x="773" y="102"/>
                  </a:cubicBezTo>
                  <a:cubicBezTo>
                    <a:pt x="671" y="68"/>
                    <a:pt x="527" y="34"/>
                    <a:pt x="382" y="34"/>
                  </a:cubicBezTo>
                  <a:cubicBezTo>
                    <a:pt x="314" y="0"/>
                    <a:pt x="281" y="0"/>
                    <a:pt x="213" y="0"/>
                  </a:cubicBezTo>
                  <a:cubicBezTo>
                    <a:pt x="170" y="0"/>
                    <a:pt x="102" y="0"/>
                    <a:pt x="68" y="34"/>
                  </a:cubicBezTo>
                  <a:cubicBezTo>
                    <a:pt x="0" y="68"/>
                    <a:pt x="0" y="145"/>
                    <a:pt x="34" y="179"/>
                  </a:cubicBezTo>
                  <a:cubicBezTo>
                    <a:pt x="136" y="247"/>
                    <a:pt x="247" y="247"/>
                    <a:pt x="348" y="281"/>
                  </a:cubicBezTo>
                  <a:cubicBezTo>
                    <a:pt x="493" y="281"/>
                    <a:pt x="637" y="315"/>
                    <a:pt x="739" y="315"/>
                  </a:cubicBezTo>
                  <a:close/>
                </a:path>
              </a:pathLst>
            </a:custGeom>
            <a:solidFill>
              <a:schemeClr val="accent2"/>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1411" name="Google Shape;1411;p52"/>
            <p:cNvSpPr/>
            <p:nvPr/>
          </p:nvSpPr>
          <p:spPr>
            <a:xfrm>
              <a:off x="7066276" y="3301140"/>
              <a:ext cx="28940" cy="12175"/>
            </a:xfrm>
            <a:custGeom>
              <a:avLst/>
              <a:gdLst/>
              <a:ahLst/>
              <a:cxnLst/>
              <a:rect l="l" t="t" r="r" b="b"/>
              <a:pathLst>
                <a:path w="851" h="358" extrusionOk="0">
                  <a:moveTo>
                    <a:pt x="706" y="357"/>
                  </a:moveTo>
                  <a:cubicBezTo>
                    <a:pt x="816" y="357"/>
                    <a:pt x="850" y="179"/>
                    <a:pt x="740" y="145"/>
                  </a:cubicBezTo>
                  <a:cubicBezTo>
                    <a:pt x="638" y="111"/>
                    <a:pt x="527" y="111"/>
                    <a:pt x="425" y="77"/>
                  </a:cubicBezTo>
                  <a:cubicBezTo>
                    <a:pt x="315" y="34"/>
                    <a:pt x="247" y="0"/>
                    <a:pt x="179" y="0"/>
                  </a:cubicBezTo>
                  <a:lnTo>
                    <a:pt x="103" y="0"/>
                  </a:lnTo>
                  <a:cubicBezTo>
                    <a:pt x="1" y="34"/>
                    <a:pt x="1" y="145"/>
                    <a:pt x="35" y="213"/>
                  </a:cubicBezTo>
                  <a:cubicBezTo>
                    <a:pt x="145" y="289"/>
                    <a:pt x="247" y="289"/>
                    <a:pt x="358" y="323"/>
                  </a:cubicBezTo>
                  <a:cubicBezTo>
                    <a:pt x="493" y="323"/>
                    <a:pt x="604" y="357"/>
                    <a:pt x="706" y="357"/>
                  </a:cubicBezTo>
                  <a:close/>
                </a:path>
              </a:pathLst>
            </a:custGeom>
            <a:solidFill>
              <a:schemeClr val="accent2"/>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1412" name="Google Shape;1412;p52"/>
            <p:cNvSpPr/>
            <p:nvPr/>
          </p:nvSpPr>
          <p:spPr>
            <a:xfrm>
              <a:off x="7120314" y="3338412"/>
              <a:ext cx="28906" cy="14487"/>
            </a:xfrm>
            <a:custGeom>
              <a:avLst/>
              <a:gdLst/>
              <a:ahLst/>
              <a:cxnLst/>
              <a:rect l="l" t="t" r="r" b="b"/>
              <a:pathLst>
                <a:path w="850" h="426" extrusionOk="0">
                  <a:moveTo>
                    <a:pt x="637" y="425"/>
                  </a:moveTo>
                  <a:cubicBezTo>
                    <a:pt x="782" y="425"/>
                    <a:pt x="850" y="255"/>
                    <a:pt x="714" y="179"/>
                  </a:cubicBezTo>
                  <a:cubicBezTo>
                    <a:pt x="569" y="111"/>
                    <a:pt x="357" y="0"/>
                    <a:pt x="179" y="0"/>
                  </a:cubicBezTo>
                  <a:lnTo>
                    <a:pt x="43" y="0"/>
                  </a:lnTo>
                  <a:cubicBezTo>
                    <a:pt x="0" y="43"/>
                    <a:pt x="0" y="77"/>
                    <a:pt x="0" y="111"/>
                  </a:cubicBezTo>
                  <a:cubicBezTo>
                    <a:pt x="145" y="323"/>
                    <a:pt x="425" y="357"/>
                    <a:pt x="637" y="425"/>
                  </a:cubicBezTo>
                  <a:close/>
                </a:path>
              </a:pathLst>
            </a:custGeom>
            <a:solidFill>
              <a:schemeClr val="accent2"/>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1413" name="Google Shape;1413;p52"/>
            <p:cNvSpPr/>
            <p:nvPr/>
          </p:nvSpPr>
          <p:spPr>
            <a:xfrm>
              <a:off x="7086783" y="3367285"/>
              <a:ext cx="26322" cy="13331"/>
            </a:xfrm>
            <a:custGeom>
              <a:avLst/>
              <a:gdLst/>
              <a:ahLst/>
              <a:cxnLst/>
              <a:rect l="l" t="t" r="r" b="b"/>
              <a:pathLst>
                <a:path w="774" h="392" extrusionOk="0">
                  <a:moveTo>
                    <a:pt x="528" y="392"/>
                  </a:moveTo>
                  <a:cubicBezTo>
                    <a:pt x="604" y="392"/>
                    <a:pt x="672" y="358"/>
                    <a:pt x="706" y="358"/>
                  </a:cubicBezTo>
                  <a:cubicBezTo>
                    <a:pt x="774" y="324"/>
                    <a:pt x="774" y="213"/>
                    <a:pt x="706" y="179"/>
                  </a:cubicBezTo>
                  <a:cubicBezTo>
                    <a:pt x="638" y="111"/>
                    <a:pt x="494" y="111"/>
                    <a:pt x="392" y="77"/>
                  </a:cubicBezTo>
                  <a:cubicBezTo>
                    <a:pt x="315" y="43"/>
                    <a:pt x="213" y="1"/>
                    <a:pt x="137" y="1"/>
                  </a:cubicBezTo>
                  <a:lnTo>
                    <a:pt x="69" y="1"/>
                  </a:lnTo>
                  <a:cubicBezTo>
                    <a:pt x="35" y="1"/>
                    <a:pt x="1" y="77"/>
                    <a:pt x="35" y="111"/>
                  </a:cubicBezTo>
                  <a:cubicBezTo>
                    <a:pt x="69" y="256"/>
                    <a:pt x="179" y="324"/>
                    <a:pt x="315" y="358"/>
                  </a:cubicBezTo>
                  <a:cubicBezTo>
                    <a:pt x="392" y="358"/>
                    <a:pt x="460" y="392"/>
                    <a:pt x="528" y="392"/>
                  </a:cubicBezTo>
                  <a:close/>
                </a:path>
              </a:pathLst>
            </a:custGeom>
            <a:solidFill>
              <a:schemeClr val="accent2"/>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1414" name="Google Shape;1414;p52"/>
            <p:cNvSpPr/>
            <p:nvPr/>
          </p:nvSpPr>
          <p:spPr>
            <a:xfrm>
              <a:off x="7145718" y="3380582"/>
              <a:ext cx="22853" cy="18228"/>
            </a:xfrm>
            <a:custGeom>
              <a:avLst/>
              <a:gdLst/>
              <a:ahLst/>
              <a:cxnLst/>
              <a:rect l="l" t="t" r="r" b="b"/>
              <a:pathLst>
                <a:path w="672" h="536" extrusionOk="0">
                  <a:moveTo>
                    <a:pt x="528" y="536"/>
                  </a:moveTo>
                  <a:cubicBezTo>
                    <a:pt x="638" y="536"/>
                    <a:pt x="672" y="391"/>
                    <a:pt x="604" y="323"/>
                  </a:cubicBezTo>
                  <a:cubicBezTo>
                    <a:pt x="494" y="289"/>
                    <a:pt x="426" y="213"/>
                    <a:pt x="358" y="145"/>
                  </a:cubicBezTo>
                  <a:cubicBezTo>
                    <a:pt x="281" y="111"/>
                    <a:pt x="247" y="1"/>
                    <a:pt x="145" y="1"/>
                  </a:cubicBezTo>
                  <a:lnTo>
                    <a:pt x="145" y="1"/>
                  </a:lnTo>
                  <a:cubicBezTo>
                    <a:pt x="35" y="1"/>
                    <a:pt x="1" y="77"/>
                    <a:pt x="35" y="145"/>
                  </a:cubicBezTo>
                  <a:cubicBezTo>
                    <a:pt x="35" y="247"/>
                    <a:pt x="145" y="323"/>
                    <a:pt x="247" y="357"/>
                  </a:cubicBezTo>
                  <a:cubicBezTo>
                    <a:pt x="315" y="425"/>
                    <a:pt x="392" y="459"/>
                    <a:pt x="460" y="536"/>
                  </a:cubicBezTo>
                  <a:close/>
                </a:path>
              </a:pathLst>
            </a:custGeom>
            <a:solidFill>
              <a:schemeClr val="accent2"/>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1415" name="Google Shape;1415;p52"/>
            <p:cNvSpPr/>
            <p:nvPr/>
          </p:nvSpPr>
          <p:spPr>
            <a:xfrm>
              <a:off x="7178093" y="3420438"/>
              <a:ext cx="28906" cy="16800"/>
            </a:xfrm>
            <a:custGeom>
              <a:avLst/>
              <a:gdLst/>
              <a:ahLst/>
              <a:cxnLst/>
              <a:rect l="l" t="t" r="r" b="b"/>
              <a:pathLst>
                <a:path w="850" h="494" extrusionOk="0">
                  <a:moveTo>
                    <a:pt x="680" y="494"/>
                  </a:moveTo>
                  <a:cubicBezTo>
                    <a:pt x="816" y="494"/>
                    <a:pt x="850" y="349"/>
                    <a:pt x="748" y="281"/>
                  </a:cubicBezTo>
                  <a:cubicBezTo>
                    <a:pt x="637" y="213"/>
                    <a:pt x="535" y="137"/>
                    <a:pt x="425" y="103"/>
                  </a:cubicBezTo>
                  <a:cubicBezTo>
                    <a:pt x="323" y="35"/>
                    <a:pt x="255" y="1"/>
                    <a:pt x="145" y="1"/>
                  </a:cubicBezTo>
                  <a:lnTo>
                    <a:pt x="111" y="1"/>
                  </a:lnTo>
                  <a:cubicBezTo>
                    <a:pt x="43" y="1"/>
                    <a:pt x="0" y="103"/>
                    <a:pt x="43" y="179"/>
                  </a:cubicBezTo>
                  <a:cubicBezTo>
                    <a:pt x="77" y="281"/>
                    <a:pt x="213" y="315"/>
                    <a:pt x="323" y="349"/>
                  </a:cubicBezTo>
                  <a:cubicBezTo>
                    <a:pt x="425" y="392"/>
                    <a:pt x="535" y="460"/>
                    <a:pt x="680" y="494"/>
                  </a:cubicBezTo>
                  <a:close/>
                </a:path>
              </a:pathLst>
            </a:custGeom>
            <a:solidFill>
              <a:schemeClr val="accent2"/>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1416" name="Google Shape;1416;p52"/>
            <p:cNvSpPr/>
            <p:nvPr/>
          </p:nvSpPr>
          <p:spPr>
            <a:xfrm>
              <a:off x="7137352" y="3438360"/>
              <a:ext cx="31219" cy="14487"/>
            </a:xfrm>
            <a:custGeom>
              <a:avLst/>
              <a:gdLst/>
              <a:ahLst/>
              <a:cxnLst/>
              <a:rect l="l" t="t" r="r" b="b"/>
              <a:pathLst>
                <a:path w="918" h="426" extrusionOk="0">
                  <a:moveTo>
                    <a:pt x="740" y="425"/>
                  </a:moveTo>
                  <a:cubicBezTo>
                    <a:pt x="850" y="425"/>
                    <a:pt x="918" y="289"/>
                    <a:pt x="816" y="213"/>
                  </a:cubicBezTo>
                  <a:cubicBezTo>
                    <a:pt x="604" y="111"/>
                    <a:pt x="425" y="1"/>
                    <a:pt x="213" y="1"/>
                  </a:cubicBezTo>
                  <a:lnTo>
                    <a:pt x="136" y="1"/>
                  </a:lnTo>
                  <a:cubicBezTo>
                    <a:pt x="68" y="1"/>
                    <a:pt x="0" y="77"/>
                    <a:pt x="68" y="145"/>
                  </a:cubicBezTo>
                  <a:cubicBezTo>
                    <a:pt x="213" y="323"/>
                    <a:pt x="493" y="357"/>
                    <a:pt x="706" y="425"/>
                  </a:cubicBezTo>
                  <a:close/>
                </a:path>
              </a:pathLst>
            </a:custGeom>
            <a:solidFill>
              <a:schemeClr val="accent2"/>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1417" name="Google Shape;1417;p52"/>
            <p:cNvSpPr/>
            <p:nvPr/>
          </p:nvSpPr>
          <p:spPr>
            <a:xfrm>
              <a:off x="7116845" y="3404863"/>
              <a:ext cx="25166" cy="13025"/>
            </a:xfrm>
            <a:custGeom>
              <a:avLst/>
              <a:gdLst/>
              <a:ahLst/>
              <a:cxnLst/>
              <a:rect l="l" t="t" r="r" b="b"/>
              <a:pathLst>
                <a:path w="740" h="383" extrusionOk="0">
                  <a:moveTo>
                    <a:pt x="603" y="382"/>
                  </a:moveTo>
                  <a:cubicBezTo>
                    <a:pt x="705" y="382"/>
                    <a:pt x="739" y="280"/>
                    <a:pt x="671" y="212"/>
                  </a:cubicBezTo>
                  <a:cubicBezTo>
                    <a:pt x="569" y="170"/>
                    <a:pt x="459" y="102"/>
                    <a:pt x="391" y="68"/>
                  </a:cubicBezTo>
                  <a:cubicBezTo>
                    <a:pt x="281" y="34"/>
                    <a:pt x="179" y="0"/>
                    <a:pt x="102" y="0"/>
                  </a:cubicBezTo>
                  <a:lnTo>
                    <a:pt x="68" y="0"/>
                  </a:lnTo>
                  <a:cubicBezTo>
                    <a:pt x="34" y="0"/>
                    <a:pt x="0" y="68"/>
                    <a:pt x="34" y="102"/>
                  </a:cubicBezTo>
                  <a:cubicBezTo>
                    <a:pt x="102" y="170"/>
                    <a:pt x="213" y="212"/>
                    <a:pt x="281" y="246"/>
                  </a:cubicBezTo>
                  <a:cubicBezTo>
                    <a:pt x="391" y="280"/>
                    <a:pt x="459" y="314"/>
                    <a:pt x="569" y="382"/>
                  </a:cubicBezTo>
                  <a:close/>
                </a:path>
              </a:pathLst>
            </a:custGeom>
            <a:solidFill>
              <a:schemeClr val="accent2"/>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1418" name="Google Shape;1418;p52"/>
            <p:cNvSpPr/>
            <p:nvPr/>
          </p:nvSpPr>
          <p:spPr>
            <a:xfrm>
              <a:off x="7030160" y="3373372"/>
              <a:ext cx="31253" cy="18228"/>
            </a:xfrm>
            <a:custGeom>
              <a:avLst/>
              <a:gdLst/>
              <a:ahLst/>
              <a:cxnLst/>
              <a:rect l="l" t="t" r="r" b="b"/>
              <a:pathLst>
                <a:path w="919" h="536" extrusionOk="0">
                  <a:moveTo>
                    <a:pt x="740" y="535"/>
                  </a:moveTo>
                  <a:cubicBezTo>
                    <a:pt x="850" y="535"/>
                    <a:pt x="918" y="425"/>
                    <a:pt x="850" y="357"/>
                  </a:cubicBezTo>
                  <a:cubicBezTo>
                    <a:pt x="740" y="247"/>
                    <a:pt x="638" y="179"/>
                    <a:pt x="494" y="111"/>
                  </a:cubicBezTo>
                  <a:cubicBezTo>
                    <a:pt x="392" y="77"/>
                    <a:pt x="281" y="0"/>
                    <a:pt x="179" y="0"/>
                  </a:cubicBezTo>
                  <a:lnTo>
                    <a:pt x="103" y="0"/>
                  </a:lnTo>
                  <a:cubicBezTo>
                    <a:pt x="1" y="34"/>
                    <a:pt x="1" y="145"/>
                    <a:pt x="35" y="247"/>
                  </a:cubicBezTo>
                  <a:cubicBezTo>
                    <a:pt x="103" y="323"/>
                    <a:pt x="247" y="357"/>
                    <a:pt x="358" y="391"/>
                  </a:cubicBezTo>
                  <a:cubicBezTo>
                    <a:pt x="460" y="425"/>
                    <a:pt x="604" y="459"/>
                    <a:pt x="706" y="535"/>
                  </a:cubicBezTo>
                  <a:close/>
                </a:path>
              </a:pathLst>
            </a:custGeom>
            <a:solidFill>
              <a:schemeClr val="accent2"/>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1419" name="Google Shape;1419;p52"/>
            <p:cNvSpPr/>
            <p:nvPr/>
          </p:nvSpPr>
          <p:spPr>
            <a:xfrm>
              <a:off x="7020638" y="3332631"/>
              <a:ext cx="27478" cy="17956"/>
            </a:xfrm>
            <a:custGeom>
              <a:avLst/>
              <a:gdLst/>
              <a:ahLst/>
              <a:cxnLst/>
              <a:rect l="l" t="t" r="r" b="b"/>
              <a:pathLst>
                <a:path w="808" h="528" extrusionOk="0">
                  <a:moveTo>
                    <a:pt x="672" y="527"/>
                  </a:moveTo>
                  <a:cubicBezTo>
                    <a:pt x="740" y="527"/>
                    <a:pt x="808" y="425"/>
                    <a:pt x="740" y="349"/>
                  </a:cubicBezTo>
                  <a:cubicBezTo>
                    <a:pt x="672" y="247"/>
                    <a:pt x="561" y="170"/>
                    <a:pt x="425" y="102"/>
                  </a:cubicBezTo>
                  <a:cubicBezTo>
                    <a:pt x="349" y="34"/>
                    <a:pt x="247" y="0"/>
                    <a:pt x="136" y="0"/>
                  </a:cubicBezTo>
                  <a:lnTo>
                    <a:pt x="102" y="0"/>
                  </a:lnTo>
                  <a:cubicBezTo>
                    <a:pt x="35" y="34"/>
                    <a:pt x="1" y="68"/>
                    <a:pt x="35" y="136"/>
                  </a:cubicBezTo>
                  <a:cubicBezTo>
                    <a:pt x="69" y="247"/>
                    <a:pt x="213" y="281"/>
                    <a:pt x="315" y="315"/>
                  </a:cubicBezTo>
                  <a:cubicBezTo>
                    <a:pt x="425" y="383"/>
                    <a:pt x="527" y="459"/>
                    <a:pt x="595" y="527"/>
                  </a:cubicBezTo>
                  <a:close/>
                </a:path>
              </a:pathLst>
            </a:custGeom>
            <a:solidFill>
              <a:schemeClr val="accent2"/>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1420" name="Google Shape;1420;p52"/>
            <p:cNvSpPr/>
            <p:nvPr/>
          </p:nvSpPr>
          <p:spPr>
            <a:xfrm>
              <a:off x="6897871" y="3472164"/>
              <a:ext cx="505590" cy="361126"/>
            </a:xfrm>
            <a:custGeom>
              <a:avLst/>
              <a:gdLst/>
              <a:ahLst/>
              <a:cxnLst/>
              <a:rect l="l" t="t" r="r" b="b"/>
              <a:pathLst>
                <a:path w="14867" h="10619" extrusionOk="0">
                  <a:moveTo>
                    <a:pt x="8631" y="10619"/>
                  </a:moveTo>
                  <a:cubicBezTo>
                    <a:pt x="9268" y="10619"/>
                    <a:pt x="9982" y="10407"/>
                    <a:pt x="10789" y="9837"/>
                  </a:cubicBezTo>
                  <a:cubicBezTo>
                    <a:pt x="14866" y="7009"/>
                    <a:pt x="11426" y="705"/>
                    <a:pt x="11426" y="705"/>
                  </a:cubicBezTo>
                  <a:cubicBezTo>
                    <a:pt x="11426" y="705"/>
                    <a:pt x="9022" y="0"/>
                    <a:pt x="6584" y="0"/>
                  </a:cubicBezTo>
                  <a:cubicBezTo>
                    <a:pt x="4494" y="0"/>
                    <a:pt x="2370" y="527"/>
                    <a:pt x="1623" y="2438"/>
                  </a:cubicBezTo>
                  <a:cubicBezTo>
                    <a:pt x="0" y="6618"/>
                    <a:pt x="5165" y="7153"/>
                    <a:pt x="5165" y="7153"/>
                  </a:cubicBezTo>
                  <a:cubicBezTo>
                    <a:pt x="5165" y="7153"/>
                    <a:pt x="6159" y="10619"/>
                    <a:pt x="8631" y="10619"/>
                  </a:cubicBezTo>
                  <a:close/>
                </a:path>
              </a:pathLst>
            </a:custGeom>
            <a:solidFill>
              <a:schemeClr val="lt1"/>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1421" name="Google Shape;1421;p52"/>
            <p:cNvSpPr/>
            <p:nvPr/>
          </p:nvSpPr>
          <p:spPr>
            <a:xfrm>
              <a:off x="7151236" y="3614281"/>
              <a:ext cx="28906" cy="26322"/>
            </a:xfrm>
            <a:custGeom>
              <a:avLst/>
              <a:gdLst/>
              <a:ahLst/>
              <a:cxnLst/>
              <a:rect l="l" t="t" r="r" b="b"/>
              <a:pathLst>
                <a:path w="850" h="774" extrusionOk="0">
                  <a:moveTo>
                    <a:pt x="68" y="774"/>
                  </a:moveTo>
                  <a:cubicBezTo>
                    <a:pt x="68" y="774"/>
                    <a:pt x="102" y="774"/>
                    <a:pt x="102" y="740"/>
                  </a:cubicBezTo>
                  <a:cubicBezTo>
                    <a:pt x="391" y="638"/>
                    <a:pt x="603" y="426"/>
                    <a:pt x="782" y="213"/>
                  </a:cubicBezTo>
                  <a:cubicBezTo>
                    <a:pt x="850" y="137"/>
                    <a:pt x="782" y="1"/>
                    <a:pt x="705" y="1"/>
                  </a:cubicBezTo>
                  <a:cubicBezTo>
                    <a:pt x="671" y="1"/>
                    <a:pt x="671" y="1"/>
                    <a:pt x="637" y="35"/>
                  </a:cubicBezTo>
                  <a:cubicBezTo>
                    <a:pt x="391" y="213"/>
                    <a:pt x="179" y="383"/>
                    <a:pt x="34" y="672"/>
                  </a:cubicBezTo>
                  <a:cubicBezTo>
                    <a:pt x="0" y="706"/>
                    <a:pt x="34" y="774"/>
                    <a:pt x="68" y="774"/>
                  </a:cubicBezTo>
                  <a:close/>
                </a:path>
              </a:pathLst>
            </a:custGeom>
            <a:solidFill>
              <a:schemeClr val="lt2"/>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1422" name="Google Shape;1422;p52"/>
            <p:cNvSpPr/>
            <p:nvPr/>
          </p:nvSpPr>
          <p:spPr>
            <a:xfrm>
              <a:off x="7109033" y="3624994"/>
              <a:ext cx="24043" cy="14453"/>
            </a:xfrm>
            <a:custGeom>
              <a:avLst/>
              <a:gdLst/>
              <a:ahLst/>
              <a:cxnLst/>
              <a:rect l="l" t="t" r="r" b="b"/>
              <a:pathLst>
                <a:path w="707" h="425" extrusionOk="0">
                  <a:moveTo>
                    <a:pt x="111" y="425"/>
                  </a:moveTo>
                  <a:cubicBezTo>
                    <a:pt x="145" y="425"/>
                    <a:pt x="145" y="425"/>
                    <a:pt x="145" y="391"/>
                  </a:cubicBezTo>
                  <a:cubicBezTo>
                    <a:pt x="179" y="391"/>
                    <a:pt x="247" y="357"/>
                    <a:pt x="281" y="357"/>
                  </a:cubicBezTo>
                  <a:cubicBezTo>
                    <a:pt x="324" y="323"/>
                    <a:pt x="358" y="281"/>
                    <a:pt x="392" y="281"/>
                  </a:cubicBezTo>
                  <a:cubicBezTo>
                    <a:pt x="460" y="213"/>
                    <a:pt x="536" y="179"/>
                    <a:pt x="604" y="145"/>
                  </a:cubicBezTo>
                  <a:cubicBezTo>
                    <a:pt x="706" y="111"/>
                    <a:pt x="638" y="0"/>
                    <a:pt x="570" y="0"/>
                  </a:cubicBezTo>
                  <a:lnTo>
                    <a:pt x="570" y="0"/>
                  </a:lnTo>
                  <a:cubicBezTo>
                    <a:pt x="460" y="0"/>
                    <a:pt x="358" y="34"/>
                    <a:pt x="281" y="68"/>
                  </a:cubicBezTo>
                  <a:cubicBezTo>
                    <a:pt x="247" y="111"/>
                    <a:pt x="179" y="111"/>
                    <a:pt x="145" y="145"/>
                  </a:cubicBezTo>
                  <a:cubicBezTo>
                    <a:pt x="111" y="179"/>
                    <a:pt x="69" y="213"/>
                    <a:pt x="35" y="247"/>
                  </a:cubicBezTo>
                  <a:cubicBezTo>
                    <a:pt x="1" y="323"/>
                    <a:pt x="35" y="425"/>
                    <a:pt x="111" y="425"/>
                  </a:cubicBezTo>
                  <a:close/>
                </a:path>
              </a:pathLst>
            </a:custGeom>
            <a:solidFill>
              <a:schemeClr val="lt2"/>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1423" name="Google Shape;1423;p52"/>
            <p:cNvSpPr/>
            <p:nvPr/>
          </p:nvSpPr>
          <p:spPr>
            <a:xfrm>
              <a:off x="7127261" y="3656178"/>
              <a:ext cx="21697" cy="26628"/>
            </a:xfrm>
            <a:custGeom>
              <a:avLst/>
              <a:gdLst/>
              <a:ahLst/>
              <a:cxnLst/>
              <a:rect l="l" t="t" r="r" b="b"/>
              <a:pathLst>
                <a:path w="638" h="783" extrusionOk="0">
                  <a:moveTo>
                    <a:pt x="136" y="782"/>
                  </a:moveTo>
                  <a:lnTo>
                    <a:pt x="170" y="748"/>
                  </a:lnTo>
                  <a:cubicBezTo>
                    <a:pt x="280" y="680"/>
                    <a:pt x="314" y="570"/>
                    <a:pt x="382" y="468"/>
                  </a:cubicBezTo>
                  <a:cubicBezTo>
                    <a:pt x="459" y="357"/>
                    <a:pt x="527" y="255"/>
                    <a:pt x="595" y="145"/>
                  </a:cubicBezTo>
                  <a:cubicBezTo>
                    <a:pt x="637" y="43"/>
                    <a:pt x="561" y="1"/>
                    <a:pt x="493" y="1"/>
                  </a:cubicBezTo>
                  <a:lnTo>
                    <a:pt x="425" y="1"/>
                  </a:lnTo>
                  <a:cubicBezTo>
                    <a:pt x="314" y="111"/>
                    <a:pt x="212" y="179"/>
                    <a:pt x="170" y="289"/>
                  </a:cubicBezTo>
                  <a:cubicBezTo>
                    <a:pt x="102" y="391"/>
                    <a:pt x="0" y="536"/>
                    <a:pt x="34" y="680"/>
                  </a:cubicBezTo>
                  <a:cubicBezTo>
                    <a:pt x="34" y="714"/>
                    <a:pt x="68" y="782"/>
                    <a:pt x="136" y="782"/>
                  </a:cubicBezTo>
                  <a:close/>
                </a:path>
              </a:pathLst>
            </a:custGeom>
            <a:solidFill>
              <a:schemeClr val="lt2"/>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1424" name="Google Shape;1424;p52"/>
            <p:cNvSpPr/>
            <p:nvPr/>
          </p:nvSpPr>
          <p:spPr>
            <a:xfrm>
              <a:off x="7092301" y="3656178"/>
              <a:ext cx="20541" cy="15916"/>
            </a:xfrm>
            <a:custGeom>
              <a:avLst/>
              <a:gdLst/>
              <a:ahLst/>
              <a:cxnLst/>
              <a:rect l="l" t="t" r="r" b="b"/>
              <a:pathLst>
                <a:path w="604" h="468" extrusionOk="0">
                  <a:moveTo>
                    <a:pt x="102" y="468"/>
                  </a:moveTo>
                  <a:cubicBezTo>
                    <a:pt x="213" y="468"/>
                    <a:pt x="281" y="391"/>
                    <a:pt x="349" y="323"/>
                  </a:cubicBezTo>
                  <a:cubicBezTo>
                    <a:pt x="425" y="289"/>
                    <a:pt x="493" y="213"/>
                    <a:pt x="561" y="111"/>
                  </a:cubicBezTo>
                  <a:cubicBezTo>
                    <a:pt x="603" y="77"/>
                    <a:pt x="561" y="43"/>
                    <a:pt x="527" y="1"/>
                  </a:cubicBezTo>
                  <a:lnTo>
                    <a:pt x="493" y="1"/>
                  </a:lnTo>
                  <a:lnTo>
                    <a:pt x="425" y="1"/>
                  </a:lnTo>
                  <a:cubicBezTo>
                    <a:pt x="349" y="77"/>
                    <a:pt x="281" y="111"/>
                    <a:pt x="213" y="179"/>
                  </a:cubicBezTo>
                  <a:cubicBezTo>
                    <a:pt x="136" y="213"/>
                    <a:pt x="68" y="255"/>
                    <a:pt x="0" y="323"/>
                  </a:cubicBezTo>
                  <a:cubicBezTo>
                    <a:pt x="0" y="391"/>
                    <a:pt x="34" y="468"/>
                    <a:pt x="102" y="468"/>
                  </a:cubicBezTo>
                  <a:close/>
                </a:path>
              </a:pathLst>
            </a:custGeom>
            <a:solidFill>
              <a:schemeClr val="lt2"/>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1425" name="Google Shape;1425;p52"/>
            <p:cNvSpPr/>
            <p:nvPr/>
          </p:nvSpPr>
          <p:spPr>
            <a:xfrm>
              <a:off x="7055029" y="3646656"/>
              <a:ext cx="28906" cy="14487"/>
            </a:xfrm>
            <a:custGeom>
              <a:avLst/>
              <a:gdLst/>
              <a:ahLst/>
              <a:cxnLst/>
              <a:rect l="l" t="t" r="r" b="b"/>
              <a:pathLst>
                <a:path w="850" h="426" extrusionOk="0">
                  <a:moveTo>
                    <a:pt x="102" y="425"/>
                  </a:moveTo>
                  <a:lnTo>
                    <a:pt x="102" y="425"/>
                  </a:lnTo>
                  <a:lnTo>
                    <a:pt x="281" y="425"/>
                  </a:lnTo>
                  <a:lnTo>
                    <a:pt x="315" y="391"/>
                  </a:lnTo>
                  <a:lnTo>
                    <a:pt x="349" y="425"/>
                  </a:lnTo>
                  <a:cubicBezTo>
                    <a:pt x="383" y="425"/>
                    <a:pt x="383" y="391"/>
                    <a:pt x="425" y="391"/>
                  </a:cubicBezTo>
                  <a:cubicBezTo>
                    <a:pt x="459" y="391"/>
                    <a:pt x="527" y="357"/>
                    <a:pt x="561" y="323"/>
                  </a:cubicBezTo>
                  <a:cubicBezTo>
                    <a:pt x="638" y="281"/>
                    <a:pt x="705" y="281"/>
                    <a:pt x="739" y="213"/>
                  </a:cubicBezTo>
                  <a:cubicBezTo>
                    <a:pt x="850" y="145"/>
                    <a:pt x="807" y="0"/>
                    <a:pt x="705" y="0"/>
                  </a:cubicBezTo>
                  <a:cubicBezTo>
                    <a:pt x="561" y="0"/>
                    <a:pt x="383" y="0"/>
                    <a:pt x="281" y="68"/>
                  </a:cubicBezTo>
                  <a:cubicBezTo>
                    <a:pt x="247" y="111"/>
                    <a:pt x="213" y="145"/>
                    <a:pt x="170" y="179"/>
                  </a:cubicBezTo>
                  <a:cubicBezTo>
                    <a:pt x="102" y="213"/>
                    <a:pt x="68" y="281"/>
                    <a:pt x="34" y="323"/>
                  </a:cubicBezTo>
                  <a:cubicBezTo>
                    <a:pt x="0" y="357"/>
                    <a:pt x="34" y="425"/>
                    <a:pt x="102" y="425"/>
                  </a:cubicBezTo>
                  <a:close/>
                </a:path>
              </a:pathLst>
            </a:custGeom>
            <a:solidFill>
              <a:schemeClr val="lt2"/>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1426" name="Google Shape;1426;p52"/>
            <p:cNvSpPr/>
            <p:nvPr/>
          </p:nvSpPr>
          <p:spPr>
            <a:xfrm>
              <a:off x="7089683" y="3687669"/>
              <a:ext cx="17072" cy="14487"/>
            </a:xfrm>
            <a:custGeom>
              <a:avLst/>
              <a:gdLst/>
              <a:ahLst/>
              <a:cxnLst/>
              <a:rect l="l" t="t" r="r" b="b"/>
              <a:pathLst>
                <a:path w="502" h="426" extrusionOk="0">
                  <a:moveTo>
                    <a:pt x="179" y="425"/>
                  </a:moveTo>
                  <a:cubicBezTo>
                    <a:pt x="213" y="425"/>
                    <a:pt x="256" y="425"/>
                    <a:pt x="256" y="391"/>
                  </a:cubicBezTo>
                  <a:cubicBezTo>
                    <a:pt x="324" y="349"/>
                    <a:pt x="324" y="281"/>
                    <a:pt x="358" y="247"/>
                  </a:cubicBezTo>
                  <a:cubicBezTo>
                    <a:pt x="392" y="213"/>
                    <a:pt x="426" y="179"/>
                    <a:pt x="468" y="103"/>
                  </a:cubicBezTo>
                  <a:cubicBezTo>
                    <a:pt x="502" y="69"/>
                    <a:pt x="426" y="1"/>
                    <a:pt x="358" y="1"/>
                  </a:cubicBezTo>
                  <a:lnTo>
                    <a:pt x="324" y="1"/>
                  </a:lnTo>
                  <a:cubicBezTo>
                    <a:pt x="290" y="35"/>
                    <a:pt x="256" y="35"/>
                    <a:pt x="213" y="69"/>
                  </a:cubicBezTo>
                  <a:cubicBezTo>
                    <a:pt x="145" y="103"/>
                    <a:pt x="111" y="136"/>
                    <a:pt x="77" y="179"/>
                  </a:cubicBezTo>
                  <a:cubicBezTo>
                    <a:pt x="1" y="247"/>
                    <a:pt x="1" y="315"/>
                    <a:pt x="77" y="391"/>
                  </a:cubicBezTo>
                  <a:cubicBezTo>
                    <a:pt x="111" y="391"/>
                    <a:pt x="145" y="425"/>
                    <a:pt x="179" y="425"/>
                  </a:cubicBezTo>
                  <a:close/>
                </a:path>
              </a:pathLst>
            </a:custGeom>
            <a:solidFill>
              <a:schemeClr val="lt2"/>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1427" name="Google Shape;1427;p52"/>
            <p:cNvSpPr/>
            <p:nvPr/>
          </p:nvSpPr>
          <p:spPr>
            <a:xfrm>
              <a:off x="7104136" y="3716576"/>
              <a:ext cx="18228" cy="17922"/>
            </a:xfrm>
            <a:custGeom>
              <a:avLst/>
              <a:gdLst/>
              <a:ahLst/>
              <a:cxnLst/>
              <a:rect l="l" t="t" r="r" b="b"/>
              <a:pathLst>
                <a:path w="536" h="527" extrusionOk="0">
                  <a:moveTo>
                    <a:pt x="77" y="527"/>
                  </a:moveTo>
                  <a:lnTo>
                    <a:pt x="111" y="527"/>
                  </a:lnTo>
                  <a:lnTo>
                    <a:pt x="289" y="348"/>
                  </a:lnTo>
                  <a:cubicBezTo>
                    <a:pt x="357" y="314"/>
                    <a:pt x="425" y="212"/>
                    <a:pt x="468" y="136"/>
                  </a:cubicBezTo>
                  <a:cubicBezTo>
                    <a:pt x="536" y="102"/>
                    <a:pt x="502" y="0"/>
                    <a:pt x="391" y="0"/>
                  </a:cubicBezTo>
                  <a:lnTo>
                    <a:pt x="357" y="0"/>
                  </a:lnTo>
                  <a:cubicBezTo>
                    <a:pt x="289" y="68"/>
                    <a:pt x="179" y="102"/>
                    <a:pt x="111" y="178"/>
                  </a:cubicBezTo>
                  <a:cubicBezTo>
                    <a:pt x="77" y="280"/>
                    <a:pt x="43" y="348"/>
                    <a:pt x="1" y="425"/>
                  </a:cubicBezTo>
                  <a:cubicBezTo>
                    <a:pt x="1" y="493"/>
                    <a:pt x="43" y="527"/>
                    <a:pt x="77" y="527"/>
                  </a:cubicBezTo>
                  <a:close/>
                </a:path>
              </a:pathLst>
            </a:custGeom>
            <a:solidFill>
              <a:schemeClr val="lt2"/>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1428" name="Google Shape;1428;p52"/>
            <p:cNvSpPr/>
            <p:nvPr/>
          </p:nvSpPr>
          <p:spPr>
            <a:xfrm>
              <a:off x="7135627" y="3710488"/>
              <a:ext cx="17956" cy="28940"/>
            </a:xfrm>
            <a:custGeom>
              <a:avLst/>
              <a:gdLst/>
              <a:ahLst/>
              <a:cxnLst/>
              <a:rect l="l" t="t" r="r" b="b"/>
              <a:pathLst>
                <a:path w="528" h="851" extrusionOk="0">
                  <a:moveTo>
                    <a:pt x="136" y="850"/>
                  </a:moveTo>
                  <a:cubicBezTo>
                    <a:pt x="179" y="850"/>
                    <a:pt x="213" y="816"/>
                    <a:pt x="213" y="782"/>
                  </a:cubicBezTo>
                  <a:cubicBezTo>
                    <a:pt x="315" y="672"/>
                    <a:pt x="391" y="570"/>
                    <a:pt x="425" y="425"/>
                  </a:cubicBezTo>
                  <a:cubicBezTo>
                    <a:pt x="459" y="315"/>
                    <a:pt x="527" y="179"/>
                    <a:pt x="493" y="69"/>
                  </a:cubicBezTo>
                  <a:cubicBezTo>
                    <a:pt x="493" y="35"/>
                    <a:pt x="459" y="1"/>
                    <a:pt x="425" y="1"/>
                  </a:cubicBezTo>
                  <a:cubicBezTo>
                    <a:pt x="391" y="1"/>
                    <a:pt x="391" y="1"/>
                    <a:pt x="391" y="35"/>
                  </a:cubicBezTo>
                  <a:cubicBezTo>
                    <a:pt x="281" y="103"/>
                    <a:pt x="247" y="213"/>
                    <a:pt x="213" y="315"/>
                  </a:cubicBezTo>
                  <a:cubicBezTo>
                    <a:pt x="136" y="425"/>
                    <a:pt x="102" y="570"/>
                    <a:pt x="34" y="672"/>
                  </a:cubicBezTo>
                  <a:cubicBezTo>
                    <a:pt x="0" y="782"/>
                    <a:pt x="68" y="850"/>
                    <a:pt x="136" y="850"/>
                  </a:cubicBezTo>
                  <a:close/>
                </a:path>
              </a:pathLst>
            </a:custGeom>
            <a:solidFill>
              <a:schemeClr val="lt2"/>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1429" name="Google Shape;1429;p52"/>
            <p:cNvSpPr/>
            <p:nvPr/>
          </p:nvSpPr>
          <p:spPr>
            <a:xfrm>
              <a:off x="7130730" y="3773198"/>
              <a:ext cx="13297" cy="25166"/>
            </a:xfrm>
            <a:custGeom>
              <a:avLst/>
              <a:gdLst/>
              <a:ahLst/>
              <a:cxnLst/>
              <a:rect l="l" t="t" r="r" b="b"/>
              <a:pathLst>
                <a:path w="391" h="740" extrusionOk="0">
                  <a:moveTo>
                    <a:pt x="178" y="739"/>
                  </a:moveTo>
                  <a:lnTo>
                    <a:pt x="212" y="705"/>
                  </a:lnTo>
                  <a:cubicBezTo>
                    <a:pt x="391" y="595"/>
                    <a:pt x="391" y="314"/>
                    <a:pt x="357" y="102"/>
                  </a:cubicBezTo>
                  <a:cubicBezTo>
                    <a:pt x="357" y="68"/>
                    <a:pt x="280" y="0"/>
                    <a:pt x="246" y="0"/>
                  </a:cubicBezTo>
                  <a:cubicBezTo>
                    <a:pt x="212" y="0"/>
                    <a:pt x="178" y="34"/>
                    <a:pt x="144" y="102"/>
                  </a:cubicBezTo>
                  <a:cubicBezTo>
                    <a:pt x="110" y="170"/>
                    <a:pt x="110" y="280"/>
                    <a:pt x="68" y="382"/>
                  </a:cubicBezTo>
                  <a:cubicBezTo>
                    <a:pt x="34" y="493"/>
                    <a:pt x="0" y="561"/>
                    <a:pt x="68" y="671"/>
                  </a:cubicBezTo>
                  <a:cubicBezTo>
                    <a:pt x="68" y="705"/>
                    <a:pt x="110" y="739"/>
                    <a:pt x="178" y="739"/>
                  </a:cubicBezTo>
                  <a:close/>
                </a:path>
              </a:pathLst>
            </a:custGeom>
            <a:solidFill>
              <a:schemeClr val="lt2"/>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1430" name="Google Shape;1430;p52"/>
            <p:cNvSpPr/>
            <p:nvPr/>
          </p:nvSpPr>
          <p:spPr>
            <a:xfrm>
              <a:off x="7165655" y="3782720"/>
              <a:ext cx="9590" cy="17956"/>
            </a:xfrm>
            <a:custGeom>
              <a:avLst/>
              <a:gdLst/>
              <a:ahLst/>
              <a:cxnLst/>
              <a:rect l="l" t="t" r="r" b="b"/>
              <a:pathLst>
                <a:path w="282" h="528" extrusionOk="0">
                  <a:moveTo>
                    <a:pt x="103" y="527"/>
                  </a:moveTo>
                  <a:cubicBezTo>
                    <a:pt x="145" y="527"/>
                    <a:pt x="179" y="527"/>
                    <a:pt x="179" y="459"/>
                  </a:cubicBezTo>
                  <a:cubicBezTo>
                    <a:pt x="213" y="391"/>
                    <a:pt x="213" y="315"/>
                    <a:pt x="247" y="247"/>
                  </a:cubicBezTo>
                  <a:cubicBezTo>
                    <a:pt x="247" y="179"/>
                    <a:pt x="281" y="68"/>
                    <a:pt x="213" y="34"/>
                  </a:cubicBezTo>
                  <a:cubicBezTo>
                    <a:pt x="179" y="0"/>
                    <a:pt x="179" y="0"/>
                    <a:pt x="145" y="0"/>
                  </a:cubicBezTo>
                  <a:lnTo>
                    <a:pt x="103" y="0"/>
                  </a:lnTo>
                  <a:cubicBezTo>
                    <a:pt x="35" y="34"/>
                    <a:pt x="1" y="145"/>
                    <a:pt x="1" y="213"/>
                  </a:cubicBezTo>
                  <a:cubicBezTo>
                    <a:pt x="1" y="281"/>
                    <a:pt x="35" y="357"/>
                    <a:pt x="35" y="459"/>
                  </a:cubicBezTo>
                  <a:cubicBezTo>
                    <a:pt x="35" y="493"/>
                    <a:pt x="69" y="527"/>
                    <a:pt x="103" y="527"/>
                  </a:cubicBezTo>
                  <a:close/>
                </a:path>
              </a:pathLst>
            </a:custGeom>
            <a:solidFill>
              <a:schemeClr val="lt2"/>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1431" name="Google Shape;1431;p52"/>
            <p:cNvSpPr/>
            <p:nvPr/>
          </p:nvSpPr>
          <p:spPr>
            <a:xfrm>
              <a:off x="7199459" y="3796017"/>
              <a:ext cx="10746" cy="22853"/>
            </a:xfrm>
            <a:custGeom>
              <a:avLst/>
              <a:gdLst/>
              <a:ahLst/>
              <a:cxnLst/>
              <a:rect l="l" t="t" r="r" b="b"/>
              <a:pathLst>
                <a:path w="316" h="672" extrusionOk="0">
                  <a:moveTo>
                    <a:pt x="137" y="671"/>
                  </a:moveTo>
                  <a:cubicBezTo>
                    <a:pt x="171" y="671"/>
                    <a:pt x="213" y="671"/>
                    <a:pt x="213" y="603"/>
                  </a:cubicBezTo>
                  <a:cubicBezTo>
                    <a:pt x="247" y="527"/>
                    <a:pt x="281" y="425"/>
                    <a:pt x="281" y="348"/>
                  </a:cubicBezTo>
                  <a:lnTo>
                    <a:pt x="281" y="213"/>
                  </a:lnTo>
                  <a:cubicBezTo>
                    <a:pt x="315" y="136"/>
                    <a:pt x="315" y="102"/>
                    <a:pt x="315" y="68"/>
                  </a:cubicBezTo>
                  <a:cubicBezTo>
                    <a:pt x="315" y="0"/>
                    <a:pt x="281" y="0"/>
                    <a:pt x="247" y="0"/>
                  </a:cubicBezTo>
                  <a:lnTo>
                    <a:pt x="171" y="0"/>
                  </a:lnTo>
                  <a:cubicBezTo>
                    <a:pt x="103" y="68"/>
                    <a:pt x="35" y="213"/>
                    <a:pt x="35" y="280"/>
                  </a:cubicBezTo>
                  <a:cubicBezTo>
                    <a:pt x="1" y="391"/>
                    <a:pt x="1" y="527"/>
                    <a:pt x="35" y="603"/>
                  </a:cubicBezTo>
                  <a:cubicBezTo>
                    <a:pt x="69" y="671"/>
                    <a:pt x="103" y="671"/>
                    <a:pt x="137" y="671"/>
                  </a:cubicBezTo>
                  <a:close/>
                </a:path>
              </a:pathLst>
            </a:custGeom>
            <a:solidFill>
              <a:schemeClr val="lt2"/>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1432" name="Google Shape;1432;p52"/>
            <p:cNvSpPr/>
            <p:nvPr/>
          </p:nvSpPr>
          <p:spPr>
            <a:xfrm>
              <a:off x="7210171" y="3744292"/>
              <a:ext cx="10984" cy="20268"/>
            </a:xfrm>
            <a:custGeom>
              <a:avLst/>
              <a:gdLst/>
              <a:ahLst/>
              <a:cxnLst/>
              <a:rect l="l" t="t" r="r" b="b"/>
              <a:pathLst>
                <a:path w="323" h="596" extrusionOk="0">
                  <a:moveTo>
                    <a:pt x="111" y="595"/>
                  </a:moveTo>
                  <a:cubicBezTo>
                    <a:pt x="145" y="595"/>
                    <a:pt x="179" y="561"/>
                    <a:pt x="179" y="527"/>
                  </a:cubicBezTo>
                  <a:cubicBezTo>
                    <a:pt x="213" y="459"/>
                    <a:pt x="213" y="383"/>
                    <a:pt x="246" y="315"/>
                  </a:cubicBezTo>
                  <a:cubicBezTo>
                    <a:pt x="280" y="247"/>
                    <a:pt x="323" y="136"/>
                    <a:pt x="280" y="69"/>
                  </a:cubicBezTo>
                  <a:cubicBezTo>
                    <a:pt x="246" y="35"/>
                    <a:pt x="213" y="1"/>
                    <a:pt x="179" y="1"/>
                  </a:cubicBezTo>
                  <a:lnTo>
                    <a:pt x="179" y="1"/>
                  </a:lnTo>
                  <a:cubicBezTo>
                    <a:pt x="0" y="103"/>
                    <a:pt x="0" y="349"/>
                    <a:pt x="0" y="493"/>
                  </a:cubicBezTo>
                  <a:cubicBezTo>
                    <a:pt x="0" y="561"/>
                    <a:pt x="68" y="595"/>
                    <a:pt x="111" y="595"/>
                  </a:cubicBezTo>
                  <a:close/>
                </a:path>
              </a:pathLst>
            </a:custGeom>
            <a:solidFill>
              <a:schemeClr val="lt2"/>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1433" name="Google Shape;1433;p52"/>
            <p:cNvSpPr/>
            <p:nvPr/>
          </p:nvSpPr>
          <p:spPr>
            <a:xfrm>
              <a:off x="7239044" y="3768267"/>
              <a:ext cx="12175" cy="27784"/>
            </a:xfrm>
            <a:custGeom>
              <a:avLst/>
              <a:gdLst/>
              <a:ahLst/>
              <a:cxnLst/>
              <a:rect l="l" t="t" r="r" b="b"/>
              <a:pathLst>
                <a:path w="358" h="817" extrusionOk="0">
                  <a:moveTo>
                    <a:pt x="179" y="816"/>
                  </a:moveTo>
                  <a:cubicBezTo>
                    <a:pt x="213" y="816"/>
                    <a:pt x="247" y="782"/>
                    <a:pt x="247" y="706"/>
                  </a:cubicBezTo>
                  <a:cubicBezTo>
                    <a:pt x="281" y="493"/>
                    <a:pt x="357" y="247"/>
                    <a:pt x="281" y="69"/>
                  </a:cubicBezTo>
                  <a:cubicBezTo>
                    <a:pt x="281" y="35"/>
                    <a:pt x="247" y="1"/>
                    <a:pt x="213" y="1"/>
                  </a:cubicBezTo>
                  <a:cubicBezTo>
                    <a:pt x="213" y="1"/>
                    <a:pt x="179" y="1"/>
                    <a:pt x="179" y="35"/>
                  </a:cubicBezTo>
                  <a:cubicBezTo>
                    <a:pt x="1" y="213"/>
                    <a:pt x="35" y="527"/>
                    <a:pt x="111" y="740"/>
                  </a:cubicBezTo>
                  <a:cubicBezTo>
                    <a:pt x="111" y="782"/>
                    <a:pt x="145" y="816"/>
                    <a:pt x="179" y="816"/>
                  </a:cubicBezTo>
                  <a:close/>
                </a:path>
              </a:pathLst>
            </a:custGeom>
            <a:solidFill>
              <a:schemeClr val="lt2"/>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1434" name="Google Shape;1434;p52"/>
            <p:cNvSpPr/>
            <p:nvPr/>
          </p:nvSpPr>
          <p:spPr>
            <a:xfrm>
              <a:off x="7266794" y="3738239"/>
              <a:ext cx="12141" cy="22853"/>
            </a:xfrm>
            <a:custGeom>
              <a:avLst/>
              <a:gdLst/>
              <a:ahLst/>
              <a:cxnLst/>
              <a:rect l="l" t="t" r="r" b="b"/>
              <a:pathLst>
                <a:path w="357" h="672" extrusionOk="0">
                  <a:moveTo>
                    <a:pt x="145" y="671"/>
                  </a:moveTo>
                  <a:cubicBezTo>
                    <a:pt x="179" y="671"/>
                    <a:pt x="213" y="637"/>
                    <a:pt x="213" y="603"/>
                  </a:cubicBezTo>
                  <a:cubicBezTo>
                    <a:pt x="280" y="425"/>
                    <a:pt x="357" y="213"/>
                    <a:pt x="280" y="34"/>
                  </a:cubicBezTo>
                  <a:cubicBezTo>
                    <a:pt x="246" y="34"/>
                    <a:pt x="213" y="0"/>
                    <a:pt x="179" y="0"/>
                  </a:cubicBezTo>
                  <a:cubicBezTo>
                    <a:pt x="179" y="0"/>
                    <a:pt x="145" y="0"/>
                    <a:pt x="102" y="34"/>
                  </a:cubicBezTo>
                  <a:cubicBezTo>
                    <a:pt x="0" y="179"/>
                    <a:pt x="34" y="391"/>
                    <a:pt x="34" y="561"/>
                  </a:cubicBezTo>
                  <a:cubicBezTo>
                    <a:pt x="34" y="637"/>
                    <a:pt x="68" y="671"/>
                    <a:pt x="145" y="671"/>
                  </a:cubicBezTo>
                  <a:close/>
                </a:path>
              </a:pathLst>
            </a:custGeom>
            <a:solidFill>
              <a:schemeClr val="lt2"/>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1435" name="Google Shape;1435;p52"/>
            <p:cNvSpPr/>
            <p:nvPr/>
          </p:nvSpPr>
          <p:spPr>
            <a:xfrm>
              <a:off x="7239044" y="3712801"/>
              <a:ext cx="8400" cy="19384"/>
            </a:xfrm>
            <a:custGeom>
              <a:avLst/>
              <a:gdLst/>
              <a:ahLst/>
              <a:cxnLst/>
              <a:rect l="l" t="t" r="r" b="b"/>
              <a:pathLst>
                <a:path w="247" h="570" extrusionOk="0">
                  <a:moveTo>
                    <a:pt x="69" y="570"/>
                  </a:moveTo>
                  <a:cubicBezTo>
                    <a:pt x="111" y="570"/>
                    <a:pt x="145" y="570"/>
                    <a:pt x="145" y="536"/>
                  </a:cubicBezTo>
                  <a:lnTo>
                    <a:pt x="213" y="289"/>
                  </a:lnTo>
                  <a:cubicBezTo>
                    <a:pt x="213" y="179"/>
                    <a:pt x="247" y="111"/>
                    <a:pt x="213" y="35"/>
                  </a:cubicBezTo>
                  <a:cubicBezTo>
                    <a:pt x="213" y="1"/>
                    <a:pt x="179" y="1"/>
                    <a:pt x="145" y="1"/>
                  </a:cubicBezTo>
                  <a:lnTo>
                    <a:pt x="69" y="1"/>
                  </a:lnTo>
                  <a:cubicBezTo>
                    <a:pt x="1" y="77"/>
                    <a:pt x="35" y="145"/>
                    <a:pt x="1" y="247"/>
                  </a:cubicBezTo>
                  <a:lnTo>
                    <a:pt x="1" y="502"/>
                  </a:lnTo>
                  <a:cubicBezTo>
                    <a:pt x="1" y="570"/>
                    <a:pt x="35" y="570"/>
                    <a:pt x="69" y="570"/>
                  </a:cubicBezTo>
                  <a:close/>
                </a:path>
              </a:pathLst>
            </a:custGeom>
            <a:solidFill>
              <a:schemeClr val="lt2"/>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1436" name="Google Shape;1436;p52"/>
            <p:cNvSpPr/>
            <p:nvPr/>
          </p:nvSpPr>
          <p:spPr>
            <a:xfrm>
              <a:off x="7282369" y="3682772"/>
              <a:ext cx="11018" cy="25438"/>
            </a:xfrm>
            <a:custGeom>
              <a:avLst/>
              <a:gdLst/>
              <a:ahLst/>
              <a:cxnLst/>
              <a:rect l="l" t="t" r="r" b="b"/>
              <a:pathLst>
                <a:path w="324" h="748" extrusionOk="0">
                  <a:moveTo>
                    <a:pt x="145" y="748"/>
                  </a:moveTo>
                  <a:cubicBezTo>
                    <a:pt x="213" y="748"/>
                    <a:pt x="247" y="705"/>
                    <a:pt x="247" y="671"/>
                  </a:cubicBezTo>
                  <a:cubicBezTo>
                    <a:pt x="281" y="569"/>
                    <a:pt x="281" y="459"/>
                    <a:pt x="281" y="391"/>
                  </a:cubicBezTo>
                  <a:cubicBezTo>
                    <a:pt x="324" y="280"/>
                    <a:pt x="324" y="145"/>
                    <a:pt x="281" y="68"/>
                  </a:cubicBezTo>
                  <a:cubicBezTo>
                    <a:pt x="247" y="34"/>
                    <a:pt x="213" y="0"/>
                    <a:pt x="145" y="0"/>
                  </a:cubicBezTo>
                  <a:cubicBezTo>
                    <a:pt x="111" y="0"/>
                    <a:pt x="69" y="34"/>
                    <a:pt x="35" y="68"/>
                  </a:cubicBezTo>
                  <a:cubicBezTo>
                    <a:pt x="1" y="145"/>
                    <a:pt x="1" y="280"/>
                    <a:pt x="35" y="391"/>
                  </a:cubicBezTo>
                  <a:cubicBezTo>
                    <a:pt x="35" y="459"/>
                    <a:pt x="35" y="569"/>
                    <a:pt x="69" y="671"/>
                  </a:cubicBezTo>
                  <a:cubicBezTo>
                    <a:pt x="69" y="705"/>
                    <a:pt x="111" y="748"/>
                    <a:pt x="145" y="748"/>
                  </a:cubicBezTo>
                  <a:close/>
                </a:path>
              </a:pathLst>
            </a:custGeom>
            <a:solidFill>
              <a:schemeClr val="lt2"/>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1437" name="Google Shape;1437;p52"/>
            <p:cNvSpPr/>
            <p:nvPr/>
          </p:nvSpPr>
          <p:spPr>
            <a:xfrm>
              <a:off x="7258394" y="3658797"/>
              <a:ext cx="13331" cy="26322"/>
            </a:xfrm>
            <a:custGeom>
              <a:avLst/>
              <a:gdLst/>
              <a:ahLst/>
              <a:cxnLst/>
              <a:rect l="l" t="t" r="r" b="b"/>
              <a:pathLst>
                <a:path w="392" h="774" extrusionOk="0">
                  <a:moveTo>
                    <a:pt x="179" y="773"/>
                  </a:moveTo>
                  <a:cubicBezTo>
                    <a:pt x="213" y="773"/>
                    <a:pt x="247" y="773"/>
                    <a:pt x="281" y="705"/>
                  </a:cubicBezTo>
                  <a:cubicBezTo>
                    <a:pt x="281" y="603"/>
                    <a:pt x="315" y="493"/>
                    <a:pt x="315" y="391"/>
                  </a:cubicBezTo>
                  <a:cubicBezTo>
                    <a:pt x="349" y="280"/>
                    <a:pt x="392" y="136"/>
                    <a:pt x="315" y="68"/>
                  </a:cubicBezTo>
                  <a:cubicBezTo>
                    <a:pt x="281" y="0"/>
                    <a:pt x="247" y="0"/>
                    <a:pt x="179" y="0"/>
                  </a:cubicBezTo>
                  <a:cubicBezTo>
                    <a:pt x="137" y="0"/>
                    <a:pt x="103" y="0"/>
                    <a:pt x="103" y="34"/>
                  </a:cubicBezTo>
                  <a:cubicBezTo>
                    <a:pt x="1" y="102"/>
                    <a:pt x="35" y="212"/>
                    <a:pt x="35" y="348"/>
                  </a:cubicBezTo>
                  <a:lnTo>
                    <a:pt x="35" y="671"/>
                  </a:lnTo>
                  <a:cubicBezTo>
                    <a:pt x="35" y="739"/>
                    <a:pt x="103" y="773"/>
                    <a:pt x="179" y="773"/>
                  </a:cubicBezTo>
                  <a:close/>
                </a:path>
              </a:pathLst>
            </a:custGeom>
            <a:solidFill>
              <a:schemeClr val="lt2"/>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1438" name="Google Shape;1438;p52"/>
            <p:cNvSpPr/>
            <p:nvPr/>
          </p:nvSpPr>
          <p:spPr>
            <a:xfrm>
              <a:off x="7107323" y="3516646"/>
              <a:ext cx="31219" cy="12175"/>
            </a:xfrm>
            <a:custGeom>
              <a:avLst/>
              <a:gdLst/>
              <a:ahLst/>
              <a:cxnLst/>
              <a:rect l="l" t="t" r="r" b="b"/>
              <a:pathLst>
                <a:path w="918" h="358" extrusionOk="0">
                  <a:moveTo>
                    <a:pt x="280" y="357"/>
                  </a:moveTo>
                  <a:cubicBezTo>
                    <a:pt x="314" y="357"/>
                    <a:pt x="382" y="323"/>
                    <a:pt x="459" y="323"/>
                  </a:cubicBezTo>
                  <a:lnTo>
                    <a:pt x="807" y="323"/>
                  </a:lnTo>
                  <a:cubicBezTo>
                    <a:pt x="917" y="281"/>
                    <a:pt x="917" y="179"/>
                    <a:pt x="849" y="145"/>
                  </a:cubicBezTo>
                  <a:cubicBezTo>
                    <a:pt x="739" y="69"/>
                    <a:pt x="595" y="35"/>
                    <a:pt x="493" y="35"/>
                  </a:cubicBezTo>
                  <a:cubicBezTo>
                    <a:pt x="425" y="35"/>
                    <a:pt x="348" y="1"/>
                    <a:pt x="280" y="1"/>
                  </a:cubicBezTo>
                  <a:cubicBezTo>
                    <a:pt x="212" y="1"/>
                    <a:pt x="136" y="35"/>
                    <a:pt x="68" y="69"/>
                  </a:cubicBezTo>
                  <a:cubicBezTo>
                    <a:pt x="0" y="111"/>
                    <a:pt x="0" y="247"/>
                    <a:pt x="68" y="281"/>
                  </a:cubicBezTo>
                  <a:cubicBezTo>
                    <a:pt x="136" y="323"/>
                    <a:pt x="212" y="357"/>
                    <a:pt x="280" y="357"/>
                  </a:cubicBezTo>
                  <a:close/>
                </a:path>
              </a:pathLst>
            </a:custGeom>
            <a:solidFill>
              <a:schemeClr val="lt2"/>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1439" name="Google Shape;1439;p52"/>
            <p:cNvSpPr/>
            <p:nvPr/>
          </p:nvSpPr>
          <p:spPr>
            <a:xfrm>
              <a:off x="7116845" y="3493827"/>
              <a:ext cx="26594" cy="8400"/>
            </a:xfrm>
            <a:custGeom>
              <a:avLst/>
              <a:gdLst/>
              <a:ahLst/>
              <a:cxnLst/>
              <a:rect l="l" t="t" r="r" b="b"/>
              <a:pathLst>
                <a:path w="782" h="247" extrusionOk="0">
                  <a:moveTo>
                    <a:pt x="357" y="247"/>
                  </a:moveTo>
                  <a:cubicBezTo>
                    <a:pt x="459" y="247"/>
                    <a:pt x="569" y="213"/>
                    <a:pt x="705" y="213"/>
                  </a:cubicBezTo>
                  <a:cubicBezTo>
                    <a:pt x="782" y="179"/>
                    <a:pt x="782" y="35"/>
                    <a:pt x="705" y="35"/>
                  </a:cubicBezTo>
                  <a:cubicBezTo>
                    <a:pt x="569" y="1"/>
                    <a:pt x="459" y="1"/>
                    <a:pt x="357" y="1"/>
                  </a:cubicBezTo>
                  <a:cubicBezTo>
                    <a:pt x="247" y="1"/>
                    <a:pt x="145" y="1"/>
                    <a:pt x="68" y="68"/>
                  </a:cubicBezTo>
                  <a:cubicBezTo>
                    <a:pt x="0" y="68"/>
                    <a:pt x="0" y="145"/>
                    <a:pt x="68" y="179"/>
                  </a:cubicBezTo>
                  <a:cubicBezTo>
                    <a:pt x="145" y="213"/>
                    <a:pt x="247" y="247"/>
                    <a:pt x="357" y="247"/>
                  </a:cubicBezTo>
                  <a:close/>
                </a:path>
              </a:pathLst>
            </a:custGeom>
            <a:solidFill>
              <a:schemeClr val="lt2"/>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1440" name="Google Shape;1440;p52"/>
            <p:cNvSpPr/>
            <p:nvPr/>
          </p:nvSpPr>
          <p:spPr>
            <a:xfrm>
              <a:off x="7035091" y="3520420"/>
              <a:ext cx="38462" cy="13025"/>
            </a:xfrm>
            <a:custGeom>
              <a:avLst/>
              <a:gdLst/>
              <a:ahLst/>
              <a:cxnLst/>
              <a:rect l="l" t="t" r="r" b="b"/>
              <a:pathLst>
                <a:path w="1131" h="383" extrusionOk="0">
                  <a:moveTo>
                    <a:pt x="281" y="382"/>
                  </a:moveTo>
                  <a:cubicBezTo>
                    <a:pt x="527" y="382"/>
                    <a:pt x="773" y="246"/>
                    <a:pt x="1020" y="212"/>
                  </a:cubicBezTo>
                  <a:cubicBezTo>
                    <a:pt x="1130" y="170"/>
                    <a:pt x="1096" y="0"/>
                    <a:pt x="986" y="0"/>
                  </a:cubicBezTo>
                  <a:lnTo>
                    <a:pt x="986" y="0"/>
                  </a:lnTo>
                  <a:cubicBezTo>
                    <a:pt x="705" y="34"/>
                    <a:pt x="315" y="0"/>
                    <a:pt x="68" y="170"/>
                  </a:cubicBezTo>
                  <a:cubicBezTo>
                    <a:pt x="0" y="212"/>
                    <a:pt x="0" y="314"/>
                    <a:pt x="102" y="348"/>
                  </a:cubicBezTo>
                  <a:cubicBezTo>
                    <a:pt x="136" y="348"/>
                    <a:pt x="213" y="382"/>
                    <a:pt x="281" y="382"/>
                  </a:cubicBezTo>
                  <a:close/>
                </a:path>
              </a:pathLst>
            </a:custGeom>
            <a:solidFill>
              <a:schemeClr val="lt2"/>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1441" name="Google Shape;1441;p52"/>
            <p:cNvSpPr/>
            <p:nvPr/>
          </p:nvSpPr>
          <p:spPr>
            <a:xfrm>
              <a:off x="7042301" y="3544396"/>
              <a:ext cx="24009" cy="8400"/>
            </a:xfrm>
            <a:custGeom>
              <a:avLst/>
              <a:gdLst/>
              <a:ahLst/>
              <a:cxnLst/>
              <a:rect l="l" t="t" r="r" b="b"/>
              <a:pathLst>
                <a:path w="706" h="247" extrusionOk="0">
                  <a:moveTo>
                    <a:pt x="349" y="246"/>
                  </a:moveTo>
                  <a:lnTo>
                    <a:pt x="561" y="246"/>
                  </a:lnTo>
                  <a:cubicBezTo>
                    <a:pt x="672" y="246"/>
                    <a:pt x="706" y="68"/>
                    <a:pt x="595" y="34"/>
                  </a:cubicBezTo>
                  <a:cubicBezTo>
                    <a:pt x="493" y="34"/>
                    <a:pt x="349" y="0"/>
                    <a:pt x="247" y="0"/>
                  </a:cubicBezTo>
                  <a:lnTo>
                    <a:pt x="247" y="0"/>
                  </a:lnTo>
                  <a:cubicBezTo>
                    <a:pt x="137" y="0"/>
                    <a:pt x="35" y="0"/>
                    <a:pt x="35" y="102"/>
                  </a:cubicBezTo>
                  <a:cubicBezTo>
                    <a:pt x="1" y="246"/>
                    <a:pt x="213" y="246"/>
                    <a:pt x="349" y="246"/>
                  </a:cubicBezTo>
                  <a:close/>
                </a:path>
              </a:pathLst>
            </a:custGeom>
            <a:solidFill>
              <a:schemeClr val="lt2"/>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1442" name="Google Shape;1442;p52"/>
            <p:cNvSpPr/>
            <p:nvPr/>
          </p:nvSpPr>
          <p:spPr>
            <a:xfrm>
              <a:off x="7029004" y="3503349"/>
              <a:ext cx="28940" cy="11018"/>
            </a:xfrm>
            <a:custGeom>
              <a:avLst/>
              <a:gdLst/>
              <a:ahLst/>
              <a:cxnLst/>
              <a:rect l="l" t="t" r="r" b="b"/>
              <a:pathLst>
                <a:path w="851" h="324" extrusionOk="0">
                  <a:moveTo>
                    <a:pt x="103" y="324"/>
                  </a:moveTo>
                  <a:cubicBezTo>
                    <a:pt x="213" y="324"/>
                    <a:pt x="315" y="247"/>
                    <a:pt x="426" y="247"/>
                  </a:cubicBezTo>
                  <a:cubicBezTo>
                    <a:pt x="528" y="213"/>
                    <a:pt x="638" y="179"/>
                    <a:pt x="740" y="145"/>
                  </a:cubicBezTo>
                  <a:cubicBezTo>
                    <a:pt x="850" y="145"/>
                    <a:pt x="816" y="1"/>
                    <a:pt x="740" y="1"/>
                  </a:cubicBezTo>
                  <a:lnTo>
                    <a:pt x="740" y="1"/>
                  </a:lnTo>
                  <a:cubicBezTo>
                    <a:pt x="604" y="1"/>
                    <a:pt x="494" y="1"/>
                    <a:pt x="349" y="35"/>
                  </a:cubicBezTo>
                  <a:cubicBezTo>
                    <a:pt x="247" y="77"/>
                    <a:pt x="137" y="111"/>
                    <a:pt x="69" y="179"/>
                  </a:cubicBezTo>
                  <a:cubicBezTo>
                    <a:pt x="1" y="213"/>
                    <a:pt x="35" y="324"/>
                    <a:pt x="103" y="324"/>
                  </a:cubicBezTo>
                  <a:close/>
                </a:path>
              </a:pathLst>
            </a:custGeom>
            <a:solidFill>
              <a:schemeClr val="lt2"/>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1443" name="Google Shape;1443;p52"/>
            <p:cNvSpPr/>
            <p:nvPr/>
          </p:nvSpPr>
          <p:spPr>
            <a:xfrm>
              <a:off x="6970656" y="3559971"/>
              <a:ext cx="25166" cy="14487"/>
            </a:xfrm>
            <a:custGeom>
              <a:avLst/>
              <a:gdLst/>
              <a:ahLst/>
              <a:cxnLst/>
              <a:rect l="l" t="t" r="r" b="b"/>
              <a:pathLst>
                <a:path w="740" h="426" extrusionOk="0">
                  <a:moveTo>
                    <a:pt x="69" y="426"/>
                  </a:moveTo>
                  <a:cubicBezTo>
                    <a:pt x="179" y="426"/>
                    <a:pt x="247" y="358"/>
                    <a:pt x="358" y="281"/>
                  </a:cubicBezTo>
                  <a:cubicBezTo>
                    <a:pt x="460" y="213"/>
                    <a:pt x="604" y="145"/>
                    <a:pt x="672" y="69"/>
                  </a:cubicBezTo>
                  <a:cubicBezTo>
                    <a:pt x="740" y="35"/>
                    <a:pt x="706" y="1"/>
                    <a:pt x="672" y="1"/>
                  </a:cubicBezTo>
                  <a:lnTo>
                    <a:pt x="638" y="1"/>
                  </a:lnTo>
                  <a:cubicBezTo>
                    <a:pt x="494" y="1"/>
                    <a:pt x="392" y="69"/>
                    <a:pt x="247" y="111"/>
                  </a:cubicBezTo>
                  <a:cubicBezTo>
                    <a:pt x="145" y="179"/>
                    <a:pt x="35" y="247"/>
                    <a:pt x="1" y="358"/>
                  </a:cubicBezTo>
                  <a:cubicBezTo>
                    <a:pt x="1" y="392"/>
                    <a:pt x="1" y="426"/>
                    <a:pt x="69" y="426"/>
                  </a:cubicBezTo>
                  <a:close/>
                </a:path>
              </a:pathLst>
            </a:custGeom>
            <a:solidFill>
              <a:schemeClr val="lt2"/>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1444" name="Google Shape;1444;p52"/>
            <p:cNvSpPr/>
            <p:nvPr/>
          </p:nvSpPr>
          <p:spPr>
            <a:xfrm>
              <a:off x="6972381" y="3603331"/>
              <a:ext cx="25166" cy="18228"/>
            </a:xfrm>
            <a:custGeom>
              <a:avLst/>
              <a:gdLst/>
              <a:ahLst/>
              <a:cxnLst/>
              <a:rect l="l" t="t" r="r" b="b"/>
              <a:pathLst>
                <a:path w="740" h="536" extrusionOk="0">
                  <a:moveTo>
                    <a:pt x="179" y="535"/>
                  </a:moveTo>
                  <a:lnTo>
                    <a:pt x="247" y="535"/>
                  </a:lnTo>
                  <a:cubicBezTo>
                    <a:pt x="392" y="459"/>
                    <a:pt x="604" y="357"/>
                    <a:pt x="706" y="178"/>
                  </a:cubicBezTo>
                  <a:cubicBezTo>
                    <a:pt x="740" y="111"/>
                    <a:pt x="672" y="0"/>
                    <a:pt x="604" y="0"/>
                  </a:cubicBezTo>
                  <a:cubicBezTo>
                    <a:pt x="604" y="0"/>
                    <a:pt x="604" y="34"/>
                    <a:pt x="570" y="34"/>
                  </a:cubicBezTo>
                  <a:cubicBezTo>
                    <a:pt x="392" y="68"/>
                    <a:pt x="213" y="212"/>
                    <a:pt x="103" y="357"/>
                  </a:cubicBezTo>
                  <a:cubicBezTo>
                    <a:pt x="1" y="425"/>
                    <a:pt x="69" y="535"/>
                    <a:pt x="179" y="535"/>
                  </a:cubicBezTo>
                  <a:close/>
                </a:path>
              </a:pathLst>
            </a:custGeom>
            <a:solidFill>
              <a:schemeClr val="lt2"/>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1445" name="Google Shape;1445;p52"/>
            <p:cNvSpPr/>
            <p:nvPr/>
          </p:nvSpPr>
          <p:spPr>
            <a:xfrm>
              <a:off x="6995788" y="3637100"/>
              <a:ext cx="21731" cy="14487"/>
            </a:xfrm>
            <a:custGeom>
              <a:avLst/>
              <a:gdLst/>
              <a:ahLst/>
              <a:cxnLst/>
              <a:rect l="l" t="t" r="r" b="b"/>
              <a:pathLst>
                <a:path w="639" h="426" extrusionOk="0">
                  <a:moveTo>
                    <a:pt x="111" y="426"/>
                  </a:moveTo>
                  <a:lnTo>
                    <a:pt x="145" y="426"/>
                  </a:lnTo>
                  <a:cubicBezTo>
                    <a:pt x="213" y="392"/>
                    <a:pt x="290" y="349"/>
                    <a:pt x="358" y="315"/>
                  </a:cubicBezTo>
                  <a:cubicBezTo>
                    <a:pt x="426" y="247"/>
                    <a:pt x="502" y="213"/>
                    <a:pt x="570" y="179"/>
                  </a:cubicBezTo>
                  <a:cubicBezTo>
                    <a:pt x="638" y="103"/>
                    <a:pt x="604" y="1"/>
                    <a:pt x="502" y="1"/>
                  </a:cubicBezTo>
                  <a:lnTo>
                    <a:pt x="502" y="1"/>
                  </a:lnTo>
                  <a:cubicBezTo>
                    <a:pt x="290" y="35"/>
                    <a:pt x="145" y="103"/>
                    <a:pt x="43" y="281"/>
                  </a:cubicBezTo>
                  <a:cubicBezTo>
                    <a:pt x="1" y="349"/>
                    <a:pt x="43" y="426"/>
                    <a:pt x="111" y="426"/>
                  </a:cubicBezTo>
                  <a:close/>
                </a:path>
              </a:pathLst>
            </a:custGeom>
            <a:solidFill>
              <a:schemeClr val="lt2"/>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1446" name="Google Shape;1446;p52"/>
            <p:cNvSpPr/>
            <p:nvPr/>
          </p:nvSpPr>
          <p:spPr>
            <a:xfrm>
              <a:off x="7000719" y="3672060"/>
              <a:ext cx="27750" cy="14487"/>
            </a:xfrm>
            <a:custGeom>
              <a:avLst/>
              <a:gdLst/>
              <a:ahLst/>
              <a:cxnLst/>
              <a:rect l="l" t="t" r="r" b="b"/>
              <a:pathLst>
                <a:path w="816" h="426" extrusionOk="0">
                  <a:moveTo>
                    <a:pt x="179" y="426"/>
                  </a:moveTo>
                  <a:cubicBezTo>
                    <a:pt x="281" y="426"/>
                    <a:pt x="391" y="349"/>
                    <a:pt x="459" y="315"/>
                  </a:cubicBezTo>
                  <a:cubicBezTo>
                    <a:pt x="570" y="281"/>
                    <a:pt x="671" y="213"/>
                    <a:pt x="782" y="137"/>
                  </a:cubicBezTo>
                  <a:cubicBezTo>
                    <a:pt x="816" y="69"/>
                    <a:pt x="782" y="1"/>
                    <a:pt x="705" y="1"/>
                  </a:cubicBezTo>
                  <a:lnTo>
                    <a:pt x="705" y="1"/>
                  </a:lnTo>
                  <a:cubicBezTo>
                    <a:pt x="570" y="1"/>
                    <a:pt x="459" y="35"/>
                    <a:pt x="357" y="69"/>
                  </a:cubicBezTo>
                  <a:cubicBezTo>
                    <a:pt x="247" y="103"/>
                    <a:pt x="111" y="137"/>
                    <a:pt x="34" y="213"/>
                  </a:cubicBezTo>
                  <a:cubicBezTo>
                    <a:pt x="0" y="281"/>
                    <a:pt x="34" y="383"/>
                    <a:pt x="111" y="426"/>
                  </a:cubicBezTo>
                  <a:close/>
                </a:path>
              </a:pathLst>
            </a:custGeom>
            <a:solidFill>
              <a:schemeClr val="lt2"/>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1447" name="Google Shape;1447;p52"/>
            <p:cNvSpPr/>
            <p:nvPr/>
          </p:nvSpPr>
          <p:spPr>
            <a:xfrm>
              <a:off x="7647532" y="3645500"/>
              <a:ext cx="28906" cy="10712"/>
            </a:xfrm>
            <a:custGeom>
              <a:avLst/>
              <a:gdLst/>
              <a:ahLst/>
              <a:cxnLst/>
              <a:rect l="l" t="t" r="r" b="b"/>
              <a:pathLst>
                <a:path w="850" h="315" extrusionOk="0">
                  <a:moveTo>
                    <a:pt x="425" y="315"/>
                  </a:moveTo>
                  <a:cubicBezTo>
                    <a:pt x="536" y="315"/>
                    <a:pt x="638" y="281"/>
                    <a:pt x="748" y="281"/>
                  </a:cubicBezTo>
                  <a:cubicBezTo>
                    <a:pt x="850" y="247"/>
                    <a:pt x="816" y="68"/>
                    <a:pt x="714" y="68"/>
                  </a:cubicBezTo>
                  <a:lnTo>
                    <a:pt x="714" y="68"/>
                  </a:lnTo>
                  <a:lnTo>
                    <a:pt x="680" y="68"/>
                  </a:lnTo>
                  <a:cubicBezTo>
                    <a:pt x="570" y="68"/>
                    <a:pt x="468" y="68"/>
                    <a:pt x="357" y="34"/>
                  </a:cubicBezTo>
                  <a:cubicBezTo>
                    <a:pt x="289" y="0"/>
                    <a:pt x="255" y="0"/>
                    <a:pt x="179" y="0"/>
                  </a:cubicBezTo>
                  <a:cubicBezTo>
                    <a:pt x="145" y="0"/>
                    <a:pt x="111" y="0"/>
                    <a:pt x="43" y="34"/>
                  </a:cubicBezTo>
                  <a:cubicBezTo>
                    <a:pt x="43" y="34"/>
                    <a:pt x="0" y="68"/>
                    <a:pt x="43" y="102"/>
                  </a:cubicBezTo>
                  <a:cubicBezTo>
                    <a:pt x="77" y="281"/>
                    <a:pt x="255" y="315"/>
                    <a:pt x="425" y="315"/>
                  </a:cubicBezTo>
                  <a:close/>
                </a:path>
              </a:pathLst>
            </a:custGeom>
            <a:solidFill>
              <a:schemeClr val="accent2"/>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1448" name="Google Shape;1448;p52"/>
            <p:cNvSpPr/>
            <p:nvPr/>
          </p:nvSpPr>
          <p:spPr>
            <a:xfrm>
              <a:off x="7438080" y="3123179"/>
              <a:ext cx="642810" cy="567993"/>
            </a:xfrm>
            <a:custGeom>
              <a:avLst/>
              <a:gdLst/>
              <a:ahLst/>
              <a:cxnLst/>
              <a:rect l="l" t="t" r="r" b="b"/>
              <a:pathLst>
                <a:path w="18902" h="16702" extrusionOk="0">
                  <a:moveTo>
                    <a:pt x="9702" y="16702"/>
                  </a:moveTo>
                  <a:cubicBezTo>
                    <a:pt x="11681" y="16702"/>
                    <a:pt x="13592" y="16209"/>
                    <a:pt x="14909" y="14722"/>
                  </a:cubicBezTo>
                  <a:cubicBezTo>
                    <a:pt x="18902" y="10194"/>
                    <a:pt x="12853" y="6542"/>
                    <a:pt x="12853" y="6542"/>
                  </a:cubicBezTo>
                  <a:cubicBezTo>
                    <a:pt x="12853" y="6542"/>
                    <a:pt x="13100" y="1"/>
                    <a:pt x="7400" y="1"/>
                  </a:cubicBezTo>
                  <a:cubicBezTo>
                    <a:pt x="1666" y="1"/>
                    <a:pt x="1" y="9235"/>
                    <a:pt x="1" y="9235"/>
                  </a:cubicBezTo>
                  <a:lnTo>
                    <a:pt x="1632" y="14722"/>
                  </a:lnTo>
                  <a:cubicBezTo>
                    <a:pt x="1632" y="14722"/>
                    <a:pt x="5777" y="16702"/>
                    <a:pt x="9702" y="16702"/>
                  </a:cubicBezTo>
                  <a:close/>
                </a:path>
              </a:pathLst>
            </a:custGeom>
            <a:solidFill>
              <a:schemeClr val="lt1"/>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1449" name="Google Shape;1449;p52"/>
            <p:cNvSpPr/>
            <p:nvPr/>
          </p:nvSpPr>
          <p:spPr>
            <a:xfrm>
              <a:off x="7672936" y="3403401"/>
              <a:ext cx="30097" cy="17072"/>
            </a:xfrm>
            <a:custGeom>
              <a:avLst/>
              <a:gdLst/>
              <a:ahLst/>
              <a:cxnLst/>
              <a:rect l="l" t="t" r="r" b="b"/>
              <a:pathLst>
                <a:path w="885" h="502" extrusionOk="0">
                  <a:moveTo>
                    <a:pt x="145" y="502"/>
                  </a:moveTo>
                  <a:lnTo>
                    <a:pt x="213" y="502"/>
                  </a:lnTo>
                  <a:cubicBezTo>
                    <a:pt x="315" y="425"/>
                    <a:pt x="426" y="391"/>
                    <a:pt x="528" y="323"/>
                  </a:cubicBezTo>
                  <a:cubicBezTo>
                    <a:pt x="638" y="289"/>
                    <a:pt x="740" y="255"/>
                    <a:pt x="816" y="145"/>
                  </a:cubicBezTo>
                  <a:cubicBezTo>
                    <a:pt x="884" y="111"/>
                    <a:pt x="850" y="1"/>
                    <a:pt x="782" y="1"/>
                  </a:cubicBezTo>
                  <a:lnTo>
                    <a:pt x="782" y="1"/>
                  </a:lnTo>
                  <a:cubicBezTo>
                    <a:pt x="638" y="1"/>
                    <a:pt x="570" y="77"/>
                    <a:pt x="460" y="145"/>
                  </a:cubicBezTo>
                  <a:cubicBezTo>
                    <a:pt x="315" y="179"/>
                    <a:pt x="213" y="255"/>
                    <a:pt x="103" y="323"/>
                  </a:cubicBezTo>
                  <a:cubicBezTo>
                    <a:pt x="1" y="357"/>
                    <a:pt x="69" y="502"/>
                    <a:pt x="145" y="502"/>
                  </a:cubicBezTo>
                  <a:close/>
                </a:path>
              </a:pathLst>
            </a:custGeom>
            <a:solidFill>
              <a:schemeClr val="lt2"/>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1450" name="Google Shape;1450;p52"/>
            <p:cNvSpPr/>
            <p:nvPr/>
          </p:nvSpPr>
          <p:spPr>
            <a:xfrm>
              <a:off x="7665726" y="3362660"/>
              <a:ext cx="44516" cy="31253"/>
            </a:xfrm>
            <a:custGeom>
              <a:avLst/>
              <a:gdLst/>
              <a:ahLst/>
              <a:cxnLst/>
              <a:rect l="l" t="t" r="r" b="b"/>
              <a:pathLst>
                <a:path w="1309" h="919" extrusionOk="0">
                  <a:moveTo>
                    <a:pt x="145" y="918"/>
                  </a:moveTo>
                  <a:cubicBezTo>
                    <a:pt x="145" y="918"/>
                    <a:pt x="145" y="884"/>
                    <a:pt x="179" y="884"/>
                  </a:cubicBezTo>
                  <a:cubicBezTo>
                    <a:pt x="357" y="816"/>
                    <a:pt x="570" y="672"/>
                    <a:pt x="740" y="562"/>
                  </a:cubicBezTo>
                  <a:cubicBezTo>
                    <a:pt x="918" y="460"/>
                    <a:pt x="1096" y="349"/>
                    <a:pt x="1241" y="213"/>
                  </a:cubicBezTo>
                  <a:cubicBezTo>
                    <a:pt x="1309" y="137"/>
                    <a:pt x="1241" y="1"/>
                    <a:pt x="1164" y="1"/>
                  </a:cubicBezTo>
                  <a:lnTo>
                    <a:pt x="1130" y="35"/>
                  </a:lnTo>
                  <a:cubicBezTo>
                    <a:pt x="918" y="69"/>
                    <a:pt x="740" y="213"/>
                    <a:pt x="570" y="349"/>
                  </a:cubicBezTo>
                  <a:cubicBezTo>
                    <a:pt x="391" y="460"/>
                    <a:pt x="213" y="604"/>
                    <a:pt x="69" y="740"/>
                  </a:cubicBezTo>
                  <a:cubicBezTo>
                    <a:pt x="1" y="816"/>
                    <a:pt x="35" y="918"/>
                    <a:pt x="145" y="918"/>
                  </a:cubicBezTo>
                  <a:close/>
                </a:path>
              </a:pathLst>
            </a:custGeom>
            <a:solidFill>
              <a:schemeClr val="lt2"/>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1451" name="Google Shape;1451;p52"/>
            <p:cNvSpPr/>
            <p:nvPr/>
          </p:nvSpPr>
          <p:spPr>
            <a:xfrm>
              <a:off x="7734183" y="3373372"/>
              <a:ext cx="23159" cy="14453"/>
            </a:xfrm>
            <a:custGeom>
              <a:avLst/>
              <a:gdLst/>
              <a:ahLst/>
              <a:cxnLst/>
              <a:rect l="l" t="t" r="r" b="b"/>
              <a:pathLst>
                <a:path w="681" h="425" extrusionOk="0">
                  <a:moveTo>
                    <a:pt x="145" y="425"/>
                  </a:moveTo>
                  <a:lnTo>
                    <a:pt x="179" y="425"/>
                  </a:lnTo>
                  <a:cubicBezTo>
                    <a:pt x="290" y="391"/>
                    <a:pt x="358" y="357"/>
                    <a:pt x="468" y="323"/>
                  </a:cubicBezTo>
                  <a:cubicBezTo>
                    <a:pt x="536" y="289"/>
                    <a:pt x="638" y="289"/>
                    <a:pt x="680" y="179"/>
                  </a:cubicBezTo>
                  <a:cubicBezTo>
                    <a:pt x="680" y="111"/>
                    <a:pt x="680" y="77"/>
                    <a:pt x="604" y="34"/>
                  </a:cubicBezTo>
                  <a:cubicBezTo>
                    <a:pt x="604" y="34"/>
                    <a:pt x="570" y="0"/>
                    <a:pt x="536" y="0"/>
                  </a:cubicBezTo>
                  <a:cubicBezTo>
                    <a:pt x="468" y="0"/>
                    <a:pt x="392" y="77"/>
                    <a:pt x="324" y="111"/>
                  </a:cubicBezTo>
                  <a:cubicBezTo>
                    <a:pt x="256" y="145"/>
                    <a:pt x="145" y="213"/>
                    <a:pt x="77" y="289"/>
                  </a:cubicBezTo>
                  <a:cubicBezTo>
                    <a:pt x="1" y="357"/>
                    <a:pt x="77" y="425"/>
                    <a:pt x="145" y="425"/>
                  </a:cubicBezTo>
                  <a:close/>
                </a:path>
              </a:pathLst>
            </a:custGeom>
            <a:solidFill>
              <a:schemeClr val="lt2"/>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1452" name="Google Shape;1452;p52"/>
            <p:cNvSpPr/>
            <p:nvPr/>
          </p:nvSpPr>
          <p:spPr>
            <a:xfrm>
              <a:off x="7736802" y="3325421"/>
              <a:ext cx="26322" cy="17922"/>
            </a:xfrm>
            <a:custGeom>
              <a:avLst/>
              <a:gdLst/>
              <a:ahLst/>
              <a:cxnLst/>
              <a:rect l="l" t="t" r="r" b="b"/>
              <a:pathLst>
                <a:path w="774" h="527" extrusionOk="0">
                  <a:moveTo>
                    <a:pt x="136" y="527"/>
                  </a:moveTo>
                  <a:cubicBezTo>
                    <a:pt x="179" y="527"/>
                    <a:pt x="179" y="527"/>
                    <a:pt x="213" y="493"/>
                  </a:cubicBezTo>
                  <a:cubicBezTo>
                    <a:pt x="281" y="459"/>
                    <a:pt x="391" y="382"/>
                    <a:pt x="493" y="314"/>
                  </a:cubicBezTo>
                  <a:cubicBezTo>
                    <a:pt x="603" y="280"/>
                    <a:pt x="637" y="170"/>
                    <a:pt x="739" y="102"/>
                  </a:cubicBezTo>
                  <a:cubicBezTo>
                    <a:pt x="773" y="68"/>
                    <a:pt x="739" y="0"/>
                    <a:pt x="671" y="0"/>
                  </a:cubicBezTo>
                  <a:lnTo>
                    <a:pt x="637" y="0"/>
                  </a:lnTo>
                  <a:cubicBezTo>
                    <a:pt x="603" y="0"/>
                    <a:pt x="527" y="34"/>
                    <a:pt x="493" y="34"/>
                  </a:cubicBezTo>
                  <a:cubicBezTo>
                    <a:pt x="425" y="68"/>
                    <a:pt x="391" y="102"/>
                    <a:pt x="349" y="136"/>
                  </a:cubicBezTo>
                  <a:cubicBezTo>
                    <a:pt x="247" y="212"/>
                    <a:pt x="179" y="280"/>
                    <a:pt x="68" y="348"/>
                  </a:cubicBezTo>
                  <a:cubicBezTo>
                    <a:pt x="0" y="425"/>
                    <a:pt x="68" y="527"/>
                    <a:pt x="136" y="527"/>
                  </a:cubicBezTo>
                  <a:close/>
                </a:path>
              </a:pathLst>
            </a:custGeom>
            <a:solidFill>
              <a:schemeClr val="lt2"/>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1453" name="Google Shape;1453;p52"/>
            <p:cNvSpPr/>
            <p:nvPr/>
          </p:nvSpPr>
          <p:spPr>
            <a:xfrm>
              <a:off x="7702998" y="3325421"/>
              <a:ext cx="19384" cy="16766"/>
            </a:xfrm>
            <a:custGeom>
              <a:avLst/>
              <a:gdLst/>
              <a:ahLst/>
              <a:cxnLst/>
              <a:rect l="l" t="t" r="r" b="b"/>
              <a:pathLst>
                <a:path w="570" h="493" extrusionOk="0">
                  <a:moveTo>
                    <a:pt x="145" y="493"/>
                  </a:moveTo>
                  <a:lnTo>
                    <a:pt x="179" y="493"/>
                  </a:lnTo>
                  <a:cubicBezTo>
                    <a:pt x="323" y="382"/>
                    <a:pt x="459" y="314"/>
                    <a:pt x="536" y="170"/>
                  </a:cubicBezTo>
                  <a:cubicBezTo>
                    <a:pt x="570" y="102"/>
                    <a:pt x="536" y="0"/>
                    <a:pt x="425" y="0"/>
                  </a:cubicBezTo>
                  <a:lnTo>
                    <a:pt x="391" y="0"/>
                  </a:lnTo>
                  <a:cubicBezTo>
                    <a:pt x="323" y="34"/>
                    <a:pt x="247" y="68"/>
                    <a:pt x="213" y="136"/>
                  </a:cubicBezTo>
                  <a:cubicBezTo>
                    <a:pt x="145" y="212"/>
                    <a:pt x="111" y="246"/>
                    <a:pt x="68" y="314"/>
                  </a:cubicBezTo>
                  <a:cubicBezTo>
                    <a:pt x="0" y="382"/>
                    <a:pt x="34" y="493"/>
                    <a:pt x="145" y="493"/>
                  </a:cubicBezTo>
                  <a:close/>
                </a:path>
              </a:pathLst>
            </a:custGeom>
            <a:solidFill>
              <a:schemeClr val="lt2"/>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1454" name="Google Shape;1454;p52"/>
            <p:cNvSpPr/>
            <p:nvPr/>
          </p:nvSpPr>
          <p:spPr>
            <a:xfrm>
              <a:off x="7576763" y="3291618"/>
              <a:ext cx="20234" cy="17922"/>
            </a:xfrm>
            <a:custGeom>
              <a:avLst/>
              <a:gdLst/>
              <a:ahLst/>
              <a:cxnLst/>
              <a:rect l="l" t="t" r="r" b="b"/>
              <a:pathLst>
                <a:path w="595" h="527" extrusionOk="0">
                  <a:moveTo>
                    <a:pt x="136" y="527"/>
                  </a:moveTo>
                  <a:lnTo>
                    <a:pt x="170" y="493"/>
                  </a:lnTo>
                  <a:cubicBezTo>
                    <a:pt x="280" y="459"/>
                    <a:pt x="348" y="391"/>
                    <a:pt x="425" y="357"/>
                  </a:cubicBezTo>
                  <a:cubicBezTo>
                    <a:pt x="493" y="280"/>
                    <a:pt x="595" y="213"/>
                    <a:pt x="595" y="102"/>
                  </a:cubicBezTo>
                  <a:cubicBezTo>
                    <a:pt x="595" y="68"/>
                    <a:pt x="561" y="0"/>
                    <a:pt x="527" y="0"/>
                  </a:cubicBezTo>
                  <a:lnTo>
                    <a:pt x="527" y="0"/>
                  </a:lnTo>
                  <a:cubicBezTo>
                    <a:pt x="425" y="0"/>
                    <a:pt x="314" y="68"/>
                    <a:pt x="280" y="145"/>
                  </a:cubicBezTo>
                  <a:cubicBezTo>
                    <a:pt x="213" y="213"/>
                    <a:pt x="136" y="280"/>
                    <a:pt x="68" y="357"/>
                  </a:cubicBezTo>
                  <a:cubicBezTo>
                    <a:pt x="0" y="425"/>
                    <a:pt x="68" y="527"/>
                    <a:pt x="136" y="527"/>
                  </a:cubicBezTo>
                  <a:close/>
                </a:path>
              </a:pathLst>
            </a:custGeom>
            <a:solidFill>
              <a:schemeClr val="lt2"/>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1455" name="Google Shape;1455;p52"/>
            <p:cNvSpPr/>
            <p:nvPr/>
          </p:nvSpPr>
          <p:spPr>
            <a:xfrm>
              <a:off x="7610260" y="3244518"/>
              <a:ext cx="21697" cy="18228"/>
            </a:xfrm>
            <a:custGeom>
              <a:avLst/>
              <a:gdLst/>
              <a:ahLst/>
              <a:cxnLst/>
              <a:rect l="l" t="t" r="r" b="b"/>
              <a:pathLst>
                <a:path w="638" h="536" extrusionOk="0">
                  <a:moveTo>
                    <a:pt x="111" y="536"/>
                  </a:moveTo>
                  <a:lnTo>
                    <a:pt x="179" y="536"/>
                  </a:lnTo>
                  <a:cubicBezTo>
                    <a:pt x="323" y="391"/>
                    <a:pt x="459" y="289"/>
                    <a:pt x="604" y="145"/>
                  </a:cubicBezTo>
                  <a:cubicBezTo>
                    <a:pt x="638" y="77"/>
                    <a:pt x="604" y="0"/>
                    <a:pt x="536" y="0"/>
                  </a:cubicBezTo>
                  <a:cubicBezTo>
                    <a:pt x="536" y="0"/>
                    <a:pt x="536" y="43"/>
                    <a:pt x="502" y="43"/>
                  </a:cubicBezTo>
                  <a:cubicBezTo>
                    <a:pt x="357" y="145"/>
                    <a:pt x="213" y="289"/>
                    <a:pt x="77" y="391"/>
                  </a:cubicBezTo>
                  <a:cubicBezTo>
                    <a:pt x="1" y="468"/>
                    <a:pt x="35" y="536"/>
                    <a:pt x="111" y="536"/>
                  </a:cubicBezTo>
                  <a:close/>
                </a:path>
              </a:pathLst>
            </a:custGeom>
            <a:solidFill>
              <a:schemeClr val="lt2"/>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1456" name="Google Shape;1456;p52"/>
            <p:cNvSpPr/>
            <p:nvPr/>
          </p:nvSpPr>
          <p:spPr>
            <a:xfrm>
              <a:off x="7610260" y="3217074"/>
              <a:ext cx="21697" cy="16800"/>
            </a:xfrm>
            <a:custGeom>
              <a:avLst/>
              <a:gdLst/>
              <a:ahLst/>
              <a:cxnLst/>
              <a:rect l="l" t="t" r="r" b="b"/>
              <a:pathLst>
                <a:path w="638" h="494" extrusionOk="0">
                  <a:moveTo>
                    <a:pt x="111" y="493"/>
                  </a:moveTo>
                  <a:lnTo>
                    <a:pt x="145" y="493"/>
                  </a:lnTo>
                  <a:cubicBezTo>
                    <a:pt x="213" y="459"/>
                    <a:pt x="323" y="425"/>
                    <a:pt x="391" y="349"/>
                  </a:cubicBezTo>
                  <a:cubicBezTo>
                    <a:pt x="502" y="315"/>
                    <a:pt x="604" y="247"/>
                    <a:pt x="604" y="136"/>
                  </a:cubicBezTo>
                  <a:cubicBezTo>
                    <a:pt x="638" y="68"/>
                    <a:pt x="570" y="0"/>
                    <a:pt x="502" y="0"/>
                  </a:cubicBezTo>
                  <a:lnTo>
                    <a:pt x="459" y="34"/>
                  </a:lnTo>
                  <a:cubicBezTo>
                    <a:pt x="391" y="68"/>
                    <a:pt x="357" y="136"/>
                    <a:pt x="289" y="213"/>
                  </a:cubicBezTo>
                  <a:cubicBezTo>
                    <a:pt x="213" y="247"/>
                    <a:pt x="145" y="315"/>
                    <a:pt x="77" y="349"/>
                  </a:cubicBezTo>
                  <a:cubicBezTo>
                    <a:pt x="1" y="383"/>
                    <a:pt x="35" y="493"/>
                    <a:pt x="111" y="493"/>
                  </a:cubicBezTo>
                  <a:close/>
                </a:path>
              </a:pathLst>
            </a:custGeom>
            <a:solidFill>
              <a:schemeClr val="lt2"/>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1457" name="Google Shape;1457;p52"/>
            <p:cNvSpPr/>
            <p:nvPr/>
          </p:nvSpPr>
          <p:spPr>
            <a:xfrm>
              <a:off x="7675248" y="3222855"/>
              <a:ext cx="32681" cy="19384"/>
            </a:xfrm>
            <a:custGeom>
              <a:avLst/>
              <a:gdLst/>
              <a:ahLst/>
              <a:cxnLst/>
              <a:rect l="l" t="t" r="r" b="b"/>
              <a:pathLst>
                <a:path w="961" h="570" extrusionOk="0">
                  <a:moveTo>
                    <a:pt x="145" y="570"/>
                  </a:moveTo>
                  <a:lnTo>
                    <a:pt x="179" y="570"/>
                  </a:lnTo>
                  <a:cubicBezTo>
                    <a:pt x="426" y="468"/>
                    <a:pt x="638" y="391"/>
                    <a:pt x="850" y="255"/>
                  </a:cubicBezTo>
                  <a:cubicBezTo>
                    <a:pt x="961" y="179"/>
                    <a:pt x="927" y="0"/>
                    <a:pt x="782" y="0"/>
                  </a:cubicBezTo>
                  <a:lnTo>
                    <a:pt x="748" y="0"/>
                  </a:lnTo>
                  <a:cubicBezTo>
                    <a:pt x="536" y="111"/>
                    <a:pt x="324" y="213"/>
                    <a:pt x="77" y="357"/>
                  </a:cubicBezTo>
                  <a:cubicBezTo>
                    <a:pt x="1" y="425"/>
                    <a:pt x="35" y="570"/>
                    <a:pt x="145" y="570"/>
                  </a:cubicBezTo>
                  <a:close/>
                </a:path>
              </a:pathLst>
            </a:custGeom>
            <a:solidFill>
              <a:schemeClr val="lt2"/>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1458" name="Google Shape;1458;p52"/>
            <p:cNvSpPr/>
            <p:nvPr/>
          </p:nvSpPr>
          <p:spPr>
            <a:xfrm>
              <a:off x="7717452" y="3250571"/>
              <a:ext cx="28906" cy="18262"/>
            </a:xfrm>
            <a:custGeom>
              <a:avLst/>
              <a:gdLst/>
              <a:ahLst/>
              <a:cxnLst/>
              <a:rect l="l" t="t" r="r" b="b"/>
              <a:pathLst>
                <a:path w="850" h="537" extrusionOk="0">
                  <a:moveTo>
                    <a:pt x="145" y="536"/>
                  </a:moveTo>
                  <a:lnTo>
                    <a:pt x="179" y="536"/>
                  </a:lnTo>
                  <a:cubicBezTo>
                    <a:pt x="213" y="502"/>
                    <a:pt x="280" y="502"/>
                    <a:pt x="323" y="460"/>
                  </a:cubicBezTo>
                  <a:cubicBezTo>
                    <a:pt x="391" y="460"/>
                    <a:pt x="459" y="426"/>
                    <a:pt x="493" y="392"/>
                  </a:cubicBezTo>
                  <a:cubicBezTo>
                    <a:pt x="603" y="358"/>
                    <a:pt x="748" y="324"/>
                    <a:pt x="816" y="179"/>
                  </a:cubicBezTo>
                  <a:cubicBezTo>
                    <a:pt x="850" y="111"/>
                    <a:pt x="782" y="1"/>
                    <a:pt x="671" y="1"/>
                  </a:cubicBezTo>
                  <a:lnTo>
                    <a:pt x="671" y="1"/>
                  </a:lnTo>
                  <a:cubicBezTo>
                    <a:pt x="569" y="1"/>
                    <a:pt x="459" y="77"/>
                    <a:pt x="357" y="145"/>
                  </a:cubicBezTo>
                  <a:cubicBezTo>
                    <a:pt x="323" y="179"/>
                    <a:pt x="246" y="213"/>
                    <a:pt x="213" y="247"/>
                  </a:cubicBezTo>
                  <a:cubicBezTo>
                    <a:pt x="179" y="290"/>
                    <a:pt x="111" y="324"/>
                    <a:pt x="68" y="358"/>
                  </a:cubicBezTo>
                  <a:cubicBezTo>
                    <a:pt x="0" y="426"/>
                    <a:pt x="68" y="536"/>
                    <a:pt x="145" y="536"/>
                  </a:cubicBezTo>
                  <a:close/>
                </a:path>
              </a:pathLst>
            </a:custGeom>
            <a:solidFill>
              <a:schemeClr val="lt2"/>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1459" name="Google Shape;1459;p52"/>
            <p:cNvSpPr/>
            <p:nvPr/>
          </p:nvSpPr>
          <p:spPr>
            <a:xfrm>
              <a:off x="7709052" y="3289305"/>
              <a:ext cx="32409" cy="15609"/>
            </a:xfrm>
            <a:custGeom>
              <a:avLst/>
              <a:gdLst/>
              <a:ahLst/>
              <a:cxnLst/>
              <a:rect l="l" t="t" r="r" b="b"/>
              <a:pathLst>
                <a:path w="953" h="459" extrusionOk="0">
                  <a:moveTo>
                    <a:pt x="145" y="459"/>
                  </a:moveTo>
                  <a:lnTo>
                    <a:pt x="179" y="459"/>
                  </a:lnTo>
                  <a:cubicBezTo>
                    <a:pt x="426" y="425"/>
                    <a:pt x="638" y="348"/>
                    <a:pt x="850" y="213"/>
                  </a:cubicBezTo>
                  <a:cubicBezTo>
                    <a:pt x="952" y="136"/>
                    <a:pt x="918" y="0"/>
                    <a:pt x="782" y="0"/>
                  </a:cubicBezTo>
                  <a:lnTo>
                    <a:pt x="740" y="0"/>
                  </a:lnTo>
                  <a:cubicBezTo>
                    <a:pt x="527" y="68"/>
                    <a:pt x="315" y="170"/>
                    <a:pt x="103" y="314"/>
                  </a:cubicBezTo>
                  <a:cubicBezTo>
                    <a:pt x="1" y="348"/>
                    <a:pt x="69" y="459"/>
                    <a:pt x="145" y="459"/>
                  </a:cubicBezTo>
                  <a:close/>
                </a:path>
              </a:pathLst>
            </a:custGeom>
            <a:solidFill>
              <a:schemeClr val="lt2"/>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1460" name="Google Shape;1460;p52"/>
            <p:cNvSpPr/>
            <p:nvPr/>
          </p:nvSpPr>
          <p:spPr>
            <a:xfrm>
              <a:off x="7721192" y="3173748"/>
              <a:ext cx="36150" cy="22853"/>
            </a:xfrm>
            <a:custGeom>
              <a:avLst/>
              <a:gdLst/>
              <a:ahLst/>
              <a:cxnLst/>
              <a:rect l="l" t="t" r="r" b="b"/>
              <a:pathLst>
                <a:path w="1063" h="672" extrusionOk="0">
                  <a:moveTo>
                    <a:pt x="170" y="671"/>
                  </a:moveTo>
                  <a:cubicBezTo>
                    <a:pt x="459" y="671"/>
                    <a:pt x="740" y="459"/>
                    <a:pt x="952" y="315"/>
                  </a:cubicBezTo>
                  <a:cubicBezTo>
                    <a:pt x="1062" y="213"/>
                    <a:pt x="952" y="0"/>
                    <a:pt x="808" y="0"/>
                  </a:cubicBezTo>
                  <a:cubicBezTo>
                    <a:pt x="808" y="0"/>
                    <a:pt x="774" y="34"/>
                    <a:pt x="740" y="34"/>
                  </a:cubicBezTo>
                  <a:cubicBezTo>
                    <a:pt x="638" y="136"/>
                    <a:pt x="527" y="213"/>
                    <a:pt x="383" y="281"/>
                  </a:cubicBezTo>
                  <a:cubicBezTo>
                    <a:pt x="281" y="383"/>
                    <a:pt x="170" y="425"/>
                    <a:pt x="69" y="527"/>
                  </a:cubicBezTo>
                  <a:cubicBezTo>
                    <a:pt x="1" y="561"/>
                    <a:pt x="69" y="637"/>
                    <a:pt x="103" y="671"/>
                  </a:cubicBezTo>
                  <a:close/>
                </a:path>
              </a:pathLst>
            </a:custGeom>
            <a:solidFill>
              <a:schemeClr val="lt2"/>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1461" name="Google Shape;1461;p52"/>
            <p:cNvSpPr/>
            <p:nvPr/>
          </p:nvSpPr>
          <p:spPr>
            <a:xfrm>
              <a:off x="7671780" y="3188167"/>
              <a:ext cx="17956" cy="13059"/>
            </a:xfrm>
            <a:custGeom>
              <a:avLst/>
              <a:gdLst/>
              <a:ahLst/>
              <a:cxnLst/>
              <a:rect l="l" t="t" r="r" b="b"/>
              <a:pathLst>
                <a:path w="528" h="384" extrusionOk="0">
                  <a:moveTo>
                    <a:pt x="103" y="383"/>
                  </a:moveTo>
                  <a:cubicBezTo>
                    <a:pt x="213" y="383"/>
                    <a:pt x="349" y="281"/>
                    <a:pt x="460" y="247"/>
                  </a:cubicBezTo>
                  <a:cubicBezTo>
                    <a:pt x="494" y="247"/>
                    <a:pt x="528" y="171"/>
                    <a:pt x="528" y="137"/>
                  </a:cubicBezTo>
                  <a:lnTo>
                    <a:pt x="528" y="103"/>
                  </a:lnTo>
                  <a:cubicBezTo>
                    <a:pt x="528" y="69"/>
                    <a:pt x="494" y="35"/>
                    <a:pt x="460" y="35"/>
                  </a:cubicBezTo>
                  <a:lnTo>
                    <a:pt x="460" y="1"/>
                  </a:lnTo>
                  <a:lnTo>
                    <a:pt x="392" y="1"/>
                  </a:lnTo>
                  <a:lnTo>
                    <a:pt x="315" y="1"/>
                  </a:lnTo>
                  <a:cubicBezTo>
                    <a:pt x="213" y="69"/>
                    <a:pt x="1" y="171"/>
                    <a:pt x="1" y="315"/>
                  </a:cubicBezTo>
                  <a:cubicBezTo>
                    <a:pt x="1" y="315"/>
                    <a:pt x="1" y="349"/>
                    <a:pt x="35" y="349"/>
                  </a:cubicBezTo>
                  <a:cubicBezTo>
                    <a:pt x="69" y="383"/>
                    <a:pt x="69" y="383"/>
                    <a:pt x="103" y="383"/>
                  </a:cubicBezTo>
                  <a:close/>
                </a:path>
              </a:pathLst>
            </a:custGeom>
            <a:solidFill>
              <a:schemeClr val="lt2"/>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1462" name="Google Shape;1462;p52"/>
            <p:cNvSpPr/>
            <p:nvPr/>
          </p:nvSpPr>
          <p:spPr>
            <a:xfrm>
              <a:off x="7671780" y="3144842"/>
              <a:ext cx="21731" cy="11903"/>
            </a:xfrm>
            <a:custGeom>
              <a:avLst/>
              <a:gdLst/>
              <a:ahLst/>
              <a:cxnLst/>
              <a:rect l="l" t="t" r="r" b="b"/>
              <a:pathLst>
                <a:path w="639" h="350" extrusionOk="0">
                  <a:moveTo>
                    <a:pt x="69" y="349"/>
                  </a:moveTo>
                  <a:lnTo>
                    <a:pt x="103" y="349"/>
                  </a:lnTo>
                  <a:cubicBezTo>
                    <a:pt x="281" y="281"/>
                    <a:pt x="426" y="247"/>
                    <a:pt x="562" y="103"/>
                  </a:cubicBezTo>
                  <a:cubicBezTo>
                    <a:pt x="638" y="69"/>
                    <a:pt x="562" y="1"/>
                    <a:pt x="528" y="1"/>
                  </a:cubicBezTo>
                  <a:lnTo>
                    <a:pt x="494" y="1"/>
                  </a:lnTo>
                  <a:cubicBezTo>
                    <a:pt x="315" y="35"/>
                    <a:pt x="213" y="137"/>
                    <a:pt x="35" y="213"/>
                  </a:cubicBezTo>
                  <a:cubicBezTo>
                    <a:pt x="1" y="247"/>
                    <a:pt x="35" y="349"/>
                    <a:pt x="69" y="349"/>
                  </a:cubicBezTo>
                  <a:close/>
                </a:path>
              </a:pathLst>
            </a:custGeom>
            <a:solidFill>
              <a:schemeClr val="lt2"/>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1463" name="Google Shape;1463;p52"/>
            <p:cNvSpPr/>
            <p:nvPr/>
          </p:nvSpPr>
          <p:spPr>
            <a:xfrm>
              <a:off x="7616313" y="3155554"/>
              <a:ext cx="28940" cy="19384"/>
            </a:xfrm>
            <a:custGeom>
              <a:avLst/>
              <a:gdLst/>
              <a:ahLst/>
              <a:cxnLst/>
              <a:rect l="l" t="t" r="r" b="b"/>
              <a:pathLst>
                <a:path w="851" h="570" extrusionOk="0">
                  <a:moveTo>
                    <a:pt x="69" y="569"/>
                  </a:moveTo>
                  <a:lnTo>
                    <a:pt x="69" y="569"/>
                  </a:lnTo>
                  <a:cubicBezTo>
                    <a:pt x="324" y="535"/>
                    <a:pt x="748" y="425"/>
                    <a:pt x="850" y="144"/>
                  </a:cubicBezTo>
                  <a:cubicBezTo>
                    <a:pt x="850" y="68"/>
                    <a:pt x="782" y="0"/>
                    <a:pt x="748" y="0"/>
                  </a:cubicBezTo>
                  <a:lnTo>
                    <a:pt x="706" y="0"/>
                  </a:lnTo>
                  <a:cubicBezTo>
                    <a:pt x="570" y="34"/>
                    <a:pt x="494" y="144"/>
                    <a:pt x="392" y="246"/>
                  </a:cubicBezTo>
                  <a:cubicBezTo>
                    <a:pt x="281" y="323"/>
                    <a:pt x="145" y="391"/>
                    <a:pt x="35" y="493"/>
                  </a:cubicBezTo>
                  <a:cubicBezTo>
                    <a:pt x="1" y="493"/>
                    <a:pt x="1" y="569"/>
                    <a:pt x="69" y="569"/>
                  </a:cubicBezTo>
                  <a:close/>
                </a:path>
              </a:pathLst>
            </a:custGeom>
            <a:solidFill>
              <a:schemeClr val="lt2"/>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1464" name="Google Shape;1464;p52"/>
            <p:cNvSpPr/>
            <p:nvPr/>
          </p:nvSpPr>
          <p:spPr>
            <a:xfrm>
              <a:off x="7758465" y="3208402"/>
              <a:ext cx="28906" cy="17072"/>
            </a:xfrm>
            <a:custGeom>
              <a:avLst/>
              <a:gdLst/>
              <a:ahLst/>
              <a:cxnLst/>
              <a:rect l="l" t="t" r="r" b="b"/>
              <a:pathLst>
                <a:path w="850" h="502" extrusionOk="0">
                  <a:moveTo>
                    <a:pt x="102" y="502"/>
                  </a:moveTo>
                  <a:lnTo>
                    <a:pt x="179" y="502"/>
                  </a:lnTo>
                  <a:cubicBezTo>
                    <a:pt x="391" y="391"/>
                    <a:pt x="638" y="323"/>
                    <a:pt x="816" y="145"/>
                  </a:cubicBezTo>
                  <a:cubicBezTo>
                    <a:pt x="850" y="77"/>
                    <a:pt x="816" y="1"/>
                    <a:pt x="739" y="1"/>
                  </a:cubicBezTo>
                  <a:lnTo>
                    <a:pt x="739" y="1"/>
                  </a:lnTo>
                  <a:cubicBezTo>
                    <a:pt x="493" y="43"/>
                    <a:pt x="281" y="179"/>
                    <a:pt x="68" y="289"/>
                  </a:cubicBezTo>
                  <a:cubicBezTo>
                    <a:pt x="0" y="357"/>
                    <a:pt x="34" y="502"/>
                    <a:pt x="102" y="502"/>
                  </a:cubicBezTo>
                  <a:close/>
                </a:path>
              </a:pathLst>
            </a:custGeom>
            <a:solidFill>
              <a:schemeClr val="lt2"/>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1465" name="Google Shape;1465;p52"/>
            <p:cNvSpPr/>
            <p:nvPr/>
          </p:nvSpPr>
          <p:spPr>
            <a:xfrm>
              <a:off x="7813625" y="3217074"/>
              <a:ext cx="24315" cy="13025"/>
            </a:xfrm>
            <a:custGeom>
              <a:avLst/>
              <a:gdLst/>
              <a:ahLst/>
              <a:cxnLst/>
              <a:rect l="l" t="t" r="r" b="b"/>
              <a:pathLst>
                <a:path w="715" h="383" extrusionOk="0">
                  <a:moveTo>
                    <a:pt x="179" y="383"/>
                  </a:moveTo>
                  <a:cubicBezTo>
                    <a:pt x="358" y="383"/>
                    <a:pt x="681" y="349"/>
                    <a:pt x="715" y="136"/>
                  </a:cubicBezTo>
                  <a:cubicBezTo>
                    <a:pt x="715" y="68"/>
                    <a:pt x="681" y="0"/>
                    <a:pt x="604" y="0"/>
                  </a:cubicBezTo>
                  <a:lnTo>
                    <a:pt x="570" y="0"/>
                  </a:lnTo>
                  <a:cubicBezTo>
                    <a:pt x="502" y="0"/>
                    <a:pt x="426" y="34"/>
                    <a:pt x="358" y="68"/>
                  </a:cubicBezTo>
                  <a:cubicBezTo>
                    <a:pt x="290" y="102"/>
                    <a:pt x="213" y="136"/>
                    <a:pt x="145" y="136"/>
                  </a:cubicBezTo>
                  <a:cubicBezTo>
                    <a:pt x="1" y="170"/>
                    <a:pt x="43" y="383"/>
                    <a:pt x="179" y="383"/>
                  </a:cubicBezTo>
                  <a:close/>
                </a:path>
              </a:pathLst>
            </a:custGeom>
            <a:solidFill>
              <a:schemeClr val="lt2"/>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1466" name="Google Shape;1466;p52"/>
            <p:cNvSpPr/>
            <p:nvPr/>
          </p:nvSpPr>
          <p:spPr>
            <a:xfrm>
              <a:off x="7786181" y="3258971"/>
              <a:ext cx="26322" cy="14453"/>
            </a:xfrm>
            <a:custGeom>
              <a:avLst/>
              <a:gdLst/>
              <a:ahLst/>
              <a:cxnLst/>
              <a:rect l="l" t="t" r="r" b="b"/>
              <a:pathLst>
                <a:path w="774" h="425" extrusionOk="0">
                  <a:moveTo>
                    <a:pt x="103" y="425"/>
                  </a:moveTo>
                  <a:lnTo>
                    <a:pt x="103" y="425"/>
                  </a:lnTo>
                  <a:cubicBezTo>
                    <a:pt x="247" y="425"/>
                    <a:pt x="349" y="425"/>
                    <a:pt x="494" y="391"/>
                  </a:cubicBezTo>
                  <a:cubicBezTo>
                    <a:pt x="528" y="357"/>
                    <a:pt x="562" y="323"/>
                    <a:pt x="638" y="289"/>
                  </a:cubicBezTo>
                  <a:cubicBezTo>
                    <a:pt x="672" y="255"/>
                    <a:pt x="706" y="213"/>
                    <a:pt x="740" y="145"/>
                  </a:cubicBezTo>
                  <a:cubicBezTo>
                    <a:pt x="774" y="77"/>
                    <a:pt x="740" y="0"/>
                    <a:pt x="672" y="0"/>
                  </a:cubicBezTo>
                  <a:lnTo>
                    <a:pt x="672" y="0"/>
                  </a:lnTo>
                  <a:cubicBezTo>
                    <a:pt x="596" y="0"/>
                    <a:pt x="562" y="43"/>
                    <a:pt x="528" y="43"/>
                  </a:cubicBezTo>
                  <a:cubicBezTo>
                    <a:pt x="460" y="77"/>
                    <a:pt x="426" y="77"/>
                    <a:pt x="349" y="111"/>
                  </a:cubicBezTo>
                  <a:cubicBezTo>
                    <a:pt x="281" y="145"/>
                    <a:pt x="171" y="213"/>
                    <a:pt x="69" y="255"/>
                  </a:cubicBezTo>
                  <a:cubicBezTo>
                    <a:pt x="1" y="323"/>
                    <a:pt x="35" y="425"/>
                    <a:pt x="103" y="425"/>
                  </a:cubicBezTo>
                  <a:close/>
                </a:path>
              </a:pathLst>
            </a:custGeom>
            <a:solidFill>
              <a:schemeClr val="lt2"/>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1467" name="Google Shape;1467;p52"/>
            <p:cNvSpPr/>
            <p:nvPr/>
          </p:nvSpPr>
          <p:spPr>
            <a:xfrm>
              <a:off x="7816243" y="3280634"/>
              <a:ext cx="28906" cy="12175"/>
            </a:xfrm>
            <a:custGeom>
              <a:avLst/>
              <a:gdLst/>
              <a:ahLst/>
              <a:cxnLst/>
              <a:rect l="l" t="t" r="r" b="b"/>
              <a:pathLst>
                <a:path w="850" h="358" extrusionOk="0">
                  <a:moveTo>
                    <a:pt x="136" y="357"/>
                  </a:moveTo>
                  <a:lnTo>
                    <a:pt x="136" y="357"/>
                  </a:lnTo>
                  <a:cubicBezTo>
                    <a:pt x="391" y="323"/>
                    <a:pt x="638" y="357"/>
                    <a:pt x="816" y="179"/>
                  </a:cubicBezTo>
                  <a:cubicBezTo>
                    <a:pt x="850" y="111"/>
                    <a:pt x="816" y="43"/>
                    <a:pt x="773" y="43"/>
                  </a:cubicBezTo>
                  <a:cubicBezTo>
                    <a:pt x="739" y="0"/>
                    <a:pt x="705" y="0"/>
                    <a:pt x="671" y="0"/>
                  </a:cubicBezTo>
                  <a:cubicBezTo>
                    <a:pt x="459" y="0"/>
                    <a:pt x="281" y="145"/>
                    <a:pt x="102" y="179"/>
                  </a:cubicBezTo>
                  <a:cubicBezTo>
                    <a:pt x="0" y="213"/>
                    <a:pt x="34" y="357"/>
                    <a:pt x="136" y="357"/>
                  </a:cubicBezTo>
                  <a:close/>
                </a:path>
              </a:pathLst>
            </a:custGeom>
            <a:solidFill>
              <a:schemeClr val="lt2"/>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1468" name="Google Shape;1468;p52"/>
            <p:cNvSpPr/>
            <p:nvPr/>
          </p:nvSpPr>
          <p:spPr>
            <a:xfrm>
              <a:off x="7794581" y="3330012"/>
              <a:ext cx="28906" cy="13331"/>
            </a:xfrm>
            <a:custGeom>
              <a:avLst/>
              <a:gdLst/>
              <a:ahLst/>
              <a:cxnLst/>
              <a:rect l="l" t="t" r="r" b="b"/>
              <a:pathLst>
                <a:path w="850" h="392" extrusionOk="0">
                  <a:moveTo>
                    <a:pt x="102" y="392"/>
                  </a:moveTo>
                  <a:lnTo>
                    <a:pt x="136" y="392"/>
                  </a:lnTo>
                  <a:cubicBezTo>
                    <a:pt x="281" y="392"/>
                    <a:pt x="391" y="358"/>
                    <a:pt x="527" y="324"/>
                  </a:cubicBezTo>
                  <a:cubicBezTo>
                    <a:pt x="637" y="290"/>
                    <a:pt x="739" y="213"/>
                    <a:pt x="816" y="111"/>
                  </a:cubicBezTo>
                  <a:cubicBezTo>
                    <a:pt x="850" y="77"/>
                    <a:pt x="816" y="1"/>
                    <a:pt x="739" y="1"/>
                  </a:cubicBezTo>
                  <a:lnTo>
                    <a:pt x="671" y="1"/>
                  </a:lnTo>
                  <a:cubicBezTo>
                    <a:pt x="561" y="1"/>
                    <a:pt x="493" y="1"/>
                    <a:pt x="425" y="35"/>
                  </a:cubicBezTo>
                  <a:cubicBezTo>
                    <a:pt x="281" y="111"/>
                    <a:pt x="179" y="179"/>
                    <a:pt x="68" y="247"/>
                  </a:cubicBezTo>
                  <a:cubicBezTo>
                    <a:pt x="0" y="290"/>
                    <a:pt x="34" y="392"/>
                    <a:pt x="102" y="392"/>
                  </a:cubicBezTo>
                  <a:close/>
                </a:path>
              </a:pathLst>
            </a:custGeom>
            <a:solidFill>
              <a:schemeClr val="lt2"/>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1469" name="Google Shape;1469;p52"/>
            <p:cNvSpPr/>
            <p:nvPr/>
          </p:nvSpPr>
          <p:spPr>
            <a:xfrm>
              <a:off x="7836750" y="3356606"/>
              <a:ext cx="24009" cy="14487"/>
            </a:xfrm>
            <a:custGeom>
              <a:avLst/>
              <a:gdLst/>
              <a:ahLst/>
              <a:cxnLst/>
              <a:rect l="l" t="t" r="r" b="b"/>
              <a:pathLst>
                <a:path w="706" h="426" extrusionOk="0">
                  <a:moveTo>
                    <a:pt x="213" y="425"/>
                  </a:moveTo>
                  <a:cubicBezTo>
                    <a:pt x="281" y="425"/>
                    <a:pt x="315" y="391"/>
                    <a:pt x="383" y="391"/>
                  </a:cubicBezTo>
                  <a:cubicBezTo>
                    <a:pt x="459" y="357"/>
                    <a:pt x="527" y="357"/>
                    <a:pt x="638" y="315"/>
                  </a:cubicBezTo>
                  <a:cubicBezTo>
                    <a:pt x="706" y="247"/>
                    <a:pt x="706" y="34"/>
                    <a:pt x="561" y="34"/>
                  </a:cubicBezTo>
                  <a:cubicBezTo>
                    <a:pt x="561" y="0"/>
                    <a:pt x="527" y="0"/>
                    <a:pt x="493" y="0"/>
                  </a:cubicBezTo>
                  <a:cubicBezTo>
                    <a:pt x="425" y="0"/>
                    <a:pt x="383" y="34"/>
                    <a:pt x="315" y="34"/>
                  </a:cubicBezTo>
                  <a:cubicBezTo>
                    <a:pt x="213" y="34"/>
                    <a:pt x="136" y="68"/>
                    <a:pt x="68" y="145"/>
                  </a:cubicBezTo>
                  <a:cubicBezTo>
                    <a:pt x="1" y="213"/>
                    <a:pt x="1" y="315"/>
                    <a:pt x="102" y="391"/>
                  </a:cubicBezTo>
                  <a:cubicBezTo>
                    <a:pt x="136" y="391"/>
                    <a:pt x="170" y="425"/>
                    <a:pt x="213" y="425"/>
                  </a:cubicBezTo>
                  <a:close/>
                </a:path>
              </a:pathLst>
            </a:custGeom>
            <a:solidFill>
              <a:schemeClr val="lt2"/>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1470" name="Google Shape;1470;p52"/>
            <p:cNvSpPr/>
            <p:nvPr/>
          </p:nvSpPr>
          <p:spPr>
            <a:xfrm>
              <a:off x="7786181" y="3397619"/>
              <a:ext cx="27478" cy="10746"/>
            </a:xfrm>
            <a:custGeom>
              <a:avLst/>
              <a:gdLst/>
              <a:ahLst/>
              <a:cxnLst/>
              <a:rect l="l" t="t" r="r" b="b"/>
              <a:pathLst>
                <a:path w="808" h="316" extrusionOk="0">
                  <a:moveTo>
                    <a:pt x="103" y="315"/>
                  </a:moveTo>
                  <a:lnTo>
                    <a:pt x="137" y="315"/>
                  </a:lnTo>
                  <a:cubicBezTo>
                    <a:pt x="247" y="281"/>
                    <a:pt x="315" y="281"/>
                    <a:pt x="426" y="247"/>
                  </a:cubicBezTo>
                  <a:cubicBezTo>
                    <a:pt x="528" y="247"/>
                    <a:pt x="596" y="213"/>
                    <a:pt x="706" y="171"/>
                  </a:cubicBezTo>
                  <a:cubicBezTo>
                    <a:pt x="808" y="137"/>
                    <a:pt x="774" y="1"/>
                    <a:pt x="672" y="1"/>
                  </a:cubicBezTo>
                  <a:lnTo>
                    <a:pt x="638" y="1"/>
                  </a:lnTo>
                  <a:cubicBezTo>
                    <a:pt x="562" y="35"/>
                    <a:pt x="460" y="35"/>
                    <a:pt x="349" y="69"/>
                  </a:cubicBezTo>
                  <a:cubicBezTo>
                    <a:pt x="281" y="103"/>
                    <a:pt x="171" y="137"/>
                    <a:pt x="103" y="171"/>
                  </a:cubicBezTo>
                  <a:cubicBezTo>
                    <a:pt x="1" y="213"/>
                    <a:pt x="35" y="315"/>
                    <a:pt x="103" y="315"/>
                  </a:cubicBezTo>
                  <a:close/>
                </a:path>
              </a:pathLst>
            </a:custGeom>
            <a:solidFill>
              <a:schemeClr val="lt2"/>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1471" name="Google Shape;1471;p52"/>
            <p:cNvSpPr/>
            <p:nvPr/>
          </p:nvSpPr>
          <p:spPr>
            <a:xfrm>
              <a:off x="7715139" y="3429995"/>
              <a:ext cx="30063" cy="12141"/>
            </a:xfrm>
            <a:custGeom>
              <a:avLst/>
              <a:gdLst/>
              <a:ahLst/>
              <a:cxnLst/>
              <a:rect l="l" t="t" r="r" b="b"/>
              <a:pathLst>
                <a:path w="884" h="357" extrusionOk="0">
                  <a:moveTo>
                    <a:pt x="102" y="357"/>
                  </a:moveTo>
                  <a:cubicBezTo>
                    <a:pt x="348" y="357"/>
                    <a:pt x="561" y="281"/>
                    <a:pt x="773" y="247"/>
                  </a:cubicBezTo>
                  <a:cubicBezTo>
                    <a:pt x="884" y="213"/>
                    <a:pt x="850" y="0"/>
                    <a:pt x="739" y="0"/>
                  </a:cubicBezTo>
                  <a:lnTo>
                    <a:pt x="705" y="0"/>
                  </a:lnTo>
                  <a:cubicBezTo>
                    <a:pt x="459" y="68"/>
                    <a:pt x="247" y="111"/>
                    <a:pt x="34" y="247"/>
                  </a:cubicBezTo>
                  <a:cubicBezTo>
                    <a:pt x="0" y="281"/>
                    <a:pt x="0" y="357"/>
                    <a:pt x="68" y="357"/>
                  </a:cubicBezTo>
                  <a:close/>
                </a:path>
              </a:pathLst>
            </a:custGeom>
            <a:solidFill>
              <a:schemeClr val="lt2"/>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1472" name="Google Shape;1472;p52"/>
            <p:cNvSpPr/>
            <p:nvPr/>
          </p:nvSpPr>
          <p:spPr>
            <a:xfrm>
              <a:off x="7812469" y="3428838"/>
              <a:ext cx="32681" cy="12141"/>
            </a:xfrm>
            <a:custGeom>
              <a:avLst/>
              <a:gdLst/>
              <a:ahLst/>
              <a:cxnLst/>
              <a:rect l="l" t="t" r="r" b="b"/>
              <a:pathLst>
                <a:path w="961" h="357" extrusionOk="0">
                  <a:moveTo>
                    <a:pt x="111" y="357"/>
                  </a:moveTo>
                  <a:lnTo>
                    <a:pt x="111" y="357"/>
                  </a:lnTo>
                  <a:cubicBezTo>
                    <a:pt x="358" y="357"/>
                    <a:pt x="570" y="281"/>
                    <a:pt x="816" y="247"/>
                  </a:cubicBezTo>
                  <a:cubicBezTo>
                    <a:pt x="961" y="213"/>
                    <a:pt x="927" y="0"/>
                    <a:pt x="782" y="0"/>
                  </a:cubicBezTo>
                  <a:lnTo>
                    <a:pt x="749" y="0"/>
                  </a:lnTo>
                  <a:cubicBezTo>
                    <a:pt x="536" y="34"/>
                    <a:pt x="290" y="68"/>
                    <a:pt x="77" y="213"/>
                  </a:cubicBezTo>
                  <a:cubicBezTo>
                    <a:pt x="1" y="247"/>
                    <a:pt x="35" y="357"/>
                    <a:pt x="111" y="357"/>
                  </a:cubicBezTo>
                  <a:close/>
                </a:path>
              </a:pathLst>
            </a:custGeom>
            <a:solidFill>
              <a:schemeClr val="lt2"/>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1473" name="Google Shape;1473;p52"/>
            <p:cNvSpPr/>
            <p:nvPr/>
          </p:nvSpPr>
          <p:spPr>
            <a:xfrm>
              <a:off x="7741427" y="3463798"/>
              <a:ext cx="27750" cy="11869"/>
            </a:xfrm>
            <a:custGeom>
              <a:avLst/>
              <a:gdLst/>
              <a:ahLst/>
              <a:cxnLst/>
              <a:rect l="l" t="t" r="r" b="b"/>
              <a:pathLst>
                <a:path w="816" h="349" extrusionOk="0">
                  <a:moveTo>
                    <a:pt x="179" y="348"/>
                  </a:moveTo>
                  <a:cubicBezTo>
                    <a:pt x="255" y="348"/>
                    <a:pt x="323" y="348"/>
                    <a:pt x="391" y="314"/>
                  </a:cubicBezTo>
                  <a:cubicBezTo>
                    <a:pt x="501" y="280"/>
                    <a:pt x="603" y="246"/>
                    <a:pt x="680" y="212"/>
                  </a:cubicBezTo>
                  <a:cubicBezTo>
                    <a:pt x="816" y="178"/>
                    <a:pt x="816" y="0"/>
                    <a:pt x="680" y="0"/>
                  </a:cubicBezTo>
                  <a:lnTo>
                    <a:pt x="680" y="0"/>
                  </a:lnTo>
                  <a:cubicBezTo>
                    <a:pt x="535" y="0"/>
                    <a:pt x="467" y="0"/>
                    <a:pt x="357" y="34"/>
                  </a:cubicBezTo>
                  <a:cubicBezTo>
                    <a:pt x="255" y="68"/>
                    <a:pt x="111" y="34"/>
                    <a:pt x="43" y="136"/>
                  </a:cubicBezTo>
                  <a:cubicBezTo>
                    <a:pt x="0" y="212"/>
                    <a:pt x="0" y="280"/>
                    <a:pt x="77" y="348"/>
                  </a:cubicBezTo>
                  <a:close/>
                </a:path>
              </a:pathLst>
            </a:custGeom>
            <a:solidFill>
              <a:schemeClr val="lt2"/>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1474" name="Google Shape;1474;p52"/>
            <p:cNvSpPr/>
            <p:nvPr/>
          </p:nvSpPr>
          <p:spPr>
            <a:xfrm>
              <a:off x="7663414" y="3484305"/>
              <a:ext cx="25166" cy="7244"/>
            </a:xfrm>
            <a:custGeom>
              <a:avLst/>
              <a:gdLst/>
              <a:ahLst/>
              <a:cxnLst/>
              <a:rect l="l" t="t" r="r" b="b"/>
              <a:pathLst>
                <a:path w="740" h="213" extrusionOk="0">
                  <a:moveTo>
                    <a:pt x="213" y="213"/>
                  </a:moveTo>
                  <a:lnTo>
                    <a:pt x="315" y="213"/>
                  </a:lnTo>
                  <a:cubicBezTo>
                    <a:pt x="425" y="213"/>
                    <a:pt x="527" y="170"/>
                    <a:pt x="595" y="170"/>
                  </a:cubicBezTo>
                  <a:cubicBezTo>
                    <a:pt x="740" y="170"/>
                    <a:pt x="740" y="0"/>
                    <a:pt x="595" y="0"/>
                  </a:cubicBezTo>
                  <a:lnTo>
                    <a:pt x="315" y="0"/>
                  </a:lnTo>
                  <a:lnTo>
                    <a:pt x="247" y="0"/>
                  </a:lnTo>
                  <a:cubicBezTo>
                    <a:pt x="171" y="0"/>
                    <a:pt x="137" y="0"/>
                    <a:pt x="69" y="34"/>
                  </a:cubicBezTo>
                  <a:cubicBezTo>
                    <a:pt x="1" y="68"/>
                    <a:pt x="1" y="170"/>
                    <a:pt x="69" y="213"/>
                  </a:cubicBezTo>
                  <a:close/>
                </a:path>
              </a:pathLst>
            </a:custGeom>
            <a:solidFill>
              <a:schemeClr val="lt2"/>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1475" name="Google Shape;1475;p52"/>
            <p:cNvSpPr/>
            <p:nvPr/>
          </p:nvSpPr>
          <p:spPr>
            <a:xfrm>
              <a:off x="7666882" y="3453970"/>
              <a:ext cx="27784" cy="12175"/>
            </a:xfrm>
            <a:custGeom>
              <a:avLst/>
              <a:gdLst/>
              <a:ahLst/>
              <a:cxnLst/>
              <a:rect l="l" t="t" r="r" b="b"/>
              <a:pathLst>
                <a:path w="817" h="358" extrusionOk="0">
                  <a:moveTo>
                    <a:pt x="145" y="357"/>
                  </a:moveTo>
                  <a:cubicBezTo>
                    <a:pt x="323" y="357"/>
                    <a:pt x="536" y="255"/>
                    <a:pt x="706" y="213"/>
                  </a:cubicBezTo>
                  <a:cubicBezTo>
                    <a:pt x="816" y="213"/>
                    <a:pt x="816" y="0"/>
                    <a:pt x="672" y="0"/>
                  </a:cubicBezTo>
                  <a:lnTo>
                    <a:pt x="672" y="0"/>
                  </a:lnTo>
                  <a:cubicBezTo>
                    <a:pt x="459" y="0"/>
                    <a:pt x="179" y="43"/>
                    <a:pt x="35" y="213"/>
                  </a:cubicBezTo>
                  <a:cubicBezTo>
                    <a:pt x="1" y="255"/>
                    <a:pt x="1" y="357"/>
                    <a:pt x="69" y="357"/>
                  </a:cubicBezTo>
                  <a:close/>
                </a:path>
              </a:pathLst>
            </a:custGeom>
            <a:solidFill>
              <a:schemeClr val="lt2"/>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1476" name="Google Shape;1476;p52"/>
            <p:cNvSpPr/>
            <p:nvPr/>
          </p:nvSpPr>
          <p:spPr>
            <a:xfrm>
              <a:off x="7766831" y="3510592"/>
              <a:ext cx="38462" cy="11018"/>
            </a:xfrm>
            <a:custGeom>
              <a:avLst/>
              <a:gdLst/>
              <a:ahLst/>
              <a:cxnLst/>
              <a:rect l="l" t="t" r="r" b="b"/>
              <a:pathLst>
                <a:path w="1131" h="324" extrusionOk="0">
                  <a:moveTo>
                    <a:pt x="213" y="323"/>
                  </a:moveTo>
                  <a:cubicBezTo>
                    <a:pt x="315" y="323"/>
                    <a:pt x="426" y="289"/>
                    <a:pt x="570" y="247"/>
                  </a:cubicBezTo>
                  <a:cubicBezTo>
                    <a:pt x="706" y="247"/>
                    <a:pt x="850" y="213"/>
                    <a:pt x="995" y="213"/>
                  </a:cubicBezTo>
                  <a:cubicBezTo>
                    <a:pt x="1131" y="213"/>
                    <a:pt x="1131" y="0"/>
                    <a:pt x="995" y="0"/>
                  </a:cubicBezTo>
                  <a:lnTo>
                    <a:pt x="672" y="0"/>
                  </a:lnTo>
                  <a:cubicBezTo>
                    <a:pt x="459" y="0"/>
                    <a:pt x="247" y="0"/>
                    <a:pt x="69" y="111"/>
                  </a:cubicBezTo>
                  <a:cubicBezTo>
                    <a:pt x="1" y="179"/>
                    <a:pt x="35" y="289"/>
                    <a:pt x="145" y="323"/>
                  </a:cubicBezTo>
                  <a:close/>
                </a:path>
              </a:pathLst>
            </a:custGeom>
            <a:solidFill>
              <a:schemeClr val="lt2"/>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1477" name="Google Shape;1477;p52"/>
            <p:cNvSpPr/>
            <p:nvPr/>
          </p:nvSpPr>
          <p:spPr>
            <a:xfrm>
              <a:off x="7815087" y="3479373"/>
              <a:ext cx="22853" cy="8434"/>
            </a:xfrm>
            <a:custGeom>
              <a:avLst/>
              <a:gdLst/>
              <a:ahLst/>
              <a:cxnLst/>
              <a:rect l="l" t="t" r="r" b="b"/>
              <a:pathLst>
                <a:path w="672" h="248" extrusionOk="0">
                  <a:moveTo>
                    <a:pt x="170" y="247"/>
                  </a:moveTo>
                  <a:lnTo>
                    <a:pt x="315" y="247"/>
                  </a:lnTo>
                  <a:cubicBezTo>
                    <a:pt x="349" y="213"/>
                    <a:pt x="425" y="213"/>
                    <a:pt x="493" y="213"/>
                  </a:cubicBezTo>
                  <a:lnTo>
                    <a:pt x="527" y="213"/>
                  </a:lnTo>
                  <a:lnTo>
                    <a:pt x="527" y="213"/>
                  </a:lnTo>
                  <a:cubicBezTo>
                    <a:pt x="638" y="213"/>
                    <a:pt x="672" y="35"/>
                    <a:pt x="561" y="1"/>
                  </a:cubicBezTo>
                  <a:lnTo>
                    <a:pt x="315" y="1"/>
                  </a:lnTo>
                  <a:lnTo>
                    <a:pt x="315" y="1"/>
                  </a:lnTo>
                  <a:cubicBezTo>
                    <a:pt x="213" y="1"/>
                    <a:pt x="102" y="1"/>
                    <a:pt x="68" y="69"/>
                  </a:cubicBezTo>
                  <a:cubicBezTo>
                    <a:pt x="0" y="103"/>
                    <a:pt x="0" y="213"/>
                    <a:pt x="68" y="247"/>
                  </a:cubicBezTo>
                  <a:close/>
                </a:path>
              </a:pathLst>
            </a:custGeom>
            <a:solidFill>
              <a:schemeClr val="lt2"/>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1478" name="Google Shape;1478;p52"/>
            <p:cNvSpPr/>
            <p:nvPr/>
          </p:nvSpPr>
          <p:spPr>
            <a:xfrm>
              <a:off x="7877491" y="3464954"/>
              <a:ext cx="26594" cy="7244"/>
            </a:xfrm>
            <a:custGeom>
              <a:avLst/>
              <a:gdLst/>
              <a:ahLst/>
              <a:cxnLst/>
              <a:rect l="l" t="t" r="r" b="b"/>
              <a:pathLst>
                <a:path w="782" h="213" extrusionOk="0">
                  <a:moveTo>
                    <a:pt x="179" y="212"/>
                  </a:moveTo>
                  <a:lnTo>
                    <a:pt x="671" y="212"/>
                  </a:lnTo>
                  <a:lnTo>
                    <a:pt x="671" y="212"/>
                  </a:lnTo>
                  <a:cubicBezTo>
                    <a:pt x="782" y="212"/>
                    <a:pt x="782" y="34"/>
                    <a:pt x="671" y="0"/>
                  </a:cubicBezTo>
                  <a:lnTo>
                    <a:pt x="391" y="0"/>
                  </a:lnTo>
                  <a:cubicBezTo>
                    <a:pt x="289" y="0"/>
                    <a:pt x="179" y="0"/>
                    <a:pt x="77" y="34"/>
                  </a:cubicBezTo>
                  <a:cubicBezTo>
                    <a:pt x="0" y="68"/>
                    <a:pt x="0" y="212"/>
                    <a:pt x="111" y="212"/>
                  </a:cubicBezTo>
                  <a:close/>
                </a:path>
              </a:pathLst>
            </a:custGeom>
            <a:solidFill>
              <a:schemeClr val="lt2"/>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1479" name="Google Shape;1479;p52"/>
            <p:cNvSpPr/>
            <p:nvPr/>
          </p:nvSpPr>
          <p:spPr>
            <a:xfrm>
              <a:off x="7893100" y="3428838"/>
              <a:ext cx="26594" cy="7244"/>
            </a:xfrm>
            <a:custGeom>
              <a:avLst/>
              <a:gdLst/>
              <a:ahLst/>
              <a:cxnLst/>
              <a:rect l="l" t="t" r="r" b="b"/>
              <a:pathLst>
                <a:path w="782" h="213" extrusionOk="0">
                  <a:moveTo>
                    <a:pt x="178" y="213"/>
                  </a:moveTo>
                  <a:cubicBezTo>
                    <a:pt x="357" y="213"/>
                    <a:pt x="535" y="179"/>
                    <a:pt x="680" y="179"/>
                  </a:cubicBezTo>
                  <a:cubicBezTo>
                    <a:pt x="782" y="179"/>
                    <a:pt x="782" y="0"/>
                    <a:pt x="680" y="0"/>
                  </a:cubicBezTo>
                  <a:lnTo>
                    <a:pt x="680" y="0"/>
                  </a:lnTo>
                  <a:cubicBezTo>
                    <a:pt x="569" y="34"/>
                    <a:pt x="467" y="34"/>
                    <a:pt x="357" y="34"/>
                  </a:cubicBezTo>
                  <a:cubicBezTo>
                    <a:pt x="255" y="34"/>
                    <a:pt x="144" y="34"/>
                    <a:pt x="76" y="102"/>
                  </a:cubicBezTo>
                  <a:cubicBezTo>
                    <a:pt x="0" y="102"/>
                    <a:pt x="0" y="213"/>
                    <a:pt x="76" y="213"/>
                  </a:cubicBezTo>
                  <a:close/>
                </a:path>
              </a:pathLst>
            </a:custGeom>
            <a:solidFill>
              <a:schemeClr val="lt2"/>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1480" name="Google Shape;1480;p52"/>
            <p:cNvSpPr/>
            <p:nvPr/>
          </p:nvSpPr>
          <p:spPr>
            <a:xfrm>
              <a:off x="7877491" y="3396191"/>
              <a:ext cx="30063" cy="9862"/>
            </a:xfrm>
            <a:custGeom>
              <a:avLst/>
              <a:gdLst/>
              <a:ahLst/>
              <a:cxnLst/>
              <a:rect l="l" t="t" r="r" b="b"/>
              <a:pathLst>
                <a:path w="884" h="290" extrusionOk="0">
                  <a:moveTo>
                    <a:pt x="111" y="289"/>
                  </a:moveTo>
                  <a:lnTo>
                    <a:pt x="111" y="289"/>
                  </a:lnTo>
                  <a:lnTo>
                    <a:pt x="179" y="289"/>
                  </a:lnTo>
                  <a:lnTo>
                    <a:pt x="289" y="289"/>
                  </a:lnTo>
                  <a:lnTo>
                    <a:pt x="425" y="289"/>
                  </a:lnTo>
                  <a:cubicBezTo>
                    <a:pt x="535" y="255"/>
                    <a:pt x="637" y="255"/>
                    <a:pt x="748" y="213"/>
                  </a:cubicBezTo>
                  <a:cubicBezTo>
                    <a:pt x="884" y="213"/>
                    <a:pt x="850" y="0"/>
                    <a:pt x="714" y="0"/>
                  </a:cubicBezTo>
                  <a:lnTo>
                    <a:pt x="637" y="0"/>
                  </a:lnTo>
                  <a:cubicBezTo>
                    <a:pt x="535" y="0"/>
                    <a:pt x="459" y="0"/>
                    <a:pt x="357" y="43"/>
                  </a:cubicBezTo>
                  <a:cubicBezTo>
                    <a:pt x="247" y="43"/>
                    <a:pt x="179" y="111"/>
                    <a:pt x="77" y="145"/>
                  </a:cubicBezTo>
                  <a:cubicBezTo>
                    <a:pt x="0" y="179"/>
                    <a:pt x="34" y="289"/>
                    <a:pt x="111" y="289"/>
                  </a:cubicBezTo>
                  <a:close/>
                </a:path>
              </a:pathLst>
            </a:custGeom>
            <a:solidFill>
              <a:schemeClr val="lt2"/>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1481" name="Google Shape;1481;p52"/>
            <p:cNvSpPr/>
            <p:nvPr/>
          </p:nvSpPr>
          <p:spPr>
            <a:xfrm>
              <a:off x="7943636" y="3484305"/>
              <a:ext cx="23159" cy="8400"/>
            </a:xfrm>
            <a:custGeom>
              <a:avLst/>
              <a:gdLst/>
              <a:ahLst/>
              <a:cxnLst/>
              <a:rect l="l" t="t" r="r" b="b"/>
              <a:pathLst>
                <a:path w="681" h="247" extrusionOk="0">
                  <a:moveTo>
                    <a:pt x="179" y="247"/>
                  </a:moveTo>
                  <a:cubicBezTo>
                    <a:pt x="213" y="247"/>
                    <a:pt x="255" y="213"/>
                    <a:pt x="289" y="213"/>
                  </a:cubicBezTo>
                  <a:lnTo>
                    <a:pt x="570" y="213"/>
                  </a:lnTo>
                  <a:cubicBezTo>
                    <a:pt x="680" y="170"/>
                    <a:pt x="680" y="34"/>
                    <a:pt x="570" y="34"/>
                  </a:cubicBezTo>
                  <a:lnTo>
                    <a:pt x="289" y="34"/>
                  </a:lnTo>
                  <a:cubicBezTo>
                    <a:pt x="255" y="0"/>
                    <a:pt x="213" y="0"/>
                    <a:pt x="179" y="0"/>
                  </a:cubicBezTo>
                  <a:cubicBezTo>
                    <a:pt x="145" y="0"/>
                    <a:pt x="111" y="0"/>
                    <a:pt x="77" y="34"/>
                  </a:cubicBezTo>
                  <a:cubicBezTo>
                    <a:pt x="1" y="68"/>
                    <a:pt x="1" y="170"/>
                    <a:pt x="77" y="213"/>
                  </a:cubicBezTo>
                  <a:cubicBezTo>
                    <a:pt x="111" y="213"/>
                    <a:pt x="145" y="247"/>
                    <a:pt x="179" y="247"/>
                  </a:cubicBezTo>
                  <a:close/>
                </a:path>
              </a:pathLst>
            </a:custGeom>
            <a:solidFill>
              <a:schemeClr val="lt2"/>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1482" name="Google Shape;1482;p52"/>
            <p:cNvSpPr/>
            <p:nvPr/>
          </p:nvSpPr>
          <p:spPr>
            <a:xfrm>
              <a:off x="7931801" y="3529943"/>
              <a:ext cx="26322" cy="8400"/>
            </a:xfrm>
            <a:custGeom>
              <a:avLst/>
              <a:gdLst/>
              <a:ahLst/>
              <a:cxnLst/>
              <a:rect l="l" t="t" r="r" b="b"/>
              <a:pathLst>
                <a:path w="774" h="247" extrusionOk="0">
                  <a:moveTo>
                    <a:pt x="213" y="247"/>
                  </a:moveTo>
                  <a:lnTo>
                    <a:pt x="391" y="247"/>
                  </a:lnTo>
                  <a:cubicBezTo>
                    <a:pt x="459" y="213"/>
                    <a:pt x="561" y="213"/>
                    <a:pt x="671" y="179"/>
                  </a:cubicBezTo>
                  <a:cubicBezTo>
                    <a:pt x="773" y="179"/>
                    <a:pt x="739" y="0"/>
                    <a:pt x="637" y="0"/>
                  </a:cubicBezTo>
                  <a:lnTo>
                    <a:pt x="391" y="0"/>
                  </a:lnTo>
                  <a:lnTo>
                    <a:pt x="315" y="0"/>
                  </a:lnTo>
                  <a:cubicBezTo>
                    <a:pt x="247" y="0"/>
                    <a:pt x="136" y="0"/>
                    <a:pt x="68" y="68"/>
                  </a:cubicBezTo>
                  <a:cubicBezTo>
                    <a:pt x="0" y="102"/>
                    <a:pt x="34" y="213"/>
                    <a:pt x="102" y="247"/>
                  </a:cubicBezTo>
                  <a:close/>
                </a:path>
              </a:pathLst>
            </a:custGeom>
            <a:solidFill>
              <a:schemeClr val="lt2"/>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1483" name="Google Shape;1483;p52"/>
            <p:cNvSpPr/>
            <p:nvPr/>
          </p:nvSpPr>
          <p:spPr>
            <a:xfrm>
              <a:off x="7869091" y="3505967"/>
              <a:ext cx="21731" cy="7244"/>
            </a:xfrm>
            <a:custGeom>
              <a:avLst/>
              <a:gdLst/>
              <a:ahLst/>
              <a:cxnLst/>
              <a:rect l="l" t="t" r="r" b="b"/>
              <a:pathLst>
                <a:path w="639" h="213" extrusionOk="0">
                  <a:moveTo>
                    <a:pt x="247" y="213"/>
                  </a:moveTo>
                  <a:cubicBezTo>
                    <a:pt x="358" y="213"/>
                    <a:pt x="460" y="170"/>
                    <a:pt x="536" y="170"/>
                  </a:cubicBezTo>
                  <a:cubicBezTo>
                    <a:pt x="638" y="170"/>
                    <a:pt x="638" y="34"/>
                    <a:pt x="536" y="34"/>
                  </a:cubicBezTo>
                  <a:cubicBezTo>
                    <a:pt x="460" y="0"/>
                    <a:pt x="358" y="0"/>
                    <a:pt x="247" y="0"/>
                  </a:cubicBezTo>
                  <a:cubicBezTo>
                    <a:pt x="179" y="0"/>
                    <a:pt x="111" y="0"/>
                    <a:pt x="35" y="34"/>
                  </a:cubicBezTo>
                  <a:cubicBezTo>
                    <a:pt x="1" y="68"/>
                    <a:pt x="1" y="136"/>
                    <a:pt x="35" y="170"/>
                  </a:cubicBezTo>
                  <a:cubicBezTo>
                    <a:pt x="111" y="170"/>
                    <a:pt x="179" y="213"/>
                    <a:pt x="247" y="213"/>
                  </a:cubicBezTo>
                  <a:close/>
                </a:path>
              </a:pathLst>
            </a:custGeom>
            <a:solidFill>
              <a:schemeClr val="lt2"/>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1484" name="Google Shape;1484;p52"/>
            <p:cNvSpPr/>
            <p:nvPr/>
          </p:nvSpPr>
          <p:spPr>
            <a:xfrm>
              <a:off x="7893100" y="3559971"/>
              <a:ext cx="34960" cy="9590"/>
            </a:xfrm>
            <a:custGeom>
              <a:avLst/>
              <a:gdLst/>
              <a:ahLst/>
              <a:cxnLst/>
              <a:rect l="l" t="t" r="r" b="b"/>
              <a:pathLst>
                <a:path w="1028" h="282" extrusionOk="0">
                  <a:moveTo>
                    <a:pt x="425" y="281"/>
                  </a:moveTo>
                  <a:cubicBezTo>
                    <a:pt x="603" y="281"/>
                    <a:pt x="782" y="247"/>
                    <a:pt x="926" y="213"/>
                  </a:cubicBezTo>
                  <a:cubicBezTo>
                    <a:pt x="1028" y="179"/>
                    <a:pt x="1028" y="1"/>
                    <a:pt x="926" y="1"/>
                  </a:cubicBezTo>
                  <a:lnTo>
                    <a:pt x="782" y="1"/>
                  </a:lnTo>
                  <a:lnTo>
                    <a:pt x="425" y="1"/>
                  </a:lnTo>
                  <a:cubicBezTo>
                    <a:pt x="289" y="1"/>
                    <a:pt x="178" y="1"/>
                    <a:pt x="42" y="69"/>
                  </a:cubicBezTo>
                  <a:cubicBezTo>
                    <a:pt x="0" y="111"/>
                    <a:pt x="0" y="179"/>
                    <a:pt x="42" y="213"/>
                  </a:cubicBezTo>
                  <a:cubicBezTo>
                    <a:pt x="144" y="247"/>
                    <a:pt x="289" y="281"/>
                    <a:pt x="425" y="281"/>
                  </a:cubicBezTo>
                  <a:close/>
                </a:path>
              </a:pathLst>
            </a:custGeom>
            <a:solidFill>
              <a:schemeClr val="lt2"/>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1485" name="Google Shape;1485;p52"/>
            <p:cNvSpPr/>
            <p:nvPr/>
          </p:nvSpPr>
          <p:spPr>
            <a:xfrm>
              <a:off x="7908982" y="3598400"/>
              <a:ext cx="25166" cy="9862"/>
            </a:xfrm>
            <a:custGeom>
              <a:avLst/>
              <a:gdLst/>
              <a:ahLst/>
              <a:cxnLst/>
              <a:rect l="l" t="t" r="r" b="b"/>
              <a:pathLst>
                <a:path w="740" h="290" extrusionOk="0">
                  <a:moveTo>
                    <a:pt x="247" y="289"/>
                  </a:moveTo>
                  <a:lnTo>
                    <a:pt x="349" y="289"/>
                  </a:lnTo>
                  <a:cubicBezTo>
                    <a:pt x="425" y="256"/>
                    <a:pt x="527" y="256"/>
                    <a:pt x="637" y="256"/>
                  </a:cubicBezTo>
                  <a:cubicBezTo>
                    <a:pt x="739" y="213"/>
                    <a:pt x="739" y="77"/>
                    <a:pt x="637" y="77"/>
                  </a:cubicBezTo>
                  <a:cubicBezTo>
                    <a:pt x="527" y="43"/>
                    <a:pt x="425" y="43"/>
                    <a:pt x="349" y="43"/>
                  </a:cubicBezTo>
                  <a:cubicBezTo>
                    <a:pt x="315" y="43"/>
                    <a:pt x="247" y="1"/>
                    <a:pt x="213" y="1"/>
                  </a:cubicBezTo>
                  <a:lnTo>
                    <a:pt x="213" y="1"/>
                  </a:lnTo>
                  <a:cubicBezTo>
                    <a:pt x="136" y="43"/>
                    <a:pt x="102" y="77"/>
                    <a:pt x="68" y="77"/>
                  </a:cubicBezTo>
                  <a:cubicBezTo>
                    <a:pt x="0" y="111"/>
                    <a:pt x="0" y="179"/>
                    <a:pt x="68" y="213"/>
                  </a:cubicBezTo>
                  <a:cubicBezTo>
                    <a:pt x="102" y="256"/>
                    <a:pt x="136" y="289"/>
                    <a:pt x="213" y="289"/>
                  </a:cubicBezTo>
                  <a:close/>
                </a:path>
              </a:pathLst>
            </a:custGeom>
            <a:solidFill>
              <a:schemeClr val="lt2"/>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1486" name="Google Shape;1486;p52"/>
            <p:cNvSpPr/>
            <p:nvPr/>
          </p:nvSpPr>
          <p:spPr>
            <a:xfrm>
              <a:off x="7829540" y="3556502"/>
              <a:ext cx="27478" cy="8434"/>
            </a:xfrm>
            <a:custGeom>
              <a:avLst/>
              <a:gdLst/>
              <a:ahLst/>
              <a:cxnLst/>
              <a:rect l="l" t="t" r="r" b="b"/>
              <a:pathLst>
                <a:path w="808" h="248" extrusionOk="0">
                  <a:moveTo>
                    <a:pt x="671" y="247"/>
                  </a:moveTo>
                  <a:cubicBezTo>
                    <a:pt x="773" y="247"/>
                    <a:pt x="807" y="69"/>
                    <a:pt x="671" y="35"/>
                  </a:cubicBezTo>
                  <a:cubicBezTo>
                    <a:pt x="561" y="35"/>
                    <a:pt x="459" y="1"/>
                    <a:pt x="314" y="1"/>
                  </a:cubicBezTo>
                  <a:cubicBezTo>
                    <a:pt x="247" y="1"/>
                    <a:pt x="136" y="1"/>
                    <a:pt x="68" y="69"/>
                  </a:cubicBezTo>
                  <a:cubicBezTo>
                    <a:pt x="34" y="69"/>
                    <a:pt x="0" y="171"/>
                    <a:pt x="68" y="171"/>
                  </a:cubicBezTo>
                  <a:cubicBezTo>
                    <a:pt x="170" y="247"/>
                    <a:pt x="280" y="247"/>
                    <a:pt x="382" y="247"/>
                  </a:cubicBezTo>
                  <a:lnTo>
                    <a:pt x="561" y="247"/>
                  </a:lnTo>
                  <a:lnTo>
                    <a:pt x="671" y="247"/>
                  </a:lnTo>
                  <a:close/>
                </a:path>
              </a:pathLst>
            </a:custGeom>
            <a:solidFill>
              <a:schemeClr val="lt2"/>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1487" name="Google Shape;1487;p52"/>
            <p:cNvSpPr/>
            <p:nvPr/>
          </p:nvSpPr>
          <p:spPr>
            <a:xfrm>
              <a:off x="7802947" y="3597243"/>
              <a:ext cx="28940" cy="9862"/>
            </a:xfrm>
            <a:custGeom>
              <a:avLst/>
              <a:gdLst/>
              <a:ahLst/>
              <a:cxnLst/>
              <a:rect l="l" t="t" r="r" b="b"/>
              <a:pathLst>
                <a:path w="851" h="290" extrusionOk="0">
                  <a:moveTo>
                    <a:pt x="706" y="290"/>
                  </a:moveTo>
                  <a:lnTo>
                    <a:pt x="740" y="290"/>
                  </a:lnTo>
                  <a:cubicBezTo>
                    <a:pt x="816" y="290"/>
                    <a:pt x="850" y="179"/>
                    <a:pt x="782" y="111"/>
                  </a:cubicBezTo>
                  <a:cubicBezTo>
                    <a:pt x="706" y="35"/>
                    <a:pt x="570" y="1"/>
                    <a:pt x="391" y="1"/>
                  </a:cubicBezTo>
                  <a:cubicBezTo>
                    <a:pt x="281" y="1"/>
                    <a:pt x="145" y="35"/>
                    <a:pt x="69" y="111"/>
                  </a:cubicBezTo>
                  <a:cubicBezTo>
                    <a:pt x="1" y="145"/>
                    <a:pt x="35" y="213"/>
                    <a:pt x="103" y="213"/>
                  </a:cubicBezTo>
                  <a:cubicBezTo>
                    <a:pt x="213" y="247"/>
                    <a:pt x="315" y="247"/>
                    <a:pt x="391" y="247"/>
                  </a:cubicBezTo>
                  <a:cubicBezTo>
                    <a:pt x="493" y="247"/>
                    <a:pt x="604" y="290"/>
                    <a:pt x="706" y="290"/>
                  </a:cubicBezTo>
                  <a:close/>
                </a:path>
              </a:pathLst>
            </a:custGeom>
            <a:solidFill>
              <a:schemeClr val="lt2"/>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1488" name="Google Shape;1488;p52"/>
            <p:cNvSpPr/>
            <p:nvPr/>
          </p:nvSpPr>
          <p:spPr>
            <a:xfrm>
              <a:off x="7836750" y="3638256"/>
              <a:ext cx="39619" cy="9590"/>
            </a:xfrm>
            <a:custGeom>
              <a:avLst/>
              <a:gdLst/>
              <a:ahLst/>
              <a:cxnLst/>
              <a:rect l="l" t="t" r="r" b="b"/>
              <a:pathLst>
                <a:path w="1165" h="282" extrusionOk="0">
                  <a:moveTo>
                    <a:pt x="315" y="281"/>
                  </a:moveTo>
                  <a:cubicBezTo>
                    <a:pt x="383" y="281"/>
                    <a:pt x="493" y="247"/>
                    <a:pt x="561" y="247"/>
                  </a:cubicBezTo>
                  <a:lnTo>
                    <a:pt x="850" y="247"/>
                  </a:lnTo>
                  <a:cubicBezTo>
                    <a:pt x="884" y="247"/>
                    <a:pt x="952" y="247"/>
                    <a:pt x="1020" y="281"/>
                  </a:cubicBezTo>
                  <a:lnTo>
                    <a:pt x="1020" y="281"/>
                  </a:lnTo>
                  <a:cubicBezTo>
                    <a:pt x="1130" y="281"/>
                    <a:pt x="1164" y="103"/>
                    <a:pt x="1062" y="103"/>
                  </a:cubicBezTo>
                  <a:cubicBezTo>
                    <a:pt x="850" y="69"/>
                    <a:pt x="638" y="1"/>
                    <a:pt x="383" y="1"/>
                  </a:cubicBezTo>
                  <a:cubicBezTo>
                    <a:pt x="281" y="1"/>
                    <a:pt x="213" y="35"/>
                    <a:pt x="102" y="35"/>
                  </a:cubicBezTo>
                  <a:cubicBezTo>
                    <a:pt x="35" y="103"/>
                    <a:pt x="1" y="213"/>
                    <a:pt x="102" y="247"/>
                  </a:cubicBezTo>
                  <a:cubicBezTo>
                    <a:pt x="170" y="247"/>
                    <a:pt x="247" y="281"/>
                    <a:pt x="315" y="281"/>
                  </a:cubicBezTo>
                  <a:close/>
                </a:path>
              </a:pathLst>
            </a:custGeom>
            <a:solidFill>
              <a:schemeClr val="lt2"/>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1489" name="Google Shape;1489;p52"/>
            <p:cNvSpPr/>
            <p:nvPr/>
          </p:nvSpPr>
          <p:spPr>
            <a:xfrm>
              <a:off x="7772918" y="3647813"/>
              <a:ext cx="30063" cy="11018"/>
            </a:xfrm>
            <a:custGeom>
              <a:avLst/>
              <a:gdLst/>
              <a:ahLst/>
              <a:cxnLst/>
              <a:rect l="l" t="t" r="r" b="b"/>
              <a:pathLst>
                <a:path w="884" h="324" extrusionOk="0">
                  <a:moveTo>
                    <a:pt x="739" y="323"/>
                  </a:moveTo>
                  <a:cubicBezTo>
                    <a:pt x="850" y="323"/>
                    <a:pt x="884" y="179"/>
                    <a:pt x="773" y="145"/>
                  </a:cubicBezTo>
                  <a:cubicBezTo>
                    <a:pt x="671" y="111"/>
                    <a:pt x="527" y="111"/>
                    <a:pt x="425" y="77"/>
                  </a:cubicBezTo>
                  <a:cubicBezTo>
                    <a:pt x="314" y="34"/>
                    <a:pt x="247" y="0"/>
                    <a:pt x="136" y="0"/>
                  </a:cubicBezTo>
                  <a:lnTo>
                    <a:pt x="68" y="0"/>
                  </a:lnTo>
                  <a:cubicBezTo>
                    <a:pt x="0" y="34"/>
                    <a:pt x="0" y="145"/>
                    <a:pt x="68" y="213"/>
                  </a:cubicBezTo>
                  <a:cubicBezTo>
                    <a:pt x="136" y="289"/>
                    <a:pt x="280" y="289"/>
                    <a:pt x="391" y="289"/>
                  </a:cubicBezTo>
                  <a:cubicBezTo>
                    <a:pt x="527" y="323"/>
                    <a:pt x="637" y="323"/>
                    <a:pt x="739" y="323"/>
                  </a:cubicBezTo>
                  <a:close/>
                </a:path>
              </a:pathLst>
            </a:custGeom>
            <a:solidFill>
              <a:schemeClr val="lt2"/>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1490" name="Google Shape;1490;p52"/>
            <p:cNvSpPr/>
            <p:nvPr/>
          </p:nvSpPr>
          <p:spPr>
            <a:xfrm>
              <a:off x="7734183" y="3604487"/>
              <a:ext cx="34994" cy="12141"/>
            </a:xfrm>
            <a:custGeom>
              <a:avLst/>
              <a:gdLst/>
              <a:ahLst/>
              <a:cxnLst/>
              <a:rect l="l" t="t" r="r" b="b"/>
              <a:pathLst>
                <a:path w="1029" h="357" extrusionOk="0">
                  <a:moveTo>
                    <a:pt x="927" y="357"/>
                  </a:moveTo>
                  <a:cubicBezTo>
                    <a:pt x="1029" y="357"/>
                    <a:pt x="1029" y="178"/>
                    <a:pt x="927" y="144"/>
                  </a:cubicBezTo>
                  <a:cubicBezTo>
                    <a:pt x="748" y="77"/>
                    <a:pt x="570" y="0"/>
                    <a:pt x="358" y="0"/>
                  </a:cubicBezTo>
                  <a:cubicBezTo>
                    <a:pt x="290" y="0"/>
                    <a:pt x="179" y="34"/>
                    <a:pt x="111" y="77"/>
                  </a:cubicBezTo>
                  <a:cubicBezTo>
                    <a:pt x="43" y="77"/>
                    <a:pt x="1" y="178"/>
                    <a:pt x="77" y="212"/>
                  </a:cubicBezTo>
                  <a:cubicBezTo>
                    <a:pt x="324" y="323"/>
                    <a:pt x="638" y="323"/>
                    <a:pt x="893" y="357"/>
                  </a:cubicBezTo>
                  <a:close/>
                </a:path>
              </a:pathLst>
            </a:custGeom>
            <a:solidFill>
              <a:schemeClr val="lt2"/>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1491" name="Google Shape;1491;p52"/>
            <p:cNvSpPr/>
            <p:nvPr/>
          </p:nvSpPr>
          <p:spPr>
            <a:xfrm>
              <a:off x="7666882" y="3586565"/>
              <a:ext cx="36150" cy="11869"/>
            </a:xfrm>
            <a:custGeom>
              <a:avLst/>
              <a:gdLst/>
              <a:ahLst/>
              <a:cxnLst/>
              <a:rect l="l" t="t" r="r" b="b"/>
              <a:pathLst>
                <a:path w="1063" h="349" extrusionOk="0">
                  <a:moveTo>
                    <a:pt x="604" y="349"/>
                  </a:moveTo>
                  <a:lnTo>
                    <a:pt x="960" y="349"/>
                  </a:lnTo>
                  <a:cubicBezTo>
                    <a:pt x="1028" y="315"/>
                    <a:pt x="1062" y="213"/>
                    <a:pt x="960" y="179"/>
                  </a:cubicBezTo>
                  <a:cubicBezTo>
                    <a:pt x="782" y="102"/>
                    <a:pt x="536" y="0"/>
                    <a:pt x="281" y="0"/>
                  </a:cubicBezTo>
                  <a:cubicBezTo>
                    <a:pt x="213" y="0"/>
                    <a:pt x="145" y="34"/>
                    <a:pt x="69" y="34"/>
                  </a:cubicBezTo>
                  <a:cubicBezTo>
                    <a:pt x="1" y="68"/>
                    <a:pt x="1" y="179"/>
                    <a:pt x="69" y="247"/>
                  </a:cubicBezTo>
                  <a:cubicBezTo>
                    <a:pt x="213" y="315"/>
                    <a:pt x="391" y="349"/>
                    <a:pt x="604" y="349"/>
                  </a:cubicBezTo>
                  <a:close/>
                </a:path>
              </a:pathLst>
            </a:custGeom>
            <a:solidFill>
              <a:schemeClr val="lt2"/>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1492" name="Google Shape;1492;p52"/>
            <p:cNvSpPr/>
            <p:nvPr/>
          </p:nvSpPr>
          <p:spPr>
            <a:xfrm>
              <a:off x="7692320" y="3633359"/>
              <a:ext cx="38428" cy="9862"/>
            </a:xfrm>
            <a:custGeom>
              <a:avLst/>
              <a:gdLst/>
              <a:ahLst/>
              <a:cxnLst/>
              <a:rect l="l" t="t" r="r" b="b"/>
              <a:pathLst>
                <a:path w="1130" h="290" extrusionOk="0">
                  <a:moveTo>
                    <a:pt x="527" y="289"/>
                  </a:moveTo>
                  <a:cubicBezTo>
                    <a:pt x="705" y="289"/>
                    <a:pt x="884" y="289"/>
                    <a:pt x="1019" y="247"/>
                  </a:cubicBezTo>
                  <a:cubicBezTo>
                    <a:pt x="1130" y="213"/>
                    <a:pt x="1130" y="35"/>
                    <a:pt x="1019" y="1"/>
                  </a:cubicBezTo>
                  <a:lnTo>
                    <a:pt x="561" y="1"/>
                  </a:lnTo>
                  <a:lnTo>
                    <a:pt x="459" y="1"/>
                  </a:lnTo>
                  <a:cubicBezTo>
                    <a:pt x="314" y="1"/>
                    <a:pt x="212" y="1"/>
                    <a:pt x="102" y="35"/>
                  </a:cubicBezTo>
                  <a:cubicBezTo>
                    <a:pt x="0" y="77"/>
                    <a:pt x="34" y="179"/>
                    <a:pt x="102" y="213"/>
                  </a:cubicBezTo>
                  <a:cubicBezTo>
                    <a:pt x="212" y="289"/>
                    <a:pt x="382" y="289"/>
                    <a:pt x="527" y="289"/>
                  </a:cubicBezTo>
                  <a:close/>
                </a:path>
              </a:pathLst>
            </a:custGeom>
            <a:solidFill>
              <a:schemeClr val="lt2"/>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1493" name="Google Shape;1493;p52"/>
            <p:cNvSpPr/>
            <p:nvPr/>
          </p:nvSpPr>
          <p:spPr>
            <a:xfrm>
              <a:off x="7625869" y="3610540"/>
              <a:ext cx="39891" cy="12175"/>
            </a:xfrm>
            <a:custGeom>
              <a:avLst/>
              <a:gdLst/>
              <a:ahLst/>
              <a:cxnLst/>
              <a:rect l="l" t="t" r="r" b="b"/>
              <a:pathLst>
                <a:path w="1173" h="358" extrusionOk="0">
                  <a:moveTo>
                    <a:pt x="816" y="357"/>
                  </a:moveTo>
                  <a:lnTo>
                    <a:pt x="994" y="357"/>
                  </a:lnTo>
                  <a:cubicBezTo>
                    <a:pt x="1139" y="357"/>
                    <a:pt x="1173" y="179"/>
                    <a:pt x="1028" y="145"/>
                  </a:cubicBezTo>
                  <a:cubicBezTo>
                    <a:pt x="850" y="111"/>
                    <a:pt x="680" y="111"/>
                    <a:pt x="501" y="68"/>
                  </a:cubicBezTo>
                  <a:cubicBezTo>
                    <a:pt x="391" y="34"/>
                    <a:pt x="323" y="0"/>
                    <a:pt x="213" y="0"/>
                  </a:cubicBezTo>
                  <a:cubicBezTo>
                    <a:pt x="145" y="0"/>
                    <a:pt x="111" y="0"/>
                    <a:pt x="77" y="34"/>
                  </a:cubicBezTo>
                  <a:cubicBezTo>
                    <a:pt x="0" y="34"/>
                    <a:pt x="0" y="111"/>
                    <a:pt x="43" y="145"/>
                  </a:cubicBezTo>
                  <a:cubicBezTo>
                    <a:pt x="213" y="323"/>
                    <a:pt x="569" y="357"/>
                    <a:pt x="816" y="357"/>
                  </a:cubicBezTo>
                  <a:close/>
                </a:path>
              </a:pathLst>
            </a:custGeom>
            <a:solidFill>
              <a:schemeClr val="lt2"/>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1494" name="Google Shape;1494;p52"/>
            <p:cNvSpPr/>
            <p:nvPr/>
          </p:nvSpPr>
          <p:spPr>
            <a:xfrm>
              <a:off x="7609104" y="3574424"/>
              <a:ext cx="26628" cy="11018"/>
            </a:xfrm>
            <a:custGeom>
              <a:avLst/>
              <a:gdLst/>
              <a:ahLst/>
              <a:cxnLst/>
              <a:rect l="l" t="t" r="r" b="b"/>
              <a:pathLst>
                <a:path w="783" h="324" extrusionOk="0">
                  <a:moveTo>
                    <a:pt x="391" y="323"/>
                  </a:moveTo>
                  <a:cubicBezTo>
                    <a:pt x="459" y="323"/>
                    <a:pt x="570" y="323"/>
                    <a:pt x="638" y="281"/>
                  </a:cubicBezTo>
                  <a:cubicBezTo>
                    <a:pt x="782" y="247"/>
                    <a:pt x="748" y="69"/>
                    <a:pt x="604" y="69"/>
                  </a:cubicBezTo>
                  <a:cubicBezTo>
                    <a:pt x="536" y="69"/>
                    <a:pt x="459" y="35"/>
                    <a:pt x="357" y="35"/>
                  </a:cubicBezTo>
                  <a:cubicBezTo>
                    <a:pt x="323" y="1"/>
                    <a:pt x="323" y="1"/>
                    <a:pt x="281" y="1"/>
                  </a:cubicBezTo>
                  <a:cubicBezTo>
                    <a:pt x="213" y="1"/>
                    <a:pt x="179" y="35"/>
                    <a:pt x="111" y="35"/>
                  </a:cubicBezTo>
                  <a:cubicBezTo>
                    <a:pt x="35" y="35"/>
                    <a:pt x="1" y="145"/>
                    <a:pt x="69" y="213"/>
                  </a:cubicBezTo>
                  <a:cubicBezTo>
                    <a:pt x="145" y="247"/>
                    <a:pt x="247" y="323"/>
                    <a:pt x="357" y="323"/>
                  </a:cubicBezTo>
                  <a:close/>
                </a:path>
              </a:pathLst>
            </a:custGeom>
            <a:solidFill>
              <a:schemeClr val="lt2"/>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1495" name="Google Shape;1495;p52"/>
            <p:cNvSpPr/>
            <p:nvPr/>
          </p:nvSpPr>
          <p:spPr>
            <a:xfrm>
              <a:off x="7202340" y="3358919"/>
              <a:ext cx="380238" cy="305965"/>
            </a:xfrm>
            <a:custGeom>
              <a:avLst/>
              <a:gdLst/>
              <a:ahLst/>
              <a:cxnLst/>
              <a:rect l="l" t="t" r="r" b="b"/>
              <a:pathLst>
                <a:path w="11181" h="8997" extrusionOk="0">
                  <a:moveTo>
                    <a:pt x="6933" y="8996"/>
                  </a:moveTo>
                  <a:cubicBezTo>
                    <a:pt x="7077" y="8996"/>
                    <a:pt x="7221" y="8996"/>
                    <a:pt x="7357" y="8954"/>
                  </a:cubicBezTo>
                  <a:cubicBezTo>
                    <a:pt x="8249" y="8852"/>
                    <a:pt x="9099" y="8359"/>
                    <a:pt x="9447" y="7578"/>
                  </a:cubicBezTo>
                  <a:cubicBezTo>
                    <a:pt x="9838" y="6762"/>
                    <a:pt x="9625" y="5734"/>
                    <a:pt x="10050" y="4919"/>
                  </a:cubicBezTo>
                  <a:cubicBezTo>
                    <a:pt x="10263" y="4494"/>
                    <a:pt x="10653" y="4146"/>
                    <a:pt x="10866" y="3687"/>
                  </a:cubicBezTo>
                  <a:cubicBezTo>
                    <a:pt x="11180" y="2940"/>
                    <a:pt x="10900" y="2056"/>
                    <a:pt x="10373" y="1453"/>
                  </a:cubicBezTo>
                  <a:cubicBezTo>
                    <a:pt x="9838" y="850"/>
                    <a:pt x="9056" y="502"/>
                    <a:pt x="8283" y="289"/>
                  </a:cubicBezTo>
                  <a:cubicBezTo>
                    <a:pt x="7680" y="111"/>
                    <a:pt x="7077" y="0"/>
                    <a:pt x="6474" y="0"/>
                  </a:cubicBezTo>
                  <a:cubicBezTo>
                    <a:pt x="5837" y="0"/>
                    <a:pt x="5200" y="145"/>
                    <a:pt x="4639" y="425"/>
                  </a:cubicBezTo>
                  <a:cubicBezTo>
                    <a:pt x="3611" y="994"/>
                    <a:pt x="2940" y="2022"/>
                    <a:pt x="1912" y="2549"/>
                  </a:cubicBezTo>
                  <a:cubicBezTo>
                    <a:pt x="1623" y="2693"/>
                    <a:pt x="1309" y="2795"/>
                    <a:pt x="1029" y="2974"/>
                  </a:cubicBezTo>
                  <a:cubicBezTo>
                    <a:pt x="281" y="3475"/>
                    <a:pt x="1" y="4537"/>
                    <a:pt x="281" y="5386"/>
                  </a:cubicBezTo>
                  <a:cubicBezTo>
                    <a:pt x="561" y="6270"/>
                    <a:pt x="1377" y="6941"/>
                    <a:pt x="2192" y="7298"/>
                  </a:cubicBezTo>
                  <a:cubicBezTo>
                    <a:pt x="3076" y="7680"/>
                    <a:pt x="3959" y="8147"/>
                    <a:pt x="4851" y="8495"/>
                  </a:cubicBezTo>
                  <a:cubicBezTo>
                    <a:pt x="5488" y="8784"/>
                    <a:pt x="6228" y="8996"/>
                    <a:pt x="6933" y="8996"/>
                  </a:cubicBezTo>
                  <a:close/>
                </a:path>
              </a:pathLst>
            </a:custGeom>
            <a:solidFill>
              <a:schemeClr val="accent4"/>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1496" name="Google Shape;1496;p52"/>
            <p:cNvSpPr/>
            <p:nvPr/>
          </p:nvSpPr>
          <p:spPr>
            <a:xfrm>
              <a:off x="7362379" y="3505967"/>
              <a:ext cx="107226" cy="86685"/>
            </a:xfrm>
            <a:custGeom>
              <a:avLst/>
              <a:gdLst/>
              <a:ahLst/>
              <a:cxnLst/>
              <a:rect l="l" t="t" r="r" b="b"/>
              <a:pathLst>
                <a:path w="3153" h="2549" extrusionOk="0">
                  <a:moveTo>
                    <a:pt x="995" y="2549"/>
                  </a:moveTo>
                  <a:cubicBezTo>
                    <a:pt x="1912" y="2549"/>
                    <a:pt x="3153" y="2158"/>
                    <a:pt x="3153" y="0"/>
                  </a:cubicBezTo>
                  <a:cubicBezTo>
                    <a:pt x="3153" y="0"/>
                    <a:pt x="1946" y="349"/>
                    <a:pt x="1556" y="1376"/>
                  </a:cubicBezTo>
                  <a:cubicBezTo>
                    <a:pt x="1556" y="1376"/>
                    <a:pt x="1420" y="1343"/>
                    <a:pt x="1165" y="1343"/>
                  </a:cubicBezTo>
                  <a:cubicBezTo>
                    <a:pt x="782" y="1343"/>
                    <a:pt x="145" y="1487"/>
                    <a:pt x="1" y="2404"/>
                  </a:cubicBezTo>
                  <a:cubicBezTo>
                    <a:pt x="1" y="2404"/>
                    <a:pt x="426" y="2549"/>
                    <a:pt x="995" y="2549"/>
                  </a:cubicBezTo>
                  <a:close/>
                </a:path>
              </a:pathLst>
            </a:custGeom>
            <a:solidFill>
              <a:schemeClr val="accent3"/>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1497" name="Google Shape;1497;p52"/>
            <p:cNvSpPr/>
            <p:nvPr/>
          </p:nvSpPr>
          <p:spPr>
            <a:xfrm>
              <a:off x="7305757" y="3450501"/>
              <a:ext cx="156639" cy="115591"/>
            </a:xfrm>
            <a:custGeom>
              <a:avLst/>
              <a:gdLst/>
              <a:ahLst/>
              <a:cxnLst/>
              <a:rect l="l" t="t" r="r" b="b"/>
              <a:pathLst>
                <a:path w="4606" h="3399" extrusionOk="0">
                  <a:moveTo>
                    <a:pt x="1241" y="3398"/>
                  </a:moveTo>
                  <a:cubicBezTo>
                    <a:pt x="2481" y="1665"/>
                    <a:pt x="1878" y="850"/>
                    <a:pt x="1878" y="850"/>
                  </a:cubicBezTo>
                  <a:cubicBezTo>
                    <a:pt x="2269" y="1164"/>
                    <a:pt x="2762" y="1275"/>
                    <a:pt x="3255" y="1275"/>
                  </a:cubicBezTo>
                  <a:cubicBezTo>
                    <a:pt x="3968" y="1275"/>
                    <a:pt x="4605" y="1062"/>
                    <a:pt x="4605" y="1062"/>
                  </a:cubicBezTo>
                  <a:cubicBezTo>
                    <a:pt x="4605" y="1062"/>
                    <a:pt x="3543" y="0"/>
                    <a:pt x="2371" y="0"/>
                  </a:cubicBezTo>
                  <a:cubicBezTo>
                    <a:pt x="2091" y="0"/>
                    <a:pt x="1768" y="68"/>
                    <a:pt x="1454" y="247"/>
                  </a:cubicBezTo>
                  <a:cubicBezTo>
                    <a:pt x="1" y="1096"/>
                    <a:pt x="1241" y="3398"/>
                    <a:pt x="1241" y="3398"/>
                  </a:cubicBezTo>
                  <a:close/>
                </a:path>
              </a:pathLst>
            </a:custGeom>
            <a:solidFill>
              <a:schemeClr val="accent3"/>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1498" name="Google Shape;1498;p52"/>
            <p:cNvSpPr/>
            <p:nvPr/>
          </p:nvSpPr>
          <p:spPr>
            <a:xfrm>
              <a:off x="2490873" y="1575021"/>
              <a:ext cx="193877" cy="125420"/>
            </a:xfrm>
            <a:custGeom>
              <a:avLst/>
              <a:gdLst/>
              <a:ahLst/>
              <a:cxnLst/>
              <a:rect l="l" t="t" r="r" b="b"/>
              <a:pathLst>
                <a:path w="5701" h="3688" extrusionOk="0">
                  <a:moveTo>
                    <a:pt x="43" y="3611"/>
                  </a:moveTo>
                  <a:cubicBezTo>
                    <a:pt x="0" y="3645"/>
                    <a:pt x="43" y="3688"/>
                    <a:pt x="77" y="3645"/>
                  </a:cubicBezTo>
                  <a:cubicBezTo>
                    <a:pt x="1810" y="2269"/>
                    <a:pt x="3687" y="1097"/>
                    <a:pt x="5666" y="77"/>
                  </a:cubicBezTo>
                  <a:lnTo>
                    <a:pt x="5700" y="77"/>
                  </a:lnTo>
                  <a:cubicBezTo>
                    <a:pt x="5700" y="35"/>
                    <a:pt x="5700" y="1"/>
                    <a:pt x="5632" y="1"/>
                  </a:cubicBezTo>
                  <a:cubicBezTo>
                    <a:pt x="3577" y="884"/>
                    <a:pt x="1699" y="2124"/>
                    <a:pt x="43" y="3611"/>
                  </a:cubicBezTo>
                  <a:close/>
                </a:path>
              </a:pathLst>
            </a:custGeom>
            <a:solidFill>
              <a:schemeClr val="accent2"/>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1499" name="Google Shape;1499;p52"/>
            <p:cNvSpPr/>
            <p:nvPr/>
          </p:nvSpPr>
          <p:spPr>
            <a:xfrm>
              <a:off x="2461967" y="1483745"/>
              <a:ext cx="214383" cy="55194"/>
            </a:xfrm>
            <a:custGeom>
              <a:avLst/>
              <a:gdLst/>
              <a:ahLst/>
              <a:cxnLst/>
              <a:rect l="l" t="t" r="r" b="b"/>
              <a:pathLst>
                <a:path w="6304" h="1623" extrusionOk="0">
                  <a:moveTo>
                    <a:pt x="1" y="0"/>
                  </a:moveTo>
                  <a:lnTo>
                    <a:pt x="1" y="34"/>
                  </a:lnTo>
                  <a:cubicBezTo>
                    <a:pt x="1878" y="1096"/>
                    <a:pt x="4078" y="1623"/>
                    <a:pt x="6236" y="1555"/>
                  </a:cubicBezTo>
                  <a:lnTo>
                    <a:pt x="6270" y="1521"/>
                  </a:lnTo>
                  <a:cubicBezTo>
                    <a:pt x="6304" y="1487"/>
                    <a:pt x="6270" y="1445"/>
                    <a:pt x="6236" y="1445"/>
                  </a:cubicBezTo>
                  <a:cubicBezTo>
                    <a:pt x="4112" y="1275"/>
                    <a:pt x="1955" y="1096"/>
                    <a:pt x="43" y="0"/>
                  </a:cubicBezTo>
                  <a:close/>
                </a:path>
              </a:pathLst>
            </a:custGeom>
            <a:solidFill>
              <a:schemeClr val="accent2"/>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1500" name="Google Shape;1500;p52"/>
            <p:cNvSpPr/>
            <p:nvPr/>
          </p:nvSpPr>
          <p:spPr>
            <a:xfrm>
              <a:off x="2688457" y="1601615"/>
              <a:ext cx="28940" cy="220165"/>
            </a:xfrm>
            <a:custGeom>
              <a:avLst/>
              <a:gdLst/>
              <a:ahLst/>
              <a:cxnLst/>
              <a:rect l="l" t="t" r="r" b="b"/>
              <a:pathLst>
                <a:path w="851" h="6474" extrusionOk="0">
                  <a:moveTo>
                    <a:pt x="740" y="34"/>
                  </a:moveTo>
                  <a:cubicBezTo>
                    <a:pt x="740" y="34"/>
                    <a:pt x="706" y="34"/>
                    <a:pt x="706" y="68"/>
                  </a:cubicBezTo>
                  <a:cubicBezTo>
                    <a:pt x="35" y="2056"/>
                    <a:pt x="1" y="4392"/>
                    <a:pt x="527" y="6439"/>
                  </a:cubicBezTo>
                  <a:cubicBezTo>
                    <a:pt x="527" y="6473"/>
                    <a:pt x="527" y="6473"/>
                    <a:pt x="561" y="6439"/>
                  </a:cubicBezTo>
                  <a:lnTo>
                    <a:pt x="561" y="6439"/>
                  </a:lnTo>
                  <a:cubicBezTo>
                    <a:pt x="137" y="4282"/>
                    <a:pt x="281" y="2226"/>
                    <a:pt x="816" y="102"/>
                  </a:cubicBezTo>
                  <a:cubicBezTo>
                    <a:pt x="850" y="34"/>
                    <a:pt x="774" y="0"/>
                    <a:pt x="740" y="34"/>
                  </a:cubicBezTo>
                  <a:close/>
                </a:path>
              </a:pathLst>
            </a:custGeom>
            <a:solidFill>
              <a:schemeClr val="accent2"/>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1501" name="Google Shape;1501;p52"/>
            <p:cNvSpPr/>
            <p:nvPr/>
          </p:nvSpPr>
          <p:spPr>
            <a:xfrm>
              <a:off x="2477848" y="1688266"/>
              <a:ext cx="22887" cy="26628"/>
            </a:xfrm>
            <a:custGeom>
              <a:avLst/>
              <a:gdLst/>
              <a:ahLst/>
              <a:cxnLst/>
              <a:rect l="l" t="t" r="r" b="b"/>
              <a:pathLst>
                <a:path w="673" h="783" extrusionOk="0">
                  <a:moveTo>
                    <a:pt x="69" y="213"/>
                  </a:moveTo>
                  <a:cubicBezTo>
                    <a:pt x="35" y="281"/>
                    <a:pt x="1" y="392"/>
                    <a:pt x="35" y="493"/>
                  </a:cubicBezTo>
                  <a:cubicBezTo>
                    <a:pt x="137" y="782"/>
                    <a:pt x="460" y="740"/>
                    <a:pt x="596" y="570"/>
                  </a:cubicBezTo>
                  <a:cubicBezTo>
                    <a:pt x="672" y="493"/>
                    <a:pt x="672" y="392"/>
                    <a:pt x="638" y="281"/>
                  </a:cubicBezTo>
                  <a:cubicBezTo>
                    <a:pt x="528" y="1"/>
                    <a:pt x="213" y="35"/>
                    <a:pt x="69" y="213"/>
                  </a:cubicBezTo>
                  <a:close/>
                </a:path>
              </a:pathLst>
            </a:custGeom>
            <a:solidFill>
              <a:schemeClr val="accent2"/>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1502" name="Google Shape;1502;p52"/>
            <p:cNvSpPr/>
            <p:nvPr/>
          </p:nvSpPr>
          <p:spPr>
            <a:xfrm>
              <a:off x="2694544" y="1808755"/>
              <a:ext cx="24009" cy="26322"/>
            </a:xfrm>
            <a:custGeom>
              <a:avLst/>
              <a:gdLst/>
              <a:ahLst/>
              <a:cxnLst/>
              <a:rect l="l" t="t" r="r" b="b"/>
              <a:pathLst>
                <a:path w="706" h="774" extrusionOk="0">
                  <a:moveTo>
                    <a:pt x="102" y="170"/>
                  </a:moveTo>
                  <a:cubicBezTo>
                    <a:pt x="34" y="280"/>
                    <a:pt x="0" y="348"/>
                    <a:pt x="68" y="493"/>
                  </a:cubicBezTo>
                  <a:cubicBezTo>
                    <a:pt x="136" y="773"/>
                    <a:pt x="493" y="739"/>
                    <a:pt x="637" y="561"/>
                  </a:cubicBezTo>
                  <a:cubicBezTo>
                    <a:pt x="671" y="493"/>
                    <a:pt x="705" y="382"/>
                    <a:pt x="671" y="280"/>
                  </a:cubicBezTo>
                  <a:cubicBezTo>
                    <a:pt x="561" y="0"/>
                    <a:pt x="246" y="34"/>
                    <a:pt x="102" y="170"/>
                  </a:cubicBezTo>
                  <a:close/>
                </a:path>
              </a:pathLst>
            </a:custGeom>
            <a:solidFill>
              <a:schemeClr val="accent2"/>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1503" name="Google Shape;1503;p52"/>
            <p:cNvSpPr/>
            <p:nvPr/>
          </p:nvSpPr>
          <p:spPr>
            <a:xfrm>
              <a:off x="2450132" y="1471605"/>
              <a:ext cx="24009" cy="26628"/>
            </a:xfrm>
            <a:custGeom>
              <a:avLst/>
              <a:gdLst/>
              <a:ahLst/>
              <a:cxnLst/>
              <a:rect l="l" t="t" r="r" b="b"/>
              <a:pathLst>
                <a:path w="706" h="783" extrusionOk="0">
                  <a:moveTo>
                    <a:pt x="102" y="179"/>
                  </a:moveTo>
                  <a:cubicBezTo>
                    <a:pt x="34" y="281"/>
                    <a:pt x="0" y="357"/>
                    <a:pt x="34" y="493"/>
                  </a:cubicBezTo>
                  <a:cubicBezTo>
                    <a:pt x="136" y="782"/>
                    <a:pt x="459" y="740"/>
                    <a:pt x="604" y="570"/>
                  </a:cubicBezTo>
                  <a:cubicBezTo>
                    <a:pt x="672" y="493"/>
                    <a:pt x="705" y="391"/>
                    <a:pt x="672" y="281"/>
                  </a:cubicBezTo>
                  <a:cubicBezTo>
                    <a:pt x="561" y="1"/>
                    <a:pt x="247" y="35"/>
                    <a:pt x="102" y="179"/>
                  </a:cubicBezTo>
                  <a:close/>
                </a:path>
              </a:pathLst>
            </a:custGeom>
            <a:solidFill>
              <a:schemeClr val="accent2"/>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1504" name="Google Shape;1504;p52"/>
            <p:cNvSpPr/>
            <p:nvPr/>
          </p:nvSpPr>
          <p:spPr>
            <a:xfrm>
              <a:off x="2420069" y="1400529"/>
              <a:ext cx="414041" cy="467195"/>
            </a:xfrm>
            <a:custGeom>
              <a:avLst/>
              <a:gdLst/>
              <a:ahLst/>
              <a:cxnLst/>
              <a:rect l="l" t="t" r="r" b="b"/>
              <a:pathLst>
                <a:path w="12175" h="13738" extrusionOk="0">
                  <a:moveTo>
                    <a:pt x="2685" y="638"/>
                  </a:moveTo>
                  <a:cubicBezTo>
                    <a:pt x="2583" y="748"/>
                    <a:pt x="2583" y="961"/>
                    <a:pt x="2651" y="1275"/>
                  </a:cubicBezTo>
                  <a:cubicBezTo>
                    <a:pt x="3288" y="3365"/>
                    <a:pt x="7468" y="3892"/>
                    <a:pt x="7468" y="3892"/>
                  </a:cubicBezTo>
                  <a:cubicBezTo>
                    <a:pt x="7468" y="3892"/>
                    <a:pt x="1343" y="4673"/>
                    <a:pt x="213" y="6015"/>
                  </a:cubicBezTo>
                  <a:cubicBezTo>
                    <a:pt x="35" y="6228"/>
                    <a:pt x="1" y="6440"/>
                    <a:pt x="69" y="6695"/>
                  </a:cubicBezTo>
                  <a:cubicBezTo>
                    <a:pt x="808" y="8428"/>
                    <a:pt x="7782" y="5132"/>
                    <a:pt x="7782" y="5132"/>
                  </a:cubicBezTo>
                  <a:cubicBezTo>
                    <a:pt x="6967" y="5701"/>
                    <a:pt x="5132" y="7400"/>
                    <a:pt x="3747" y="9031"/>
                  </a:cubicBezTo>
                  <a:cubicBezTo>
                    <a:pt x="2439" y="10585"/>
                    <a:pt x="1589" y="12038"/>
                    <a:pt x="2685" y="12250"/>
                  </a:cubicBezTo>
                  <a:cubicBezTo>
                    <a:pt x="3569" y="12429"/>
                    <a:pt x="4707" y="11435"/>
                    <a:pt x="5769" y="10195"/>
                  </a:cubicBezTo>
                  <a:cubicBezTo>
                    <a:pt x="7324" y="8351"/>
                    <a:pt x="8666" y="5947"/>
                    <a:pt x="8666" y="5947"/>
                  </a:cubicBezTo>
                  <a:lnTo>
                    <a:pt x="8666" y="5947"/>
                  </a:lnTo>
                  <a:cubicBezTo>
                    <a:pt x="7893" y="10687"/>
                    <a:pt x="10509" y="13737"/>
                    <a:pt x="11359" y="12854"/>
                  </a:cubicBezTo>
                  <a:cubicBezTo>
                    <a:pt x="11393" y="12854"/>
                    <a:pt x="11393" y="12854"/>
                    <a:pt x="11393" y="12811"/>
                  </a:cubicBezTo>
                  <a:cubicBezTo>
                    <a:pt x="12174" y="11894"/>
                    <a:pt x="10543" y="9099"/>
                    <a:pt x="10016" y="6584"/>
                  </a:cubicBezTo>
                  <a:cubicBezTo>
                    <a:pt x="9481" y="4070"/>
                    <a:pt x="10577" y="2371"/>
                    <a:pt x="10577" y="2371"/>
                  </a:cubicBezTo>
                  <a:cubicBezTo>
                    <a:pt x="10577" y="2371"/>
                    <a:pt x="9447" y="2872"/>
                    <a:pt x="7536" y="2371"/>
                  </a:cubicBezTo>
                  <a:cubicBezTo>
                    <a:pt x="6296" y="2091"/>
                    <a:pt x="3221" y="1"/>
                    <a:pt x="2685" y="638"/>
                  </a:cubicBezTo>
                  <a:close/>
                </a:path>
              </a:pathLst>
            </a:custGeom>
            <a:solidFill>
              <a:schemeClr val="lt2"/>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1505" name="Google Shape;1505;p52"/>
            <p:cNvSpPr/>
            <p:nvPr/>
          </p:nvSpPr>
          <p:spPr>
            <a:xfrm>
              <a:off x="2457342" y="1606512"/>
              <a:ext cx="15643" cy="17956"/>
            </a:xfrm>
            <a:custGeom>
              <a:avLst/>
              <a:gdLst/>
              <a:ahLst/>
              <a:cxnLst/>
              <a:rect l="l" t="t" r="r" b="b"/>
              <a:pathLst>
                <a:path w="460" h="528" extrusionOk="0">
                  <a:moveTo>
                    <a:pt x="35" y="103"/>
                  </a:moveTo>
                  <a:cubicBezTo>
                    <a:pt x="1" y="171"/>
                    <a:pt x="1" y="247"/>
                    <a:pt x="35" y="315"/>
                  </a:cubicBezTo>
                  <a:cubicBezTo>
                    <a:pt x="69" y="527"/>
                    <a:pt x="315" y="493"/>
                    <a:pt x="426" y="383"/>
                  </a:cubicBezTo>
                  <a:cubicBezTo>
                    <a:pt x="460" y="315"/>
                    <a:pt x="460" y="247"/>
                    <a:pt x="426" y="171"/>
                  </a:cubicBezTo>
                  <a:cubicBezTo>
                    <a:pt x="392" y="1"/>
                    <a:pt x="137" y="1"/>
                    <a:pt x="35" y="103"/>
                  </a:cubicBezTo>
                  <a:close/>
                </a:path>
              </a:pathLst>
            </a:custGeom>
            <a:solidFill>
              <a:schemeClr val="accent2"/>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1506" name="Google Shape;1506;p52"/>
            <p:cNvSpPr/>
            <p:nvPr/>
          </p:nvSpPr>
          <p:spPr>
            <a:xfrm>
              <a:off x="2760688" y="1784474"/>
              <a:ext cx="16800" cy="18228"/>
            </a:xfrm>
            <a:custGeom>
              <a:avLst/>
              <a:gdLst/>
              <a:ahLst/>
              <a:cxnLst/>
              <a:rect l="l" t="t" r="r" b="b"/>
              <a:pathLst>
                <a:path w="494" h="536" extrusionOk="0">
                  <a:moveTo>
                    <a:pt x="68" y="145"/>
                  </a:moveTo>
                  <a:cubicBezTo>
                    <a:pt x="34" y="179"/>
                    <a:pt x="0" y="247"/>
                    <a:pt x="34" y="357"/>
                  </a:cubicBezTo>
                  <a:cubicBezTo>
                    <a:pt x="102" y="536"/>
                    <a:pt x="315" y="536"/>
                    <a:pt x="425" y="391"/>
                  </a:cubicBezTo>
                  <a:cubicBezTo>
                    <a:pt x="459" y="357"/>
                    <a:pt x="493" y="289"/>
                    <a:pt x="459" y="179"/>
                  </a:cubicBezTo>
                  <a:cubicBezTo>
                    <a:pt x="391" y="1"/>
                    <a:pt x="179" y="35"/>
                    <a:pt x="68" y="145"/>
                  </a:cubicBezTo>
                  <a:close/>
                </a:path>
              </a:pathLst>
            </a:custGeom>
            <a:solidFill>
              <a:schemeClr val="accent2"/>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1507" name="Google Shape;1507;p52"/>
            <p:cNvSpPr/>
            <p:nvPr/>
          </p:nvSpPr>
          <p:spPr>
            <a:xfrm>
              <a:off x="2651184" y="1628175"/>
              <a:ext cx="16800" cy="17956"/>
            </a:xfrm>
            <a:custGeom>
              <a:avLst/>
              <a:gdLst/>
              <a:ahLst/>
              <a:cxnLst/>
              <a:rect l="l" t="t" r="r" b="b"/>
              <a:pathLst>
                <a:path w="494" h="528" extrusionOk="0">
                  <a:moveTo>
                    <a:pt x="69" y="103"/>
                  </a:moveTo>
                  <a:cubicBezTo>
                    <a:pt x="35" y="171"/>
                    <a:pt x="1" y="247"/>
                    <a:pt x="35" y="349"/>
                  </a:cubicBezTo>
                  <a:cubicBezTo>
                    <a:pt x="103" y="528"/>
                    <a:pt x="315" y="494"/>
                    <a:pt x="426" y="383"/>
                  </a:cubicBezTo>
                  <a:cubicBezTo>
                    <a:pt x="460" y="315"/>
                    <a:pt x="494" y="247"/>
                    <a:pt x="460" y="171"/>
                  </a:cubicBezTo>
                  <a:cubicBezTo>
                    <a:pt x="383" y="1"/>
                    <a:pt x="171" y="1"/>
                    <a:pt x="69" y="103"/>
                  </a:cubicBezTo>
                  <a:close/>
                </a:path>
              </a:pathLst>
            </a:custGeom>
            <a:solidFill>
              <a:schemeClr val="accent2"/>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1508" name="Google Shape;1508;p52"/>
            <p:cNvSpPr/>
            <p:nvPr/>
          </p:nvSpPr>
          <p:spPr>
            <a:xfrm>
              <a:off x="2487404" y="1603928"/>
              <a:ext cx="10712" cy="12175"/>
            </a:xfrm>
            <a:custGeom>
              <a:avLst/>
              <a:gdLst/>
              <a:ahLst/>
              <a:cxnLst/>
              <a:rect l="l" t="t" r="r" b="b"/>
              <a:pathLst>
                <a:path w="315" h="358" extrusionOk="0">
                  <a:moveTo>
                    <a:pt x="34" y="111"/>
                  </a:moveTo>
                  <a:cubicBezTo>
                    <a:pt x="0" y="145"/>
                    <a:pt x="0" y="179"/>
                    <a:pt x="0" y="247"/>
                  </a:cubicBezTo>
                  <a:cubicBezTo>
                    <a:pt x="68" y="357"/>
                    <a:pt x="213" y="357"/>
                    <a:pt x="247" y="289"/>
                  </a:cubicBezTo>
                  <a:cubicBezTo>
                    <a:pt x="281" y="247"/>
                    <a:pt x="315" y="179"/>
                    <a:pt x="281" y="145"/>
                  </a:cubicBezTo>
                  <a:cubicBezTo>
                    <a:pt x="247" y="0"/>
                    <a:pt x="102" y="34"/>
                    <a:pt x="34" y="111"/>
                  </a:cubicBezTo>
                  <a:close/>
                </a:path>
              </a:pathLst>
            </a:custGeom>
            <a:solidFill>
              <a:schemeClr val="accent2"/>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1509" name="Google Shape;1509;p52"/>
            <p:cNvSpPr/>
            <p:nvPr/>
          </p:nvSpPr>
          <p:spPr>
            <a:xfrm>
              <a:off x="2385144" y="1138229"/>
              <a:ext cx="43360" cy="46828"/>
            </a:xfrm>
            <a:custGeom>
              <a:avLst/>
              <a:gdLst/>
              <a:ahLst/>
              <a:cxnLst/>
              <a:rect l="l" t="t" r="r" b="b"/>
              <a:pathLst>
                <a:path w="1275" h="1377" extrusionOk="0">
                  <a:moveTo>
                    <a:pt x="178" y="349"/>
                  </a:moveTo>
                  <a:cubicBezTo>
                    <a:pt x="68" y="459"/>
                    <a:pt x="0" y="672"/>
                    <a:pt x="68" y="884"/>
                  </a:cubicBezTo>
                  <a:cubicBezTo>
                    <a:pt x="246" y="1377"/>
                    <a:pt x="850" y="1343"/>
                    <a:pt x="1096" y="1028"/>
                  </a:cubicBezTo>
                  <a:cubicBezTo>
                    <a:pt x="1240" y="884"/>
                    <a:pt x="1274" y="706"/>
                    <a:pt x="1198" y="493"/>
                  </a:cubicBezTo>
                  <a:cubicBezTo>
                    <a:pt x="1028" y="1"/>
                    <a:pt x="425" y="35"/>
                    <a:pt x="178" y="349"/>
                  </a:cubicBezTo>
                  <a:close/>
                </a:path>
              </a:pathLst>
            </a:custGeom>
            <a:solidFill>
              <a:schemeClr val="accent2"/>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1510" name="Google Shape;1510;p52"/>
            <p:cNvSpPr/>
            <p:nvPr/>
          </p:nvSpPr>
          <p:spPr>
            <a:xfrm>
              <a:off x="2781195" y="1357203"/>
              <a:ext cx="43360" cy="47134"/>
            </a:xfrm>
            <a:custGeom>
              <a:avLst/>
              <a:gdLst/>
              <a:ahLst/>
              <a:cxnLst/>
              <a:rect l="l" t="t" r="r" b="b"/>
              <a:pathLst>
                <a:path w="1275" h="1386" extrusionOk="0">
                  <a:moveTo>
                    <a:pt x="170" y="323"/>
                  </a:moveTo>
                  <a:cubicBezTo>
                    <a:pt x="35" y="459"/>
                    <a:pt x="1" y="672"/>
                    <a:pt x="68" y="884"/>
                  </a:cubicBezTo>
                  <a:cubicBezTo>
                    <a:pt x="247" y="1385"/>
                    <a:pt x="850" y="1343"/>
                    <a:pt x="1096" y="1029"/>
                  </a:cubicBezTo>
                  <a:cubicBezTo>
                    <a:pt x="1198" y="884"/>
                    <a:pt x="1275" y="706"/>
                    <a:pt x="1164" y="493"/>
                  </a:cubicBezTo>
                  <a:cubicBezTo>
                    <a:pt x="986" y="1"/>
                    <a:pt x="425" y="35"/>
                    <a:pt x="170" y="323"/>
                  </a:cubicBezTo>
                  <a:close/>
                </a:path>
              </a:pathLst>
            </a:custGeom>
            <a:solidFill>
              <a:schemeClr val="accent2"/>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1511" name="Google Shape;1511;p52"/>
            <p:cNvSpPr/>
            <p:nvPr/>
          </p:nvSpPr>
          <p:spPr>
            <a:xfrm>
              <a:off x="1115168" y="2892064"/>
              <a:ext cx="1249470" cy="1803010"/>
            </a:xfrm>
            <a:custGeom>
              <a:avLst/>
              <a:gdLst/>
              <a:ahLst/>
              <a:cxnLst/>
              <a:rect l="l" t="t" r="r" b="b"/>
              <a:pathLst>
                <a:path w="36741" h="53018" extrusionOk="0">
                  <a:moveTo>
                    <a:pt x="527" y="1"/>
                  </a:moveTo>
                  <a:lnTo>
                    <a:pt x="493" y="1"/>
                  </a:lnTo>
                  <a:cubicBezTo>
                    <a:pt x="247" y="1"/>
                    <a:pt x="1" y="247"/>
                    <a:pt x="35" y="493"/>
                  </a:cubicBezTo>
                  <a:cubicBezTo>
                    <a:pt x="35" y="595"/>
                    <a:pt x="357" y="10297"/>
                    <a:pt x="4919" y="21518"/>
                  </a:cubicBezTo>
                  <a:cubicBezTo>
                    <a:pt x="9133" y="31924"/>
                    <a:pt x="17942" y="45796"/>
                    <a:pt x="35993" y="52983"/>
                  </a:cubicBezTo>
                  <a:cubicBezTo>
                    <a:pt x="36070" y="53017"/>
                    <a:pt x="36104" y="53017"/>
                    <a:pt x="36172" y="53017"/>
                  </a:cubicBezTo>
                  <a:cubicBezTo>
                    <a:pt x="36350" y="53017"/>
                    <a:pt x="36563" y="52915"/>
                    <a:pt x="36631" y="52703"/>
                  </a:cubicBezTo>
                  <a:cubicBezTo>
                    <a:pt x="36741" y="52456"/>
                    <a:pt x="36597" y="52168"/>
                    <a:pt x="36350" y="52100"/>
                  </a:cubicBezTo>
                  <a:cubicBezTo>
                    <a:pt x="18655" y="45023"/>
                    <a:pt x="9982" y="31389"/>
                    <a:pt x="5837" y="21195"/>
                  </a:cubicBezTo>
                  <a:cubicBezTo>
                    <a:pt x="1309" y="10118"/>
                    <a:pt x="995" y="561"/>
                    <a:pt x="995" y="459"/>
                  </a:cubicBezTo>
                  <a:cubicBezTo>
                    <a:pt x="995" y="213"/>
                    <a:pt x="782" y="1"/>
                    <a:pt x="527" y="1"/>
                  </a:cubicBezTo>
                  <a:close/>
                </a:path>
              </a:pathLst>
            </a:custGeom>
            <a:solidFill>
              <a:schemeClr val="accent5"/>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1512" name="Google Shape;1512;p52"/>
            <p:cNvSpPr/>
            <p:nvPr/>
          </p:nvSpPr>
          <p:spPr>
            <a:xfrm>
              <a:off x="1609739" y="4124462"/>
              <a:ext cx="1412127" cy="486545"/>
            </a:xfrm>
            <a:custGeom>
              <a:avLst/>
              <a:gdLst/>
              <a:ahLst/>
              <a:cxnLst/>
              <a:rect l="l" t="t" r="r" b="b"/>
              <a:pathLst>
                <a:path w="41524" h="14307" extrusionOk="0">
                  <a:moveTo>
                    <a:pt x="5599" y="1"/>
                  </a:moveTo>
                  <a:cubicBezTo>
                    <a:pt x="2167" y="1"/>
                    <a:pt x="502" y="816"/>
                    <a:pt x="358" y="884"/>
                  </a:cubicBezTo>
                  <a:cubicBezTo>
                    <a:pt x="111" y="1029"/>
                    <a:pt x="1" y="1309"/>
                    <a:pt x="145" y="1564"/>
                  </a:cubicBezTo>
                  <a:cubicBezTo>
                    <a:pt x="213" y="1734"/>
                    <a:pt x="392" y="1810"/>
                    <a:pt x="570" y="1810"/>
                  </a:cubicBezTo>
                  <a:cubicBezTo>
                    <a:pt x="638" y="1810"/>
                    <a:pt x="748" y="1810"/>
                    <a:pt x="816" y="1776"/>
                  </a:cubicBezTo>
                  <a:cubicBezTo>
                    <a:pt x="816" y="1734"/>
                    <a:pt x="2379" y="995"/>
                    <a:pt x="5599" y="995"/>
                  </a:cubicBezTo>
                  <a:cubicBezTo>
                    <a:pt x="8963" y="995"/>
                    <a:pt x="14162" y="1810"/>
                    <a:pt x="21416" y="5132"/>
                  </a:cubicBezTo>
                  <a:cubicBezTo>
                    <a:pt x="35892" y="11792"/>
                    <a:pt x="40674" y="14196"/>
                    <a:pt x="40742" y="14230"/>
                  </a:cubicBezTo>
                  <a:cubicBezTo>
                    <a:pt x="40819" y="14264"/>
                    <a:pt x="40887" y="14306"/>
                    <a:pt x="40955" y="14306"/>
                  </a:cubicBezTo>
                  <a:cubicBezTo>
                    <a:pt x="41133" y="14306"/>
                    <a:pt x="41311" y="14196"/>
                    <a:pt x="41379" y="14017"/>
                  </a:cubicBezTo>
                  <a:cubicBezTo>
                    <a:pt x="41524" y="13771"/>
                    <a:pt x="41413" y="13491"/>
                    <a:pt x="41167" y="13380"/>
                  </a:cubicBezTo>
                  <a:cubicBezTo>
                    <a:pt x="41133" y="13346"/>
                    <a:pt x="36316" y="10908"/>
                    <a:pt x="21841" y="4248"/>
                  </a:cubicBezTo>
                  <a:cubicBezTo>
                    <a:pt x="14442" y="850"/>
                    <a:pt x="9099" y="1"/>
                    <a:pt x="5599" y="1"/>
                  </a:cubicBezTo>
                  <a:close/>
                </a:path>
              </a:pathLst>
            </a:custGeom>
            <a:solidFill>
              <a:schemeClr val="accent5"/>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1513" name="Google Shape;1513;p52"/>
            <p:cNvSpPr/>
            <p:nvPr/>
          </p:nvSpPr>
          <p:spPr>
            <a:xfrm>
              <a:off x="1148971" y="1709929"/>
              <a:ext cx="200814" cy="601797"/>
            </a:xfrm>
            <a:custGeom>
              <a:avLst/>
              <a:gdLst/>
              <a:ahLst/>
              <a:cxnLst/>
              <a:rect l="l" t="t" r="r" b="b"/>
              <a:pathLst>
                <a:path w="5905" h="17696" extrusionOk="0">
                  <a:moveTo>
                    <a:pt x="5556" y="1"/>
                  </a:moveTo>
                  <a:cubicBezTo>
                    <a:pt x="5446" y="1"/>
                    <a:pt x="5344" y="69"/>
                    <a:pt x="5267" y="179"/>
                  </a:cubicBezTo>
                  <a:cubicBezTo>
                    <a:pt x="5233" y="247"/>
                    <a:pt x="884" y="7400"/>
                    <a:pt x="1" y="17347"/>
                  </a:cubicBezTo>
                  <a:cubicBezTo>
                    <a:pt x="1" y="17517"/>
                    <a:pt x="136" y="17662"/>
                    <a:pt x="315" y="17662"/>
                  </a:cubicBezTo>
                  <a:lnTo>
                    <a:pt x="315" y="17696"/>
                  </a:lnTo>
                  <a:cubicBezTo>
                    <a:pt x="493" y="17696"/>
                    <a:pt x="638" y="17560"/>
                    <a:pt x="672" y="17381"/>
                  </a:cubicBezTo>
                  <a:cubicBezTo>
                    <a:pt x="1521" y="7612"/>
                    <a:pt x="5769" y="570"/>
                    <a:pt x="5837" y="494"/>
                  </a:cubicBezTo>
                  <a:cubicBezTo>
                    <a:pt x="5905" y="358"/>
                    <a:pt x="5871" y="145"/>
                    <a:pt x="5692" y="69"/>
                  </a:cubicBezTo>
                  <a:cubicBezTo>
                    <a:pt x="5658" y="35"/>
                    <a:pt x="5590" y="1"/>
                    <a:pt x="5556" y="1"/>
                  </a:cubicBezTo>
                  <a:close/>
                </a:path>
              </a:pathLst>
            </a:custGeom>
            <a:solidFill>
              <a:schemeClr val="accent5"/>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1514" name="Google Shape;1514;p52"/>
            <p:cNvSpPr/>
            <p:nvPr/>
          </p:nvSpPr>
          <p:spPr>
            <a:xfrm>
              <a:off x="1263100" y="1709929"/>
              <a:ext cx="312019" cy="146810"/>
            </a:xfrm>
            <a:custGeom>
              <a:avLst/>
              <a:gdLst/>
              <a:ahLst/>
              <a:cxnLst/>
              <a:rect l="l" t="t" r="r" b="b"/>
              <a:pathLst>
                <a:path w="9175" h="4317" extrusionOk="0">
                  <a:moveTo>
                    <a:pt x="8818" y="1"/>
                  </a:moveTo>
                  <a:lnTo>
                    <a:pt x="8750" y="1"/>
                  </a:lnTo>
                  <a:cubicBezTo>
                    <a:pt x="1954" y="1097"/>
                    <a:pt x="178" y="3679"/>
                    <a:pt x="110" y="3790"/>
                  </a:cubicBezTo>
                  <a:cubicBezTo>
                    <a:pt x="0" y="3968"/>
                    <a:pt x="43" y="4138"/>
                    <a:pt x="178" y="4248"/>
                  </a:cubicBezTo>
                  <a:cubicBezTo>
                    <a:pt x="255" y="4282"/>
                    <a:pt x="323" y="4316"/>
                    <a:pt x="357" y="4316"/>
                  </a:cubicBezTo>
                  <a:cubicBezTo>
                    <a:pt x="467" y="4316"/>
                    <a:pt x="569" y="4248"/>
                    <a:pt x="637" y="4180"/>
                  </a:cubicBezTo>
                  <a:cubicBezTo>
                    <a:pt x="680" y="4138"/>
                    <a:pt x="2336" y="1700"/>
                    <a:pt x="8852" y="638"/>
                  </a:cubicBezTo>
                  <a:cubicBezTo>
                    <a:pt x="9030" y="638"/>
                    <a:pt x="9174" y="460"/>
                    <a:pt x="9132" y="281"/>
                  </a:cubicBezTo>
                  <a:cubicBezTo>
                    <a:pt x="9098" y="103"/>
                    <a:pt x="8962" y="1"/>
                    <a:pt x="8818" y="1"/>
                  </a:cubicBezTo>
                  <a:close/>
                </a:path>
              </a:pathLst>
            </a:custGeom>
            <a:solidFill>
              <a:schemeClr val="accent5"/>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1515" name="Google Shape;1515;p52"/>
            <p:cNvSpPr/>
            <p:nvPr/>
          </p:nvSpPr>
          <p:spPr>
            <a:xfrm>
              <a:off x="1021273" y="1297112"/>
              <a:ext cx="199964" cy="754626"/>
            </a:xfrm>
            <a:custGeom>
              <a:avLst/>
              <a:gdLst/>
              <a:ahLst/>
              <a:cxnLst/>
              <a:rect l="l" t="t" r="r" b="b"/>
              <a:pathLst>
                <a:path w="5880" h="22190" extrusionOk="0">
                  <a:moveTo>
                    <a:pt x="2617" y="1"/>
                  </a:moveTo>
                  <a:cubicBezTo>
                    <a:pt x="2583" y="1"/>
                    <a:pt x="2515" y="35"/>
                    <a:pt x="2439" y="35"/>
                  </a:cubicBezTo>
                  <a:cubicBezTo>
                    <a:pt x="2337" y="35"/>
                    <a:pt x="2227" y="69"/>
                    <a:pt x="2125" y="103"/>
                  </a:cubicBezTo>
                  <a:cubicBezTo>
                    <a:pt x="1063" y="527"/>
                    <a:pt x="69" y="2303"/>
                    <a:pt x="1" y="5378"/>
                  </a:cubicBezTo>
                  <a:lnTo>
                    <a:pt x="1" y="5735"/>
                  </a:lnTo>
                  <a:cubicBezTo>
                    <a:pt x="1" y="5837"/>
                    <a:pt x="1" y="5947"/>
                    <a:pt x="35" y="6083"/>
                  </a:cubicBezTo>
                  <a:cubicBezTo>
                    <a:pt x="35" y="7077"/>
                    <a:pt x="213" y="8173"/>
                    <a:pt x="426" y="9269"/>
                  </a:cubicBezTo>
                  <a:cubicBezTo>
                    <a:pt x="460" y="9413"/>
                    <a:pt x="494" y="9557"/>
                    <a:pt x="528" y="9693"/>
                  </a:cubicBezTo>
                  <a:lnTo>
                    <a:pt x="528" y="9693"/>
                  </a:lnTo>
                  <a:cubicBezTo>
                    <a:pt x="850" y="11256"/>
                    <a:pt x="1377" y="12845"/>
                    <a:pt x="1912" y="14366"/>
                  </a:cubicBezTo>
                  <a:cubicBezTo>
                    <a:pt x="1980" y="14510"/>
                    <a:pt x="2014" y="14688"/>
                    <a:pt x="2091" y="14833"/>
                  </a:cubicBezTo>
                  <a:cubicBezTo>
                    <a:pt x="3254" y="17942"/>
                    <a:pt x="4605" y="20669"/>
                    <a:pt x="5132" y="21731"/>
                  </a:cubicBezTo>
                  <a:cubicBezTo>
                    <a:pt x="5276" y="22053"/>
                    <a:pt x="5378" y="22189"/>
                    <a:pt x="5378" y="22189"/>
                  </a:cubicBezTo>
                  <a:cubicBezTo>
                    <a:pt x="5412" y="22053"/>
                    <a:pt x="5455" y="21875"/>
                    <a:pt x="5455" y="21731"/>
                  </a:cubicBezTo>
                  <a:lnTo>
                    <a:pt x="5455" y="21731"/>
                  </a:lnTo>
                  <a:cubicBezTo>
                    <a:pt x="5803" y="19573"/>
                    <a:pt x="5879" y="16277"/>
                    <a:pt x="5735" y="12989"/>
                  </a:cubicBezTo>
                  <a:lnTo>
                    <a:pt x="5735" y="12386"/>
                  </a:lnTo>
                  <a:cubicBezTo>
                    <a:pt x="5667" y="10900"/>
                    <a:pt x="5556" y="9413"/>
                    <a:pt x="5412" y="8037"/>
                  </a:cubicBezTo>
                  <a:cubicBezTo>
                    <a:pt x="5412" y="7858"/>
                    <a:pt x="5378" y="7680"/>
                    <a:pt x="5378" y="7502"/>
                  </a:cubicBezTo>
                  <a:lnTo>
                    <a:pt x="5378" y="7502"/>
                  </a:lnTo>
                  <a:cubicBezTo>
                    <a:pt x="5276" y="6474"/>
                    <a:pt x="5132" y="5522"/>
                    <a:pt x="5030" y="4673"/>
                  </a:cubicBezTo>
                  <a:cubicBezTo>
                    <a:pt x="4987" y="4528"/>
                    <a:pt x="4987" y="4384"/>
                    <a:pt x="4953" y="4282"/>
                  </a:cubicBezTo>
                  <a:cubicBezTo>
                    <a:pt x="4817" y="3399"/>
                    <a:pt x="4673" y="2685"/>
                    <a:pt x="4529" y="2124"/>
                  </a:cubicBezTo>
                  <a:cubicBezTo>
                    <a:pt x="4138" y="706"/>
                    <a:pt x="3399" y="1"/>
                    <a:pt x="2617" y="1"/>
                  </a:cubicBezTo>
                  <a:close/>
                </a:path>
              </a:pathLst>
            </a:custGeom>
            <a:solidFill>
              <a:schemeClr val="accent4"/>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1516" name="Google Shape;1516;p52"/>
            <p:cNvSpPr/>
            <p:nvPr/>
          </p:nvSpPr>
          <p:spPr>
            <a:xfrm>
              <a:off x="1093505" y="1298268"/>
              <a:ext cx="113279" cy="753470"/>
            </a:xfrm>
            <a:custGeom>
              <a:avLst/>
              <a:gdLst/>
              <a:ahLst/>
              <a:cxnLst/>
              <a:rect l="l" t="t" r="r" b="b"/>
              <a:pathLst>
                <a:path w="3331" h="22156" extrusionOk="0">
                  <a:moveTo>
                    <a:pt x="315" y="1"/>
                  </a:moveTo>
                  <a:cubicBezTo>
                    <a:pt x="213" y="1"/>
                    <a:pt x="103" y="35"/>
                    <a:pt x="1" y="69"/>
                  </a:cubicBezTo>
                  <a:cubicBezTo>
                    <a:pt x="145" y="1029"/>
                    <a:pt x="425" y="3399"/>
                    <a:pt x="782" y="6338"/>
                  </a:cubicBezTo>
                  <a:lnTo>
                    <a:pt x="782" y="6372"/>
                  </a:lnTo>
                  <a:lnTo>
                    <a:pt x="782" y="6372"/>
                  </a:lnTo>
                  <a:lnTo>
                    <a:pt x="782" y="6406"/>
                  </a:lnTo>
                  <a:cubicBezTo>
                    <a:pt x="816" y="6474"/>
                    <a:pt x="816" y="6550"/>
                    <a:pt x="816" y="6618"/>
                  </a:cubicBezTo>
                  <a:cubicBezTo>
                    <a:pt x="850" y="6729"/>
                    <a:pt x="850" y="6865"/>
                    <a:pt x="884" y="7009"/>
                  </a:cubicBezTo>
                  <a:cubicBezTo>
                    <a:pt x="994" y="8071"/>
                    <a:pt x="1164" y="9201"/>
                    <a:pt x="1309" y="10373"/>
                  </a:cubicBezTo>
                  <a:lnTo>
                    <a:pt x="1309" y="10407"/>
                  </a:lnTo>
                  <a:cubicBezTo>
                    <a:pt x="1343" y="10551"/>
                    <a:pt x="1343" y="10653"/>
                    <a:pt x="1377" y="10798"/>
                  </a:cubicBezTo>
                  <a:cubicBezTo>
                    <a:pt x="1377" y="10900"/>
                    <a:pt x="1419" y="11044"/>
                    <a:pt x="1419" y="11188"/>
                  </a:cubicBezTo>
                  <a:cubicBezTo>
                    <a:pt x="1589" y="12463"/>
                    <a:pt x="1767" y="13771"/>
                    <a:pt x="1946" y="15045"/>
                  </a:cubicBezTo>
                  <a:lnTo>
                    <a:pt x="1946" y="15079"/>
                  </a:lnTo>
                  <a:lnTo>
                    <a:pt x="1980" y="15113"/>
                  </a:lnTo>
                  <a:lnTo>
                    <a:pt x="1980" y="15113"/>
                  </a:lnTo>
                  <a:cubicBezTo>
                    <a:pt x="1980" y="15291"/>
                    <a:pt x="2014" y="15436"/>
                    <a:pt x="2056" y="15606"/>
                  </a:cubicBezTo>
                  <a:cubicBezTo>
                    <a:pt x="2056" y="15750"/>
                    <a:pt x="2090" y="15895"/>
                    <a:pt x="2090" y="16030"/>
                  </a:cubicBezTo>
                  <a:cubicBezTo>
                    <a:pt x="2405" y="18086"/>
                    <a:pt x="2727" y="20066"/>
                    <a:pt x="3008" y="21697"/>
                  </a:cubicBezTo>
                  <a:cubicBezTo>
                    <a:pt x="3152" y="22019"/>
                    <a:pt x="3254" y="22155"/>
                    <a:pt x="3254" y="22155"/>
                  </a:cubicBezTo>
                  <a:cubicBezTo>
                    <a:pt x="3288" y="22019"/>
                    <a:pt x="3331" y="21841"/>
                    <a:pt x="3331" y="21697"/>
                  </a:cubicBezTo>
                  <a:lnTo>
                    <a:pt x="3331" y="21697"/>
                  </a:lnTo>
                  <a:cubicBezTo>
                    <a:pt x="3042" y="20032"/>
                    <a:pt x="2727" y="18018"/>
                    <a:pt x="2405" y="15929"/>
                  </a:cubicBezTo>
                  <a:lnTo>
                    <a:pt x="2405" y="15861"/>
                  </a:lnTo>
                  <a:cubicBezTo>
                    <a:pt x="2371" y="15606"/>
                    <a:pt x="2337" y="15359"/>
                    <a:pt x="2303" y="15079"/>
                  </a:cubicBezTo>
                  <a:cubicBezTo>
                    <a:pt x="2269" y="14935"/>
                    <a:pt x="2226" y="14756"/>
                    <a:pt x="2226" y="14586"/>
                  </a:cubicBezTo>
                  <a:lnTo>
                    <a:pt x="2226" y="14586"/>
                  </a:lnTo>
                  <a:cubicBezTo>
                    <a:pt x="2056" y="13414"/>
                    <a:pt x="1878" y="12250"/>
                    <a:pt x="1734" y="11078"/>
                  </a:cubicBezTo>
                  <a:lnTo>
                    <a:pt x="1734" y="11044"/>
                  </a:lnTo>
                  <a:cubicBezTo>
                    <a:pt x="1700" y="10832"/>
                    <a:pt x="1666" y="10619"/>
                    <a:pt x="1666" y="10407"/>
                  </a:cubicBezTo>
                  <a:cubicBezTo>
                    <a:pt x="1632" y="10229"/>
                    <a:pt x="1589" y="10084"/>
                    <a:pt x="1589" y="9948"/>
                  </a:cubicBezTo>
                  <a:cubicBezTo>
                    <a:pt x="1419" y="8708"/>
                    <a:pt x="1275" y="7502"/>
                    <a:pt x="1130" y="6406"/>
                  </a:cubicBezTo>
                  <a:cubicBezTo>
                    <a:pt x="1096" y="6261"/>
                    <a:pt x="1096" y="6126"/>
                    <a:pt x="1062" y="6015"/>
                  </a:cubicBezTo>
                  <a:cubicBezTo>
                    <a:pt x="706" y="3186"/>
                    <a:pt x="425" y="918"/>
                    <a:pt x="315" y="1"/>
                  </a:cubicBezTo>
                  <a:close/>
                </a:path>
              </a:pathLst>
            </a:custGeom>
            <a:solidFill>
              <a:schemeClr val="accent3"/>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1517" name="Google Shape;1517;p52"/>
            <p:cNvSpPr/>
            <p:nvPr/>
          </p:nvSpPr>
          <p:spPr>
            <a:xfrm>
              <a:off x="1086295" y="1785630"/>
              <a:ext cx="90154" cy="59241"/>
            </a:xfrm>
            <a:custGeom>
              <a:avLst/>
              <a:gdLst/>
              <a:ahLst/>
              <a:cxnLst/>
              <a:rect l="l" t="t" r="r" b="b"/>
              <a:pathLst>
                <a:path w="2651" h="1742" extrusionOk="0">
                  <a:moveTo>
                    <a:pt x="0" y="1"/>
                  </a:moveTo>
                  <a:lnTo>
                    <a:pt x="0" y="1"/>
                  </a:lnTo>
                  <a:cubicBezTo>
                    <a:pt x="68" y="145"/>
                    <a:pt x="102" y="323"/>
                    <a:pt x="179" y="468"/>
                  </a:cubicBezTo>
                  <a:lnTo>
                    <a:pt x="2302" y="1699"/>
                  </a:lnTo>
                  <a:lnTo>
                    <a:pt x="2370" y="1742"/>
                  </a:lnTo>
                  <a:lnTo>
                    <a:pt x="2481" y="1742"/>
                  </a:lnTo>
                  <a:cubicBezTo>
                    <a:pt x="2515" y="1742"/>
                    <a:pt x="2583" y="1699"/>
                    <a:pt x="2583" y="1666"/>
                  </a:cubicBezTo>
                  <a:cubicBezTo>
                    <a:pt x="2651" y="1598"/>
                    <a:pt x="2617" y="1487"/>
                    <a:pt x="2549" y="1419"/>
                  </a:cubicBezTo>
                  <a:lnTo>
                    <a:pt x="2268" y="1275"/>
                  </a:lnTo>
                  <a:close/>
                </a:path>
              </a:pathLst>
            </a:custGeom>
            <a:solidFill>
              <a:schemeClr val="accent3"/>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1518" name="Google Shape;1518;p52"/>
            <p:cNvSpPr/>
            <p:nvPr/>
          </p:nvSpPr>
          <p:spPr>
            <a:xfrm>
              <a:off x="1159649" y="1718329"/>
              <a:ext cx="56656" cy="97670"/>
            </a:xfrm>
            <a:custGeom>
              <a:avLst/>
              <a:gdLst/>
              <a:ahLst/>
              <a:cxnLst/>
              <a:rect l="l" t="t" r="r" b="b"/>
              <a:pathLst>
                <a:path w="1666" h="2872" extrusionOk="0">
                  <a:moveTo>
                    <a:pt x="1666" y="0"/>
                  </a:moveTo>
                  <a:lnTo>
                    <a:pt x="281" y="2234"/>
                  </a:lnTo>
                  <a:lnTo>
                    <a:pt x="281" y="2234"/>
                  </a:lnTo>
                  <a:lnTo>
                    <a:pt x="35" y="2617"/>
                  </a:lnTo>
                  <a:cubicBezTo>
                    <a:pt x="35" y="2659"/>
                    <a:pt x="1" y="2693"/>
                    <a:pt x="1" y="2693"/>
                  </a:cubicBezTo>
                  <a:lnTo>
                    <a:pt x="1" y="2727"/>
                  </a:lnTo>
                  <a:lnTo>
                    <a:pt x="35" y="2761"/>
                  </a:lnTo>
                  <a:lnTo>
                    <a:pt x="35" y="2761"/>
                  </a:lnTo>
                  <a:cubicBezTo>
                    <a:pt x="35" y="2795"/>
                    <a:pt x="69" y="2829"/>
                    <a:pt x="111" y="2829"/>
                  </a:cubicBezTo>
                  <a:cubicBezTo>
                    <a:pt x="111" y="2871"/>
                    <a:pt x="145" y="2871"/>
                    <a:pt x="179" y="2871"/>
                  </a:cubicBezTo>
                  <a:cubicBezTo>
                    <a:pt x="247" y="2871"/>
                    <a:pt x="281" y="2829"/>
                    <a:pt x="324" y="2795"/>
                  </a:cubicBezTo>
                  <a:lnTo>
                    <a:pt x="358" y="2727"/>
                  </a:lnTo>
                  <a:lnTo>
                    <a:pt x="1666" y="603"/>
                  </a:lnTo>
                  <a:close/>
                </a:path>
              </a:pathLst>
            </a:custGeom>
            <a:solidFill>
              <a:schemeClr val="accent3"/>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1519" name="Google Shape;1519;p52"/>
            <p:cNvSpPr/>
            <p:nvPr/>
          </p:nvSpPr>
          <p:spPr>
            <a:xfrm>
              <a:off x="1035726" y="1612294"/>
              <a:ext cx="116748" cy="67641"/>
            </a:xfrm>
            <a:custGeom>
              <a:avLst/>
              <a:gdLst/>
              <a:ahLst/>
              <a:cxnLst/>
              <a:rect l="l" t="t" r="r" b="b"/>
              <a:pathLst>
                <a:path w="3433" h="1989" extrusionOk="0">
                  <a:moveTo>
                    <a:pt x="1" y="1"/>
                  </a:moveTo>
                  <a:lnTo>
                    <a:pt x="1" y="1"/>
                  </a:lnTo>
                  <a:cubicBezTo>
                    <a:pt x="35" y="145"/>
                    <a:pt x="69" y="289"/>
                    <a:pt x="103" y="425"/>
                  </a:cubicBezTo>
                  <a:lnTo>
                    <a:pt x="103" y="425"/>
                  </a:lnTo>
                  <a:lnTo>
                    <a:pt x="3118" y="1954"/>
                  </a:lnTo>
                  <a:lnTo>
                    <a:pt x="3186" y="1988"/>
                  </a:lnTo>
                  <a:lnTo>
                    <a:pt x="3254" y="1988"/>
                  </a:lnTo>
                  <a:cubicBezTo>
                    <a:pt x="3331" y="1988"/>
                    <a:pt x="3399" y="1988"/>
                    <a:pt x="3399" y="1912"/>
                  </a:cubicBezTo>
                  <a:cubicBezTo>
                    <a:pt x="3433" y="1878"/>
                    <a:pt x="3433" y="1878"/>
                    <a:pt x="3433" y="1844"/>
                  </a:cubicBezTo>
                  <a:cubicBezTo>
                    <a:pt x="3433" y="1776"/>
                    <a:pt x="3399" y="1700"/>
                    <a:pt x="3331" y="1700"/>
                  </a:cubicBezTo>
                  <a:lnTo>
                    <a:pt x="3076" y="1564"/>
                  </a:lnTo>
                  <a:close/>
                </a:path>
              </a:pathLst>
            </a:custGeom>
            <a:solidFill>
              <a:schemeClr val="accent3"/>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1520" name="Google Shape;1520;p52"/>
            <p:cNvSpPr/>
            <p:nvPr/>
          </p:nvSpPr>
          <p:spPr>
            <a:xfrm>
              <a:off x="1137987" y="1552202"/>
              <a:ext cx="67369" cy="104913"/>
            </a:xfrm>
            <a:custGeom>
              <a:avLst/>
              <a:gdLst/>
              <a:ahLst/>
              <a:cxnLst/>
              <a:rect l="l" t="t" r="r" b="b"/>
              <a:pathLst>
                <a:path w="1981" h="3085" extrusionOk="0">
                  <a:moveTo>
                    <a:pt x="1946" y="1"/>
                  </a:moveTo>
                  <a:lnTo>
                    <a:pt x="281" y="2481"/>
                  </a:lnTo>
                  <a:lnTo>
                    <a:pt x="35" y="2829"/>
                  </a:lnTo>
                  <a:cubicBezTo>
                    <a:pt x="1" y="2829"/>
                    <a:pt x="1" y="2872"/>
                    <a:pt x="1" y="2906"/>
                  </a:cubicBezTo>
                  <a:lnTo>
                    <a:pt x="1" y="2940"/>
                  </a:lnTo>
                  <a:cubicBezTo>
                    <a:pt x="35" y="2974"/>
                    <a:pt x="35" y="3008"/>
                    <a:pt x="69" y="3042"/>
                  </a:cubicBezTo>
                  <a:cubicBezTo>
                    <a:pt x="111" y="3042"/>
                    <a:pt x="145" y="3084"/>
                    <a:pt x="179" y="3084"/>
                  </a:cubicBezTo>
                  <a:cubicBezTo>
                    <a:pt x="213" y="3084"/>
                    <a:pt x="281" y="3042"/>
                    <a:pt x="324" y="3008"/>
                  </a:cubicBezTo>
                  <a:lnTo>
                    <a:pt x="358" y="2940"/>
                  </a:lnTo>
                  <a:lnTo>
                    <a:pt x="1980" y="536"/>
                  </a:lnTo>
                  <a:cubicBezTo>
                    <a:pt x="1980" y="357"/>
                    <a:pt x="1946" y="179"/>
                    <a:pt x="1946" y="1"/>
                  </a:cubicBezTo>
                  <a:close/>
                </a:path>
              </a:pathLst>
            </a:custGeom>
            <a:solidFill>
              <a:schemeClr val="accent3"/>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1521" name="Google Shape;1521;p52"/>
            <p:cNvSpPr/>
            <p:nvPr/>
          </p:nvSpPr>
          <p:spPr>
            <a:xfrm>
              <a:off x="1021273" y="1479970"/>
              <a:ext cx="113279" cy="57813"/>
            </a:xfrm>
            <a:custGeom>
              <a:avLst/>
              <a:gdLst/>
              <a:ahLst/>
              <a:cxnLst/>
              <a:rect l="l" t="t" r="r" b="b"/>
              <a:pathLst>
                <a:path w="3331" h="1700" extrusionOk="0">
                  <a:moveTo>
                    <a:pt x="1" y="1"/>
                  </a:moveTo>
                  <a:lnTo>
                    <a:pt x="1" y="358"/>
                  </a:lnTo>
                  <a:lnTo>
                    <a:pt x="3008" y="1666"/>
                  </a:lnTo>
                  <a:lnTo>
                    <a:pt x="3076" y="1700"/>
                  </a:lnTo>
                  <a:lnTo>
                    <a:pt x="3152" y="1700"/>
                  </a:lnTo>
                  <a:cubicBezTo>
                    <a:pt x="3186" y="1700"/>
                    <a:pt x="3254" y="1666"/>
                    <a:pt x="3288" y="1598"/>
                  </a:cubicBezTo>
                  <a:cubicBezTo>
                    <a:pt x="3331" y="1522"/>
                    <a:pt x="3288" y="1420"/>
                    <a:pt x="3220" y="1386"/>
                  </a:cubicBezTo>
                  <a:lnTo>
                    <a:pt x="2940" y="1275"/>
                  </a:lnTo>
                  <a:close/>
                </a:path>
              </a:pathLst>
            </a:custGeom>
            <a:solidFill>
              <a:schemeClr val="accent3"/>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1522" name="Google Shape;1522;p52"/>
            <p:cNvSpPr/>
            <p:nvPr/>
          </p:nvSpPr>
          <p:spPr>
            <a:xfrm>
              <a:off x="1120099" y="1442732"/>
              <a:ext cx="72232" cy="77163"/>
            </a:xfrm>
            <a:custGeom>
              <a:avLst/>
              <a:gdLst/>
              <a:ahLst/>
              <a:cxnLst/>
              <a:rect l="l" t="t" r="r" b="b"/>
              <a:pathLst>
                <a:path w="2124" h="2269" extrusionOk="0">
                  <a:moveTo>
                    <a:pt x="2047" y="0"/>
                  </a:moveTo>
                  <a:lnTo>
                    <a:pt x="280" y="1767"/>
                  </a:lnTo>
                  <a:lnTo>
                    <a:pt x="68" y="1979"/>
                  </a:lnTo>
                  <a:cubicBezTo>
                    <a:pt x="34" y="2013"/>
                    <a:pt x="0" y="2056"/>
                    <a:pt x="0" y="2090"/>
                  </a:cubicBezTo>
                  <a:lnTo>
                    <a:pt x="0" y="2158"/>
                  </a:lnTo>
                  <a:cubicBezTo>
                    <a:pt x="34" y="2158"/>
                    <a:pt x="34" y="2192"/>
                    <a:pt x="68" y="2226"/>
                  </a:cubicBezTo>
                  <a:cubicBezTo>
                    <a:pt x="102" y="2268"/>
                    <a:pt x="136" y="2268"/>
                    <a:pt x="170" y="2268"/>
                  </a:cubicBezTo>
                  <a:cubicBezTo>
                    <a:pt x="212" y="2268"/>
                    <a:pt x="246" y="2268"/>
                    <a:pt x="280" y="2226"/>
                  </a:cubicBezTo>
                  <a:lnTo>
                    <a:pt x="2124" y="391"/>
                  </a:lnTo>
                  <a:cubicBezTo>
                    <a:pt x="2081" y="246"/>
                    <a:pt x="2081" y="102"/>
                    <a:pt x="2047" y="0"/>
                  </a:cubicBezTo>
                  <a:close/>
                </a:path>
              </a:pathLst>
            </a:custGeom>
            <a:solidFill>
              <a:schemeClr val="accent3"/>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1523" name="Google Shape;1523;p52"/>
            <p:cNvSpPr/>
            <p:nvPr/>
          </p:nvSpPr>
          <p:spPr>
            <a:xfrm>
              <a:off x="1295713" y="1181555"/>
              <a:ext cx="396119" cy="621147"/>
            </a:xfrm>
            <a:custGeom>
              <a:avLst/>
              <a:gdLst/>
              <a:ahLst/>
              <a:cxnLst/>
              <a:rect l="l" t="t" r="r" b="b"/>
              <a:pathLst>
                <a:path w="11648" h="18265" extrusionOk="0">
                  <a:moveTo>
                    <a:pt x="10161" y="1"/>
                  </a:moveTo>
                  <a:cubicBezTo>
                    <a:pt x="9133" y="1"/>
                    <a:pt x="7714" y="1029"/>
                    <a:pt x="6406" y="2685"/>
                  </a:cubicBezTo>
                  <a:cubicBezTo>
                    <a:pt x="6338" y="2762"/>
                    <a:pt x="6304" y="2830"/>
                    <a:pt x="6228" y="2898"/>
                  </a:cubicBezTo>
                  <a:cubicBezTo>
                    <a:pt x="5523" y="3823"/>
                    <a:pt x="4852" y="4885"/>
                    <a:pt x="4282" y="6049"/>
                  </a:cubicBezTo>
                  <a:cubicBezTo>
                    <a:pt x="4214" y="6160"/>
                    <a:pt x="4180" y="6228"/>
                    <a:pt x="4104" y="6338"/>
                  </a:cubicBezTo>
                  <a:cubicBezTo>
                    <a:pt x="4036" y="6508"/>
                    <a:pt x="3968" y="6652"/>
                    <a:pt x="3892" y="6797"/>
                  </a:cubicBezTo>
                  <a:cubicBezTo>
                    <a:pt x="3433" y="7782"/>
                    <a:pt x="3008" y="8844"/>
                    <a:pt x="2583" y="9982"/>
                  </a:cubicBezTo>
                  <a:cubicBezTo>
                    <a:pt x="2549" y="10050"/>
                    <a:pt x="2515" y="10161"/>
                    <a:pt x="2481" y="10263"/>
                  </a:cubicBezTo>
                  <a:cubicBezTo>
                    <a:pt x="1377" y="13236"/>
                    <a:pt x="528" y="16319"/>
                    <a:pt x="145" y="17628"/>
                  </a:cubicBezTo>
                  <a:cubicBezTo>
                    <a:pt x="35" y="18018"/>
                    <a:pt x="1" y="18265"/>
                    <a:pt x="1" y="18265"/>
                  </a:cubicBezTo>
                  <a:cubicBezTo>
                    <a:pt x="1" y="18265"/>
                    <a:pt x="103" y="18120"/>
                    <a:pt x="315" y="17840"/>
                  </a:cubicBezTo>
                  <a:lnTo>
                    <a:pt x="315" y="17840"/>
                  </a:lnTo>
                  <a:cubicBezTo>
                    <a:pt x="1165" y="16812"/>
                    <a:pt x="3399" y="14085"/>
                    <a:pt x="5981" y="11503"/>
                  </a:cubicBezTo>
                  <a:lnTo>
                    <a:pt x="6262" y="11222"/>
                  </a:lnTo>
                  <a:cubicBezTo>
                    <a:pt x="6338" y="11146"/>
                    <a:pt x="6406" y="11078"/>
                    <a:pt x="6474" y="10968"/>
                  </a:cubicBezTo>
                  <a:cubicBezTo>
                    <a:pt x="7188" y="10297"/>
                    <a:pt x="7859" y="9481"/>
                    <a:pt x="8496" y="8598"/>
                  </a:cubicBezTo>
                  <a:cubicBezTo>
                    <a:pt x="8530" y="8530"/>
                    <a:pt x="8598" y="8419"/>
                    <a:pt x="8674" y="8351"/>
                  </a:cubicBezTo>
                  <a:cubicBezTo>
                    <a:pt x="9524" y="7077"/>
                    <a:pt x="10229" y="5701"/>
                    <a:pt x="10721" y="4427"/>
                  </a:cubicBezTo>
                  <a:cubicBezTo>
                    <a:pt x="10764" y="4350"/>
                    <a:pt x="10798" y="4248"/>
                    <a:pt x="10832" y="4172"/>
                  </a:cubicBezTo>
                  <a:cubicBezTo>
                    <a:pt x="11503" y="2337"/>
                    <a:pt x="11647" y="816"/>
                    <a:pt x="10976" y="281"/>
                  </a:cubicBezTo>
                  <a:cubicBezTo>
                    <a:pt x="10934" y="247"/>
                    <a:pt x="10934" y="213"/>
                    <a:pt x="10900" y="213"/>
                  </a:cubicBezTo>
                  <a:cubicBezTo>
                    <a:pt x="10866" y="179"/>
                    <a:pt x="10832" y="179"/>
                    <a:pt x="10798" y="137"/>
                  </a:cubicBezTo>
                  <a:cubicBezTo>
                    <a:pt x="10586" y="69"/>
                    <a:pt x="10407" y="1"/>
                    <a:pt x="10161" y="1"/>
                  </a:cubicBezTo>
                  <a:close/>
                </a:path>
              </a:pathLst>
            </a:custGeom>
            <a:solidFill>
              <a:schemeClr val="accent3"/>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1524" name="Google Shape;1524;p52"/>
            <p:cNvSpPr/>
            <p:nvPr/>
          </p:nvSpPr>
          <p:spPr>
            <a:xfrm>
              <a:off x="1295713" y="1186180"/>
              <a:ext cx="373300" cy="616522"/>
            </a:xfrm>
            <a:custGeom>
              <a:avLst/>
              <a:gdLst/>
              <a:ahLst/>
              <a:cxnLst/>
              <a:rect l="l" t="t" r="r" b="b"/>
              <a:pathLst>
                <a:path w="10977" h="18129" extrusionOk="0">
                  <a:moveTo>
                    <a:pt x="10798" y="1"/>
                  </a:moveTo>
                  <a:cubicBezTo>
                    <a:pt x="10654" y="179"/>
                    <a:pt x="9413" y="2124"/>
                    <a:pt x="7748" y="4749"/>
                  </a:cubicBezTo>
                  <a:lnTo>
                    <a:pt x="7748" y="4749"/>
                  </a:lnTo>
                  <a:cubicBezTo>
                    <a:pt x="7612" y="4928"/>
                    <a:pt x="7502" y="5140"/>
                    <a:pt x="7366" y="5310"/>
                  </a:cubicBezTo>
                  <a:cubicBezTo>
                    <a:pt x="7324" y="5420"/>
                    <a:pt x="7256" y="5488"/>
                    <a:pt x="7222" y="5599"/>
                  </a:cubicBezTo>
                  <a:cubicBezTo>
                    <a:pt x="6618" y="6516"/>
                    <a:pt x="5981" y="7544"/>
                    <a:pt x="5344" y="8572"/>
                  </a:cubicBezTo>
                  <a:cubicBezTo>
                    <a:pt x="5344" y="8572"/>
                    <a:pt x="5344" y="8606"/>
                    <a:pt x="5310" y="8606"/>
                  </a:cubicBezTo>
                  <a:cubicBezTo>
                    <a:pt x="5310" y="8640"/>
                    <a:pt x="5276" y="8674"/>
                    <a:pt x="5276" y="8708"/>
                  </a:cubicBezTo>
                  <a:cubicBezTo>
                    <a:pt x="5200" y="8784"/>
                    <a:pt x="5132" y="8886"/>
                    <a:pt x="5098" y="8997"/>
                  </a:cubicBezTo>
                  <a:cubicBezTo>
                    <a:pt x="4605" y="9770"/>
                    <a:pt x="4104" y="10551"/>
                    <a:pt x="3645" y="11333"/>
                  </a:cubicBezTo>
                  <a:lnTo>
                    <a:pt x="3645" y="11367"/>
                  </a:lnTo>
                  <a:cubicBezTo>
                    <a:pt x="3611" y="11435"/>
                    <a:pt x="3577" y="11469"/>
                    <a:pt x="3543" y="11545"/>
                  </a:cubicBezTo>
                  <a:cubicBezTo>
                    <a:pt x="3467" y="11613"/>
                    <a:pt x="3433" y="11724"/>
                    <a:pt x="3365" y="11792"/>
                  </a:cubicBezTo>
                  <a:cubicBezTo>
                    <a:pt x="2057" y="13983"/>
                    <a:pt x="884" y="16039"/>
                    <a:pt x="145" y="17492"/>
                  </a:cubicBezTo>
                  <a:cubicBezTo>
                    <a:pt x="35" y="17882"/>
                    <a:pt x="1" y="18129"/>
                    <a:pt x="1" y="18129"/>
                  </a:cubicBezTo>
                  <a:cubicBezTo>
                    <a:pt x="1" y="18129"/>
                    <a:pt x="103" y="17984"/>
                    <a:pt x="315" y="17704"/>
                  </a:cubicBezTo>
                  <a:lnTo>
                    <a:pt x="315" y="17704"/>
                  </a:lnTo>
                  <a:cubicBezTo>
                    <a:pt x="1063" y="16217"/>
                    <a:pt x="2269" y="14128"/>
                    <a:pt x="3611" y="11860"/>
                  </a:cubicBezTo>
                  <a:cubicBezTo>
                    <a:pt x="3679" y="11758"/>
                    <a:pt x="3756" y="11647"/>
                    <a:pt x="3824" y="11545"/>
                  </a:cubicBezTo>
                  <a:cubicBezTo>
                    <a:pt x="3858" y="11469"/>
                    <a:pt x="3926" y="11367"/>
                    <a:pt x="3968" y="11299"/>
                  </a:cubicBezTo>
                  <a:cubicBezTo>
                    <a:pt x="4461" y="10449"/>
                    <a:pt x="4987" y="9600"/>
                    <a:pt x="5523" y="8750"/>
                  </a:cubicBezTo>
                  <a:cubicBezTo>
                    <a:pt x="5557" y="8674"/>
                    <a:pt x="5625" y="8606"/>
                    <a:pt x="5667" y="8496"/>
                  </a:cubicBezTo>
                  <a:cubicBezTo>
                    <a:pt x="6440" y="7264"/>
                    <a:pt x="7222" y="6024"/>
                    <a:pt x="7927" y="4928"/>
                  </a:cubicBezTo>
                  <a:lnTo>
                    <a:pt x="8105" y="4605"/>
                  </a:lnTo>
                  <a:cubicBezTo>
                    <a:pt x="9702" y="2124"/>
                    <a:pt x="10866" y="290"/>
                    <a:pt x="10976" y="145"/>
                  </a:cubicBezTo>
                  <a:cubicBezTo>
                    <a:pt x="10934" y="111"/>
                    <a:pt x="10934" y="77"/>
                    <a:pt x="10900" y="77"/>
                  </a:cubicBezTo>
                  <a:cubicBezTo>
                    <a:pt x="10866" y="43"/>
                    <a:pt x="10832" y="43"/>
                    <a:pt x="10798" y="1"/>
                  </a:cubicBezTo>
                  <a:close/>
                </a:path>
              </a:pathLst>
            </a:custGeom>
            <a:solidFill>
              <a:schemeClr val="accent5"/>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1525" name="Google Shape;1525;p52"/>
            <p:cNvSpPr/>
            <p:nvPr/>
          </p:nvSpPr>
          <p:spPr>
            <a:xfrm>
              <a:off x="1380086" y="1521018"/>
              <a:ext cx="39619" cy="71076"/>
            </a:xfrm>
            <a:custGeom>
              <a:avLst/>
              <a:gdLst/>
              <a:ahLst/>
              <a:cxnLst/>
              <a:rect l="l" t="t" r="r" b="b"/>
              <a:pathLst>
                <a:path w="1165" h="2090" extrusionOk="0">
                  <a:moveTo>
                    <a:pt x="102" y="0"/>
                  </a:moveTo>
                  <a:cubicBezTo>
                    <a:pt x="68" y="68"/>
                    <a:pt x="34" y="179"/>
                    <a:pt x="0" y="281"/>
                  </a:cubicBezTo>
                  <a:lnTo>
                    <a:pt x="884" y="1946"/>
                  </a:lnTo>
                  <a:lnTo>
                    <a:pt x="918" y="2014"/>
                  </a:lnTo>
                  <a:cubicBezTo>
                    <a:pt x="952" y="2048"/>
                    <a:pt x="986" y="2090"/>
                    <a:pt x="1020" y="2090"/>
                  </a:cubicBezTo>
                  <a:cubicBezTo>
                    <a:pt x="1062" y="2090"/>
                    <a:pt x="1096" y="2048"/>
                    <a:pt x="1096" y="2048"/>
                  </a:cubicBezTo>
                  <a:cubicBezTo>
                    <a:pt x="1130" y="2048"/>
                    <a:pt x="1130" y="2014"/>
                    <a:pt x="1130" y="2014"/>
                  </a:cubicBezTo>
                  <a:cubicBezTo>
                    <a:pt x="1164" y="1980"/>
                    <a:pt x="1164" y="1946"/>
                    <a:pt x="1130" y="1878"/>
                  </a:cubicBezTo>
                  <a:lnTo>
                    <a:pt x="1062" y="1699"/>
                  </a:lnTo>
                  <a:close/>
                </a:path>
              </a:pathLst>
            </a:custGeom>
            <a:solidFill>
              <a:schemeClr val="accent5"/>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1526" name="Google Shape;1526;p52"/>
            <p:cNvSpPr/>
            <p:nvPr/>
          </p:nvSpPr>
          <p:spPr>
            <a:xfrm>
              <a:off x="1418514" y="1563187"/>
              <a:ext cx="90154" cy="15643"/>
            </a:xfrm>
            <a:custGeom>
              <a:avLst/>
              <a:gdLst/>
              <a:ahLst/>
              <a:cxnLst/>
              <a:rect l="l" t="t" r="r" b="b"/>
              <a:pathLst>
                <a:path w="2651" h="460" extrusionOk="0">
                  <a:moveTo>
                    <a:pt x="2651" y="0"/>
                  </a:moveTo>
                  <a:lnTo>
                    <a:pt x="357" y="213"/>
                  </a:lnTo>
                  <a:lnTo>
                    <a:pt x="102" y="213"/>
                  </a:lnTo>
                  <a:cubicBezTo>
                    <a:pt x="68" y="213"/>
                    <a:pt x="68" y="247"/>
                    <a:pt x="34" y="247"/>
                  </a:cubicBezTo>
                  <a:lnTo>
                    <a:pt x="34" y="281"/>
                  </a:lnTo>
                  <a:cubicBezTo>
                    <a:pt x="0" y="315"/>
                    <a:pt x="0" y="315"/>
                    <a:pt x="0" y="349"/>
                  </a:cubicBezTo>
                  <a:cubicBezTo>
                    <a:pt x="0" y="425"/>
                    <a:pt x="68" y="459"/>
                    <a:pt x="145" y="459"/>
                  </a:cubicBezTo>
                  <a:lnTo>
                    <a:pt x="145" y="459"/>
                  </a:lnTo>
                  <a:lnTo>
                    <a:pt x="213" y="459"/>
                  </a:lnTo>
                  <a:lnTo>
                    <a:pt x="2370" y="281"/>
                  </a:lnTo>
                  <a:close/>
                </a:path>
              </a:pathLst>
            </a:custGeom>
            <a:solidFill>
              <a:schemeClr val="accent5"/>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1527" name="Google Shape;1527;p52"/>
            <p:cNvSpPr/>
            <p:nvPr/>
          </p:nvSpPr>
          <p:spPr>
            <a:xfrm>
              <a:off x="1435246" y="1387266"/>
              <a:ext cx="43394" cy="108348"/>
            </a:xfrm>
            <a:custGeom>
              <a:avLst/>
              <a:gdLst/>
              <a:ahLst/>
              <a:cxnLst/>
              <a:rect l="l" t="t" r="r" b="b"/>
              <a:pathLst>
                <a:path w="1276" h="3186" extrusionOk="0">
                  <a:moveTo>
                    <a:pt x="179" y="0"/>
                  </a:moveTo>
                  <a:cubicBezTo>
                    <a:pt x="111" y="111"/>
                    <a:pt x="77" y="179"/>
                    <a:pt x="1" y="289"/>
                  </a:cubicBezTo>
                  <a:lnTo>
                    <a:pt x="995" y="3084"/>
                  </a:lnTo>
                  <a:lnTo>
                    <a:pt x="995" y="3118"/>
                  </a:lnTo>
                  <a:cubicBezTo>
                    <a:pt x="1029" y="3152"/>
                    <a:pt x="1063" y="3186"/>
                    <a:pt x="1139" y="3186"/>
                  </a:cubicBezTo>
                  <a:lnTo>
                    <a:pt x="1173" y="3186"/>
                  </a:lnTo>
                  <a:cubicBezTo>
                    <a:pt x="1241" y="3186"/>
                    <a:pt x="1275" y="3118"/>
                    <a:pt x="1241" y="3050"/>
                  </a:cubicBezTo>
                  <a:lnTo>
                    <a:pt x="1173" y="2795"/>
                  </a:lnTo>
                  <a:close/>
                </a:path>
              </a:pathLst>
            </a:custGeom>
            <a:solidFill>
              <a:schemeClr val="accent5"/>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1528" name="Google Shape;1528;p52"/>
            <p:cNvSpPr/>
            <p:nvPr/>
          </p:nvSpPr>
          <p:spPr>
            <a:xfrm>
              <a:off x="1476293" y="1465551"/>
              <a:ext cx="114435" cy="19384"/>
            </a:xfrm>
            <a:custGeom>
              <a:avLst/>
              <a:gdLst/>
              <a:ahLst/>
              <a:cxnLst/>
              <a:rect l="l" t="t" r="r" b="b"/>
              <a:pathLst>
                <a:path w="3365" h="570" extrusionOk="0">
                  <a:moveTo>
                    <a:pt x="3364" y="0"/>
                  </a:moveTo>
                  <a:lnTo>
                    <a:pt x="357" y="281"/>
                  </a:lnTo>
                  <a:lnTo>
                    <a:pt x="102" y="323"/>
                  </a:lnTo>
                  <a:cubicBezTo>
                    <a:pt x="68" y="323"/>
                    <a:pt x="68" y="323"/>
                    <a:pt x="34" y="357"/>
                  </a:cubicBezTo>
                  <a:cubicBezTo>
                    <a:pt x="34" y="357"/>
                    <a:pt x="34" y="391"/>
                    <a:pt x="0" y="391"/>
                  </a:cubicBezTo>
                  <a:lnTo>
                    <a:pt x="0" y="459"/>
                  </a:lnTo>
                  <a:cubicBezTo>
                    <a:pt x="0" y="493"/>
                    <a:pt x="68" y="569"/>
                    <a:pt x="145" y="569"/>
                  </a:cubicBezTo>
                  <a:lnTo>
                    <a:pt x="145" y="569"/>
                  </a:lnTo>
                  <a:lnTo>
                    <a:pt x="213" y="535"/>
                  </a:lnTo>
                  <a:lnTo>
                    <a:pt x="3186" y="247"/>
                  </a:lnTo>
                  <a:cubicBezTo>
                    <a:pt x="3220" y="179"/>
                    <a:pt x="3288" y="68"/>
                    <a:pt x="3364" y="0"/>
                  </a:cubicBezTo>
                  <a:close/>
                </a:path>
              </a:pathLst>
            </a:custGeom>
            <a:solidFill>
              <a:schemeClr val="accent5"/>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1529" name="Google Shape;1529;p52"/>
            <p:cNvSpPr/>
            <p:nvPr/>
          </p:nvSpPr>
          <p:spPr>
            <a:xfrm>
              <a:off x="1507478" y="1272865"/>
              <a:ext cx="42203" cy="108348"/>
            </a:xfrm>
            <a:custGeom>
              <a:avLst/>
              <a:gdLst/>
              <a:ahLst/>
              <a:cxnLst/>
              <a:rect l="l" t="t" r="r" b="b"/>
              <a:pathLst>
                <a:path w="1241" h="3186" extrusionOk="0">
                  <a:moveTo>
                    <a:pt x="179" y="0"/>
                  </a:moveTo>
                  <a:cubicBezTo>
                    <a:pt x="111" y="77"/>
                    <a:pt x="77" y="145"/>
                    <a:pt x="1" y="213"/>
                  </a:cubicBezTo>
                  <a:lnTo>
                    <a:pt x="995" y="3050"/>
                  </a:lnTo>
                  <a:lnTo>
                    <a:pt x="995" y="3084"/>
                  </a:lnTo>
                  <a:cubicBezTo>
                    <a:pt x="1029" y="3152"/>
                    <a:pt x="1063" y="3186"/>
                    <a:pt x="1097" y="3186"/>
                  </a:cubicBezTo>
                  <a:cubicBezTo>
                    <a:pt x="1139" y="3186"/>
                    <a:pt x="1139" y="3186"/>
                    <a:pt x="1173" y="3152"/>
                  </a:cubicBezTo>
                  <a:cubicBezTo>
                    <a:pt x="1241" y="3152"/>
                    <a:pt x="1241" y="3084"/>
                    <a:pt x="1241" y="3016"/>
                  </a:cubicBezTo>
                  <a:lnTo>
                    <a:pt x="1139" y="2761"/>
                  </a:lnTo>
                  <a:close/>
                </a:path>
              </a:pathLst>
            </a:custGeom>
            <a:solidFill>
              <a:schemeClr val="accent5"/>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1530" name="Google Shape;1530;p52"/>
            <p:cNvSpPr/>
            <p:nvPr/>
          </p:nvSpPr>
          <p:spPr>
            <a:xfrm>
              <a:off x="1558047" y="1323400"/>
              <a:ext cx="106035" cy="30369"/>
            </a:xfrm>
            <a:custGeom>
              <a:avLst/>
              <a:gdLst/>
              <a:ahLst/>
              <a:cxnLst/>
              <a:rect l="l" t="t" r="r" b="b"/>
              <a:pathLst>
                <a:path w="3118" h="893" extrusionOk="0">
                  <a:moveTo>
                    <a:pt x="3118" y="1"/>
                  </a:moveTo>
                  <a:lnTo>
                    <a:pt x="391" y="570"/>
                  </a:lnTo>
                  <a:lnTo>
                    <a:pt x="111" y="638"/>
                  </a:lnTo>
                  <a:lnTo>
                    <a:pt x="34" y="714"/>
                  </a:lnTo>
                  <a:lnTo>
                    <a:pt x="34" y="714"/>
                  </a:lnTo>
                  <a:cubicBezTo>
                    <a:pt x="0" y="748"/>
                    <a:pt x="0" y="782"/>
                    <a:pt x="0" y="782"/>
                  </a:cubicBezTo>
                  <a:cubicBezTo>
                    <a:pt x="34" y="850"/>
                    <a:pt x="77" y="893"/>
                    <a:pt x="145" y="893"/>
                  </a:cubicBezTo>
                  <a:lnTo>
                    <a:pt x="145" y="893"/>
                  </a:lnTo>
                  <a:lnTo>
                    <a:pt x="213" y="893"/>
                  </a:lnTo>
                  <a:lnTo>
                    <a:pt x="3007" y="256"/>
                  </a:lnTo>
                  <a:cubicBezTo>
                    <a:pt x="3050" y="179"/>
                    <a:pt x="3084" y="77"/>
                    <a:pt x="3118" y="1"/>
                  </a:cubicBezTo>
                  <a:close/>
                </a:path>
              </a:pathLst>
            </a:custGeom>
            <a:solidFill>
              <a:schemeClr val="accent5"/>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1531" name="Google Shape;1531;p52"/>
            <p:cNvSpPr/>
            <p:nvPr/>
          </p:nvSpPr>
          <p:spPr>
            <a:xfrm>
              <a:off x="1489590" y="1391007"/>
              <a:ext cx="761802" cy="345550"/>
            </a:xfrm>
            <a:custGeom>
              <a:avLst/>
              <a:gdLst/>
              <a:ahLst/>
              <a:cxnLst/>
              <a:rect l="l" t="t" r="r" b="b"/>
              <a:pathLst>
                <a:path w="22401" h="10161" extrusionOk="0">
                  <a:moveTo>
                    <a:pt x="18544" y="1"/>
                  </a:moveTo>
                  <a:cubicBezTo>
                    <a:pt x="17873" y="1"/>
                    <a:pt x="17058" y="103"/>
                    <a:pt x="16242" y="315"/>
                  </a:cubicBezTo>
                  <a:cubicBezTo>
                    <a:pt x="16140" y="315"/>
                    <a:pt x="16064" y="349"/>
                    <a:pt x="15962" y="391"/>
                  </a:cubicBezTo>
                  <a:cubicBezTo>
                    <a:pt x="14654" y="740"/>
                    <a:pt x="13235" y="1343"/>
                    <a:pt x="11714" y="2192"/>
                  </a:cubicBezTo>
                  <a:cubicBezTo>
                    <a:pt x="11646" y="2226"/>
                    <a:pt x="11536" y="2303"/>
                    <a:pt x="11468" y="2337"/>
                  </a:cubicBezTo>
                  <a:cubicBezTo>
                    <a:pt x="10296" y="3042"/>
                    <a:pt x="9098" y="3857"/>
                    <a:pt x="7892" y="4809"/>
                  </a:cubicBezTo>
                  <a:cubicBezTo>
                    <a:pt x="7713" y="4987"/>
                    <a:pt x="7501" y="5131"/>
                    <a:pt x="7323" y="5276"/>
                  </a:cubicBezTo>
                  <a:cubicBezTo>
                    <a:pt x="7221" y="5378"/>
                    <a:pt x="7110" y="5446"/>
                    <a:pt x="7008" y="5556"/>
                  </a:cubicBezTo>
                  <a:cubicBezTo>
                    <a:pt x="3466" y="8385"/>
                    <a:pt x="1589" y="9481"/>
                    <a:pt x="671" y="9872"/>
                  </a:cubicBezTo>
                  <a:cubicBezTo>
                    <a:pt x="178" y="10118"/>
                    <a:pt x="0" y="10160"/>
                    <a:pt x="0" y="10160"/>
                  </a:cubicBezTo>
                  <a:lnTo>
                    <a:pt x="637" y="10160"/>
                  </a:lnTo>
                  <a:lnTo>
                    <a:pt x="1376" y="10160"/>
                  </a:lnTo>
                  <a:cubicBezTo>
                    <a:pt x="3007" y="10160"/>
                    <a:pt x="5946" y="10118"/>
                    <a:pt x="8843" y="9906"/>
                  </a:cubicBezTo>
                  <a:cubicBezTo>
                    <a:pt x="8988" y="9906"/>
                    <a:pt x="9166" y="9906"/>
                    <a:pt x="9310" y="9872"/>
                  </a:cubicBezTo>
                  <a:lnTo>
                    <a:pt x="9310" y="9872"/>
                  </a:lnTo>
                  <a:cubicBezTo>
                    <a:pt x="9981" y="9838"/>
                    <a:pt x="10619" y="9770"/>
                    <a:pt x="11256" y="9693"/>
                  </a:cubicBezTo>
                  <a:cubicBezTo>
                    <a:pt x="12207" y="9591"/>
                    <a:pt x="13201" y="9379"/>
                    <a:pt x="14195" y="9056"/>
                  </a:cubicBezTo>
                  <a:cubicBezTo>
                    <a:pt x="14297" y="9022"/>
                    <a:pt x="14441" y="8988"/>
                    <a:pt x="14543" y="8954"/>
                  </a:cubicBezTo>
                  <a:cubicBezTo>
                    <a:pt x="15962" y="8495"/>
                    <a:pt x="17414" y="7824"/>
                    <a:pt x="18612" y="7043"/>
                  </a:cubicBezTo>
                  <a:cubicBezTo>
                    <a:pt x="18689" y="6975"/>
                    <a:pt x="18791" y="6932"/>
                    <a:pt x="18867" y="6864"/>
                  </a:cubicBezTo>
                  <a:cubicBezTo>
                    <a:pt x="21025" y="5412"/>
                    <a:pt x="22401" y="3611"/>
                    <a:pt x="21840" y="1912"/>
                  </a:cubicBezTo>
                  <a:cubicBezTo>
                    <a:pt x="21840" y="1801"/>
                    <a:pt x="21798" y="1700"/>
                    <a:pt x="21764" y="1623"/>
                  </a:cubicBezTo>
                  <a:cubicBezTo>
                    <a:pt x="21730" y="1555"/>
                    <a:pt x="21662" y="1487"/>
                    <a:pt x="21628" y="1411"/>
                  </a:cubicBezTo>
                  <a:cubicBezTo>
                    <a:pt x="21093" y="459"/>
                    <a:pt x="19997" y="1"/>
                    <a:pt x="18544" y="1"/>
                  </a:cubicBezTo>
                  <a:close/>
                </a:path>
              </a:pathLst>
            </a:custGeom>
            <a:solidFill>
              <a:schemeClr val="lt1"/>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1532" name="Google Shape;1532;p52"/>
            <p:cNvSpPr/>
            <p:nvPr/>
          </p:nvSpPr>
          <p:spPr>
            <a:xfrm>
              <a:off x="1489590" y="1438957"/>
              <a:ext cx="740139" cy="297600"/>
            </a:xfrm>
            <a:custGeom>
              <a:avLst/>
              <a:gdLst/>
              <a:ahLst/>
              <a:cxnLst/>
              <a:rect l="l" t="t" r="r" b="b"/>
              <a:pathLst>
                <a:path w="21764" h="8751" extrusionOk="0">
                  <a:moveTo>
                    <a:pt x="21628" y="1"/>
                  </a:moveTo>
                  <a:cubicBezTo>
                    <a:pt x="21585" y="1"/>
                    <a:pt x="18901" y="1351"/>
                    <a:pt x="15359" y="2940"/>
                  </a:cubicBezTo>
                  <a:cubicBezTo>
                    <a:pt x="15257" y="2974"/>
                    <a:pt x="15180" y="3016"/>
                    <a:pt x="15078" y="3050"/>
                  </a:cubicBezTo>
                  <a:cubicBezTo>
                    <a:pt x="13770" y="3653"/>
                    <a:pt x="12352" y="4291"/>
                    <a:pt x="10899" y="4885"/>
                  </a:cubicBezTo>
                  <a:lnTo>
                    <a:pt x="10899" y="4885"/>
                  </a:lnTo>
                  <a:cubicBezTo>
                    <a:pt x="10797" y="4962"/>
                    <a:pt x="10721" y="4996"/>
                    <a:pt x="10619" y="5030"/>
                  </a:cubicBezTo>
                  <a:cubicBezTo>
                    <a:pt x="9310" y="5565"/>
                    <a:pt x="7960" y="6092"/>
                    <a:pt x="6651" y="6584"/>
                  </a:cubicBezTo>
                  <a:cubicBezTo>
                    <a:pt x="6584" y="6627"/>
                    <a:pt x="6473" y="6661"/>
                    <a:pt x="6405" y="6695"/>
                  </a:cubicBezTo>
                  <a:cubicBezTo>
                    <a:pt x="4247" y="7510"/>
                    <a:pt x="2260" y="8147"/>
                    <a:pt x="671" y="8462"/>
                  </a:cubicBezTo>
                  <a:cubicBezTo>
                    <a:pt x="178" y="8708"/>
                    <a:pt x="0" y="8750"/>
                    <a:pt x="0" y="8750"/>
                  </a:cubicBezTo>
                  <a:lnTo>
                    <a:pt x="637" y="8750"/>
                  </a:lnTo>
                  <a:cubicBezTo>
                    <a:pt x="2124" y="8428"/>
                    <a:pt x="4035" y="7824"/>
                    <a:pt x="6082" y="7085"/>
                  </a:cubicBezTo>
                  <a:cubicBezTo>
                    <a:pt x="6193" y="7051"/>
                    <a:pt x="6295" y="7009"/>
                    <a:pt x="6405" y="6975"/>
                  </a:cubicBezTo>
                  <a:cubicBezTo>
                    <a:pt x="6439" y="6941"/>
                    <a:pt x="6473" y="6941"/>
                    <a:pt x="6507" y="6907"/>
                  </a:cubicBezTo>
                  <a:lnTo>
                    <a:pt x="6507" y="6907"/>
                  </a:lnTo>
                  <a:lnTo>
                    <a:pt x="6550" y="6907"/>
                  </a:lnTo>
                  <a:lnTo>
                    <a:pt x="6550" y="6907"/>
                  </a:lnTo>
                  <a:cubicBezTo>
                    <a:pt x="7679" y="6482"/>
                    <a:pt x="8809" y="6024"/>
                    <a:pt x="9947" y="5565"/>
                  </a:cubicBezTo>
                  <a:cubicBezTo>
                    <a:pt x="10049" y="5522"/>
                    <a:pt x="10160" y="5488"/>
                    <a:pt x="10262" y="5420"/>
                  </a:cubicBezTo>
                  <a:cubicBezTo>
                    <a:pt x="10406" y="5386"/>
                    <a:pt x="10585" y="5276"/>
                    <a:pt x="10755" y="5208"/>
                  </a:cubicBezTo>
                  <a:lnTo>
                    <a:pt x="10755" y="5208"/>
                  </a:lnTo>
                  <a:cubicBezTo>
                    <a:pt x="11816" y="4783"/>
                    <a:pt x="12878" y="4325"/>
                    <a:pt x="13872" y="3900"/>
                  </a:cubicBezTo>
                  <a:cubicBezTo>
                    <a:pt x="13983" y="3823"/>
                    <a:pt x="14084" y="3789"/>
                    <a:pt x="14195" y="3755"/>
                  </a:cubicBezTo>
                  <a:cubicBezTo>
                    <a:pt x="14543" y="3577"/>
                    <a:pt x="14866" y="3441"/>
                    <a:pt x="15214" y="3297"/>
                  </a:cubicBezTo>
                  <a:cubicBezTo>
                    <a:pt x="15214" y="3263"/>
                    <a:pt x="15257" y="3263"/>
                    <a:pt x="15257" y="3263"/>
                  </a:cubicBezTo>
                  <a:cubicBezTo>
                    <a:pt x="18901" y="1598"/>
                    <a:pt x="21696" y="256"/>
                    <a:pt x="21764" y="213"/>
                  </a:cubicBezTo>
                  <a:cubicBezTo>
                    <a:pt x="21730" y="145"/>
                    <a:pt x="21662" y="77"/>
                    <a:pt x="21628" y="1"/>
                  </a:cubicBezTo>
                  <a:close/>
                </a:path>
              </a:pathLst>
            </a:custGeom>
            <a:solidFill>
              <a:schemeClr val="accent5"/>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1533" name="Google Shape;1533;p52"/>
            <p:cNvSpPr/>
            <p:nvPr/>
          </p:nvSpPr>
          <p:spPr>
            <a:xfrm>
              <a:off x="1691799" y="1671535"/>
              <a:ext cx="114435" cy="56350"/>
            </a:xfrm>
            <a:custGeom>
              <a:avLst/>
              <a:gdLst/>
              <a:ahLst/>
              <a:cxnLst/>
              <a:rect l="l" t="t" r="r" b="b"/>
              <a:pathLst>
                <a:path w="3365" h="1657" extrusionOk="0">
                  <a:moveTo>
                    <a:pt x="136" y="0"/>
                  </a:moveTo>
                  <a:cubicBezTo>
                    <a:pt x="102" y="0"/>
                    <a:pt x="68" y="0"/>
                    <a:pt x="34" y="34"/>
                  </a:cubicBezTo>
                  <a:cubicBezTo>
                    <a:pt x="0" y="102"/>
                    <a:pt x="34" y="170"/>
                    <a:pt x="102" y="212"/>
                  </a:cubicBezTo>
                  <a:lnTo>
                    <a:pt x="136" y="246"/>
                  </a:lnTo>
                  <a:lnTo>
                    <a:pt x="2897" y="1657"/>
                  </a:lnTo>
                  <a:cubicBezTo>
                    <a:pt x="3042" y="1657"/>
                    <a:pt x="3220" y="1657"/>
                    <a:pt x="3364" y="1623"/>
                  </a:cubicBezTo>
                  <a:lnTo>
                    <a:pt x="459" y="136"/>
                  </a:lnTo>
                  <a:lnTo>
                    <a:pt x="213" y="0"/>
                  </a:lnTo>
                  <a:close/>
                </a:path>
              </a:pathLst>
            </a:custGeom>
            <a:solidFill>
              <a:schemeClr val="accent5"/>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1534" name="Google Shape;1534;p52"/>
            <p:cNvSpPr/>
            <p:nvPr/>
          </p:nvSpPr>
          <p:spPr>
            <a:xfrm>
              <a:off x="1706252" y="1570396"/>
              <a:ext cx="32375" cy="103485"/>
            </a:xfrm>
            <a:custGeom>
              <a:avLst/>
              <a:gdLst/>
              <a:ahLst/>
              <a:cxnLst/>
              <a:rect l="l" t="t" r="r" b="b"/>
              <a:pathLst>
                <a:path w="952" h="3043" extrusionOk="0">
                  <a:moveTo>
                    <a:pt x="952" y="1"/>
                  </a:moveTo>
                  <a:lnTo>
                    <a:pt x="952" y="1"/>
                  </a:lnTo>
                  <a:cubicBezTo>
                    <a:pt x="850" y="103"/>
                    <a:pt x="739" y="171"/>
                    <a:pt x="637" y="281"/>
                  </a:cubicBezTo>
                  <a:lnTo>
                    <a:pt x="34" y="2830"/>
                  </a:lnTo>
                  <a:lnTo>
                    <a:pt x="0" y="2898"/>
                  </a:lnTo>
                  <a:cubicBezTo>
                    <a:pt x="0" y="2974"/>
                    <a:pt x="34" y="3042"/>
                    <a:pt x="102" y="3042"/>
                  </a:cubicBezTo>
                  <a:lnTo>
                    <a:pt x="136" y="3042"/>
                  </a:lnTo>
                  <a:lnTo>
                    <a:pt x="136" y="3042"/>
                  </a:lnTo>
                  <a:lnTo>
                    <a:pt x="179" y="3042"/>
                  </a:lnTo>
                  <a:lnTo>
                    <a:pt x="213" y="3042"/>
                  </a:lnTo>
                  <a:cubicBezTo>
                    <a:pt x="213" y="3008"/>
                    <a:pt x="247" y="2974"/>
                    <a:pt x="247" y="2974"/>
                  </a:cubicBezTo>
                  <a:lnTo>
                    <a:pt x="280" y="2719"/>
                  </a:lnTo>
                  <a:close/>
                </a:path>
              </a:pathLst>
            </a:custGeom>
            <a:solidFill>
              <a:schemeClr val="accent5"/>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1535" name="Google Shape;1535;p52"/>
            <p:cNvSpPr/>
            <p:nvPr/>
          </p:nvSpPr>
          <p:spPr>
            <a:xfrm>
              <a:off x="1822966" y="1619503"/>
              <a:ext cx="161230" cy="79510"/>
            </a:xfrm>
            <a:custGeom>
              <a:avLst/>
              <a:gdLst/>
              <a:ahLst/>
              <a:cxnLst/>
              <a:rect l="l" t="t" r="r" b="b"/>
              <a:pathLst>
                <a:path w="4741" h="2338" extrusionOk="0">
                  <a:moveTo>
                    <a:pt x="144" y="1"/>
                  </a:moveTo>
                  <a:cubicBezTo>
                    <a:pt x="102" y="1"/>
                    <a:pt x="68" y="1"/>
                    <a:pt x="34" y="77"/>
                  </a:cubicBezTo>
                  <a:cubicBezTo>
                    <a:pt x="0" y="111"/>
                    <a:pt x="34" y="179"/>
                    <a:pt x="102" y="213"/>
                  </a:cubicBezTo>
                  <a:lnTo>
                    <a:pt x="144" y="256"/>
                  </a:lnTo>
                  <a:lnTo>
                    <a:pt x="4392" y="2337"/>
                  </a:lnTo>
                  <a:cubicBezTo>
                    <a:pt x="4494" y="2303"/>
                    <a:pt x="4638" y="2269"/>
                    <a:pt x="4740" y="2235"/>
                  </a:cubicBezTo>
                  <a:lnTo>
                    <a:pt x="459" y="111"/>
                  </a:lnTo>
                  <a:lnTo>
                    <a:pt x="212" y="1"/>
                  </a:lnTo>
                  <a:close/>
                </a:path>
              </a:pathLst>
            </a:custGeom>
            <a:solidFill>
              <a:schemeClr val="accent5"/>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1536" name="Google Shape;1536;p52"/>
            <p:cNvSpPr/>
            <p:nvPr/>
          </p:nvSpPr>
          <p:spPr>
            <a:xfrm>
              <a:off x="1849526" y="1465551"/>
              <a:ext cx="38462" cy="151707"/>
            </a:xfrm>
            <a:custGeom>
              <a:avLst/>
              <a:gdLst/>
              <a:ahLst/>
              <a:cxnLst/>
              <a:rect l="l" t="t" r="r" b="b"/>
              <a:pathLst>
                <a:path w="1131" h="4461" extrusionOk="0">
                  <a:moveTo>
                    <a:pt x="1130" y="0"/>
                  </a:moveTo>
                  <a:lnTo>
                    <a:pt x="1130" y="0"/>
                  </a:lnTo>
                  <a:cubicBezTo>
                    <a:pt x="1062" y="34"/>
                    <a:pt x="952" y="111"/>
                    <a:pt x="884" y="145"/>
                  </a:cubicBezTo>
                  <a:lnTo>
                    <a:pt x="35" y="4248"/>
                  </a:lnTo>
                  <a:lnTo>
                    <a:pt x="35" y="4316"/>
                  </a:lnTo>
                  <a:cubicBezTo>
                    <a:pt x="1" y="4358"/>
                    <a:pt x="35" y="4426"/>
                    <a:pt x="103" y="4460"/>
                  </a:cubicBezTo>
                  <a:lnTo>
                    <a:pt x="171" y="4460"/>
                  </a:lnTo>
                  <a:lnTo>
                    <a:pt x="171" y="4426"/>
                  </a:lnTo>
                  <a:cubicBezTo>
                    <a:pt x="213" y="4426"/>
                    <a:pt x="247" y="4392"/>
                    <a:pt x="247" y="4358"/>
                  </a:cubicBezTo>
                  <a:lnTo>
                    <a:pt x="315" y="4103"/>
                  </a:lnTo>
                  <a:lnTo>
                    <a:pt x="315" y="4103"/>
                  </a:lnTo>
                  <a:close/>
                </a:path>
              </a:pathLst>
            </a:custGeom>
            <a:solidFill>
              <a:schemeClr val="accent5"/>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1537" name="Google Shape;1537;p52"/>
            <p:cNvSpPr/>
            <p:nvPr/>
          </p:nvSpPr>
          <p:spPr>
            <a:xfrm>
              <a:off x="1956411" y="1561759"/>
              <a:ext cx="174833" cy="68763"/>
            </a:xfrm>
            <a:custGeom>
              <a:avLst/>
              <a:gdLst/>
              <a:ahLst/>
              <a:cxnLst/>
              <a:rect l="l" t="t" r="r" b="b"/>
              <a:pathLst>
                <a:path w="5141" h="2022" extrusionOk="0">
                  <a:moveTo>
                    <a:pt x="145" y="0"/>
                  </a:moveTo>
                  <a:cubicBezTo>
                    <a:pt x="77" y="0"/>
                    <a:pt x="43" y="42"/>
                    <a:pt x="1" y="110"/>
                  </a:cubicBezTo>
                  <a:cubicBezTo>
                    <a:pt x="1" y="144"/>
                    <a:pt x="43" y="212"/>
                    <a:pt x="111" y="255"/>
                  </a:cubicBezTo>
                  <a:lnTo>
                    <a:pt x="145" y="289"/>
                  </a:lnTo>
                  <a:lnTo>
                    <a:pt x="4885" y="2022"/>
                  </a:lnTo>
                  <a:cubicBezTo>
                    <a:pt x="4962" y="1954"/>
                    <a:pt x="5064" y="1911"/>
                    <a:pt x="5140" y="1843"/>
                  </a:cubicBezTo>
                  <a:lnTo>
                    <a:pt x="468" y="144"/>
                  </a:lnTo>
                  <a:lnTo>
                    <a:pt x="179" y="42"/>
                  </a:lnTo>
                  <a:cubicBezTo>
                    <a:pt x="145" y="42"/>
                    <a:pt x="145" y="0"/>
                    <a:pt x="145" y="0"/>
                  </a:cubicBezTo>
                  <a:close/>
                </a:path>
              </a:pathLst>
            </a:custGeom>
            <a:solidFill>
              <a:schemeClr val="accent5"/>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1538" name="Google Shape;1538;p52"/>
            <p:cNvSpPr/>
            <p:nvPr/>
          </p:nvSpPr>
          <p:spPr>
            <a:xfrm>
              <a:off x="2001199" y="1401685"/>
              <a:ext cx="40775" cy="149395"/>
            </a:xfrm>
            <a:custGeom>
              <a:avLst/>
              <a:gdLst/>
              <a:ahLst/>
              <a:cxnLst/>
              <a:rect l="l" t="t" r="r" b="b"/>
              <a:pathLst>
                <a:path w="1199" h="4393" extrusionOk="0">
                  <a:moveTo>
                    <a:pt x="1198" y="1"/>
                  </a:moveTo>
                  <a:cubicBezTo>
                    <a:pt x="1096" y="1"/>
                    <a:pt x="1020" y="35"/>
                    <a:pt x="918" y="77"/>
                  </a:cubicBezTo>
                  <a:lnTo>
                    <a:pt x="34" y="4146"/>
                  </a:lnTo>
                  <a:lnTo>
                    <a:pt x="34" y="4248"/>
                  </a:lnTo>
                  <a:cubicBezTo>
                    <a:pt x="0" y="4282"/>
                    <a:pt x="68" y="4359"/>
                    <a:pt x="102" y="4393"/>
                  </a:cubicBezTo>
                  <a:lnTo>
                    <a:pt x="170" y="4393"/>
                  </a:lnTo>
                  <a:cubicBezTo>
                    <a:pt x="170" y="4359"/>
                    <a:pt x="213" y="4359"/>
                    <a:pt x="213" y="4359"/>
                  </a:cubicBezTo>
                  <a:cubicBezTo>
                    <a:pt x="247" y="4325"/>
                    <a:pt x="247" y="4325"/>
                    <a:pt x="281" y="4282"/>
                  </a:cubicBezTo>
                  <a:lnTo>
                    <a:pt x="315" y="4036"/>
                  </a:lnTo>
                  <a:close/>
                </a:path>
              </a:pathLst>
            </a:custGeom>
            <a:solidFill>
              <a:schemeClr val="accent5"/>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1539" name="Google Shape;1539;p52"/>
            <p:cNvSpPr/>
            <p:nvPr/>
          </p:nvSpPr>
          <p:spPr>
            <a:xfrm>
              <a:off x="829743" y="2978749"/>
              <a:ext cx="699432" cy="979654"/>
            </a:xfrm>
            <a:custGeom>
              <a:avLst/>
              <a:gdLst/>
              <a:ahLst/>
              <a:cxnLst/>
              <a:rect l="l" t="t" r="r" b="b"/>
              <a:pathLst>
                <a:path w="20567" h="28807" extrusionOk="0">
                  <a:moveTo>
                    <a:pt x="11469" y="0"/>
                  </a:moveTo>
                  <a:cubicBezTo>
                    <a:pt x="11469" y="0"/>
                    <a:pt x="1" y="26793"/>
                    <a:pt x="10585" y="28704"/>
                  </a:cubicBezTo>
                  <a:cubicBezTo>
                    <a:pt x="10908" y="28772"/>
                    <a:pt x="11188" y="28806"/>
                    <a:pt x="11469" y="28806"/>
                  </a:cubicBezTo>
                  <a:cubicBezTo>
                    <a:pt x="20567" y="28806"/>
                    <a:pt x="11469" y="0"/>
                    <a:pt x="11469" y="0"/>
                  </a:cubicBezTo>
                  <a:close/>
                </a:path>
              </a:pathLst>
            </a:custGeom>
            <a:solidFill>
              <a:schemeClr val="lt2"/>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1540" name="Google Shape;1540;p52"/>
            <p:cNvSpPr/>
            <p:nvPr/>
          </p:nvSpPr>
          <p:spPr>
            <a:xfrm>
              <a:off x="1219741" y="2978749"/>
              <a:ext cx="828287" cy="859472"/>
            </a:xfrm>
            <a:custGeom>
              <a:avLst/>
              <a:gdLst/>
              <a:ahLst/>
              <a:cxnLst/>
              <a:rect l="l" t="t" r="r" b="b"/>
              <a:pathLst>
                <a:path w="24356" h="25273" extrusionOk="0">
                  <a:moveTo>
                    <a:pt x="1" y="0"/>
                  </a:moveTo>
                  <a:cubicBezTo>
                    <a:pt x="1" y="0"/>
                    <a:pt x="3866" y="25272"/>
                    <a:pt x="12531" y="25272"/>
                  </a:cubicBezTo>
                  <a:cubicBezTo>
                    <a:pt x="13134" y="25272"/>
                    <a:pt x="13737" y="25128"/>
                    <a:pt x="14374" y="24882"/>
                  </a:cubicBezTo>
                  <a:cubicBezTo>
                    <a:pt x="24356" y="20949"/>
                    <a:pt x="1" y="0"/>
                    <a:pt x="1" y="0"/>
                  </a:cubicBezTo>
                  <a:close/>
                </a:path>
              </a:pathLst>
            </a:custGeom>
            <a:solidFill>
              <a:schemeClr val="lt2"/>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1541" name="Google Shape;1541;p52"/>
            <p:cNvSpPr/>
            <p:nvPr/>
          </p:nvSpPr>
          <p:spPr>
            <a:xfrm>
              <a:off x="1219741" y="2978749"/>
              <a:ext cx="1079908" cy="531877"/>
            </a:xfrm>
            <a:custGeom>
              <a:avLst/>
              <a:gdLst/>
              <a:ahLst/>
              <a:cxnLst/>
              <a:rect l="l" t="t" r="r" b="b"/>
              <a:pathLst>
                <a:path w="31755" h="15640" extrusionOk="0">
                  <a:moveTo>
                    <a:pt x="1" y="0"/>
                  </a:moveTo>
                  <a:cubicBezTo>
                    <a:pt x="1" y="0"/>
                    <a:pt x="13278" y="15639"/>
                    <a:pt x="21348" y="15639"/>
                  </a:cubicBezTo>
                  <a:cubicBezTo>
                    <a:pt x="22903" y="15639"/>
                    <a:pt x="24288" y="15036"/>
                    <a:pt x="25315" y="13660"/>
                  </a:cubicBezTo>
                  <a:cubicBezTo>
                    <a:pt x="31755" y="5097"/>
                    <a:pt x="1" y="0"/>
                    <a:pt x="1" y="0"/>
                  </a:cubicBezTo>
                  <a:close/>
                </a:path>
              </a:pathLst>
            </a:custGeom>
            <a:solidFill>
              <a:schemeClr val="lt2"/>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1542" name="Google Shape;1542;p52"/>
            <p:cNvSpPr/>
            <p:nvPr/>
          </p:nvSpPr>
          <p:spPr>
            <a:xfrm>
              <a:off x="1219741" y="2740390"/>
              <a:ext cx="978804" cy="330825"/>
            </a:xfrm>
            <a:custGeom>
              <a:avLst/>
              <a:gdLst/>
              <a:ahLst/>
              <a:cxnLst/>
              <a:rect l="l" t="t" r="r" b="b"/>
              <a:pathLst>
                <a:path w="28782" h="9728" extrusionOk="0">
                  <a:moveTo>
                    <a:pt x="23294" y="1"/>
                  </a:moveTo>
                  <a:cubicBezTo>
                    <a:pt x="15011" y="1"/>
                    <a:pt x="1" y="7009"/>
                    <a:pt x="1" y="7009"/>
                  </a:cubicBezTo>
                  <a:cubicBezTo>
                    <a:pt x="1" y="7009"/>
                    <a:pt x="9914" y="9728"/>
                    <a:pt x="18052" y="9728"/>
                  </a:cubicBezTo>
                  <a:cubicBezTo>
                    <a:pt x="23651" y="9728"/>
                    <a:pt x="28425" y="8453"/>
                    <a:pt x="28637" y="4104"/>
                  </a:cubicBezTo>
                  <a:cubicBezTo>
                    <a:pt x="28781" y="1097"/>
                    <a:pt x="26547" y="1"/>
                    <a:pt x="23294" y="1"/>
                  </a:cubicBezTo>
                  <a:close/>
                </a:path>
              </a:pathLst>
            </a:custGeom>
            <a:solidFill>
              <a:schemeClr val="lt2"/>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1543" name="Google Shape;1543;p52"/>
            <p:cNvSpPr/>
            <p:nvPr/>
          </p:nvSpPr>
          <p:spPr>
            <a:xfrm>
              <a:off x="1219741" y="2307067"/>
              <a:ext cx="949897" cy="671716"/>
            </a:xfrm>
            <a:custGeom>
              <a:avLst/>
              <a:gdLst/>
              <a:ahLst/>
              <a:cxnLst/>
              <a:rect l="l" t="t" r="r" b="b"/>
              <a:pathLst>
                <a:path w="27932" h="19752" extrusionOk="0">
                  <a:moveTo>
                    <a:pt x="19581" y="1"/>
                  </a:moveTo>
                  <a:cubicBezTo>
                    <a:pt x="12607" y="1"/>
                    <a:pt x="1" y="19751"/>
                    <a:pt x="1" y="19751"/>
                  </a:cubicBezTo>
                  <a:cubicBezTo>
                    <a:pt x="1" y="19751"/>
                    <a:pt x="27932" y="11256"/>
                    <a:pt x="22589" y="1946"/>
                  </a:cubicBezTo>
                  <a:cubicBezTo>
                    <a:pt x="21807" y="595"/>
                    <a:pt x="20779" y="1"/>
                    <a:pt x="19581" y="1"/>
                  </a:cubicBezTo>
                  <a:close/>
                </a:path>
              </a:pathLst>
            </a:custGeom>
            <a:solidFill>
              <a:schemeClr val="lt2"/>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1544" name="Google Shape;1544;p52"/>
            <p:cNvSpPr/>
            <p:nvPr/>
          </p:nvSpPr>
          <p:spPr>
            <a:xfrm>
              <a:off x="578427" y="2037251"/>
              <a:ext cx="718476" cy="941532"/>
            </a:xfrm>
            <a:custGeom>
              <a:avLst/>
              <a:gdLst/>
              <a:ahLst/>
              <a:cxnLst/>
              <a:rect l="l" t="t" r="r" b="b"/>
              <a:pathLst>
                <a:path w="21127" h="27686" extrusionOk="0">
                  <a:moveTo>
                    <a:pt x="11358" y="1"/>
                  </a:moveTo>
                  <a:cubicBezTo>
                    <a:pt x="11112" y="1"/>
                    <a:pt x="10865" y="1"/>
                    <a:pt x="10619" y="35"/>
                  </a:cubicBezTo>
                  <a:cubicBezTo>
                    <a:pt x="0" y="1419"/>
                    <a:pt x="18511" y="27685"/>
                    <a:pt x="18511" y="27685"/>
                  </a:cubicBezTo>
                  <a:cubicBezTo>
                    <a:pt x="18511" y="27685"/>
                    <a:pt x="21127" y="1"/>
                    <a:pt x="11358" y="1"/>
                  </a:cubicBezTo>
                  <a:close/>
                </a:path>
              </a:pathLst>
            </a:custGeom>
            <a:solidFill>
              <a:schemeClr val="lt2"/>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1545" name="Google Shape;1545;p52"/>
            <p:cNvSpPr/>
            <p:nvPr/>
          </p:nvSpPr>
          <p:spPr>
            <a:xfrm>
              <a:off x="220770" y="2273263"/>
              <a:ext cx="999004" cy="705520"/>
            </a:xfrm>
            <a:custGeom>
              <a:avLst/>
              <a:gdLst/>
              <a:ahLst/>
              <a:cxnLst/>
              <a:rect l="l" t="t" r="r" b="b"/>
              <a:pathLst>
                <a:path w="29376" h="20746" extrusionOk="0">
                  <a:moveTo>
                    <a:pt x="11367" y="1"/>
                  </a:moveTo>
                  <a:cubicBezTo>
                    <a:pt x="10339" y="1"/>
                    <a:pt x="9345" y="358"/>
                    <a:pt x="8394" y="1097"/>
                  </a:cubicBezTo>
                  <a:cubicBezTo>
                    <a:pt x="1" y="7748"/>
                    <a:pt x="29376" y="20745"/>
                    <a:pt x="29376" y="20745"/>
                  </a:cubicBezTo>
                  <a:cubicBezTo>
                    <a:pt x="29376" y="20745"/>
                    <a:pt x="19471" y="1"/>
                    <a:pt x="11367" y="1"/>
                  </a:cubicBezTo>
                  <a:close/>
                </a:path>
              </a:pathLst>
            </a:custGeom>
            <a:solidFill>
              <a:schemeClr val="lt2"/>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1546" name="Google Shape;1546;p52"/>
            <p:cNvSpPr/>
            <p:nvPr/>
          </p:nvSpPr>
          <p:spPr>
            <a:xfrm>
              <a:off x="199108" y="2687237"/>
              <a:ext cx="1020667" cy="334872"/>
            </a:xfrm>
            <a:custGeom>
              <a:avLst/>
              <a:gdLst/>
              <a:ahLst/>
              <a:cxnLst/>
              <a:rect l="l" t="t" r="r" b="b"/>
              <a:pathLst>
                <a:path w="30013" h="9847" extrusionOk="0">
                  <a:moveTo>
                    <a:pt x="7578" y="1"/>
                  </a:moveTo>
                  <a:cubicBezTo>
                    <a:pt x="4783" y="1"/>
                    <a:pt x="2583" y="961"/>
                    <a:pt x="1733" y="3475"/>
                  </a:cubicBezTo>
                  <a:cubicBezTo>
                    <a:pt x="0" y="8572"/>
                    <a:pt x="7077" y="9846"/>
                    <a:pt x="14586" y="9846"/>
                  </a:cubicBezTo>
                  <a:cubicBezTo>
                    <a:pt x="22087" y="9846"/>
                    <a:pt x="30013" y="8572"/>
                    <a:pt x="30013" y="8572"/>
                  </a:cubicBezTo>
                  <a:cubicBezTo>
                    <a:pt x="30013" y="8572"/>
                    <a:pt x="16039" y="1"/>
                    <a:pt x="7578" y="1"/>
                  </a:cubicBezTo>
                  <a:close/>
                </a:path>
              </a:pathLst>
            </a:custGeom>
            <a:solidFill>
              <a:schemeClr val="lt2"/>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1547" name="Google Shape;1547;p52"/>
            <p:cNvSpPr/>
            <p:nvPr/>
          </p:nvSpPr>
          <p:spPr>
            <a:xfrm>
              <a:off x="227980" y="2978749"/>
              <a:ext cx="991795" cy="468011"/>
            </a:xfrm>
            <a:custGeom>
              <a:avLst/>
              <a:gdLst/>
              <a:ahLst/>
              <a:cxnLst/>
              <a:rect l="l" t="t" r="r" b="b"/>
              <a:pathLst>
                <a:path w="29164" h="13762" extrusionOk="0">
                  <a:moveTo>
                    <a:pt x="29164" y="0"/>
                  </a:moveTo>
                  <a:lnTo>
                    <a:pt x="29164" y="0"/>
                  </a:lnTo>
                  <a:cubicBezTo>
                    <a:pt x="29164" y="0"/>
                    <a:pt x="1" y="493"/>
                    <a:pt x="2583" y="10899"/>
                  </a:cubicBezTo>
                  <a:cubicBezTo>
                    <a:pt x="3085" y="12955"/>
                    <a:pt x="4393" y="13762"/>
                    <a:pt x="6228" y="13762"/>
                  </a:cubicBezTo>
                  <a:cubicBezTo>
                    <a:pt x="13627" y="13762"/>
                    <a:pt x="29164" y="0"/>
                    <a:pt x="29164" y="0"/>
                  </a:cubicBezTo>
                  <a:close/>
                </a:path>
              </a:pathLst>
            </a:custGeom>
            <a:solidFill>
              <a:schemeClr val="lt2"/>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1548" name="Google Shape;1548;p52"/>
            <p:cNvSpPr/>
            <p:nvPr/>
          </p:nvSpPr>
          <p:spPr>
            <a:xfrm>
              <a:off x="399004" y="2978749"/>
              <a:ext cx="820771" cy="842434"/>
            </a:xfrm>
            <a:custGeom>
              <a:avLst/>
              <a:gdLst/>
              <a:ahLst/>
              <a:cxnLst/>
              <a:rect l="l" t="t" r="r" b="b"/>
              <a:pathLst>
                <a:path w="24135" h="24772" extrusionOk="0">
                  <a:moveTo>
                    <a:pt x="24135" y="0"/>
                  </a:moveTo>
                  <a:cubicBezTo>
                    <a:pt x="24135" y="0"/>
                    <a:pt x="1" y="16353"/>
                    <a:pt x="7859" y="23675"/>
                  </a:cubicBezTo>
                  <a:cubicBezTo>
                    <a:pt x="8674" y="24457"/>
                    <a:pt x="9524" y="24771"/>
                    <a:pt x="10331" y="24771"/>
                  </a:cubicBezTo>
                  <a:cubicBezTo>
                    <a:pt x="17381" y="24771"/>
                    <a:pt x="24135" y="0"/>
                    <a:pt x="24135" y="0"/>
                  </a:cubicBezTo>
                  <a:close/>
                </a:path>
              </a:pathLst>
            </a:custGeom>
            <a:solidFill>
              <a:schemeClr val="lt2"/>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1549" name="Google Shape;1549;p52"/>
            <p:cNvSpPr/>
            <p:nvPr/>
          </p:nvSpPr>
          <p:spPr>
            <a:xfrm>
              <a:off x="1147543" y="2022798"/>
              <a:ext cx="658691" cy="955985"/>
            </a:xfrm>
            <a:custGeom>
              <a:avLst/>
              <a:gdLst/>
              <a:ahLst/>
              <a:cxnLst/>
              <a:rect l="l" t="t" r="r" b="b"/>
              <a:pathLst>
                <a:path w="19369" h="28111" extrusionOk="0">
                  <a:moveTo>
                    <a:pt x="7824" y="1"/>
                  </a:moveTo>
                  <a:cubicBezTo>
                    <a:pt x="0" y="1"/>
                    <a:pt x="1911" y="28110"/>
                    <a:pt x="1911" y="28110"/>
                  </a:cubicBezTo>
                  <a:cubicBezTo>
                    <a:pt x="1911" y="28110"/>
                    <a:pt x="19368" y="4749"/>
                    <a:pt x="9557" y="392"/>
                  </a:cubicBezTo>
                  <a:cubicBezTo>
                    <a:pt x="8920" y="111"/>
                    <a:pt x="8359" y="1"/>
                    <a:pt x="7824" y="1"/>
                  </a:cubicBezTo>
                  <a:close/>
                </a:path>
              </a:pathLst>
            </a:custGeom>
            <a:solidFill>
              <a:schemeClr val="lt2"/>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1550" name="Google Shape;1550;p52"/>
            <p:cNvSpPr/>
            <p:nvPr/>
          </p:nvSpPr>
          <p:spPr>
            <a:xfrm>
              <a:off x="343537" y="2205963"/>
              <a:ext cx="1683983" cy="1520169"/>
            </a:xfrm>
            <a:custGeom>
              <a:avLst/>
              <a:gdLst/>
              <a:ahLst/>
              <a:cxnLst/>
              <a:rect l="l" t="t" r="r" b="b"/>
              <a:pathLst>
                <a:path w="49518" h="44701" extrusionOk="0">
                  <a:moveTo>
                    <a:pt x="31967" y="1"/>
                  </a:moveTo>
                  <a:cubicBezTo>
                    <a:pt x="28000" y="1"/>
                    <a:pt x="25418" y="21195"/>
                    <a:pt x="25418" y="21195"/>
                  </a:cubicBezTo>
                  <a:cubicBezTo>
                    <a:pt x="25418" y="21195"/>
                    <a:pt x="24033" y="459"/>
                    <a:pt x="19505" y="459"/>
                  </a:cubicBezTo>
                  <a:lnTo>
                    <a:pt x="19293" y="459"/>
                  </a:lnTo>
                  <a:cubicBezTo>
                    <a:pt x="14587" y="1130"/>
                    <a:pt x="24322" y="20847"/>
                    <a:pt x="24322" y="20847"/>
                  </a:cubicBezTo>
                  <a:cubicBezTo>
                    <a:pt x="24322" y="20847"/>
                    <a:pt x="14935" y="7077"/>
                    <a:pt x="10730" y="7077"/>
                  </a:cubicBezTo>
                  <a:cubicBezTo>
                    <a:pt x="10373" y="7077"/>
                    <a:pt x="10050" y="7179"/>
                    <a:pt x="9804" y="7357"/>
                  </a:cubicBezTo>
                  <a:cubicBezTo>
                    <a:pt x="6228" y="9982"/>
                    <a:pt x="23820" y="21909"/>
                    <a:pt x="23820" y="21909"/>
                  </a:cubicBezTo>
                  <a:cubicBezTo>
                    <a:pt x="23820" y="21909"/>
                    <a:pt x="12888" y="16914"/>
                    <a:pt x="6729" y="16914"/>
                  </a:cubicBezTo>
                  <a:cubicBezTo>
                    <a:pt x="5030" y="16914"/>
                    <a:pt x="3722" y="17271"/>
                    <a:pt x="3042" y="18222"/>
                  </a:cubicBezTo>
                  <a:cubicBezTo>
                    <a:pt x="1" y="22614"/>
                    <a:pt x="23217" y="22724"/>
                    <a:pt x="23217" y="22724"/>
                  </a:cubicBezTo>
                  <a:cubicBezTo>
                    <a:pt x="23217" y="22724"/>
                    <a:pt x="6652" y="26258"/>
                    <a:pt x="6907" y="30047"/>
                  </a:cubicBezTo>
                  <a:cubicBezTo>
                    <a:pt x="6941" y="30650"/>
                    <a:pt x="7366" y="30862"/>
                    <a:pt x="8071" y="30862"/>
                  </a:cubicBezTo>
                  <a:cubicBezTo>
                    <a:pt x="12004" y="30862"/>
                    <a:pt x="24492" y="23149"/>
                    <a:pt x="24492" y="23149"/>
                  </a:cubicBezTo>
                  <a:lnTo>
                    <a:pt x="24492" y="23149"/>
                  </a:lnTo>
                  <a:cubicBezTo>
                    <a:pt x="24492" y="23149"/>
                    <a:pt x="11010" y="35466"/>
                    <a:pt x="14051" y="38898"/>
                  </a:cubicBezTo>
                  <a:cubicBezTo>
                    <a:pt x="14340" y="39213"/>
                    <a:pt x="14655" y="39357"/>
                    <a:pt x="15011" y="39357"/>
                  </a:cubicBezTo>
                  <a:cubicBezTo>
                    <a:pt x="18511" y="39357"/>
                    <a:pt x="25341" y="24670"/>
                    <a:pt x="25341" y="24670"/>
                  </a:cubicBezTo>
                  <a:lnTo>
                    <a:pt x="25341" y="24670"/>
                  </a:lnTo>
                  <a:cubicBezTo>
                    <a:pt x="25341" y="24670"/>
                    <a:pt x="20567" y="43639"/>
                    <a:pt x="24568" y="44666"/>
                  </a:cubicBezTo>
                  <a:cubicBezTo>
                    <a:pt x="24636" y="44700"/>
                    <a:pt x="24746" y="44700"/>
                    <a:pt x="24848" y="44700"/>
                  </a:cubicBezTo>
                  <a:cubicBezTo>
                    <a:pt x="28391" y="44700"/>
                    <a:pt x="25732" y="25731"/>
                    <a:pt x="25732" y="25731"/>
                  </a:cubicBezTo>
                  <a:lnTo>
                    <a:pt x="25732" y="25731"/>
                  </a:lnTo>
                  <a:cubicBezTo>
                    <a:pt x="25732" y="25731"/>
                    <a:pt x="32952" y="42967"/>
                    <a:pt x="36214" y="42967"/>
                  </a:cubicBezTo>
                  <a:lnTo>
                    <a:pt x="36350" y="42967"/>
                  </a:lnTo>
                  <a:cubicBezTo>
                    <a:pt x="39502" y="42475"/>
                    <a:pt x="29487" y="26615"/>
                    <a:pt x="29487" y="26615"/>
                  </a:cubicBezTo>
                  <a:lnTo>
                    <a:pt x="29487" y="26615"/>
                  </a:lnTo>
                  <a:cubicBezTo>
                    <a:pt x="29487" y="26615"/>
                    <a:pt x="41023" y="34897"/>
                    <a:pt x="45236" y="34897"/>
                  </a:cubicBezTo>
                  <a:cubicBezTo>
                    <a:pt x="45873" y="34897"/>
                    <a:pt x="46332" y="34685"/>
                    <a:pt x="46578" y="34226"/>
                  </a:cubicBezTo>
                  <a:cubicBezTo>
                    <a:pt x="48277" y="30794"/>
                    <a:pt x="27677" y="24313"/>
                    <a:pt x="27677" y="24313"/>
                  </a:cubicBezTo>
                  <a:lnTo>
                    <a:pt x="27677" y="24313"/>
                  </a:lnTo>
                  <a:lnTo>
                    <a:pt x="27754" y="24313"/>
                  </a:lnTo>
                  <a:cubicBezTo>
                    <a:pt x="29308" y="24313"/>
                    <a:pt x="49305" y="24211"/>
                    <a:pt x="49483" y="20312"/>
                  </a:cubicBezTo>
                  <a:cubicBezTo>
                    <a:pt x="49517" y="19326"/>
                    <a:pt x="48065" y="18936"/>
                    <a:pt x="45907" y="18936"/>
                  </a:cubicBezTo>
                  <a:cubicBezTo>
                    <a:pt x="39468" y="18936"/>
                    <a:pt x="26479" y="22299"/>
                    <a:pt x="26479" y="22299"/>
                  </a:cubicBezTo>
                  <a:cubicBezTo>
                    <a:pt x="26479" y="22299"/>
                    <a:pt x="47852" y="10407"/>
                    <a:pt x="45024" y="7111"/>
                  </a:cubicBezTo>
                  <a:cubicBezTo>
                    <a:pt x="44811" y="6830"/>
                    <a:pt x="44455" y="6720"/>
                    <a:pt x="44030" y="6720"/>
                  </a:cubicBezTo>
                  <a:cubicBezTo>
                    <a:pt x="39646" y="6720"/>
                    <a:pt x="26547" y="21195"/>
                    <a:pt x="26547" y="21195"/>
                  </a:cubicBezTo>
                  <a:cubicBezTo>
                    <a:pt x="26547" y="21195"/>
                    <a:pt x="36384" y="1062"/>
                    <a:pt x="32247" y="35"/>
                  </a:cubicBezTo>
                  <a:cubicBezTo>
                    <a:pt x="32137" y="35"/>
                    <a:pt x="32069" y="1"/>
                    <a:pt x="31967" y="1"/>
                  </a:cubicBezTo>
                  <a:close/>
                </a:path>
              </a:pathLst>
            </a:custGeom>
            <a:solidFill>
              <a:schemeClr val="lt1"/>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1551" name="Google Shape;1551;p52"/>
            <p:cNvSpPr/>
            <p:nvPr/>
          </p:nvSpPr>
          <p:spPr>
            <a:xfrm>
              <a:off x="1058545" y="3607072"/>
              <a:ext cx="12175" cy="33531"/>
            </a:xfrm>
            <a:custGeom>
              <a:avLst/>
              <a:gdLst/>
              <a:ahLst/>
              <a:cxnLst/>
              <a:rect l="l" t="t" r="r" b="b"/>
              <a:pathLst>
                <a:path w="358" h="986" extrusionOk="0">
                  <a:moveTo>
                    <a:pt x="281" y="1"/>
                  </a:moveTo>
                  <a:cubicBezTo>
                    <a:pt x="247" y="1"/>
                    <a:pt x="213" y="1"/>
                    <a:pt x="213" y="34"/>
                  </a:cubicBezTo>
                  <a:cubicBezTo>
                    <a:pt x="145" y="281"/>
                    <a:pt x="1" y="638"/>
                    <a:pt x="69" y="918"/>
                  </a:cubicBezTo>
                  <a:cubicBezTo>
                    <a:pt x="111" y="952"/>
                    <a:pt x="145" y="986"/>
                    <a:pt x="179" y="986"/>
                  </a:cubicBezTo>
                  <a:cubicBezTo>
                    <a:pt x="247" y="986"/>
                    <a:pt x="281" y="952"/>
                    <a:pt x="281" y="918"/>
                  </a:cubicBezTo>
                  <a:cubicBezTo>
                    <a:pt x="323" y="774"/>
                    <a:pt x="323" y="672"/>
                    <a:pt x="323" y="527"/>
                  </a:cubicBezTo>
                  <a:cubicBezTo>
                    <a:pt x="323" y="383"/>
                    <a:pt x="323" y="247"/>
                    <a:pt x="357" y="68"/>
                  </a:cubicBezTo>
                  <a:cubicBezTo>
                    <a:pt x="357" y="34"/>
                    <a:pt x="323" y="1"/>
                    <a:pt x="281" y="1"/>
                  </a:cubicBezTo>
                  <a:close/>
                </a:path>
              </a:pathLst>
            </a:custGeom>
            <a:solidFill>
              <a:schemeClr val="accent2"/>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1552" name="Google Shape;1552;p52"/>
            <p:cNvSpPr/>
            <p:nvPr/>
          </p:nvSpPr>
          <p:spPr>
            <a:xfrm>
              <a:off x="1083983" y="3566059"/>
              <a:ext cx="11869" cy="28906"/>
            </a:xfrm>
            <a:custGeom>
              <a:avLst/>
              <a:gdLst/>
              <a:ahLst/>
              <a:cxnLst/>
              <a:rect l="l" t="t" r="r" b="b"/>
              <a:pathLst>
                <a:path w="349" h="850" extrusionOk="0">
                  <a:moveTo>
                    <a:pt x="170" y="0"/>
                  </a:moveTo>
                  <a:cubicBezTo>
                    <a:pt x="136" y="0"/>
                    <a:pt x="102" y="34"/>
                    <a:pt x="102" y="68"/>
                  </a:cubicBezTo>
                  <a:cubicBezTo>
                    <a:pt x="102" y="213"/>
                    <a:pt x="68" y="357"/>
                    <a:pt x="68" y="459"/>
                  </a:cubicBezTo>
                  <a:cubicBezTo>
                    <a:pt x="34" y="569"/>
                    <a:pt x="0" y="671"/>
                    <a:pt x="34" y="782"/>
                  </a:cubicBezTo>
                  <a:cubicBezTo>
                    <a:pt x="34" y="850"/>
                    <a:pt x="68" y="850"/>
                    <a:pt x="102" y="850"/>
                  </a:cubicBezTo>
                  <a:cubicBezTo>
                    <a:pt x="136" y="850"/>
                    <a:pt x="170" y="850"/>
                    <a:pt x="213" y="816"/>
                  </a:cubicBezTo>
                  <a:cubicBezTo>
                    <a:pt x="349" y="603"/>
                    <a:pt x="281" y="281"/>
                    <a:pt x="247" y="68"/>
                  </a:cubicBezTo>
                  <a:cubicBezTo>
                    <a:pt x="247" y="34"/>
                    <a:pt x="213" y="0"/>
                    <a:pt x="170" y="0"/>
                  </a:cubicBezTo>
                  <a:close/>
                </a:path>
              </a:pathLst>
            </a:custGeom>
            <a:solidFill>
              <a:schemeClr val="accent2"/>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1553" name="Google Shape;1553;p52"/>
            <p:cNvSpPr/>
            <p:nvPr/>
          </p:nvSpPr>
          <p:spPr>
            <a:xfrm>
              <a:off x="1095817" y="3682772"/>
              <a:ext cx="14487" cy="37272"/>
            </a:xfrm>
            <a:custGeom>
              <a:avLst/>
              <a:gdLst/>
              <a:ahLst/>
              <a:cxnLst/>
              <a:rect l="l" t="t" r="r" b="b"/>
              <a:pathLst>
                <a:path w="426" h="1096" extrusionOk="0">
                  <a:moveTo>
                    <a:pt x="213" y="0"/>
                  </a:moveTo>
                  <a:cubicBezTo>
                    <a:pt x="179" y="0"/>
                    <a:pt x="145" y="0"/>
                    <a:pt x="145" y="68"/>
                  </a:cubicBezTo>
                  <a:cubicBezTo>
                    <a:pt x="145" y="357"/>
                    <a:pt x="1" y="705"/>
                    <a:pt x="77" y="1028"/>
                  </a:cubicBezTo>
                  <a:cubicBezTo>
                    <a:pt x="77" y="1062"/>
                    <a:pt x="145" y="1096"/>
                    <a:pt x="213" y="1096"/>
                  </a:cubicBezTo>
                  <a:cubicBezTo>
                    <a:pt x="247" y="1096"/>
                    <a:pt x="289" y="1096"/>
                    <a:pt x="323" y="1062"/>
                  </a:cubicBezTo>
                  <a:cubicBezTo>
                    <a:pt x="425" y="748"/>
                    <a:pt x="323" y="357"/>
                    <a:pt x="289" y="68"/>
                  </a:cubicBezTo>
                  <a:cubicBezTo>
                    <a:pt x="289" y="0"/>
                    <a:pt x="247" y="0"/>
                    <a:pt x="213" y="0"/>
                  </a:cubicBezTo>
                  <a:close/>
                </a:path>
              </a:pathLst>
            </a:custGeom>
            <a:solidFill>
              <a:schemeClr val="accent2"/>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1554" name="Google Shape;1554;p52"/>
            <p:cNvSpPr/>
            <p:nvPr/>
          </p:nvSpPr>
          <p:spPr>
            <a:xfrm>
              <a:off x="1075311" y="3728410"/>
              <a:ext cx="12175" cy="38735"/>
            </a:xfrm>
            <a:custGeom>
              <a:avLst/>
              <a:gdLst/>
              <a:ahLst/>
              <a:cxnLst/>
              <a:rect l="l" t="t" r="r" b="b"/>
              <a:pathLst>
                <a:path w="358" h="1139" extrusionOk="0">
                  <a:moveTo>
                    <a:pt x="179" y="0"/>
                  </a:moveTo>
                  <a:cubicBezTo>
                    <a:pt x="111" y="0"/>
                    <a:pt x="77" y="43"/>
                    <a:pt x="77" y="111"/>
                  </a:cubicBezTo>
                  <a:cubicBezTo>
                    <a:pt x="77" y="425"/>
                    <a:pt x="0" y="748"/>
                    <a:pt x="77" y="1062"/>
                  </a:cubicBezTo>
                  <a:cubicBezTo>
                    <a:pt x="77" y="1139"/>
                    <a:pt x="111" y="1139"/>
                    <a:pt x="145" y="1139"/>
                  </a:cubicBezTo>
                  <a:cubicBezTo>
                    <a:pt x="179" y="1139"/>
                    <a:pt x="213" y="1105"/>
                    <a:pt x="255" y="1062"/>
                  </a:cubicBezTo>
                  <a:cubicBezTo>
                    <a:pt x="357" y="782"/>
                    <a:pt x="289" y="391"/>
                    <a:pt x="289" y="111"/>
                  </a:cubicBezTo>
                  <a:cubicBezTo>
                    <a:pt x="255" y="43"/>
                    <a:pt x="213" y="0"/>
                    <a:pt x="179" y="0"/>
                  </a:cubicBezTo>
                  <a:close/>
                </a:path>
              </a:pathLst>
            </a:custGeom>
            <a:solidFill>
              <a:schemeClr val="accent2"/>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1555" name="Google Shape;1555;p52"/>
            <p:cNvSpPr/>
            <p:nvPr/>
          </p:nvSpPr>
          <p:spPr>
            <a:xfrm>
              <a:off x="1104183" y="3762214"/>
              <a:ext cx="9862" cy="34994"/>
            </a:xfrm>
            <a:custGeom>
              <a:avLst/>
              <a:gdLst/>
              <a:ahLst/>
              <a:cxnLst/>
              <a:rect l="l" t="t" r="r" b="b"/>
              <a:pathLst>
                <a:path w="290" h="1029" extrusionOk="0">
                  <a:moveTo>
                    <a:pt x="145" y="0"/>
                  </a:moveTo>
                  <a:cubicBezTo>
                    <a:pt x="111" y="0"/>
                    <a:pt x="43" y="34"/>
                    <a:pt x="43" y="68"/>
                  </a:cubicBezTo>
                  <a:cubicBezTo>
                    <a:pt x="43" y="247"/>
                    <a:pt x="1" y="391"/>
                    <a:pt x="1" y="535"/>
                  </a:cubicBezTo>
                  <a:cubicBezTo>
                    <a:pt x="1" y="705"/>
                    <a:pt x="43" y="816"/>
                    <a:pt x="77" y="960"/>
                  </a:cubicBezTo>
                  <a:cubicBezTo>
                    <a:pt x="77" y="1028"/>
                    <a:pt x="111" y="1028"/>
                    <a:pt x="179" y="1028"/>
                  </a:cubicBezTo>
                  <a:cubicBezTo>
                    <a:pt x="213" y="1028"/>
                    <a:pt x="290" y="994"/>
                    <a:pt x="290" y="918"/>
                  </a:cubicBezTo>
                  <a:lnTo>
                    <a:pt x="290" y="493"/>
                  </a:lnTo>
                  <a:cubicBezTo>
                    <a:pt x="290" y="357"/>
                    <a:pt x="256" y="213"/>
                    <a:pt x="256" y="68"/>
                  </a:cubicBezTo>
                  <a:cubicBezTo>
                    <a:pt x="256" y="34"/>
                    <a:pt x="213" y="0"/>
                    <a:pt x="145" y="0"/>
                  </a:cubicBezTo>
                  <a:close/>
                </a:path>
              </a:pathLst>
            </a:custGeom>
            <a:solidFill>
              <a:schemeClr val="accent2"/>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1556" name="Google Shape;1556;p52"/>
            <p:cNvSpPr/>
            <p:nvPr/>
          </p:nvSpPr>
          <p:spPr>
            <a:xfrm>
              <a:off x="1140299" y="3744292"/>
              <a:ext cx="13331" cy="31219"/>
            </a:xfrm>
            <a:custGeom>
              <a:avLst/>
              <a:gdLst/>
              <a:ahLst/>
              <a:cxnLst/>
              <a:rect l="l" t="t" r="r" b="b"/>
              <a:pathLst>
                <a:path w="392" h="918" extrusionOk="0">
                  <a:moveTo>
                    <a:pt x="213" y="1"/>
                  </a:moveTo>
                  <a:cubicBezTo>
                    <a:pt x="145" y="1"/>
                    <a:pt x="111" y="35"/>
                    <a:pt x="77" y="69"/>
                  </a:cubicBezTo>
                  <a:cubicBezTo>
                    <a:pt x="77" y="213"/>
                    <a:pt x="43" y="315"/>
                    <a:pt x="43" y="459"/>
                  </a:cubicBezTo>
                  <a:cubicBezTo>
                    <a:pt x="43" y="493"/>
                    <a:pt x="1" y="561"/>
                    <a:pt x="1" y="638"/>
                  </a:cubicBezTo>
                  <a:cubicBezTo>
                    <a:pt x="43" y="672"/>
                    <a:pt x="43" y="740"/>
                    <a:pt x="43" y="774"/>
                  </a:cubicBezTo>
                  <a:cubicBezTo>
                    <a:pt x="77" y="884"/>
                    <a:pt x="111" y="918"/>
                    <a:pt x="179" y="918"/>
                  </a:cubicBezTo>
                  <a:cubicBezTo>
                    <a:pt x="256" y="918"/>
                    <a:pt x="290" y="884"/>
                    <a:pt x="324" y="808"/>
                  </a:cubicBezTo>
                  <a:cubicBezTo>
                    <a:pt x="324" y="774"/>
                    <a:pt x="358" y="740"/>
                    <a:pt x="391" y="672"/>
                  </a:cubicBezTo>
                  <a:lnTo>
                    <a:pt x="391" y="459"/>
                  </a:lnTo>
                  <a:cubicBezTo>
                    <a:pt x="391" y="349"/>
                    <a:pt x="358" y="213"/>
                    <a:pt x="324" y="69"/>
                  </a:cubicBezTo>
                  <a:cubicBezTo>
                    <a:pt x="290" y="35"/>
                    <a:pt x="256" y="1"/>
                    <a:pt x="213" y="1"/>
                  </a:cubicBezTo>
                  <a:close/>
                </a:path>
              </a:pathLst>
            </a:custGeom>
            <a:solidFill>
              <a:schemeClr val="accent2"/>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1557" name="Google Shape;1557;p52"/>
            <p:cNvSpPr/>
            <p:nvPr/>
          </p:nvSpPr>
          <p:spPr>
            <a:xfrm>
              <a:off x="1068101" y="3475633"/>
              <a:ext cx="15916" cy="30369"/>
            </a:xfrm>
            <a:custGeom>
              <a:avLst/>
              <a:gdLst/>
              <a:ahLst/>
              <a:cxnLst/>
              <a:rect l="l" t="t" r="r" b="b"/>
              <a:pathLst>
                <a:path w="468" h="893" extrusionOk="0">
                  <a:moveTo>
                    <a:pt x="323" y="0"/>
                  </a:moveTo>
                  <a:cubicBezTo>
                    <a:pt x="289" y="0"/>
                    <a:pt x="255" y="0"/>
                    <a:pt x="212" y="77"/>
                  </a:cubicBezTo>
                  <a:cubicBezTo>
                    <a:pt x="178" y="179"/>
                    <a:pt x="144" y="289"/>
                    <a:pt x="110" y="425"/>
                  </a:cubicBezTo>
                  <a:cubicBezTo>
                    <a:pt x="76" y="502"/>
                    <a:pt x="0" y="637"/>
                    <a:pt x="42" y="748"/>
                  </a:cubicBezTo>
                  <a:cubicBezTo>
                    <a:pt x="42" y="816"/>
                    <a:pt x="110" y="892"/>
                    <a:pt x="178" y="892"/>
                  </a:cubicBezTo>
                  <a:cubicBezTo>
                    <a:pt x="178" y="892"/>
                    <a:pt x="212" y="850"/>
                    <a:pt x="255" y="850"/>
                  </a:cubicBezTo>
                  <a:cubicBezTo>
                    <a:pt x="357" y="748"/>
                    <a:pt x="357" y="603"/>
                    <a:pt x="391" y="502"/>
                  </a:cubicBezTo>
                  <a:cubicBezTo>
                    <a:pt x="425" y="357"/>
                    <a:pt x="425" y="213"/>
                    <a:pt x="467" y="111"/>
                  </a:cubicBezTo>
                  <a:cubicBezTo>
                    <a:pt x="467" y="43"/>
                    <a:pt x="391" y="0"/>
                    <a:pt x="323" y="0"/>
                  </a:cubicBezTo>
                  <a:close/>
                </a:path>
              </a:pathLst>
            </a:custGeom>
            <a:solidFill>
              <a:schemeClr val="accent2"/>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1558" name="Google Shape;1558;p52"/>
            <p:cNvSpPr/>
            <p:nvPr/>
          </p:nvSpPr>
          <p:spPr>
            <a:xfrm>
              <a:off x="1201853" y="3747761"/>
              <a:ext cx="13297" cy="31219"/>
            </a:xfrm>
            <a:custGeom>
              <a:avLst/>
              <a:gdLst/>
              <a:ahLst/>
              <a:cxnLst/>
              <a:rect l="l" t="t" r="r" b="b"/>
              <a:pathLst>
                <a:path w="391" h="918" extrusionOk="0">
                  <a:moveTo>
                    <a:pt x="246" y="1"/>
                  </a:moveTo>
                  <a:cubicBezTo>
                    <a:pt x="179" y="1"/>
                    <a:pt x="102" y="34"/>
                    <a:pt x="102" y="111"/>
                  </a:cubicBezTo>
                  <a:cubicBezTo>
                    <a:pt x="102" y="247"/>
                    <a:pt x="68" y="357"/>
                    <a:pt x="68" y="459"/>
                  </a:cubicBezTo>
                  <a:cubicBezTo>
                    <a:pt x="34" y="604"/>
                    <a:pt x="0" y="706"/>
                    <a:pt x="34" y="816"/>
                  </a:cubicBezTo>
                  <a:cubicBezTo>
                    <a:pt x="34" y="884"/>
                    <a:pt x="68" y="918"/>
                    <a:pt x="145" y="918"/>
                  </a:cubicBezTo>
                  <a:cubicBezTo>
                    <a:pt x="145" y="918"/>
                    <a:pt x="179" y="918"/>
                    <a:pt x="179" y="884"/>
                  </a:cubicBezTo>
                  <a:cubicBezTo>
                    <a:pt x="391" y="706"/>
                    <a:pt x="391" y="357"/>
                    <a:pt x="357" y="111"/>
                  </a:cubicBezTo>
                  <a:cubicBezTo>
                    <a:pt x="357" y="34"/>
                    <a:pt x="280" y="1"/>
                    <a:pt x="246" y="1"/>
                  </a:cubicBezTo>
                  <a:close/>
                </a:path>
              </a:pathLst>
            </a:custGeom>
            <a:solidFill>
              <a:schemeClr val="accent2"/>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1559" name="Google Shape;1559;p52"/>
            <p:cNvSpPr/>
            <p:nvPr/>
          </p:nvSpPr>
          <p:spPr>
            <a:xfrm>
              <a:off x="1161962" y="3813905"/>
              <a:ext cx="13331" cy="32681"/>
            </a:xfrm>
            <a:custGeom>
              <a:avLst/>
              <a:gdLst/>
              <a:ahLst/>
              <a:cxnLst/>
              <a:rect l="l" t="t" r="r" b="b"/>
              <a:pathLst>
                <a:path w="392" h="961" extrusionOk="0">
                  <a:moveTo>
                    <a:pt x="179" y="1"/>
                  </a:moveTo>
                  <a:cubicBezTo>
                    <a:pt x="145" y="1"/>
                    <a:pt x="111" y="35"/>
                    <a:pt x="111" y="111"/>
                  </a:cubicBezTo>
                  <a:cubicBezTo>
                    <a:pt x="77" y="358"/>
                    <a:pt x="1" y="638"/>
                    <a:pt x="111" y="884"/>
                  </a:cubicBezTo>
                  <a:cubicBezTo>
                    <a:pt x="111" y="961"/>
                    <a:pt x="145" y="961"/>
                    <a:pt x="179" y="961"/>
                  </a:cubicBezTo>
                  <a:cubicBezTo>
                    <a:pt x="213" y="961"/>
                    <a:pt x="256" y="961"/>
                    <a:pt x="290" y="884"/>
                  </a:cubicBezTo>
                  <a:cubicBezTo>
                    <a:pt x="392" y="638"/>
                    <a:pt x="324" y="358"/>
                    <a:pt x="290" y="111"/>
                  </a:cubicBezTo>
                  <a:cubicBezTo>
                    <a:pt x="290" y="35"/>
                    <a:pt x="256" y="1"/>
                    <a:pt x="179" y="1"/>
                  </a:cubicBezTo>
                  <a:close/>
                </a:path>
              </a:pathLst>
            </a:custGeom>
            <a:solidFill>
              <a:schemeClr val="accent2"/>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1560" name="Google Shape;1560;p52"/>
            <p:cNvSpPr/>
            <p:nvPr/>
          </p:nvSpPr>
          <p:spPr>
            <a:xfrm>
              <a:off x="1129621" y="3834412"/>
              <a:ext cx="13331" cy="32681"/>
            </a:xfrm>
            <a:custGeom>
              <a:avLst/>
              <a:gdLst/>
              <a:ahLst/>
              <a:cxnLst/>
              <a:rect l="l" t="t" r="r" b="b"/>
              <a:pathLst>
                <a:path w="392" h="961" extrusionOk="0">
                  <a:moveTo>
                    <a:pt x="213" y="1"/>
                  </a:moveTo>
                  <a:cubicBezTo>
                    <a:pt x="179" y="1"/>
                    <a:pt x="102" y="35"/>
                    <a:pt x="102" y="111"/>
                  </a:cubicBezTo>
                  <a:cubicBezTo>
                    <a:pt x="68" y="358"/>
                    <a:pt x="0" y="604"/>
                    <a:pt x="34" y="850"/>
                  </a:cubicBezTo>
                  <a:cubicBezTo>
                    <a:pt x="68" y="918"/>
                    <a:pt x="102" y="961"/>
                    <a:pt x="145" y="961"/>
                  </a:cubicBezTo>
                  <a:cubicBezTo>
                    <a:pt x="179" y="961"/>
                    <a:pt x="213" y="918"/>
                    <a:pt x="247" y="884"/>
                  </a:cubicBezTo>
                  <a:cubicBezTo>
                    <a:pt x="391" y="672"/>
                    <a:pt x="357" y="358"/>
                    <a:pt x="315" y="111"/>
                  </a:cubicBezTo>
                  <a:cubicBezTo>
                    <a:pt x="315" y="35"/>
                    <a:pt x="247" y="1"/>
                    <a:pt x="213" y="1"/>
                  </a:cubicBezTo>
                  <a:close/>
                </a:path>
              </a:pathLst>
            </a:custGeom>
            <a:solidFill>
              <a:schemeClr val="accent2"/>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1561" name="Google Shape;1561;p52"/>
            <p:cNvSpPr/>
            <p:nvPr/>
          </p:nvSpPr>
          <p:spPr>
            <a:xfrm>
              <a:off x="1177877" y="3899434"/>
              <a:ext cx="13025" cy="31219"/>
            </a:xfrm>
            <a:custGeom>
              <a:avLst/>
              <a:gdLst/>
              <a:ahLst/>
              <a:cxnLst/>
              <a:rect l="l" t="t" r="r" b="b"/>
              <a:pathLst>
                <a:path w="383" h="918" extrusionOk="0">
                  <a:moveTo>
                    <a:pt x="246" y="0"/>
                  </a:moveTo>
                  <a:cubicBezTo>
                    <a:pt x="170" y="0"/>
                    <a:pt x="68" y="68"/>
                    <a:pt x="68" y="179"/>
                  </a:cubicBezTo>
                  <a:cubicBezTo>
                    <a:pt x="68" y="391"/>
                    <a:pt x="0" y="671"/>
                    <a:pt x="102" y="884"/>
                  </a:cubicBezTo>
                  <a:cubicBezTo>
                    <a:pt x="102" y="918"/>
                    <a:pt x="170" y="918"/>
                    <a:pt x="212" y="918"/>
                  </a:cubicBezTo>
                  <a:cubicBezTo>
                    <a:pt x="246" y="918"/>
                    <a:pt x="280" y="918"/>
                    <a:pt x="314" y="884"/>
                  </a:cubicBezTo>
                  <a:cubicBezTo>
                    <a:pt x="382" y="782"/>
                    <a:pt x="382" y="637"/>
                    <a:pt x="382" y="535"/>
                  </a:cubicBezTo>
                  <a:lnTo>
                    <a:pt x="382" y="179"/>
                  </a:lnTo>
                  <a:cubicBezTo>
                    <a:pt x="382" y="68"/>
                    <a:pt x="314" y="0"/>
                    <a:pt x="246" y="0"/>
                  </a:cubicBezTo>
                  <a:close/>
                </a:path>
              </a:pathLst>
            </a:custGeom>
            <a:solidFill>
              <a:schemeClr val="accent2"/>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1562" name="Google Shape;1562;p52"/>
            <p:cNvSpPr/>
            <p:nvPr/>
          </p:nvSpPr>
          <p:spPr>
            <a:xfrm>
              <a:off x="1231881" y="3893347"/>
              <a:ext cx="16800" cy="32681"/>
            </a:xfrm>
            <a:custGeom>
              <a:avLst/>
              <a:gdLst/>
              <a:ahLst/>
              <a:cxnLst/>
              <a:rect l="l" t="t" r="r" b="b"/>
              <a:pathLst>
                <a:path w="494" h="961" extrusionOk="0">
                  <a:moveTo>
                    <a:pt x="179" y="1"/>
                  </a:moveTo>
                  <a:cubicBezTo>
                    <a:pt x="111" y="1"/>
                    <a:pt x="35" y="35"/>
                    <a:pt x="35" y="145"/>
                  </a:cubicBezTo>
                  <a:cubicBezTo>
                    <a:pt x="35" y="392"/>
                    <a:pt x="1" y="714"/>
                    <a:pt x="179" y="927"/>
                  </a:cubicBezTo>
                  <a:cubicBezTo>
                    <a:pt x="213" y="927"/>
                    <a:pt x="247" y="961"/>
                    <a:pt x="281" y="961"/>
                  </a:cubicBezTo>
                  <a:cubicBezTo>
                    <a:pt x="323" y="961"/>
                    <a:pt x="357" y="927"/>
                    <a:pt x="391" y="884"/>
                  </a:cubicBezTo>
                  <a:cubicBezTo>
                    <a:pt x="493" y="638"/>
                    <a:pt x="391" y="324"/>
                    <a:pt x="357" y="111"/>
                  </a:cubicBezTo>
                  <a:cubicBezTo>
                    <a:pt x="323" y="35"/>
                    <a:pt x="247" y="1"/>
                    <a:pt x="179" y="1"/>
                  </a:cubicBezTo>
                  <a:close/>
                </a:path>
              </a:pathLst>
            </a:custGeom>
            <a:solidFill>
              <a:schemeClr val="accent2"/>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1563" name="Google Shape;1563;p52"/>
            <p:cNvSpPr/>
            <p:nvPr/>
          </p:nvSpPr>
          <p:spPr>
            <a:xfrm>
              <a:off x="1281294" y="3875459"/>
              <a:ext cx="16766" cy="25166"/>
            </a:xfrm>
            <a:custGeom>
              <a:avLst/>
              <a:gdLst/>
              <a:ahLst/>
              <a:cxnLst/>
              <a:rect l="l" t="t" r="r" b="b"/>
              <a:pathLst>
                <a:path w="493" h="740" extrusionOk="0">
                  <a:moveTo>
                    <a:pt x="179" y="0"/>
                  </a:moveTo>
                  <a:cubicBezTo>
                    <a:pt x="102" y="0"/>
                    <a:pt x="68" y="34"/>
                    <a:pt x="34" y="136"/>
                  </a:cubicBezTo>
                  <a:lnTo>
                    <a:pt x="34" y="425"/>
                  </a:lnTo>
                  <a:cubicBezTo>
                    <a:pt x="34" y="527"/>
                    <a:pt x="0" y="637"/>
                    <a:pt x="102" y="705"/>
                  </a:cubicBezTo>
                  <a:cubicBezTo>
                    <a:pt x="145" y="739"/>
                    <a:pt x="179" y="739"/>
                    <a:pt x="213" y="739"/>
                  </a:cubicBezTo>
                  <a:lnTo>
                    <a:pt x="281" y="739"/>
                  </a:lnTo>
                  <a:cubicBezTo>
                    <a:pt x="493" y="637"/>
                    <a:pt x="357" y="281"/>
                    <a:pt x="315" y="102"/>
                  </a:cubicBezTo>
                  <a:cubicBezTo>
                    <a:pt x="281" y="34"/>
                    <a:pt x="213" y="0"/>
                    <a:pt x="179" y="0"/>
                  </a:cubicBezTo>
                  <a:close/>
                </a:path>
              </a:pathLst>
            </a:custGeom>
            <a:solidFill>
              <a:schemeClr val="accent2"/>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1564" name="Google Shape;1564;p52"/>
            <p:cNvSpPr/>
            <p:nvPr/>
          </p:nvSpPr>
          <p:spPr>
            <a:xfrm>
              <a:off x="1244022" y="3809280"/>
              <a:ext cx="9556" cy="25166"/>
            </a:xfrm>
            <a:custGeom>
              <a:avLst/>
              <a:gdLst/>
              <a:ahLst/>
              <a:cxnLst/>
              <a:rect l="l" t="t" r="r" b="b"/>
              <a:pathLst>
                <a:path w="281" h="740" extrusionOk="0">
                  <a:moveTo>
                    <a:pt x="136" y="1"/>
                  </a:moveTo>
                  <a:cubicBezTo>
                    <a:pt x="102" y="1"/>
                    <a:pt x="34" y="35"/>
                    <a:pt x="34" y="103"/>
                  </a:cubicBezTo>
                  <a:cubicBezTo>
                    <a:pt x="34" y="213"/>
                    <a:pt x="34" y="315"/>
                    <a:pt x="0" y="383"/>
                  </a:cubicBezTo>
                  <a:lnTo>
                    <a:pt x="0" y="528"/>
                  </a:lnTo>
                  <a:cubicBezTo>
                    <a:pt x="0" y="562"/>
                    <a:pt x="34" y="638"/>
                    <a:pt x="34" y="672"/>
                  </a:cubicBezTo>
                  <a:cubicBezTo>
                    <a:pt x="68" y="740"/>
                    <a:pt x="102" y="740"/>
                    <a:pt x="136" y="740"/>
                  </a:cubicBezTo>
                  <a:cubicBezTo>
                    <a:pt x="179" y="740"/>
                    <a:pt x="247" y="740"/>
                    <a:pt x="247" y="672"/>
                  </a:cubicBezTo>
                  <a:cubicBezTo>
                    <a:pt x="247" y="638"/>
                    <a:pt x="281" y="562"/>
                    <a:pt x="281" y="528"/>
                  </a:cubicBezTo>
                  <a:lnTo>
                    <a:pt x="281" y="383"/>
                  </a:lnTo>
                  <a:cubicBezTo>
                    <a:pt x="281" y="315"/>
                    <a:pt x="247" y="213"/>
                    <a:pt x="247" y="103"/>
                  </a:cubicBezTo>
                  <a:cubicBezTo>
                    <a:pt x="247" y="35"/>
                    <a:pt x="213" y="1"/>
                    <a:pt x="136" y="1"/>
                  </a:cubicBezTo>
                  <a:close/>
                </a:path>
              </a:pathLst>
            </a:custGeom>
            <a:solidFill>
              <a:schemeClr val="accent2"/>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1565" name="Google Shape;1565;p52"/>
            <p:cNvSpPr/>
            <p:nvPr/>
          </p:nvSpPr>
          <p:spPr>
            <a:xfrm>
              <a:off x="1294557" y="3765955"/>
              <a:ext cx="14487" cy="32409"/>
            </a:xfrm>
            <a:custGeom>
              <a:avLst/>
              <a:gdLst/>
              <a:ahLst/>
              <a:cxnLst/>
              <a:rect l="l" t="t" r="r" b="b"/>
              <a:pathLst>
                <a:path w="426" h="953" extrusionOk="0">
                  <a:moveTo>
                    <a:pt x="213" y="1"/>
                  </a:moveTo>
                  <a:cubicBezTo>
                    <a:pt x="137" y="1"/>
                    <a:pt x="69" y="69"/>
                    <a:pt x="69" y="137"/>
                  </a:cubicBezTo>
                  <a:cubicBezTo>
                    <a:pt x="35" y="281"/>
                    <a:pt x="35" y="425"/>
                    <a:pt x="35" y="527"/>
                  </a:cubicBezTo>
                  <a:cubicBezTo>
                    <a:pt x="1" y="672"/>
                    <a:pt x="1" y="774"/>
                    <a:pt x="103" y="918"/>
                  </a:cubicBezTo>
                  <a:cubicBezTo>
                    <a:pt x="103" y="952"/>
                    <a:pt x="179" y="952"/>
                    <a:pt x="213" y="952"/>
                  </a:cubicBezTo>
                  <a:cubicBezTo>
                    <a:pt x="247" y="952"/>
                    <a:pt x="281" y="952"/>
                    <a:pt x="315" y="918"/>
                  </a:cubicBezTo>
                  <a:cubicBezTo>
                    <a:pt x="426" y="774"/>
                    <a:pt x="392" y="672"/>
                    <a:pt x="392" y="527"/>
                  </a:cubicBezTo>
                  <a:cubicBezTo>
                    <a:pt x="392" y="425"/>
                    <a:pt x="349" y="281"/>
                    <a:pt x="349" y="137"/>
                  </a:cubicBezTo>
                  <a:cubicBezTo>
                    <a:pt x="349" y="69"/>
                    <a:pt x="281" y="1"/>
                    <a:pt x="213" y="1"/>
                  </a:cubicBezTo>
                  <a:close/>
                </a:path>
              </a:pathLst>
            </a:custGeom>
            <a:solidFill>
              <a:schemeClr val="accent2"/>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1566" name="Google Shape;1566;p52"/>
            <p:cNvSpPr/>
            <p:nvPr/>
          </p:nvSpPr>
          <p:spPr>
            <a:xfrm>
              <a:off x="1257319" y="3717732"/>
              <a:ext cx="11869" cy="21697"/>
            </a:xfrm>
            <a:custGeom>
              <a:avLst/>
              <a:gdLst/>
              <a:ahLst/>
              <a:cxnLst/>
              <a:rect l="l" t="t" r="r" b="b"/>
              <a:pathLst>
                <a:path w="349" h="638" extrusionOk="0">
                  <a:moveTo>
                    <a:pt x="213" y="0"/>
                  </a:moveTo>
                  <a:cubicBezTo>
                    <a:pt x="136" y="0"/>
                    <a:pt x="68" y="34"/>
                    <a:pt x="68" y="144"/>
                  </a:cubicBezTo>
                  <a:cubicBezTo>
                    <a:pt x="102" y="246"/>
                    <a:pt x="68" y="391"/>
                    <a:pt x="34" y="493"/>
                  </a:cubicBezTo>
                  <a:cubicBezTo>
                    <a:pt x="0" y="569"/>
                    <a:pt x="68" y="637"/>
                    <a:pt x="170" y="637"/>
                  </a:cubicBezTo>
                  <a:cubicBezTo>
                    <a:pt x="213" y="637"/>
                    <a:pt x="246" y="637"/>
                    <a:pt x="246" y="603"/>
                  </a:cubicBezTo>
                  <a:cubicBezTo>
                    <a:pt x="348" y="425"/>
                    <a:pt x="348" y="280"/>
                    <a:pt x="314" y="102"/>
                  </a:cubicBezTo>
                  <a:cubicBezTo>
                    <a:pt x="314" y="34"/>
                    <a:pt x="280" y="0"/>
                    <a:pt x="213" y="0"/>
                  </a:cubicBezTo>
                  <a:close/>
                </a:path>
              </a:pathLst>
            </a:custGeom>
            <a:solidFill>
              <a:schemeClr val="accent2"/>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1567" name="Google Shape;1567;p52"/>
            <p:cNvSpPr/>
            <p:nvPr/>
          </p:nvSpPr>
          <p:spPr>
            <a:xfrm>
              <a:off x="1312479" y="3675529"/>
              <a:ext cx="12175" cy="26628"/>
            </a:xfrm>
            <a:custGeom>
              <a:avLst/>
              <a:gdLst/>
              <a:ahLst/>
              <a:cxnLst/>
              <a:rect l="l" t="t" r="r" b="b"/>
              <a:pathLst>
                <a:path w="358" h="783" extrusionOk="0">
                  <a:moveTo>
                    <a:pt x="213" y="1"/>
                  </a:moveTo>
                  <a:cubicBezTo>
                    <a:pt x="145" y="1"/>
                    <a:pt x="35" y="35"/>
                    <a:pt x="35" y="145"/>
                  </a:cubicBezTo>
                  <a:cubicBezTo>
                    <a:pt x="35" y="247"/>
                    <a:pt x="35" y="358"/>
                    <a:pt x="1" y="426"/>
                  </a:cubicBezTo>
                  <a:cubicBezTo>
                    <a:pt x="1" y="536"/>
                    <a:pt x="1" y="638"/>
                    <a:pt x="35" y="748"/>
                  </a:cubicBezTo>
                  <a:cubicBezTo>
                    <a:pt x="77" y="782"/>
                    <a:pt x="111" y="782"/>
                    <a:pt x="145" y="782"/>
                  </a:cubicBezTo>
                  <a:cubicBezTo>
                    <a:pt x="179" y="782"/>
                    <a:pt x="213" y="782"/>
                    <a:pt x="247" y="748"/>
                  </a:cubicBezTo>
                  <a:cubicBezTo>
                    <a:pt x="323" y="672"/>
                    <a:pt x="357" y="536"/>
                    <a:pt x="357" y="426"/>
                  </a:cubicBezTo>
                  <a:cubicBezTo>
                    <a:pt x="357" y="324"/>
                    <a:pt x="357" y="213"/>
                    <a:pt x="323" y="111"/>
                  </a:cubicBezTo>
                  <a:cubicBezTo>
                    <a:pt x="323" y="35"/>
                    <a:pt x="247" y="1"/>
                    <a:pt x="213" y="1"/>
                  </a:cubicBezTo>
                  <a:close/>
                </a:path>
              </a:pathLst>
            </a:custGeom>
            <a:solidFill>
              <a:schemeClr val="accent2"/>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1568" name="Google Shape;1568;p52"/>
            <p:cNvSpPr/>
            <p:nvPr/>
          </p:nvSpPr>
          <p:spPr>
            <a:xfrm>
              <a:off x="1269154" y="3622681"/>
              <a:ext cx="9862" cy="20541"/>
            </a:xfrm>
            <a:custGeom>
              <a:avLst/>
              <a:gdLst/>
              <a:ahLst/>
              <a:cxnLst/>
              <a:rect l="l" t="t" r="r" b="b"/>
              <a:pathLst>
                <a:path w="290" h="604" extrusionOk="0">
                  <a:moveTo>
                    <a:pt x="145" y="0"/>
                  </a:moveTo>
                  <a:cubicBezTo>
                    <a:pt x="111" y="0"/>
                    <a:pt x="77" y="34"/>
                    <a:pt x="77" y="68"/>
                  </a:cubicBezTo>
                  <a:cubicBezTo>
                    <a:pt x="0" y="247"/>
                    <a:pt x="0" y="425"/>
                    <a:pt x="77" y="561"/>
                  </a:cubicBezTo>
                  <a:cubicBezTo>
                    <a:pt x="111" y="603"/>
                    <a:pt x="111" y="603"/>
                    <a:pt x="145" y="603"/>
                  </a:cubicBezTo>
                  <a:cubicBezTo>
                    <a:pt x="179" y="603"/>
                    <a:pt x="213" y="603"/>
                    <a:pt x="213" y="561"/>
                  </a:cubicBezTo>
                  <a:cubicBezTo>
                    <a:pt x="247" y="425"/>
                    <a:pt x="247" y="281"/>
                    <a:pt x="247" y="136"/>
                  </a:cubicBezTo>
                  <a:cubicBezTo>
                    <a:pt x="289" y="68"/>
                    <a:pt x="213" y="0"/>
                    <a:pt x="145" y="0"/>
                  </a:cubicBezTo>
                  <a:close/>
                </a:path>
              </a:pathLst>
            </a:custGeom>
            <a:solidFill>
              <a:schemeClr val="accent2"/>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1569" name="Google Shape;1569;p52"/>
            <p:cNvSpPr/>
            <p:nvPr/>
          </p:nvSpPr>
          <p:spPr>
            <a:xfrm>
              <a:off x="1309010" y="3568371"/>
              <a:ext cx="11903" cy="24281"/>
            </a:xfrm>
            <a:custGeom>
              <a:avLst/>
              <a:gdLst/>
              <a:ahLst/>
              <a:cxnLst/>
              <a:rect l="l" t="t" r="r" b="b"/>
              <a:pathLst>
                <a:path w="350" h="714" extrusionOk="0">
                  <a:moveTo>
                    <a:pt x="103" y="0"/>
                  </a:moveTo>
                  <a:cubicBezTo>
                    <a:pt x="69" y="0"/>
                    <a:pt x="1" y="34"/>
                    <a:pt x="1" y="111"/>
                  </a:cubicBezTo>
                  <a:cubicBezTo>
                    <a:pt x="1" y="179"/>
                    <a:pt x="35" y="289"/>
                    <a:pt x="35" y="357"/>
                  </a:cubicBezTo>
                  <a:cubicBezTo>
                    <a:pt x="35" y="459"/>
                    <a:pt x="69" y="535"/>
                    <a:pt x="103" y="637"/>
                  </a:cubicBezTo>
                  <a:cubicBezTo>
                    <a:pt x="103" y="671"/>
                    <a:pt x="179" y="714"/>
                    <a:pt x="213" y="714"/>
                  </a:cubicBezTo>
                  <a:lnTo>
                    <a:pt x="247" y="714"/>
                  </a:lnTo>
                  <a:lnTo>
                    <a:pt x="281" y="714"/>
                  </a:lnTo>
                  <a:cubicBezTo>
                    <a:pt x="315" y="671"/>
                    <a:pt x="349" y="637"/>
                    <a:pt x="349" y="603"/>
                  </a:cubicBezTo>
                  <a:cubicBezTo>
                    <a:pt x="349" y="501"/>
                    <a:pt x="349" y="391"/>
                    <a:pt x="281" y="323"/>
                  </a:cubicBezTo>
                  <a:cubicBezTo>
                    <a:pt x="281" y="213"/>
                    <a:pt x="213" y="145"/>
                    <a:pt x="179" y="34"/>
                  </a:cubicBezTo>
                  <a:cubicBezTo>
                    <a:pt x="179" y="0"/>
                    <a:pt x="137" y="0"/>
                    <a:pt x="103" y="0"/>
                  </a:cubicBezTo>
                  <a:close/>
                </a:path>
              </a:pathLst>
            </a:custGeom>
            <a:solidFill>
              <a:schemeClr val="accent2"/>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1570" name="Google Shape;1570;p52"/>
            <p:cNvSpPr/>
            <p:nvPr/>
          </p:nvSpPr>
          <p:spPr>
            <a:xfrm>
              <a:off x="1275207" y="3549293"/>
              <a:ext cx="9590" cy="31219"/>
            </a:xfrm>
            <a:custGeom>
              <a:avLst/>
              <a:gdLst/>
              <a:ahLst/>
              <a:cxnLst/>
              <a:rect l="l" t="t" r="r" b="b"/>
              <a:pathLst>
                <a:path w="282" h="918" extrusionOk="0">
                  <a:moveTo>
                    <a:pt x="111" y="1"/>
                  </a:moveTo>
                  <a:cubicBezTo>
                    <a:pt x="69" y="1"/>
                    <a:pt x="35" y="35"/>
                    <a:pt x="35" y="69"/>
                  </a:cubicBezTo>
                  <a:cubicBezTo>
                    <a:pt x="1" y="213"/>
                    <a:pt x="1" y="349"/>
                    <a:pt x="1" y="493"/>
                  </a:cubicBezTo>
                  <a:cubicBezTo>
                    <a:pt x="1" y="638"/>
                    <a:pt x="69" y="740"/>
                    <a:pt x="111" y="884"/>
                  </a:cubicBezTo>
                  <a:cubicBezTo>
                    <a:pt x="111" y="918"/>
                    <a:pt x="145" y="918"/>
                    <a:pt x="179" y="918"/>
                  </a:cubicBezTo>
                  <a:cubicBezTo>
                    <a:pt x="213" y="918"/>
                    <a:pt x="213" y="918"/>
                    <a:pt x="247" y="884"/>
                  </a:cubicBezTo>
                  <a:cubicBezTo>
                    <a:pt x="247" y="740"/>
                    <a:pt x="281" y="595"/>
                    <a:pt x="281" y="493"/>
                  </a:cubicBezTo>
                  <a:cubicBezTo>
                    <a:pt x="247" y="349"/>
                    <a:pt x="213" y="213"/>
                    <a:pt x="179" y="69"/>
                  </a:cubicBezTo>
                  <a:cubicBezTo>
                    <a:pt x="179" y="35"/>
                    <a:pt x="145" y="1"/>
                    <a:pt x="111" y="1"/>
                  </a:cubicBezTo>
                  <a:close/>
                </a:path>
              </a:pathLst>
            </a:custGeom>
            <a:solidFill>
              <a:schemeClr val="accent2"/>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1571" name="Google Shape;1571;p52"/>
            <p:cNvSpPr/>
            <p:nvPr/>
          </p:nvSpPr>
          <p:spPr>
            <a:xfrm>
              <a:off x="1419671" y="3568371"/>
              <a:ext cx="21697" cy="19384"/>
            </a:xfrm>
            <a:custGeom>
              <a:avLst/>
              <a:gdLst/>
              <a:ahLst/>
              <a:cxnLst/>
              <a:rect l="l" t="t" r="r" b="b"/>
              <a:pathLst>
                <a:path w="638" h="570" extrusionOk="0">
                  <a:moveTo>
                    <a:pt x="111" y="0"/>
                  </a:moveTo>
                  <a:cubicBezTo>
                    <a:pt x="34" y="0"/>
                    <a:pt x="0" y="77"/>
                    <a:pt x="34" y="145"/>
                  </a:cubicBezTo>
                  <a:cubicBezTo>
                    <a:pt x="111" y="213"/>
                    <a:pt x="179" y="289"/>
                    <a:pt x="247" y="357"/>
                  </a:cubicBezTo>
                  <a:cubicBezTo>
                    <a:pt x="323" y="425"/>
                    <a:pt x="391" y="535"/>
                    <a:pt x="493" y="569"/>
                  </a:cubicBezTo>
                  <a:lnTo>
                    <a:pt x="493" y="569"/>
                  </a:lnTo>
                  <a:cubicBezTo>
                    <a:pt x="569" y="569"/>
                    <a:pt x="637" y="501"/>
                    <a:pt x="603" y="425"/>
                  </a:cubicBezTo>
                  <a:cubicBezTo>
                    <a:pt x="569" y="323"/>
                    <a:pt x="459" y="289"/>
                    <a:pt x="391" y="213"/>
                  </a:cubicBezTo>
                  <a:cubicBezTo>
                    <a:pt x="323" y="145"/>
                    <a:pt x="213" y="77"/>
                    <a:pt x="145" y="0"/>
                  </a:cubicBezTo>
                  <a:close/>
                </a:path>
              </a:pathLst>
            </a:custGeom>
            <a:solidFill>
              <a:schemeClr val="accent2"/>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1572" name="Google Shape;1572;p52"/>
            <p:cNvSpPr/>
            <p:nvPr/>
          </p:nvSpPr>
          <p:spPr>
            <a:xfrm>
              <a:off x="1416202" y="3531099"/>
              <a:ext cx="13025" cy="13331"/>
            </a:xfrm>
            <a:custGeom>
              <a:avLst/>
              <a:gdLst/>
              <a:ahLst/>
              <a:cxnLst/>
              <a:rect l="l" t="t" r="r" b="b"/>
              <a:pathLst>
                <a:path w="383" h="392" extrusionOk="0">
                  <a:moveTo>
                    <a:pt x="136" y="0"/>
                  </a:moveTo>
                  <a:cubicBezTo>
                    <a:pt x="68" y="0"/>
                    <a:pt x="0" y="111"/>
                    <a:pt x="34" y="179"/>
                  </a:cubicBezTo>
                  <a:cubicBezTo>
                    <a:pt x="102" y="247"/>
                    <a:pt x="136" y="323"/>
                    <a:pt x="247" y="357"/>
                  </a:cubicBezTo>
                  <a:cubicBezTo>
                    <a:pt x="247" y="391"/>
                    <a:pt x="247" y="391"/>
                    <a:pt x="281" y="391"/>
                  </a:cubicBezTo>
                  <a:cubicBezTo>
                    <a:pt x="315" y="391"/>
                    <a:pt x="383" y="323"/>
                    <a:pt x="383" y="247"/>
                  </a:cubicBezTo>
                  <a:cubicBezTo>
                    <a:pt x="315" y="145"/>
                    <a:pt x="281" y="111"/>
                    <a:pt x="170" y="34"/>
                  </a:cubicBezTo>
                  <a:close/>
                </a:path>
              </a:pathLst>
            </a:custGeom>
            <a:solidFill>
              <a:schemeClr val="accent2"/>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1573" name="Google Shape;1573;p52"/>
            <p:cNvSpPr/>
            <p:nvPr/>
          </p:nvSpPr>
          <p:spPr>
            <a:xfrm>
              <a:off x="1445074" y="3638256"/>
              <a:ext cx="27478" cy="27784"/>
            </a:xfrm>
            <a:custGeom>
              <a:avLst/>
              <a:gdLst/>
              <a:ahLst/>
              <a:cxnLst/>
              <a:rect l="l" t="t" r="r" b="b"/>
              <a:pathLst>
                <a:path w="808" h="817" extrusionOk="0">
                  <a:moveTo>
                    <a:pt x="103" y="1"/>
                  </a:moveTo>
                  <a:cubicBezTo>
                    <a:pt x="35" y="1"/>
                    <a:pt x="1" y="35"/>
                    <a:pt x="35" y="69"/>
                  </a:cubicBezTo>
                  <a:cubicBezTo>
                    <a:pt x="137" y="213"/>
                    <a:pt x="213" y="315"/>
                    <a:pt x="315" y="460"/>
                  </a:cubicBezTo>
                  <a:cubicBezTo>
                    <a:pt x="383" y="570"/>
                    <a:pt x="494" y="740"/>
                    <a:pt x="638" y="782"/>
                  </a:cubicBezTo>
                  <a:cubicBezTo>
                    <a:pt x="638" y="816"/>
                    <a:pt x="672" y="816"/>
                    <a:pt x="672" y="816"/>
                  </a:cubicBezTo>
                  <a:cubicBezTo>
                    <a:pt x="740" y="816"/>
                    <a:pt x="808" y="740"/>
                    <a:pt x="774" y="672"/>
                  </a:cubicBezTo>
                  <a:cubicBezTo>
                    <a:pt x="740" y="528"/>
                    <a:pt x="595" y="426"/>
                    <a:pt x="494" y="315"/>
                  </a:cubicBezTo>
                  <a:cubicBezTo>
                    <a:pt x="383" y="213"/>
                    <a:pt x="247" y="103"/>
                    <a:pt x="137" y="1"/>
                  </a:cubicBezTo>
                  <a:close/>
                </a:path>
              </a:pathLst>
            </a:custGeom>
            <a:solidFill>
              <a:schemeClr val="accent2"/>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1574" name="Google Shape;1574;p52"/>
            <p:cNvSpPr/>
            <p:nvPr/>
          </p:nvSpPr>
          <p:spPr>
            <a:xfrm>
              <a:off x="1484659" y="3646656"/>
              <a:ext cx="28940" cy="24009"/>
            </a:xfrm>
            <a:custGeom>
              <a:avLst/>
              <a:gdLst/>
              <a:ahLst/>
              <a:cxnLst/>
              <a:rect l="l" t="t" r="r" b="b"/>
              <a:pathLst>
                <a:path w="851" h="706" extrusionOk="0">
                  <a:moveTo>
                    <a:pt x="179" y="0"/>
                  </a:moveTo>
                  <a:cubicBezTo>
                    <a:pt x="69" y="0"/>
                    <a:pt x="1" y="111"/>
                    <a:pt x="69" y="213"/>
                  </a:cubicBezTo>
                  <a:cubicBezTo>
                    <a:pt x="179" y="281"/>
                    <a:pt x="247" y="391"/>
                    <a:pt x="357" y="493"/>
                  </a:cubicBezTo>
                  <a:cubicBezTo>
                    <a:pt x="425" y="569"/>
                    <a:pt x="536" y="705"/>
                    <a:pt x="672" y="705"/>
                  </a:cubicBezTo>
                  <a:lnTo>
                    <a:pt x="706" y="705"/>
                  </a:lnTo>
                  <a:cubicBezTo>
                    <a:pt x="782" y="705"/>
                    <a:pt x="850" y="637"/>
                    <a:pt x="850" y="569"/>
                  </a:cubicBezTo>
                  <a:cubicBezTo>
                    <a:pt x="816" y="425"/>
                    <a:pt x="672" y="323"/>
                    <a:pt x="570" y="247"/>
                  </a:cubicBezTo>
                  <a:cubicBezTo>
                    <a:pt x="459" y="145"/>
                    <a:pt x="357" y="68"/>
                    <a:pt x="213" y="0"/>
                  </a:cubicBezTo>
                  <a:close/>
                </a:path>
              </a:pathLst>
            </a:custGeom>
            <a:solidFill>
              <a:schemeClr val="accent2"/>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1575" name="Google Shape;1575;p52"/>
            <p:cNvSpPr/>
            <p:nvPr/>
          </p:nvSpPr>
          <p:spPr>
            <a:xfrm>
              <a:off x="1508634" y="3715419"/>
              <a:ext cx="32681" cy="32375"/>
            </a:xfrm>
            <a:custGeom>
              <a:avLst/>
              <a:gdLst/>
              <a:ahLst/>
              <a:cxnLst/>
              <a:rect l="l" t="t" r="r" b="b"/>
              <a:pathLst>
                <a:path w="961" h="952" extrusionOk="0">
                  <a:moveTo>
                    <a:pt x="179" y="0"/>
                  </a:moveTo>
                  <a:cubicBezTo>
                    <a:pt x="111" y="0"/>
                    <a:pt x="1" y="102"/>
                    <a:pt x="77" y="170"/>
                  </a:cubicBezTo>
                  <a:cubicBezTo>
                    <a:pt x="179" y="314"/>
                    <a:pt x="290" y="459"/>
                    <a:pt x="391" y="595"/>
                  </a:cubicBezTo>
                  <a:cubicBezTo>
                    <a:pt x="502" y="739"/>
                    <a:pt x="604" y="918"/>
                    <a:pt x="748" y="952"/>
                  </a:cubicBezTo>
                  <a:lnTo>
                    <a:pt x="782" y="952"/>
                  </a:lnTo>
                  <a:cubicBezTo>
                    <a:pt x="893" y="952"/>
                    <a:pt x="961" y="850"/>
                    <a:pt x="927" y="773"/>
                  </a:cubicBezTo>
                  <a:cubicBezTo>
                    <a:pt x="893" y="637"/>
                    <a:pt x="748" y="493"/>
                    <a:pt x="638" y="382"/>
                  </a:cubicBezTo>
                  <a:cubicBezTo>
                    <a:pt x="502" y="280"/>
                    <a:pt x="391" y="170"/>
                    <a:pt x="256" y="34"/>
                  </a:cubicBezTo>
                  <a:cubicBezTo>
                    <a:pt x="256" y="34"/>
                    <a:pt x="213" y="0"/>
                    <a:pt x="179" y="0"/>
                  </a:cubicBezTo>
                  <a:close/>
                </a:path>
              </a:pathLst>
            </a:custGeom>
            <a:solidFill>
              <a:schemeClr val="accent2"/>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1576" name="Google Shape;1576;p52"/>
            <p:cNvSpPr/>
            <p:nvPr/>
          </p:nvSpPr>
          <p:spPr>
            <a:xfrm>
              <a:off x="1553422" y="3706748"/>
              <a:ext cx="39619" cy="27750"/>
            </a:xfrm>
            <a:custGeom>
              <a:avLst/>
              <a:gdLst/>
              <a:ahLst/>
              <a:cxnLst/>
              <a:rect l="l" t="t" r="r" b="b"/>
              <a:pathLst>
                <a:path w="1165" h="816" extrusionOk="0">
                  <a:moveTo>
                    <a:pt x="170" y="0"/>
                  </a:moveTo>
                  <a:cubicBezTo>
                    <a:pt x="68" y="0"/>
                    <a:pt x="0" y="145"/>
                    <a:pt x="102" y="255"/>
                  </a:cubicBezTo>
                  <a:cubicBezTo>
                    <a:pt x="281" y="357"/>
                    <a:pt x="459" y="501"/>
                    <a:pt x="595" y="603"/>
                  </a:cubicBezTo>
                  <a:cubicBezTo>
                    <a:pt x="739" y="680"/>
                    <a:pt x="850" y="816"/>
                    <a:pt x="986" y="816"/>
                  </a:cubicBezTo>
                  <a:cubicBezTo>
                    <a:pt x="1020" y="816"/>
                    <a:pt x="1062" y="816"/>
                    <a:pt x="1096" y="782"/>
                  </a:cubicBezTo>
                  <a:cubicBezTo>
                    <a:pt x="1130" y="782"/>
                    <a:pt x="1164" y="748"/>
                    <a:pt x="1164" y="680"/>
                  </a:cubicBezTo>
                  <a:cubicBezTo>
                    <a:pt x="1164" y="467"/>
                    <a:pt x="986" y="391"/>
                    <a:pt x="807" y="323"/>
                  </a:cubicBezTo>
                  <a:cubicBezTo>
                    <a:pt x="637" y="213"/>
                    <a:pt x="459" y="111"/>
                    <a:pt x="247" y="0"/>
                  </a:cubicBezTo>
                  <a:close/>
                </a:path>
              </a:pathLst>
            </a:custGeom>
            <a:solidFill>
              <a:schemeClr val="accent2"/>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1577" name="Google Shape;1577;p52"/>
            <p:cNvSpPr/>
            <p:nvPr/>
          </p:nvSpPr>
          <p:spPr>
            <a:xfrm>
              <a:off x="1580866" y="3763370"/>
              <a:ext cx="30369" cy="24281"/>
            </a:xfrm>
            <a:custGeom>
              <a:avLst/>
              <a:gdLst/>
              <a:ahLst/>
              <a:cxnLst/>
              <a:rect l="l" t="t" r="r" b="b"/>
              <a:pathLst>
                <a:path w="893" h="714" extrusionOk="0">
                  <a:moveTo>
                    <a:pt x="179" y="0"/>
                  </a:moveTo>
                  <a:cubicBezTo>
                    <a:pt x="111" y="0"/>
                    <a:pt x="0" y="111"/>
                    <a:pt x="77" y="213"/>
                  </a:cubicBezTo>
                  <a:cubicBezTo>
                    <a:pt x="145" y="323"/>
                    <a:pt x="255" y="425"/>
                    <a:pt x="391" y="535"/>
                  </a:cubicBezTo>
                  <a:cubicBezTo>
                    <a:pt x="468" y="637"/>
                    <a:pt x="638" y="714"/>
                    <a:pt x="782" y="714"/>
                  </a:cubicBezTo>
                  <a:lnTo>
                    <a:pt x="782" y="714"/>
                  </a:lnTo>
                  <a:cubicBezTo>
                    <a:pt x="850" y="714"/>
                    <a:pt x="892" y="637"/>
                    <a:pt x="892" y="569"/>
                  </a:cubicBezTo>
                  <a:cubicBezTo>
                    <a:pt x="850" y="501"/>
                    <a:pt x="782" y="459"/>
                    <a:pt x="748" y="425"/>
                  </a:cubicBezTo>
                  <a:cubicBezTo>
                    <a:pt x="680" y="357"/>
                    <a:pt x="638" y="323"/>
                    <a:pt x="570" y="289"/>
                  </a:cubicBezTo>
                  <a:cubicBezTo>
                    <a:pt x="468" y="179"/>
                    <a:pt x="357" y="111"/>
                    <a:pt x="255" y="34"/>
                  </a:cubicBezTo>
                  <a:cubicBezTo>
                    <a:pt x="213" y="0"/>
                    <a:pt x="213" y="0"/>
                    <a:pt x="179" y="0"/>
                  </a:cubicBezTo>
                  <a:close/>
                </a:path>
              </a:pathLst>
            </a:custGeom>
            <a:solidFill>
              <a:schemeClr val="accent2"/>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1578" name="Google Shape;1578;p52"/>
            <p:cNvSpPr/>
            <p:nvPr/>
          </p:nvSpPr>
          <p:spPr>
            <a:xfrm>
              <a:off x="1634020" y="3756126"/>
              <a:ext cx="33531" cy="26628"/>
            </a:xfrm>
            <a:custGeom>
              <a:avLst/>
              <a:gdLst/>
              <a:ahLst/>
              <a:cxnLst/>
              <a:rect l="l" t="t" r="r" b="b"/>
              <a:pathLst>
                <a:path w="986" h="783" extrusionOk="0">
                  <a:moveTo>
                    <a:pt x="213" y="1"/>
                  </a:moveTo>
                  <a:cubicBezTo>
                    <a:pt x="102" y="1"/>
                    <a:pt x="0" y="111"/>
                    <a:pt x="68" y="213"/>
                  </a:cubicBezTo>
                  <a:cubicBezTo>
                    <a:pt x="179" y="358"/>
                    <a:pt x="247" y="460"/>
                    <a:pt x="391" y="570"/>
                  </a:cubicBezTo>
                  <a:cubicBezTo>
                    <a:pt x="493" y="672"/>
                    <a:pt x="604" y="782"/>
                    <a:pt x="773" y="782"/>
                  </a:cubicBezTo>
                  <a:lnTo>
                    <a:pt x="773" y="782"/>
                  </a:lnTo>
                  <a:cubicBezTo>
                    <a:pt x="918" y="782"/>
                    <a:pt x="986" y="638"/>
                    <a:pt x="918" y="536"/>
                  </a:cubicBezTo>
                  <a:cubicBezTo>
                    <a:pt x="850" y="392"/>
                    <a:pt x="739" y="358"/>
                    <a:pt x="638" y="290"/>
                  </a:cubicBezTo>
                  <a:cubicBezTo>
                    <a:pt x="527" y="213"/>
                    <a:pt x="425" y="145"/>
                    <a:pt x="315" y="35"/>
                  </a:cubicBezTo>
                  <a:cubicBezTo>
                    <a:pt x="281" y="1"/>
                    <a:pt x="247" y="1"/>
                    <a:pt x="213" y="1"/>
                  </a:cubicBezTo>
                  <a:close/>
                </a:path>
              </a:pathLst>
            </a:custGeom>
            <a:solidFill>
              <a:schemeClr val="accent2"/>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1579" name="Google Shape;1579;p52"/>
            <p:cNvSpPr/>
            <p:nvPr/>
          </p:nvSpPr>
          <p:spPr>
            <a:xfrm>
              <a:off x="1650786" y="3717732"/>
              <a:ext cx="25438" cy="22853"/>
            </a:xfrm>
            <a:custGeom>
              <a:avLst/>
              <a:gdLst/>
              <a:ahLst/>
              <a:cxnLst/>
              <a:rect l="l" t="t" r="r" b="b"/>
              <a:pathLst>
                <a:path w="748" h="672" extrusionOk="0">
                  <a:moveTo>
                    <a:pt x="213" y="0"/>
                  </a:moveTo>
                  <a:cubicBezTo>
                    <a:pt x="111" y="0"/>
                    <a:pt x="0" y="144"/>
                    <a:pt x="111" y="246"/>
                  </a:cubicBezTo>
                  <a:cubicBezTo>
                    <a:pt x="179" y="357"/>
                    <a:pt x="246" y="425"/>
                    <a:pt x="323" y="493"/>
                  </a:cubicBezTo>
                  <a:cubicBezTo>
                    <a:pt x="425" y="569"/>
                    <a:pt x="493" y="671"/>
                    <a:pt x="603" y="671"/>
                  </a:cubicBezTo>
                  <a:lnTo>
                    <a:pt x="637" y="637"/>
                  </a:lnTo>
                  <a:cubicBezTo>
                    <a:pt x="671" y="637"/>
                    <a:pt x="748" y="603"/>
                    <a:pt x="748" y="527"/>
                  </a:cubicBezTo>
                  <a:cubicBezTo>
                    <a:pt x="748" y="459"/>
                    <a:pt x="748" y="425"/>
                    <a:pt x="705" y="357"/>
                  </a:cubicBezTo>
                  <a:cubicBezTo>
                    <a:pt x="671" y="314"/>
                    <a:pt x="637" y="280"/>
                    <a:pt x="569" y="246"/>
                  </a:cubicBezTo>
                  <a:cubicBezTo>
                    <a:pt x="493" y="178"/>
                    <a:pt x="425" y="102"/>
                    <a:pt x="323" y="34"/>
                  </a:cubicBezTo>
                  <a:cubicBezTo>
                    <a:pt x="280" y="0"/>
                    <a:pt x="246" y="0"/>
                    <a:pt x="213" y="0"/>
                  </a:cubicBezTo>
                  <a:close/>
                </a:path>
              </a:pathLst>
            </a:custGeom>
            <a:solidFill>
              <a:schemeClr val="accent2"/>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1580" name="Google Shape;1580;p52"/>
            <p:cNvSpPr/>
            <p:nvPr/>
          </p:nvSpPr>
          <p:spPr>
            <a:xfrm>
              <a:off x="1605114" y="3693723"/>
              <a:ext cx="21731" cy="19112"/>
            </a:xfrm>
            <a:custGeom>
              <a:avLst/>
              <a:gdLst/>
              <a:ahLst/>
              <a:cxnLst/>
              <a:rect l="l" t="t" r="r" b="b"/>
              <a:pathLst>
                <a:path w="639" h="562" extrusionOk="0">
                  <a:moveTo>
                    <a:pt x="137" y="1"/>
                  </a:moveTo>
                  <a:cubicBezTo>
                    <a:pt x="103" y="1"/>
                    <a:pt x="69" y="35"/>
                    <a:pt x="35" y="69"/>
                  </a:cubicBezTo>
                  <a:cubicBezTo>
                    <a:pt x="1" y="103"/>
                    <a:pt x="1" y="171"/>
                    <a:pt x="35" y="213"/>
                  </a:cubicBezTo>
                  <a:cubicBezTo>
                    <a:pt x="179" y="281"/>
                    <a:pt x="247" y="383"/>
                    <a:pt x="349" y="494"/>
                  </a:cubicBezTo>
                  <a:cubicBezTo>
                    <a:pt x="392" y="528"/>
                    <a:pt x="426" y="562"/>
                    <a:pt x="460" y="562"/>
                  </a:cubicBezTo>
                  <a:lnTo>
                    <a:pt x="494" y="562"/>
                  </a:lnTo>
                  <a:cubicBezTo>
                    <a:pt x="562" y="528"/>
                    <a:pt x="604" y="494"/>
                    <a:pt x="604" y="460"/>
                  </a:cubicBezTo>
                  <a:cubicBezTo>
                    <a:pt x="638" y="383"/>
                    <a:pt x="604" y="315"/>
                    <a:pt x="562" y="281"/>
                  </a:cubicBezTo>
                  <a:cubicBezTo>
                    <a:pt x="460" y="171"/>
                    <a:pt x="315" y="103"/>
                    <a:pt x="179" y="35"/>
                  </a:cubicBezTo>
                  <a:close/>
                </a:path>
              </a:pathLst>
            </a:custGeom>
            <a:solidFill>
              <a:schemeClr val="accent2"/>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1581" name="Google Shape;1581;p52"/>
            <p:cNvSpPr/>
            <p:nvPr/>
          </p:nvSpPr>
          <p:spPr>
            <a:xfrm>
              <a:off x="1631401" y="3629891"/>
              <a:ext cx="20575" cy="15643"/>
            </a:xfrm>
            <a:custGeom>
              <a:avLst/>
              <a:gdLst/>
              <a:ahLst/>
              <a:cxnLst/>
              <a:rect l="l" t="t" r="r" b="b"/>
              <a:pathLst>
                <a:path w="605" h="460" extrusionOk="0">
                  <a:moveTo>
                    <a:pt x="111" y="1"/>
                  </a:moveTo>
                  <a:cubicBezTo>
                    <a:pt x="43" y="1"/>
                    <a:pt x="1" y="35"/>
                    <a:pt x="43" y="103"/>
                  </a:cubicBezTo>
                  <a:cubicBezTo>
                    <a:pt x="145" y="247"/>
                    <a:pt x="290" y="459"/>
                    <a:pt x="502" y="459"/>
                  </a:cubicBezTo>
                  <a:lnTo>
                    <a:pt x="536" y="459"/>
                  </a:lnTo>
                  <a:cubicBezTo>
                    <a:pt x="570" y="425"/>
                    <a:pt x="604" y="391"/>
                    <a:pt x="570" y="349"/>
                  </a:cubicBezTo>
                  <a:cubicBezTo>
                    <a:pt x="536" y="281"/>
                    <a:pt x="468" y="247"/>
                    <a:pt x="392" y="179"/>
                  </a:cubicBezTo>
                  <a:cubicBezTo>
                    <a:pt x="324" y="137"/>
                    <a:pt x="213" y="69"/>
                    <a:pt x="179" y="1"/>
                  </a:cubicBezTo>
                  <a:close/>
                </a:path>
              </a:pathLst>
            </a:custGeom>
            <a:solidFill>
              <a:schemeClr val="accent2"/>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1582" name="Google Shape;1582;p52"/>
            <p:cNvSpPr/>
            <p:nvPr/>
          </p:nvSpPr>
          <p:spPr>
            <a:xfrm>
              <a:off x="1673605" y="3597243"/>
              <a:ext cx="21697" cy="15643"/>
            </a:xfrm>
            <a:custGeom>
              <a:avLst/>
              <a:gdLst/>
              <a:ahLst/>
              <a:cxnLst/>
              <a:rect l="l" t="t" r="r" b="b"/>
              <a:pathLst>
                <a:path w="638" h="460" extrusionOk="0">
                  <a:moveTo>
                    <a:pt x="145" y="1"/>
                  </a:moveTo>
                  <a:cubicBezTo>
                    <a:pt x="77" y="1"/>
                    <a:pt x="0" y="77"/>
                    <a:pt x="77" y="179"/>
                  </a:cubicBezTo>
                  <a:cubicBezTo>
                    <a:pt x="145" y="247"/>
                    <a:pt x="213" y="323"/>
                    <a:pt x="289" y="391"/>
                  </a:cubicBezTo>
                  <a:cubicBezTo>
                    <a:pt x="357" y="425"/>
                    <a:pt x="459" y="459"/>
                    <a:pt x="535" y="459"/>
                  </a:cubicBezTo>
                  <a:lnTo>
                    <a:pt x="569" y="459"/>
                  </a:lnTo>
                  <a:cubicBezTo>
                    <a:pt x="603" y="459"/>
                    <a:pt x="637" y="391"/>
                    <a:pt x="603" y="357"/>
                  </a:cubicBezTo>
                  <a:cubicBezTo>
                    <a:pt x="603" y="323"/>
                    <a:pt x="569" y="323"/>
                    <a:pt x="535" y="290"/>
                  </a:cubicBezTo>
                  <a:cubicBezTo>
                    <a:pt x="501" y="247"/>
                    <a:pt x="501" y="213"/>
                    <a:pt x="425" y="179"/>
                  </a:cubicBezTo>
                  <a:cubicBezTo>
                    <a:pt x="357" y="145"/>
                    <a:pt x="289" y="77"/>
                    <a:pt x="213" y="35"/>
                  </a:cubicBezTo>
                  <a:cubicBezTo>
                    <a:pt x="179" y="1"/>
                    <a:pt x="145" y="1"/>
                    <a:pt x="145" y="1"/>
                  </a:cubicBezTo>
                  <a:close/>
                </a:path>
              </a:pathLst>
            </a:custGeom>
            <a:solidFill>
              <a:schemeClr val="accent2"/>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1583" name="Google Shape;1583;p52"/>
            <p:cNvSpPr/>
            <p:nvPr/>
          </p:nvSpPr>
          <p:spPr>
            <a:xfrm>
              <a:off x="1625654" y="3556502"/>
              <a:ext cx="20234" cy="20268"/>
            </a:xfrm>
            <a:custGeom>
              <a:avLst/>
              <a:gdLst/>
              <a:ahLst/>
              <a:cxnLst/>
              <a:rect l="l" t="t" r="r" b="b"/>
              <a:pathLst>
                <a:path w="595" h="596" extrusionOk="0">
                  <a:moveTo>
                    <a:pt x="102" y="1"/>
                  </a:moveTo>
                  <a:cubicBezTo>
                    <a:pt x="34" y="1"/>
                    <a:pt x="0" y="69"/>
                    <a:pt x="34" y="137"/>
                  </a:cubicBezTo>
                  <a:cubicBezTo>
                    <a:pt x="68" y="213"/>
                    <a:pt x="136" y="315"/>
                    <a:pt x="212" y="383"/>
                  </a:cubicBezTo>
                  <a:cubicBezTo>
                    <a:pt x="280" y="460"/>
                    <a:pt x="348" y="562"/>
                    <a:pt x="459" y="596"/>
                  </a:cubicBezTo>
                  <a:lnTo>
                    <a:pt x="493" y="596"/>
                  </a:lnTo>
                  <a:cubicBezTo>
                    <a:pt x="561" y="596"/>
                    <a:pt x="595" y="494"/>
                    <a:pt x="561" y="426"/>
                  </a:cubicBezTo>
                  <a:cubicBezTo>
                    <a:pt x="527" y="349"/>
                    <a:pt x="459" y="281"/>
                    <a:pt x="382" y="213"/>
                  </a:cubicBezTo>
                  <a:cubicBezTo>
                    <a:pt x="314" y="137"/>
                    <a:pt x="246" y="103"/>
                    <a:pt x="170" y="1"/>
                  </a:cubicBezTo>
                  <a:close/>
                </a:path>
              </a:pathLst>
            </a:custGeom>
            <a:solidFill>
              <a:schemeClr val="accent2"/>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1584" name="Google Shape;1584;p52"/>
            <p:cNvSpPr/>
            <p:nvPr/>
          </p:nvSpPr>
          <p:spPr>
            <a:xfrm>
              <a:off x="1653098" y="3521577"/>
              <a:ext cx="20541" cy="16766"/>
            </a:xfrm>
            <a:custGeom>
              <a:avLst/>
              <a:gdLst/>
              <a:ahLst/>
              <a:cxnLst/>
              <a:rect l="l" t="t" r="r" b="b"/>
              <a:pathLst>
                <a:path w="604" h="493" extrusionOk="0">
                  <a:moveTo>
                    <a:pt x="178" y="0"/>
                  </a:moveTo>
                  <a:cubicBezTo>
                    <a:pt x="77" y="0"/>
                    <a:pt x="0" y="136"/>
                    <a:pt x="111" y="212"/>
                  </a:cubicBezTo>
                  <a:cubicBezTo>
                    <a:pt x="178" y="280"/>
                    <a:pt x="255" y="348"/>
                    <a:pt x="323" y="459"/>
                  </a:cubicBezTo>
                  <a:cubicBezTo>
                    <a:pt x="357" y="459"/>
                    <a:pt x="391" y="493"/>
                    <a:pt x="425" y="493"/>
                  </a:cubicBezTo>
                  <a:cubicBezTo>
                    <a:pt x="467" y="493"/>
                    <a:pt x="501" y="493"/>
                    <a:pt x="501" y="459"/>
                  </a:cubicBezTo>
                  <a:cubicBezTo>
                    <a:pt x="569" y="459"/>
                    <a:pt x="569" y="425"/>
                    <a:pt x="603" y="391"/>
                  </a:cubicBezTo>
                  <a:cubicBezTo>
                    <a:pt x="603" y="314"/>
                    <a:pt x="569" y="246"/>
                    <a:pt x="501" y="212"/>
                  </a:cubicBezTo>
                  <a:cubicBezTo>
                    <a:pt x="425" y="136"/>
                    <a:pt x="323" y="68"/>
                    <a:pt x="212" y="34"/>
                  </a:cubicBezTo>
                  <a:close/>
                </a:path>
              </a:pathLst>
            </a:custGeom>
            <a:solidFill>
              <a:schemeClr val="accent2"/>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1585" name="Google Shape;1585;p52"/>
            <p:cNvSpPr/>
            <p:nvPr/>
          </p:nvSpPr>
          <p:spPr>
            <a:xfrm>
              <a:off x="1579710" y="3492670"/>
              <a:ext cx="15643" cy="15643"/>
            </a:xfrm>
            <a:custGeom>
              <a:avLst/>
              <a:gdLst/>
              <a:ahLst/>
              <a:cxnLst/>
              <a:rect l="l" t="t" r="r" b="b"/>
              <a:pathLst>
                <a:path w="460" h="460" extrusionOk="0">
                  <a:moveTo>
                    <a:pt x="145" y="1"/>
                  </a:moveTo>
                  <a:cubicBezTo>
                    <a:pt x="77" y="1"/>
                    <a:pt x="0" y="102"/>
                    <a:pt x="34" y="136"/>
                  </a:cubicBezTo>
                  <a:cubicBezTo>
                    <a:pt x="111" y="247"/>
                    <a:pt x="213" y="459"/>
                    <a:pt x="357" y="459"/>
                  </a:cubicBezTo>
                  <a:lnTo>
                    <a:pt x="357" y="459"/>
                  </a:lnTo>
                  <a:cubicBezTo>
                    <a:pt x="425" y="459"/>
                    <a:pt x="459" y="391"/>
                    <a:pt x="459" y="315"/>
                  </a:cubicBezTo>
                  <a:cubicBezTo>
                    <a:pt x="425" y="247"/>
                    <a:pt x="391" y="247"/>
                    <a:pt x="323" y="179"/>
                  </a:cubicBezTo>
                  <a:cubicBezTo>
                    <a:pt x="289" y="136"/>
                    <a:pt x="247" y="102"/>
                    <a:pt x="213" y="35"/>
                  </a:cubicBezTo>
                  <a:cubicBezTo>
                    <a:pt x="179" y="35"/>
                    <a:pt x="179" y="1"/>
                    <a:pt x="145" y="1"/>
                  </a:cubicBezTo>
                  <a:close/>
                </a:path>
              </a:pathLst>
            </a:custGeom>
            <a:solidFill>
              <a:schemeClr val="accent2"/>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1586" name="Google Shape;1586;p52"/>
            <p:cNvSpPr/>
            <p:nvPr/>
          </p:nvSpPr>
          <p:spPr>
            <a:xfrm>
              <a:off x="1603957" y="3458867"/>
              <a:ext cx="20268" cy="16800"/>
            </a:xfrm>
            <a:custGeom>
              <a:avLst/>
              <a:gdLst/>
              <a:ahLst/>
              <a:cxnLst/>
              <a:rect l="l" t="t" r="r" b="b"/>
              <a:pathLst>
                <a:path w="596" h="494" extrusionOk="0">
                  <a:moveTo>
                    <a:pt x="137" y="1"/>
                  </a:moveTo>
                  <a:cubicBezTo>
                    <a:pt x="69" y="1"/>
                    <a:pt x="1" y="145"/>
                    <a:pt x="69" y="213"/>
                  </a:cubicBezTo>
                  <a:cubicBezTo>
                    <a:pt x="137" y="247"/>
                    <a:pt x="171" y="323"/>
                    <a:pt x="247" y="391"/>
                  </a:cubicBezTo>
                  <a:cubicBezTo>
                    <a:pt x="281" y="391"/>
                    <a:pt x="281" y="425"/>
                    <a:pt x="315" y="459"/>
                  </a:cubicBezTo>
                  <a:cubicBezTo>
                    <a:pt x="383" y="459"/>
                    <a:pt x="426" y="493"/>
                    <a:pt x="460" y="493"/>
                  </a:cubicBezTo>
                  <a:lnTo>
                    <a:pt x="494" y="493"/>
                  </a:lnTo>
                  <a:cubicBezTo>
                    <a:pt x="528" y="493"/>
                    <a:pt x="596" y="425"/>
                    <a:pt x="596" y="357"/>
                  </a:cubicBezTo>
                  <a:cubicBezTo>
                    <a:pt x="562" y="357"/>
                    <a:pt x="562" y="323"/>
                    <a:pt x="528" y="281"/>
                  </a:cubicBezTo>
                  <a:cubicBezTo>
                    <a:pt x="528" y="213"/>
                    <a:pt x="460" y="179"/>
                    <a:pt x="426" y="179"/>
                  </a:cubicBezTo>
                  <a:cubicBezTo>
                    <a:pt x="349" y="111"/>
                    <a:pt x="281" y="69"/>
                    <a:pt x="213" y="1"/>
                  </a:cubicBezTo>
                  <a:close/>
                </a:path>
              </a:pathLst>
            </a:custGeom>
            <a:solidFill>
              <a:schemeClr val="accent2"/>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1587" name="Google Shape;1587;p52"/>
            <p:cNvSpPr/>
            <p:nvPr/>
          </p:nvSpPr>
          <p:spPr>
            <a:xfrm>
              <a:off x="1556891" y="3431151"/>
              <a:ext cx="15643" cy="18228"/>
            </a:xfrm>
            <a:custGeom>
              <a:avLst/>
              <a:gdLst/>
              <a:ahLst/>
              <a:cxnLst/>
              <a:rect l="l" t="t" r="r" b="b"/>
              <a:pathLst>
                <a:path w="460" h="536" extrusionOk="0">
                  <a:moveTo>
                    <a:pt x="111" y="0"/>
                  </a:moveTo>
                  <a:cubicBezTo>
                    <a:pt x="34" y="0"/>
                    <a:pt x="0" y="77"/>
                    <a:pt x="34" y="145"/>
                  </a:cubicBezTo>
                  <a:cubicBezTo>
                    <a:pt x="111" y="213"/>
                    <a:pt x="179" y="247"/>
                    <a:pt x="213" y="323"/>
                  </a:cubicBezTo>
                  <a:cubicBezTo>
                    <a:pt x="281" y="391"/>
                    <a:pt x="323" y="459"/>
                    <a:pt x="357" y="535"/>
                  </a:cubicBezTo>
                  <a:lnTo>
                    <a:pt x="425" y="535"/>
                  </a:lnTo>
                  <a:cubicBezTo>
                    <a:pt x="459" y="535"/>
                    <a:pt x="459" y="535"/>
                    <a:pt x="459" y="501"/>
                  </a:cubicBezTo>
                  <a:cubicBezTo>
                    <a:pt x="459" y="391"/>
                    <a:pt x="391" y="323"/>
                    <a:pt x="357" y="247"/>
                  </a:cubicBezTo>
                  <a:cubicBezTo>
                    <a:pt x="281" y="145"/>
                    <a:pt x="213" y="111"/>
                    <a:pt x="145" y="34"/>
                  </a:cubicBezTo>
                  <a:cubicBezTo>
                    <a:pt x="145" y="0"/>
                    <a:pt x="111" y="0"/>
                    <a:pt x="111" y="0"/>
                  </a:cubicBezTo>
                  <a:close/>
                </a:path>
              </a:pathLst>
            </a:custGeom>
            <a:solidFill>
              <a:schemeClr val="accent2"/>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1588" name="Google Shape;1588;p52"/>
            <p:cNvSpPr/>
            <p:nvPr/>
          </p:nvSpPr>
          <p:spPr>
            <a:xfrm>
              <a:off x="1695268" y="3685085"/>
              <a:ext cx="22853" cy="14453"/>
            </a:xfrm>
            <a:custGeom>
              <a:avLst/>
              <a:gdLst/>
              <a:ahLst/>
              <a:cxnLst/>
              <a:rect l="l" t="t" r="r" b="b"/>
              <a:pathLst>
                <a:path w="672" h="425" extrusionOk="0">
                  <a:moveTo>
                    <a:pt x="77" y="0"/>
                  </a:moveTo>
                  <a:cubicBezTo>
                    <a:pt x="34" y="0"/>
                    <a:pt x="0" y="43"/>
                    <a:pt x="34" y="77"/>
                  </a:cubicBezTo>
                  <a:cubicBezTo>
                    <a:pt x="77" y="179"/>
                    <a:pt x="213" y="255"/>
                    <a:pt x="289" y="289"/>
                  </a:cubicBezTo>
                  <a:cubicBezTo>
                    <a:pt x="391" y="357"/>
                    <a:pt x="459" y="425"/>
                    <a:pt x="570" y="425"/>
                  </a:cubicBezTo>
                  <a:lnTo>
                    <a:pt x="603" y="425"/>
                  </a:lnTo>
                  <a:cubicBezTo>
                    <a:pt x="671" y="425"/>
                    <a:pt x="671" y="357"/>
                    <a:pt x="671" y="323"/>
                  </a:cubicBezTo>
                  <a:cubicBezTo>
                    <a:pt x="603" y="212"/>
                    <a:pt x="502" y="145"/>
                    <a:pt x="391" y="111"/>
                  </a:cubicBezTo>
                  <a:cubicBezTo>
                    <a:pt x="323" y="77"/>
                    <a:pt x="213" y="0"/>
                    <a:pt x="77" y="0"/>
                  </a:cubicBezTo>
                  <a:close/>
                </a:path>
              </a:pathLst>
            </a:custGeom>
            <a:solidFill>
              <a:schemeClr val="accent2"/>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1589" name="Google Shape;1589;p52"/>
            <p:cNvSpPr/>
            <p:nvPr/>
          </p:nvSpPr>
          <p:spPr>
            <a:xfrm>
              <a:off x="1726758" y="3655022"/>
              <a:ext cx="19078" cy="18228"/>
            </a:xfrm>
            <a:custGeom>
              <a:avLst/>
              <a:gdLst/>
              <a:ahLst/>
              <a:cxnLst/>
              <a:rect l="l" t="t" r="r" b="b"/>
              <a:pathLst>
                <a:path w="561" h="536" extrusionOk="0">
                  <a:moveTo>
                    <a:pt x="102" y="1"/>
                  </a:moveTo>
                  <a:cubicBezTo>
                    <a:pt x="34" y="1"/>
                    <a:pt x="0" y="35"/>
                    <a:pt x="0" y="77"/>
                  </a:cubicBezTo>
                  <a:cubicBezTo>
                    <a:pt x="0" y="179"/>
                    <a:pt x="68" y="323"/>
                    <a:pt x="136" y="391"/>
                  </a:cubicBezTo>
                  <a:cubicBezTo>
                    <a:pt x="136" y="391"/>
                    <a:pt x="136" y="425"/>
                    <a:pt x="170" y="425"/>
                  </a:cubicBezTo>
                  <a:cubicBezTo>
                    <a:pt x="213" y="459"/>
                    <a:pt x="247" y="459"/>
                    <a:pt x="281" y="502"/>
                  </a:cubicBezTo>
                  <a:cubicBezTo>
                    <a:pt x="315" y="536"/>
                    <a:pt x="349" y="536"/>
                    <a:pt x="425" y="536"/>
                  </a:cubicBezTo>
                  <a:lnTo>
                    <a:pt x="425" y="536"/>
                  </a:lnTo>
                  <a:cubicBezTo>
                    <a:pt x="493" y="536"/>
                    <a:pt x="561" y="459"/>
                    <a:pt x="493" y="391"/>
                  </a:cubicBezTo>
                  <a:cubicBezTo>
                    <a:pt x="493" y="357"/>
                    <a:pt x="459" y="357"/>
                    <a:pt x="459" y="323"/>
                  </a:cubicBezTo>
                  <a:lnTo>
                    <a:pt x="425" y="323"/>
                  </a:lnTo>
                  <a:lnTo>
                    <a:pt x="425" y="323"/>
                  </a:lnTo>
                  <a:lnTo>
                    <a:pt x="425" y="323"/>
                  </a:lnTo>
                  <a:cubicBezTo>
                    <a:pt x="425" y="289"/>
                    <a:pt x="425" y="247"/>
                    <a:pt x="383" y="247"/>
                  </a:cubicBezTo>
                  <a:cubicBezTo>
                    <a:pt x="349" y="213"/>
                    <a:pt x="349" y="213"/>
                    <a:pt x="315" y="213"/>
                  </a:cubicBezTo>
                  <a:cubicBezTo>
                    <a:pt x="281" y="145"/>
                    <a:pt x="213" y="77"/>
                    <a:pt x="170" y="1"/>
                  </a:cubicBezTo>
                  <a:close/>
                </a:path>
              </a:pathLst>
            </a:custGeom>
            <a:solidFill>
              <a:schemeClr val="accent2"/>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1590" name="Google Shape;1590;p52"/>
            <p:cNvSpPr/>
            <p:nvPr/>
          </p:nvSpPr>
          <p:spPr>
            <a:xfrm>
              <a:off x="1718087" y="3727254"/>
              <a:ext cx="24315" cy="21697"/>
            </a:xfrm>
            <a:custGeom>
              <a:avLst/>
              <a:gdLst/>
              <a:ahLst/>
              <a:cxnLst/>
              <a:rect l="l" t="t" r="r" b="b"/>
              <a:pathLst>
                <a:path w="715" h="638" extrusionOk="0">
                  <a:moveTo>
                    <a:pt x="179" y="0"/>
                  </a:moveTo>
                  <a:cubicBezTo>
                    <a:pt x="77" y="0"/>
                    <a:pt x="0" y="111"/>
                    <a:pt x="111" y="213"/>
                  </a:cubicBezTo>
                  <a:cubicBezTo>
                    <a:pt x="179" y="289"/>
                    <a:pt x="255" y="391"/>
                    <a:pt x="323" y="459"/>
                  </a:cubicBezTo>
                  <a:cubicBezTo>
                    <a:pt x="391" y="536"/>
                    <a:pt x="502" y="637"/>
                    <a:pt x="604" y="637"/>
                  </a:cubicBezTo>
                  <a:lnTo>
                    <a:pt x="604" y="637"/>
                  </a:lnTo>
                  <a:cubicBezTo>
                    <a:pt x="680" y="637"/>
                    <a:pt x="714" y="570"/>
                    <a:pt x="714" y="536"/>
                  </a:cubicBezTo>
                  <a:cubicBezTo>
                    <a:pt x="714" y="391"/>
                    <a:pt x="604" y="323"/>
                    <a:pt x="536" y="247"/>
                  </a:cubicBezTo>
                  <a:cubicBezTo>
                    <a:pt x="425" y="179"/>
                    <a:pt x="357" y="111"/>
                    <a:pt x="255" y="34"/>
                  </a:cubicBezTo>
                  <a:cubicBezTo>
                    <a:pt x="255" y="34"/>
                    <a:pt x="213" y="0"/>
                    <a:pt x="179" y="0"/>
                  </a:cubicBezTo>
                  <a:close/>
                </a:path>
              </a:pathLst>
            </a:custGeom>
            <a:solidFill>
              <a:schemeClr val="accent2"/>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1591" name="Google Shape;1591;p52"/>
            <p:cNvSpPr/>
            <p:nvPr/>
          </p:nvSpPr>
          <p:spPr>
            <a:xfrm>
              <a:off x="1642386" y="3349397"/>
              <a:ext cx="28940" cy="16766"/>
            </a:xfrm>
            <a:custGeom>
              <a:avLst/>
              <a:gdLst/>
              <a:ahLst/>
              <a:cxnLst/>
              <a:rect l="l" t="t" r="r" b="b"/>
              <a:pathLst>
                <a:path w="851" h="493" extrusionOk="0">
                  <a:moveTo>
                    <a:pt x="145" y="0"/>
                  </a:moveTo>
                  <a:cubicBezTo>
                    <a:pt x="69" y="0"/>
                    <a:pt x="1" y="68"/>
                    <a:pt x="69" y="145"/>
                  </a:cubicBezTo>
                  <a:cubicBezTo>
                    <a:pt x="247" y="280"/>
                    <a:pt x="460" y="493"/>
                    <a:pt x="740" y="493"/>
                  </a:cubicBezTo>
                  <a:lnTo>
                    <a:pt x="740" y="493"/>
                  </a:lnTo>
                  <a:cubicBezTo>
                    <a:pt x="816" y="493"/>
                    <a:pt x="850" y="425"/>
                    <a:pt x="816" y="391"/>
                  </a:cubicBezTo>
                  <a:cubicBezTo>
                    <a:pt x="638" y="212"/>
                    <a:pt x="392" y="102"/>
                    <a:pt x="179" y="0"/>
                  </a:cubicBezTo>
                  <a:close/>
                </a:path>
              </a:pathLst>
            </a:custGeom>
            <a:solidFill>
              <a:schemeClr val="accent2"/>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1592" name="Google Shape;1592;p52"/>
            <p:cNvSpPr/>
            <p:nvPr/>
          </p:nvSpPr>
          <p:spPr>
            <a:xfrm>
              <a:off x="1695268" y="3360075"/>
              <a:ext cx="27750" cy="19384"/>
            </a:xfrm>
            <a:custGeom>
              <a:avLst/>
              <a:gdLst/>
              <a:ahLst/>
              <a:cxnLst/>
              <a:rect l="l" t="t" r="r" b="b"/>
              <a:pathLst>
                <a:path w="816" h="570" extrusionOk="0">
                  <a:moveTo>
                    <a:pt x="145" y="0"/>
                  </a:moveTo>
                  <a:cubicBezTo>
                    <a:pt x="34" y="0"/>
                    <a:pt x="0" y="145"/>
                    <a:pt x="77" y="213"/>
                  </a:cubicBezTo>
                  <a:cubicBezTo>
                    <a:pt x="179" y="289"/>
                    <a:pt x="247" y="323"/>
                    <a:pt x="323" y="391"/>
                  </a:cubicBezTo>
                  <a:cubicBezTo>
                    <a:pt x="425" y="468"/>
                    <a:pt x="502" y="502"/>
                    <a:pt x="603" y="536"/>
                  </a:cubicBezTo>
                  <a:lnTo>
                    <a:pt x="637" y="570"/>
                  </a:lnTo>
                  <a:cubicBezTo>
                    <a:pt x="748" y="570"/>
                    <a:pt x="816" y="391"/>
                    <a:pt x="714" y="323"/>
                  </a:cubicBezTo>
                  <a:cubicBezTo>
                    <a:pt x="637" y="289"/>
                    <a:pt x="570" y="213"/>
                    <a:pt x="459" y="145"/>
                  </a:cubicBezTo>
                  <a:cubicBezTo>
                    <a:pt x="391" y="111"/>
                    <a:pt x="289" y="77"/>
                    <a:pt x="213" y="43"/>
                  </a:cubicBezTo>
                  <a:cubicBezTo>
                    <a:pt x="179" y="0"/>
                    <a:pt x="179" y="0"/>
                    <a:pt x="145" y="0"/>
                  </a:cubicBezTo>
                  <a:close/>
                </a:path>
              </a:pathLst>
            </a:custGeom>
            <a:solidFill>
              <a:schemeClr val="accent2"/>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1593" name="Google Shape;1593;p52"/>
            <p:cNvSpPr/>
            <p:nvPr/>
          </p:nvSpPr>
          <p:spPr>
            <a:xfrm>
              <a:off x="1699008" y="3156710"/>
              <a:ext cx="26322" cy="14453"/>
            </a:xfrm>
            <a:custGeom>
              <a:avLst/>
              <a:gdLst/>
              <a:ahLst/>
              <a:cxnLst/>
              <a:rect l="l" t="t" r="r" b="b"/>
              <a:pathLst>
                <a:path w="774" h="425" extrusionOk="0">
                  <a:moveTo>
                    <a:pt x="103" y="0"/>
                  </a:moveTo>
                  <a:cubicBezTo>
                    <a:pt x="35" y="0"/>
                    <a:pt x="1" y="110"/>
                    <a:pt x="69" y="144"/>
                  </a:cubicBezTo>
                  <a:cubicBezTo>
                    <a:pt x="179" y="178"/>
                    <a:pt x="281" y="246"/>
                    <a:pt x="392" y="323"/>
                  </a:cubicBezTo>
                  <a:cubicBezTo>
                    <a:pt x="493" y="357"/>
                    <a:pt x="561" y="425"/>
                    <a:pt x="672" y="425"/>
                  </a:cubicBezTo>
                  <a:lnTo>
                    <a:pt x="706" y="425"/>
                  </a:lnTo>
                  <a:cubicBezTo>
                    <a:pt x="774" y="425"/>
                    <a:pt x="774" y="357"/>
                    <a:pt x="740" y="323"/>
                  </a:cubicBezTo>
                  <a:cubicBezTo>
                    <a:pt x="706" y="212"/>
                    <a:pt x="561" y="178"/>
                    <a:pt x="493" y="144"/>
                  </a:cubicBezTo>
                  <a:cubicBezTo>
                    <a:pt x="349" y="110"/>
                    <a:pt x="247" y="77"/>
                    <a:pt x="103" y="34"/>
                  </a:cubicBezTo>
                  <a:close/>
                </a:path>
              </a:pathLst>
            </a:custGeom>
            <a:solidFill>
              <a:schemeClr val="accent2"/>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1594" name="Google Shape;1594;p52"/>
            <p:cNvSpPr/>
            <p:nvPr/>
          </p:nvSpPr>
          <p:spPr>
            <a:xfrm>
              <a:off x="1708564" y="3139945"/>
              <a:ext cx="33837" cy="14487"/>
            </a:xfrm>
            <a:custGeom>
              <a:avLst/>
              <a:gdLst/>
              <a:ahLst/>
              <a:cxnLst/>
              <a:rect l="l" t="t" r="r" b="b"/>
              <a:pathLst>
                <a:path w="995" h="426" extrusionOk="0">
                  <a:moveTo>
                    <a:pt x="145" y="0"/>
                  </a:moveTo>
                  <a:cubicBezTo>
                    <a:pt x="68" y="0"/>
                    <a:pt x="0" y="145"/>
                    <a:pt x="111" y="179"/>
                  </a:cubicBezTo>
                  <a:cubicBezTo>
                    <a:pt x="212" y="247"/>
                    <a:pt x="323" y="315"/>
                    <a:pt x="459" y="357"/>
                  </a:cubicBezTo>
                  <a:cubicBezTo>
                    <a:pt x="535" y="391"/>
                    <a:pt x="637" y="425"/>
                    <a:pt x="748" y="425"/>
                  </a:cubicBezTo>
                  <a:lnTo>
                    <a:pt x="850" y="425"/>
                  </a:lnTo>
                  <a:cubicBezTo>
                    <a:pt x="918" y="391"/>
                    <a:pt x="994" y="247"/>
                    <a:pt x="884" y="179"/>
                  </a:cubicBezTo>
                  <a:cubicBezTo>
                    <a:pt x="816" y="102"/>
                    <a:pt x="671" y="102"/>
                    <a:pt x="569" y="68"/>
                  </a:cubicBezTo>
                  <a:cubicBezTo>
                    <a:pt x="425" y="34"/>
                    <a:pt x="280" y="34"/>
                    <a:pt x="179" y="0"/>
                  </a:cubicBezTo>
                  <a:close/>
                </a:path>
              </a:pathLst>
            </a:custGeom>
            <a:solidFill>
              <a:schemeClr val="accent2"/>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1595" name="Google Shape;1595;p52"/>
            <p:cNvSpPr/>
            <p:nvPr/>
          </p:nvSpPr>
          <p:spPr>
            <a:xfrm>
              <a:off x="1606270" y="3107297"/>
              <a:ext cx="22887" cy="15916"/>
            </a:xfrm>
            <a:custGeom>
              <a:avLst/>
              <a:gdLst/>
              <a:ahLst/>
              <a:cxnLst/>
              <a:rect l="l" t="t" r="r" b="b"/>
              <a:pathLst>
                <a:path w="673" h="468" extrusionOk="0">
                  <a:moveTo>
                    <a:pt x="103" y="0"/>
                  </a:moveTo>
                  <a:cubicBezTo>
                    <a:pt x="35" y="0"/>
                    <a:pt x="1" y="111"/>
                    <a:pt x="69" y="179"/>
                  </a:cubicBezTo>
                  <a:cubicBezTo>
                    <a:pt x="145" y="213"/>
                    <a:pt x="247" y="289"/>
                    <a:pt x="315" y="357"/>
                  </a:cubicBezTo>
                  <a:cubicBezTo>
                    <a:pt x="392" y="391"/>
                    <a:pt x="460" y="468"/>
                    <a:pt x="570" y="468"/>
                  </a:cubicBezTo>
                  <a:lnTo>
                    <a:pt x="570" y="468"/>
                  </a:lnTo>
                  <a:cubicBezTo>
                    <a:pt x="638" y="468"/>
                    <a:pt x="672" y="391"/>
                    <a:pt x="672" y="323"/>
                  </a:cubicBezTo>
                  <a:cubicBezTo>
                    <a:pt x="604" y="255"/>
                    <a:pt x="494" y="179"/>
                    <a:pt x="426" y="145"/>
                  </a:cubicBezTo>
                  <a:cubicBezTo>
                    <a:pt x="358" y="111"/>
                    <a:pt x="247" y="77"/>
                    <a:pt x="179" y="0"/>
                  </a:cubicBezTo>
                  <a:close/>
                </a:path>
              </a:pathLst>
            </a:custGeom>
            <a:solidFill>
              <a:schemeClr val="accent2"/>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1596" name="Google Shape;1596;p52"/>
            <p:cNvSpPr/>
            <p:nvPr/>
          </p:nvSpPr>
          <p:spPr>
            <a:xfrm>
              <a:off x="1605114" y="3079853"/>
              <a:ext cx="25200" cy="11869"/>
            </a:xfrm>
            <a:custGeom>
              <a:avLst/>
              <a:gdLst/>
              <a:ahLst/>
              <a:cxnLst/>
              <a:rect l="l" t="t" r="r" b="b"/>
              <a:pathLst>
                <a:path w="741" h="349" extrusionOk="0">
                  <a:moveTo>
                    <a:pt x="137" y="0"/>
                  </a:moveTo>
                  <a:cubicBezTo>
                    <a:pt x="35" y="0"/>
                    <a:pt x="1" y="102"/>
                    <a:pt x="69" y="136"/>
                  </a:cubicBezTo>
                  <a:cubicBezTo>
                    <a:pt x="179" y="213"/>
                    <a:pt x="281" y="247"/>
                    <a:pt x="392" y="315"/>
                  </a:cubicBezTo>
                  <a:cubicBezTo>
                    <a:pt x="460" y="349"/>
                    <a:pt x="528" y="349"/>
                    <a:pt x="562" y="349"/>
                  </a:cubicBezTo>
                  <a:cubicBezTo>
                    <a:pt x="604" y="349"/>
                    <a:pt x="638" y="349"/>
                    <a:pt x="706" y="315"/>
                  </a:cubicBezTo>
                  <a:cubicBezTo>
                    <a:pt x="706" y="315"/>
                    <a:pt x="740" y="281"/>
                    <a:pt x="706" y="247"/>
                  </a:cubicBezTo>
                  <a:cubicBezTo>
                    <a:pt x="672" y="170"/>
                    <a:pt x="604" y="102"/>
                    <a:pt x="494" y="102"/>
                  </a:cubicBezTo>
                  <a:cubicBezTo>
                    <a:pt x="392" y="68"/>
                    <a:pt x="281" y="34"/>
                    <a:pt x="137" y="0"/>
                  </a:cubicBezTo>
                  <a:close/>
                </a:path>
              </a:pathLst>
            </a:custGeom>
            <a:solidFill>
              <a:schemeClr val="accent2"/>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1597" name="Google Shape;1597;p52"/>
            <p:cNvSpPr/>
            <p:nvPr/>
          </p:nvSpPr>
          <p:spPr>
            <a:xfrm>
              <a:off x="1526828" y="3058191"/>
              <a:ext cx="31253" cy="14487"/>
            </a:xfrm>
            <a:custGeom>
              <a:avLst/>
              <a:gdLst/>
              <a:ahLst/>
              <a:cxnLst/>
              <a:rect l="l" t="t" r="r" b="b"/>
              <a:pathLst>
                <a:path w="919" h="426" extrusionOk="0">
                  <a:moveTo>
                    <a:pt x="145" y="0"/>
                  </a:moveTo>
                  <a:cubicBezTo>
                    <a:pt x="1" y="0"/>
                    <a:pt x="1" y="170"/>
                    <a:pt x="103" y="213"/>
                  </a:cubicBezTo>
                  <a:cubicBezTo>
                    <a:pt x="213" y="247"/>
                    <a:pt x="315" y="281"/>
                    <a:pt x="460" y="315"/>
                  </a:cubicBezTo>
                  <a:cubicBezTo>
                    <a:pt x="528" y="349"/>
                    <a:pt x="638" y="425"/>
                    <a:pt x="740" y="425"/>
                  </a:cubicBezTo>
                  <a:lnTo>
                    <a:pt x="740" y="425"/>
                  </a:lnTo>
                  <a:cubicBezTo>
                    <a:pt x="850" y="425"/>
                    <a:pt x="918" y="315"/>
                    <a:pt x="850" y="247"/>
                  </a:cubicBezTo>
                  <a:cubicBezTo>
                    <a:pt x="782" y="136"/>
                    <a:pt x="672" y="102"/>
                    <a:pt x="528" y="68"/>
                  </a:cubicBezTo>
                  <a:cubicBezTo>
                    <a:pt x="392" y="34"/>
                    <a:pt x="281" y="0"/>
                    <a:pt x="145" y="0"/>
                  </a:cubicBezTo>
                  <a:close/>
                </a:path>
              </a:pathLst>
            </a:custGeom>
            <a:solidFill>
              <a:schemeClr val="accent2"/>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1598" name="Google Shape;1598;p52"/>
            <p:cNvSpPr/>
            <p:nvPr/>
          </p:nvSpPr>
          <p:spPr>
            <a:xfrm>
              <a:off x="1511253" y="3079853"/>
              <a:ext cx="27750" cy="13025"/>
            </a:xfrm>
            <a:custGeom>
              <a:avLst/>
              <a:gdLst/>
              <a:ahLst/>
              <a:cxnLst/>
              <a:rect l="l" t="t" r="r" b="b"/>
              <a:pathLst>
                <a:path w="816" h="383" extrusionOk="0">
                  <a:moveTo>
                    <a:pt x="102" y="0"/>
                  </a:moveTo>
                  <a:cubicBezTo>
                    <a:pt x="34" y="0"/>
                    <a:pt x="0" y="102"/>
                    <a:pt x="68" y="136"/>
                  </a:cubicBezTo>
                  <a:cubicBezTo>
                    <a:pt x="246" y="247"/>
                    <a:pt x="493" y="383"/>
                    <a:pt x="705" y="383"/>
                  </a:cubicBezTo>
                  <a:lnTo>
                    <a:pt x="739" y="383"/>
                  </a:lnTo>
                  <a:cubicBezTo>
                    <a:pt x="773" y="383"/>
                    <a:pt x="816" y="315"/>
                    <a:pt x="773" y="281"/>
                  </a:cubicBezTo>
                  <a:cubicBezTo>
                    <a:pt x="603" y="136"/>
                    <a:pt x="314" y="68"/>
                    <a:pt x="102" y="0"/>
                  </a:cubicBezTo>
                  <a:close/>
                </a:path>
              </a:pathLst>
            </a:custGeom>
            <a:solidFill>
              <a:schemeClr val="accent2"/>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1599" name="Google Shape;1599;p52"/>
            <p:cNvSpPr/>
            <p:nvPr/>
          </p:nvSpPr>
          <p:spPr>
            <a:xfrm>
              <a:off x="1781919" y="3189323"/>
              <a:ext cx="25472" cy="15643"/>
            </a:xfrm>
            <a:custGeom>
              <a:avLst/>
              <a:gdLst/>
              <a:ahLst/>
              <a:cxnLst/>
              <a:rect l="l" t="t" r="r" b="b"/>
              <a:pathLst>
                <a:path w="749" h="460" extrusionOk="0">
                  <a:moveTo>
                    <a:pt x="111" y="1"/>
                  </a:moveTo>
                  <a:cubicBezTo>
                    <a:pt x="35" y="1"/>
                    <a:pt x="1" y="69"/>
                    <a:pt x="35" y="103"/>
                  </a:cubicBezTo>
                  <a:cubicBezTo>
                    <a:pt x="111" y="213"/>
                    <a:pt x="179" y="281"/>
                    <a:pt x="290" y="349"/>
                  </a:cubicBezTo>
                  <a:cubicBezTo>
                    <a:pt x="324" y="392"/>
                    <a:pt x="392" y="392"/>
                    <a:pt x="426" y="426"/>
                  </a:cubicBezTo>
                  <a:cubicBezTo>
                    <a:pt x="460" y="460"/>
                    <a:pt x="502" y="460"/>
                    <a:pt x="536" y="460"/>
                  </a:cubicBezTo>
                  <a:lnTo>
                    <a:pt x="570" y="460"/>
                  </a:lnTo>
                  <a:lnTo>
                    <a:pt x="604" y="460"/>
                  </a:lnTo>
                  <a:lnTo>
                    <a:pt x="604" y="460"/>
                  </a:lnTo>
                  <a:cubicBezTo>
                    <a:pt x="714" y="460"/>
                    <a:pt x="748" y="315"/>
                    <a:pt x="672" y="281"/>
                  </a:cubicBezTo>
                  <a:cubicBezTo>
                    <a:pt x="604" y="247"/>
                    <a:pt x="604" y="213"/>
                    <a:pt x="536" y="179"/>
                  </a:cubicBezTo>
                  <a:cubicBezTo>
                    <a:pt x="502" y="179"/>
                    <a:pt x="426" y="137"/>
                    <a:pt x="392" y="137"/>
                  </a:cubicBezTo>
                  <a:cubicBezTo>
                    <a:pt x="324" y="69"/>
                    <a:pt x="213" y="35"/>
                    <a:pt x="145" y="1"/>
                  </a:cubicBezTo>
                  <a:close/>
                </a:path>
              </a:pathLst>
            </a:custGeom>
            <a:solidFill>
              <a:schemeClr val="accent2"/>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1600" name="Google Shape;1600;p52"/>
            <p:cNvSpPr/>
            <p:nvPr/>
          </p:nvSpPr>
          <p:spPr>
            <a:xfrm>
              <a:off x="1820653" y="3168817"/>
              <a:ext cx="22853" cy="13331"/>
            </a:xfrm>
            <a:custGeom>
              <a:avLst/>
              <a:gdLst/>
              <a:ahLst/>
              <a:cxnLst/>
              <a:rect l="l" t="t" r="r" b="b"/>
              <a:pathLst>
                <a:path w="672" h="392" extrusionOk="0">
                  <a:moveTo>
                    <a:pt x="170" y="1"/>
                  </a:moveTo>
                  <a:lnTo>
                    <a:pt x="136" y="1"/>
                  </a:lnTo>
                  <a:cubicBezTo>
                    <a:pt x="34" y="1"/>
                    <a:pt x="0" y="179"/>
                    <a:pt x="136" y="213"/>
                  </a:cubicBezTo>
                  <a:cubicBezTo>
                    <a:pt x="246" y="247"/>
                    <a:pt x="348" y="281"/>
                    <a:pt x="459" y="358"/>
                  </a:cubicBezTo>
                  <a:cubicBezTo>
                    <a:pt x="459" y="358"/>
                    <a:pt x="493" y="392"/>
                    <a:pt x="527" y="392"/>
                  </a:cubicBezTo>
                  <a:cubicBezTo>
                    <a:pt x="561" y="392"/>
                    <a:pt x="561" y="358"/>
                    <a:pt x="595" y="358"/>
                  </a:cubicBezTo>
                  <a:cubicBezTo>
                    <a:pt x="637" y="315"/>
                    <a:pt x="671" y="281"/>
                    <a:pt x="671" y="213"/>
                  </a:cubicBezTo>
                  <a:cubicBezTo>
                    <a:pt x="671" y="179"/>
                    <a:pt x="637" y="103"/>
                    <a:pt x="595" y="103"/>
                  </a:cubicBezTo>
                  <a:cubicBezTo>
                    <a:pt x="459" y="35"/>
                    <a:pt x="314" y="1"/>
                    <a:pt x="170" y="1"/>
                  </a:cubicBezTo>
                  <a:close/>
                </a:path>
              </a:pathLst>
            </a:custGeom>
            <a:solidFill>
              <a:schemeClr val="accent2"/>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1601" name="Google Shape;1601;p52"/>
            <p:cNvSpPr/>
            <p:nvPr/>
          </p:nvSpPr>
          <p:spPr>
            <a:xfrm>
              <a:off x="1874657" y="3166504"/>
              <a:ext cx="18228" cy="11903"/>
            </a:xfrm>
            <a:custGeom>
              <a:avLst/>
              <a:gdLst/>
              <a:ahLst/>
              <a:cxnLst/>
              <a:rect l="l" t="t" r="r" b="b"/>
              <a:pathLst>
                <a:path w="536" h="350" extrusionOk="0">
                  <a:moveTo>
                    <a:pt x="145" y="1"/>
                  </a:moveTo>
                  <a:cubicBezTo>
                    <a:pt x="35" y="1"/>
                    <a:pt x="1" y="137"/>
                    <a:pt x="69" y="213"/>
                  </a:cubicBezTo>
                  <a:cubicBezTo>
                    <a:pt x="179" y="247"/>
                    <a:pt x="281" y="349"/>
                    <a:pt x="357" y="349"/>
                  </a:cubicBezTo>
                  <a:cubicBezTo>
                    <a:pt x="391" y="349"/>
                    <a:pt x="391" y="349"/>
                    <a:pt x="425" y="315"/>
                  </a:cubicBezTo>
                  <a:cubicBezTo>
                    <a:pt x="459" y="315"/>
                    <a:pt x="536" y="247"/>
                    <a:pt x="493" y="213"/>
                  </a:cubicBezTo>
                  <a:cubicBezTo>
                    <a:pt x="459" y="103"/>
                    <a:pt x="425" y="103"/>
                    <a:pt x="357" y="69"/>
                  </a:cubicBezTo>
                  <a:cubicBezTo>
                    <a:pt x="281" y="35"/>
                    <a:pt x="213" y="35"/>
                    <a:pt x="179" y="1"/>
                  </a:cubicBezTo>
                  <a:close/>
                </a:path>
              </a:pathLst>
            </a:custGeom>
            <a:solidFill>
              <a:schemeClr val="accent2"/>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1602" name="Google Shape;1602;p52"/>
            <p:cNvSpPr/>
            <p:nvPr/>
          </p:nvSpPr>
          <p:spPr>
            <a:xfrm>
              <a:off x="1874657" y="3209864"/>
              <a:ext cx="32681" cy="15609"/>
            </a:xfrm>
            <a:custGeom>
              <a:avLst/>
              <a:gdLst/>
              <a:ahLst/>
              <a:cxnLst/>
              <a:rect l="l" t="t" r="r" b="b"/>
              <a:pathLst>
                <a:path w="961" h="459" extrusionOk="0">
                  <a:moveTo>
                    <a:pt x="35" y="0"/>
                  </a:moveTo>
                  <a:cubicBezTo>
                    <a:pt x="1" y="0"/>
                    <a:pt x="1" y="34"/>
                    <a:pt x="1" y="34"/>
                  </a:cubicBezTo>
                  <a:cubicBezTo>
                    <a:pt x="111" y="136"/>
                    <a:pt x="281" y="212"/>
                    <a:pt x="391" y="280"/>
                  </a:cubicBezTo>
                  <a:cubicBezTo>
                    <a:pt x="536" y="348"/>
                    <a:pt x="672" y="459"/>
                    <a:pt x="816" y="459"/>
                  </a:cubicBezTo>
                  <a:lnTo>
                    <a:pt x="816" y="459"/>
                  </a:lnTo>
                  <a:cubicBezTo>
                    <a:pt x="884" y="459"/>
                    <a:pt x="961" y="348"/>
                    <a:pt x="884" y="314"/>
                  </a:cubicBezTo>
                  <a:cubicBezTo>
                    <a:pt x="782" y="212"/>
                    <a:pt x="604" y="170"/>
                    <a:pt x="493" y="102"/>
                  </a:cubicBezTo>
                  <a:cubicBezTo>
                    <a:pt x="323" y="68"/>
                    <a:pt x="179" y="0"/>
                    <a:pt x="35" y="0"/>
                  </a:cubicBezTo>
                  <a:close/>
                </a:path>
              </a:pathLst>
            </a:custGeom>
            <a:solidFill>
              <a:schemeClr val="accent2"/>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1603" name="Google Shape;1603;p52"/>
            <p:cNvSpPr/>
            <p:nvPr/>
          </p:nvSpPr>
          <p:spPr>
            <a:xfrm>
              <a:off x="1860204" y="3234996"/>
              <a:ext cx="31253" cy="16766"/>
            </a:xfrm>
            <a:custGeom>
              <a:avLst/>
              <a:gdLst/>
              <a:ahLst/>
              <a:cxnLst/>
              <a:rect l="l" t="t" r="r" b="b"/>
              <a:pathLst>
                <a:path w="919" h="493" extrusionOk="0">
                  <a:moveTo>
                    <a:pt x="179" y="0"/>
                  </a:moveTo>
                  <a:cubicBezTo>
                    <a:pt x="69" y="0"/>
                    <a:pt x="1" y="145"/>
                    <a:pt x="111" y="213"/>
                  </a:cubicBezTo>
                  <a:cubicBezTo>
                    <a:pt x="213" y="280"/>
                    <a:pt x="324" y="323"/>
                    <a:pt x="426" y="391"/>
                  </a:cubicBezTo>
                  <a:cubicBezTo>
                    <a:pt x="536" y="425"/>
                    <a:pt x="604" y="493"/>
                    <a:pt x="706" y="493"/>
                  </a:cubicBezTo>
                  <a:cubicBezTo>
                    <a:pt x="748" y="493"/>
                    <a:pt x="748" y="493"/>
                    <a:pt x="782" y="459"/>
                  </a:cubicBezTo>
                  <a:cubicBezTo>
                    <a:pt x="850" y="459"/>
                    <a:pt x="918" y="357"/>
                    <a:pt x="850" y="247"/>
                  </a:cubicBezTo>
                  <a:cubicBezTo>
                    <a:pt x="782" y="145"/>
                    <a:pt x="672" y="145"/>
                    <a:pt x="570" y="111"/>
                  </a:cubicBezTo>
                  <a:cubicBezTo>
                    <a:pt x="426" y="68"/>
                    <a:pt x="324" y="34"/>
                    <a:pt x="213" y="0"/>
                  </a:cubicBezTo>
                  <a:close/>
                </a:path>
              </a:pathLst>
            </a:custGeom>
            <a:solidFill>
              <a:schemeClr val="accent2"/>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1604" name="Google Shape;1604;p52"/>
            <p:cNvSpPr/>
            <p:nvPr/>
          </p:nvSpPr>
          <p:spPr>
            <a:xfrm>
              <a:off x="1955255" y="3406019"/>
              <a:ext cx="34994" cy="15609"/>
            </a:xfrm>
            <a:custGeom>
              <a:avLst/>
              <a:gdLst/>
              <a:ahLst/>
              <a:cxnLst/>
              <a:rect l="l" t="t" r="r" b="b"/>
              <a:pathLst>
                <a:path w="1029" h="459" extrusionOk="0">
                  <a:moveTo>
                    <a:pt x="145" y="0"/>
                  </a:moveTo>
                  <a:cubicBezTo>
                    <a:pt x="77" y="0"/>
                    <a:pt x="1" y="102"/>
                    <a:pt x="111" y="178"/>
                  </a:cubicBezTo>
                  <a:cubicBezTo>
                    <a:pt x="324" y="314"/>
                    <a:pt x="570" y="425"/>
                    <a:pt x="816" y="459"/>
                  </a:cubicBezTo>
                  <a:lnTo>
                    <a:pt x="850" y="459"/>
                  </a:lnTo>
                  <a:cubicBezTo>
                    <a:pt x="1029" y="459"/>
                    <a:pt x="995" y="212"/>
                    <a:pt x="850" y="136"/>
                  </a:cubicBezTo>
                  <a:cubicBezTo>
                    <a:pt x="638" y="68"/>
                    <a:pt x="391" y="34"/>
                    <a:pt x="145" y="0"/>
                  </a:cubicBezTo>
                  <a:close/>
                </a:path>
              </a:pathLst>
            </a:custGeom>
            <a:solidFill>
              <a:schemeClr val="accent2"/>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1605" name="Google Shape;1605;p52"/>
            <p:cNvSpPr/>
            <p:nvPr/>
          </p:nvSpPr>
          <p:spPr>
            <a:xfrm>
              <a:off x="1973449" y="3374528"/>
              <a:ext cx="36150" cy="12141"/>
            </a:xfrm>
            <a:custGeom>
              <a:avLst/>
              <a:gdLst/>
              <a:ahLst/>
              <a:cxnLst/>
              <a:rect l="l" t="t" r="r" b="b"/>
              <a:pathLst>
                <a:path w="1063" h="357" extrusionOk="0">
                  <a:moveTo>
                    <a:pt x="179" y="0"/>
                  </a:moveTo>
                  <a:cubicBezTo>
                    <a:pt x="69" y="0"/>
                    <a:pt x="1" y="145"/>
                    <a:pt x="137" y="179"/>
                  </a:cubicBezTo>
                  <a:cubicBezTo>
                    <a:pt x="281" y="213"/>
                    <a:pt x="426" y="255"/>
                    <a:pt x="562" y="323"/>
                  </a:cubicBezTo>
                  <a:cubicBezTo>
                    <a:pt x="638" y="323"/>
                    <a:pt x="740" y="357"/>
                    <a:pt x="850" y="357"/>
                  </a:cubicBezTo>
                  <a:lnTo>
                    <a:pt x="918" y="357"/>
                  </a:lnTo>
                  <a:cubicBezTo>
                    <a:pt x="1063" y="323"/>
                    <a:pt x="1063" y="179"/>
                    <a:pt x="952" y="111"/>
                  </a:cubicBezTo>
                  <a:cubicBezTo>
                    <a:pt x="850" y="43"/>
                    <a:pt x="740" y="43"/>
                    <a:pt x="604" y="43"/>
                  </a:cubicBezTo>
                  <a:cubicBezTo>
                    <a:pt x="494" y="0"/>
                    <a:pt x="315" y="0"/>
                    <a:pt x="213" y="0"/>
                  </a:cubicBezTo>
                  <a:close/>
                </a:path>
              </a:pathLst>
            </a:custGeom>
            <a:solidFill>
              <a:schemeClr val="accent2"/>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1606" name="Google Shape;1606;p52"/>
            <p:cNvSpPr/>
            <p:nvPr/>
          </p:nvSpPr>
          <p:spPr>
            <a:xfrm>
              <a:off x="1949202" y="3338412"/>
              <a:ext cx="31525" cy="12175"/>
            </a:xfrm>
            <a:custGeom>
              <a:avLst/>
              <a:gdLst/>
              <a:ahLst/>
              <a:cxnLst/>
              <a:rect l="l" t="t" r="r" b="b"/>
              <a:pathLst>
                <a:path w="927" h="358" extrusionOk="0">
                  <a:moveTo>
                    <a:pt x="502" y="0"/>
                  </a:moveTo>
                  <a:cubicBezTo>
                    <a:pt x="357" y="0"/>
                    <a:pt x="255" y="43"/>
                    <a:pt x="145" y="43"/>
                  </a:cubicBezTo>
                  <a:cubicBezTo>
                    <a:pt x="0" y="77"/>
                    <a:pt x="43" y="289"/>
                    <a:pt x="179" y="289"/>
                  </a:cubicBezTo>
                  <a:cubicBezTo>
                    <a:pt x="289" y="289"/>
                    <a:pt x="391" y="323"/>
                    <a:pt x="502" y="323"/>
                  </a:cubicBezTo>
                  <a:cubicBezTo>
                    <a:pt x="569" y="357"/>
                    <a:pt x="637" y="357"/>
                    <a:pt x="714" y="357"/>
                  </a:cubicBezTo>
                  <a:lnTo>
                    <a:pt x="850" y="357"/>
                  </a:lnTo>
                  <a:cubicBezTo>
                    <a:pt x="892" y="323"/>
                    <a:pt x="926" y="213"/>
                    <a:pt x="892" y="145"/>
                  </a:cubicBezTo>
                  <a:cubicBezTo>
                    <a:pt x="816" y="43"/>
                    <a:pt x="637" y="0"/>
                    <a:pt x="502" y="0"/>
                  </a:cubicBezTo>
                  <a:close/>
                </a:path>
              </a:pathLst>
            </a:custGeom>
            <a:solidFill>
              <a:schemeClr val="accent2"/>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1607" name="Google Shape;1607;p52"/>
            <p:cNvSpPr/>
            <p:nvPr/>
          </p:nvSpPr>
          <p:spPr>
            <a:xfrm>
              <a:off x="1931280" y="3292774"/>
              <a:ext cx="31253" cy="10984"/>
            </a:xfrm>
            <a:custGeom>
              <a:avLst/>
              <a:gdLst/>
              <a:ahLst/>
              <a:cxnLst/>
              <a:rect l="l" t="t" r="r" b="b"/>
              <a:pathLst>
                <a:path w="919" h="323" extrusionOk="0">
                  <a:moveTo>
                    <a:pt x="357" y="0"/>
                  </a:moveTo>
                  <a:cubicBezTo>
                    <a:pt x="281" y="0"/>
                    <a:pt x="213" y="34"/>
                    <a:pt x="145" y="34"/>
                  </a:cubicBezTo>
                  <a:cubicBezTo>
                    <a:pt x="1" y="34"/>
                    <a:pt x="35" y="246"/>
                    <a:pt x="145" y="280"/>
                  </a:cubicBezTo>
                  <a:cubicBezTo>
                    <a:pt x="247" y="280"/>
                    <a:pt x="357" y="280"/>
                    <a:pt x="459" y="323"/>
                  </a:cubicBezTo>
                  <a:lnTo>
                    <a:pt x="570" y="323"/>
                  </a:lnTo>
                  <a:cubicBezTo>
                    <a:pt x="638" y="323"/>
                    <a:pt x="706" y="323"/>
                    <a:pt x="782" y="280"/>
                  </a:cubicBezTo>
                  <a:cubicBezTo>
                    <a:pt x="918" y="280"/>
                    <a:pt x="884" y="111"/>
                    <a:pt x="782" y="68"/>
                  </a:cubicBezTo>
                  <a:cubicBezTo>
                    <a:pt x="672" y="34"/>
                    <a:pt x="493" y="0"/>
                    <a:pt x="357" y="0"/>
                  </a:cubicBezTo>
                  <a:close/>
                </a:path>
              </a:pathLst>
            </a:custGeom>
            <a:solidFill>
              <a:schemeClr val="accent2"/>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1608" name="Google Shape;1608;p52"/>
            <p:cNvSpPr/>
            <p:nvPr/>
          </p:nvSpPr>
          <p:spPr>
            <a:xfrm>
              <a:off x="1999737" y="3278321"/>
              <a:ext cx="32681" cy="12175"/>
            </a:xfrm>
            <a:custGeom>
              <a:avLst/>
              <a:gdLst/>
              <a:ahLst/>
              <a:cxnLst/>
              <a:rect l="l" t="t" r="r" b="b"/>
              <a:pathLst>
                <a:path w="961" h="358" extrusionOk="0">
                  <a:moveTo>
                    <a:pt x="77" y="0"/>
                  </a:moveTo>
                  <a:cubicBezTo>
                    <a:pt x="1" y="0"/>
                    <a:pt x="1" y="145"/>
                    <a:pt x="77" y="145"/>
                  </a:cubicBezTo>
                  <a:cubicBezTo>
                    <a:pt x="290" y="247"/>
                    <a:pt x="536" y="357"/>
                    <a:pt x="782" y="357"/>
                  </a:cubicBezTo>
                  <a:lnTo>
                    <a:pt x="893" y="357"/>
                  </a:lnTo>
                  <a:cubicBezTo>
                    <a:pt x="961" y="357"/>
                    <a:pt x="961" y="247"/>
                    <a:pt x="893" y="213"/>
                  </a:cubicBezTo>
                  <a:cubicBezTo>
                    <a:pt x="681" y="68"/>
                    <a:pt x="358" y="34"/>
                    <a:pt x="111" y="0"/>
                  </a:cubicBezTo>
                  <a:close/>
                </a:path>
              </a:pathLst>
            </a:custGeom>
            <a:solidFill>
              <a:schemeClr val="accent2"/>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1609" name="Google Shape;1609;p52"/>
            <p:cNvSpPr/>
            <p:nvPr/>
          </p:nvSpPr>
          <p:spPr>
            <a:xfrm>
              <a:off x="1980692" y="3251727"/>
              <a:ext cx="26322" cy="7278"/>
            </a:xfrm>
            <a:custGeom>
              <a:avLst/>
              <a:gdLst/>
              <a:ahLst/>
              <a:cxnLst/>
              <a:rect l="l" t="t" r="r" b="b"/>
              <a:pathLst>
                <a:path w="774" h="214" extrusionOk="0">
                  <a:moveTo>
                    <a:pt x="213" y="1"/>
                  </a:moveTo>
                  <a:lnTo>
                    <a:pt x="102" y="1"/>
                  </a:lnTo>
                  <a:cubicBezTo>
                    <a:pt x="34" y="1"/>
                    <a:pt x="0" y="111"/>
                    <a:pt x="68" y="145"/>
                  </a:cubicBezTo>
                  <a:cubicBezTo>
                    <a:pt x="247" y="213"/>
                    <a:pt x="425" y="213"/>
                    <a:pt x="603" y="213"/>
                  </a:cubicBezTo>
                  <a:lnTo>
                    <a:pt x="671" y="213"/>
                  </a:lnTo>
                  <a:cubicBezTo>
                    <a:pt x="739" y="213"/>
                    <a:pt x="773" y="111"/>
                    <a:pt x="671" y="77"/>
                  </a:cubicBezTo>
                  <a:cubicBezTo>
                    <a:pt x="527" y="43"/>
                    <a:pt x="391" y="1"/>
                    <a:pt x="213" y="1"/>
                  </a:cubicBezTo>
                  <a:close/>
                </a:path>
              </a:pathLst>
            </a:custGeom>
            <a:solidFill>
              <a:schemeClr val="accent2"/>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1610" name="Google Shape;1610;p52"/>
            <p:cNvSpPr/>
            <p:nvPr/>
          </p:nvSpPr>
          <p:spPr>
            <a:xfrm>
              <a:off x="2020277" y="3331169"/>
              <a:ext cx="28906" cy="13331"/>
            </a:xfrm>
            <a:custGeom>
              <a:avLst/>
              <a:gdLst/>
              <a:ahLst/>
              <a:cxnLst/>
              <a:rect l="l" t="t" r="r" b="b"/>
              <a:pathLst>
                <a:path w="850" h="392" extrusionOk="0">
                  <a:moveTo>
                    <a:pt x="144" y="1"/>
                  </a:moveTo>
                  <a:cubicBezTo>
                    <a:pt x="0" y="1"/>
                    <a:pt x="0" y="179"/>
                    <a:pt x="111" y="213"/>
                  </a:cubicBezTo>
                  <a:cubicBezTo>
                    <a:pt x="212" y="256"/>
                    <a:pt x="323" y="324"/>
                    <a:pt x="425" y="324"/>
                  </a:cubicBezTo>
                  <a:cubicBezTo>
                    <a:pt x="501" y="358"/>
                    <a:pt x="569" y="392"/>
                    <a:pt x="671" y="392"/>
                  </a:cubicBezTo>
                  <a:lnTo>
                    <a:pt x="748" y="392"/>
                  </a:lnTo>
                  <a:cubicBezTo>
                    <a:pt x="816" y="358"/>
                    <a:pt x="850" y="256"/>
                    <a:pt x="782" y="179"/>
                  </a:cubicBezTo>
                  <a:cubicBezTo>
                    <a:pt x="714" y="77"/>
                    <a:pt x="603" y="77"/>
                    <a:pt x="501" y="77"/>
                  </a:cubicBezTo>
                  <a:cubicBezTo>
                    <a:pt x="357" y="43"/>
                    <a:pt x="246" y="43"/>
                    <a:pt x="144" y="1"/>
                  </a:cubicBezTo>
                  <a:close/>
                </a:path>
              </a:pathLst>
            </a:custGeom>
            <a:solidFill>
              <a:schemeClr val="accent2"/>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1611" name="Google Shape;1611;p52"/>
            <p:cNvSpPr/>
            <p:nvPr/>
          </p:nvSpPr>
          <p:spPr>
            <a:xfrm>
              <a:off x="2034696" y="3397619"/>
              <a:ext cx="31525" cy="13059"/>
            </a:xfrm>
            <a:custGeom>
              <a:avLst/>
              <a:gdLst/>
              <a:ahLst/>
              <a:cxnLst/>
              <a:rect l="l" t="t" r="r" b="b"/>
              <a:pathLst>
                <a:path w="927" h="384" extrusionOk="0">
                  <a:moveTo>
                    <a:pt x="145" y="1"/>
                  </a:moveTo>
                  <a:cubicBezTo>
                    <a:pt x="35" y="1"/>
                    <a:pt x="1" y="137"/>
                    <a:pt x="111" y="171"/>
                  </a:cubicBezTo>
                  <a:cubicBezTo>
                    <a:pt x="247" y="213"/>
                    <a:pt x="358" y="281"/>
                    <a:pt x="502" y="315"/>
                  </a:cubicBezTo>
                  <a:cubicBezTo>
                    <a:pt x="570" y="349"/>
                    <a:pt x="672" y="383"/>
                    <a:pt x="748" y="383"/>
                  </a:cubicBezTo>
                  <a:cubicBezTo>
                    <a:pt x="782" y="383"/>
                    <a:pt x="816" y="349"/>
                    <a:pt x="816" y="349"/>
                  </a:cubicBezTo>
                  <a:cubicBezTo>
                    <a:pt x="884" y="349"/>
                    <a:pt x="927" y="247"/>
                    <a:pt x="850" y="213"/>
                  </a:cubicBezTo>
                  <a:cubicBezTo>
                    <a:pt x="714" y="35"/>
                    <a:pt x="392" y="35"/>
                    <a:pt x="179" y="1"/>
                  </a:cubicBezTo>
                  <a:close/>
                </a:path>
              </a:pathLst>
            </a:custGeom>
            <a:solidFill>
              <a:schemeClr val="accent2"/>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1612" name="Google Shape;1612;p52"/>
            <p:cNvSpPr/>
            <p:nvPr/>
          </p:nvSpPr>
          <p:spPr>
            <a:xfrm>
              <a:off x="1993989" y="3456554"/>
              <a:ext cx="32375" cy="15643"/>
            </a:xfrm>
            <a:custGeom>
              <a:avLst/>
              <a:gdLst/>
              <a:ahLst/>
              <a:cxnLst/>
              <a:rect l="l" t="t" r="r" b="b"/>
              <a:pathLst>
                <a:path w="952" h="460" extrusionOk="0">
                  <a:moveTo>
                    <a:pt x="136" y="1"/>
                  </a:moveTo>
                  <a:cubicBezTo>
                    <a:pt x="34" y="1"/>
                    <a:pt x="0" y="179"/>
                    <a:pt x="136" y="213"/>
                  </a:cubicBezTo>
                  <a:cubicBezTo>
                    <a:pt x="246" y="247"/>
                    <a:pt x="348" y="315"/>
                    <a:pt x="493" y="349"/>
                  </a:cubicBezTo>
                  <a:cubicBezTo>
                    <a:pt x="561" y="391"/>
                    <a:pt x="671" y="459"/>
                    <a:pt x="807" y="459"/>
                  </a:cubicBezTo>
                  <a:lnTo>
                    <a:pt x="807" y="459"/>
                  </a:lnTo>
                  <a:cubicBezTo>
                    <a:pt x="884" y="459"/>
                    <a:pt x="951" y="391"/>
                    <a:pt x="917" y="281"/>
                  </a:cubicBezTo>
                  <a:cubicBezTo>
                    <a:pt x="807" y="213"/>
                    <a:pt x="705" y="179"/>
                    <a:pt x="595" y="103"/>
                  </a:cubicBezTo>
                  <a:cubicBezTo>
                    <a:pt x="459" y="69"/>
                    <a:pt x="314" y="35"/>
                    <a:pt x="170" y="1"/>
                  </a:cubicBezTo>
                  <a:close/>
                </a:path>
              </a:pathLst>
            </a:custGeom>
            <a:solidFill>
              <a:schemeClr val="accent2"/>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1613" name="Google Shape;1613;p52"/>
            <p:cNvSpPr/>
            <p:nvPr/>
          </p:nvSpPr>
          <p:spPr>
            <a:xfrm>
              <a:off x="1917983" y="3448189"/>
              <a:ext cx="32681" cy="15643"/>
            </a:xfrm>
            <a:custGeom>
              <a:avLst/>
              <a:gdLst/>
              <a:ahLst/>
              <a:cxnLst/>
              <a:rect l="l" t="t" r="r" b="b"/>
              <a:pathLst>
                <a:path w="961" h="460" extrusionOk="0">
                  <a:moveTo>
                    <a:pt x="179" y="0"/>
                  </a:moveTo>
                  <a:cubicBezTo>
                    <a:pt x="35" y="0"/>
                    <a:pt x="1" y="170"/>
                    <a:pt x="145" y="247"/>
                  </a:cubicBezTo>
                  <a:lnTo>
                    <a:pt x="494" y="383"/>
                  </a:lnTo>
                  <a:cubicBezTo>
                    <a:pt x="604" y="425"/>
                    <a:pt x="672" y="459"/>
                    <a:pt x="782" y="459"/>
                  </a:cubicBezTo>
                  <a:lnTo>
                    <a:pt x="850" y="459"/>
                  </a:lnTo>
                  <a:cubicBezTo>
                    <a:pt x="961" y="425"/>
                    <a:pt x="961" y="281"/>
                    <a:pt x="884" y="213"/>
                  </a:cubicBezTo>
                  <a:cubicBezTo>
                    <a:pt x="816" y="136"/>
                    <a:pt x="672" y="102"/>
                    <a:pt x="570" y="102"/>
                  </a:cubicBezTo>
                  <a:cubicBezTo>
                    <a:pt x="460" y="68"/>
                    <a:pt x="324" y="34"/>
                    <a:pt x="179" y="0"/>
                  </a:cubicBezTo>
                  <a:close/>
                </a:path>
              </a:pathLst>
            </a:custGeom>
            <a:solidFill>
              <a:schemeClr val="accent2"/>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1614" name="Google Shape;1614;p52"/>
            <p:cNvSpPr/>
            <p:nvPr/>
          </p:nvSpPr>
          <p:spPr>
            <a:xfrm>
              <a:off x="1875813" y="3399932"/>
              <a:ext cx="31525" cy="17956"/>
            </a:xfrm>
            <a:custGeom>
              <a:avLst/>
              <a:gdLst/>
              <a:ahLst/>
              <a:cxnLst/>
              <a:rect l="l" t="t" r="r" b="b"/>
              <a:pathLst>
                <a:path w="927" h="528" extrusionOk="0">
                  <a:moveTo>
                    <a:pt x="179" y="1"/>
                  </a:moveTo>
                  <a:cubicBezTo>
                    <a:pt x="77" y="1"/>
                    <a:pt x="1" y="145"/>
                    <a:pt x="111" y="213"/>
                  </a:cubicBezTo>
                  <a:cubicBezTo>
                    <a:pt x="213" y="315"/>
                    <a:pt x="323" y="391"/>
                    <a:pt x="459" y="425"/>
                  </a:cubicBezTo>
                  <a:cubicBezTo>
                    <a:pt x="536" y="493"/>
                    <a:pt x="638" y="527"/>
                    <a:pt x="748" y="527"/>
                  </a:cubicBezTo>
                  <a:lnTo>
                    <a:pt x="816" y="527"/>
                  </a:lnTo>
                  <a:cubicBezTo>
                    <a:pt x="927" y="493"/>
                    <a:pt x="927" y="391"/>
                    <a:pt x="884" y="315"/>
                  </a:cubicBezTo>
                  <a:cubicBezTo>
                    <a:pt x="816" y="247"/>
                    <a:pt x="672" y="213"/>
                    <a:pt x="570" y="179"/>
                  </a:cubicBezTo>
                  <a:cubicBezTo>
                    <a:pt x="459" y="145"/>
                    <a:pt x="323" y="69"/>
                    <a:pt x="213" y="35"/>
                  </a:cubicBezTo>
                  <a:cubicBezTo>
                    <a:pt x="213" y="1"/>
                    <a:pt x="179" y="1"/>
                    <a:pt x="179" y="1"/>
                  </a:cubicBezTo>
                  <a:close/>
                </a:path>
              </a:pathLst>
            </a:custGeom>
            <a:solidFill>
              <a:schemeClr val="accent2"/>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1615" name="Google Shape;1615;p52"/>
            <p:cNvSpPr/>
            <p:nvPr/>
          </p:nvSpPr>
          <p:spPr>
            <a:xfrm>
              <a:off x="1836229" y="3443257"/>
              <a:ext cx="22853" cy="19418"/>
            </a:xfrm>
            <a:custGeom>
              <a:avLst/>
              <a:gdLst/>
              <a:ahLst/>
              <a:cxnLst/>
              <a:rect l="l" t="t" r="r" b="b"/>
              <a:pathLst>
                <a:path w="672" h="571" extrusionOk="0">
                  <a:moveTo>
                    <a:pt x="137" y="1"/>
                  </a:moveTo>
                  <a:cubicBezTo>
                    <a:pt x="69" y="1"/>
                    <a:pt x="1" y="103"/>
                    <a:pt x="69" y="179"/>
                  </a:cubicBezTo>
                  <a:cubicBezTo>
                    <a:pt x="137" y="247"/>
                    <a:pt x="247" y="358"/>
                    <a:pt x="315" y="426"/>
                  </a:cubicBezTo>
                  <a:cubicBezTo>
                    <a:pt x="392" y="494"/>
                    <a:pt x="494" y="570"/>
                    <a:pt x="604" y="570"/>
                  </a:cubicBezTo>
                  <a:lnTo>
                    <a:pt x="604" y="570"/>
                  </a:lnTo>
                  <a:cubicBezTo>
                    <a:pt x="638" y="570"/>
                    <a:pt x="672" y="528"/>
                    <a:pt x="672" y="494"/>
                  </a:cubicBezTo>
                  <a:cubicBezTo>
                    <a:pt x="638" y="392"/>
                    <a:pt x="562" y="315"/>
                    <a:pt x="460" y="247"/>
                  </a:cubicBezTo>
                  <a:cubicBezTo>
                    <a:pt x="392" y="179"/>
                    <a:pt x="315" y="103"/>
                    <a:pt x="213" y="35"/>
                  </a:cubicBezTo>
                  <a:cubicBezTo>
                    <a:pt x="179" y="1"/>
                    <a:pt x="179" y="1"/>
                    <a:pt x="137" y="1"/>
                  </a:cubicBezTo>
                  <a:close/>
                </a:path>
              </a:pathLst>
            </a:custGeom>
            <a:solidFill>
              <a:schemeClr val="accent2"/>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1616" name="Google Shape;1616;p52"/>
            <p:cNvSpPr/>
            <p:nvPr/>
          </p:nvSpPr>
          <p:spPr>
            <a:xfrm>
              <a:off x="1809669" y="3397619"/>
              <a:ext cx="22853" cy="16800"/>
            </a:xfrm>
            <a:custGeom>
              <a:avLst/>
              <a:gdLst/>
              <a:ahLst/>
              <a:cxnLst/>
              <a:rect l="l" t="t" r="r" b="b"/>
              <a:pathLst>
                <a:path w="672" h="494" extrusionOk="0">
                  <a:moveTo>
                    <a:pt x="145" y="1"/>
                  </a:moveTo>
                  <a:cubicBezTo>
                    <a:pt x="34" y="1"/>
                    <a:pt x="0" y="137"/>
                    <a:pt x="68" y="213"/>
                  </a:cubicBezTo>
                  <a:cubicBezTo>
                    <a:pt x="179" y="281"/>
                    <a:pt x="281" y="349"/>
                    <a:pt x="357" y="425"/>
                  </a:cubicBezTo>
                  <a:cubicBezTo>
                    <a:pt x="391" y="459"/>
                    <a:pt x="459" y="493"/>
                    <a:pt x="493" y="493"/>
                  </a:cubicBezTo>
                  <a:cubicBezTo>
                    <a:pt x="535" y="493"/>
                    <a:pt x="569" y="459"/>
                    <a:pt x="603" y="425"/>
                  </a:cubicBezTo>
                  <a:cubicBezTo>
                    <a:pt x="671" y="349"/>
                    <a:pt x="637" y="247"/>
                    <a:pt x="569" y="171"/>
                  </a:cubicBezTo>
                  <a:cubicBezTo>
                    <a:pt x="425" y="103"/>
                    <a:pt x="323" y="69"/>
                    <a:pt x="179" y="1"/>
                  </a:cubicBezTo>
                  <a:close/>
                </a:path>
              </a:pathLst>
            </a:custGeom>
            <a:solidFill>
              <a:schemeClr val="accent2"/>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1617" name="Google Shape;1617;p52"/>
            <p:cNvSpPr/>
            <p:nvPr/>
          </p:nvSpPr>
          <p:spPr>
            <a:xfrm>
              <a:off x="1756787" y="3398776"/>
              <a:ext cx="21697" cy="21697"/>
            </a:xfrm>
            <a:custGeom>
              <a:avLst/>
              <a:gdLst/>
              <a:ahLst/>
              <a:cxnLst/>
              <a:rect l="l" t="t" r="r" b="b"/>
              <a:pathLst>
                <a:path w="638" h="638" extrusionOk="0">
                  <a:moveTo>
                    <a:pt x="103" y="1"/>
                  </a:moveTo>
                  <a:cubicBezTo>
                    <a:pt x="35" y="1"/>
                    <a:pt x="1" y="69"/>
                    <a:pt x="35" y="103"/>
                  </a:cubicBezTo>
                  <a:cubicBezTo>
                    <a:pt x="137" y="213"/>
                    <a:pt x="213" y="315"/>
                    <a:pt x="281" y="391"/>
                  </a:cubicBezTo>
                  <a:cubicBezTo>
                    <a:pt x="349" y="493"/>
                    <a:pt x="426" y="604"/>
                    <a:pt x="527" y="638"/>
                  </a:cubicBezTo>
                  <a:lnTo>
                    <a:pt x="527" y="638"/>
                  </a:lnTo>
                  <a:cubicBezTo>
                    <a:pt x="604" y="638"/>
                    <a:pt x="638" y="561"/>
                    <a:pt x="638" y="527"/>
                  </a:cubicBezTo>
                  <a:cubicBezTo>
                    <a:pt x="604" y="425"/>
                    <a:pt x="493" y="349"/>
                    <a:pt x="392" y="281"/>
                  </a:cubicBezTo>
                  <a:lnTo>
                    <a:pt x="137" y="35"/>
                  </a:lnTo>
                  <a:cubicBezTo>
                    <a:pt x="103" y="35"/>
                    <a:pt x="103" y="1"/>
                    <a:pt x="103" y="1"/>
                  </a:cubicBezTo>
                  <a:close/>
                </a:path>
              </a:pathLst>
            </a:custGeom>
            <a:solidFill>
              <a:schemeClr val="accent2"/>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1618" name="Google Shape;1618;p52"/>
            <p:cNvSpPr/>
            <p:nvPr/>
          </p:nvSpPr>
          <p:spPr>
            <a:xfrm>
              <a:off x="1716930" y="3030440"/>
              <a:ext cx="36150" cy="13331"/>
            </a:xfrm>
            <a:custGeom>
              <a:avLst/>
              <a:gdLst/>
              <a:ahLst/>
              <a:cxnLst/>
              <a:rect l="l" t="t" r="r" b="b"/>
              <a:pathLst>
                <a:path w="1063" h="392" extrusionOk="0">
                  <a:moveTo>
                    <a:pt x="748" y="1"/>
                  </a:moveTo>
                  <a:cubicBezTo>
                    <a:pt x="536" y="1"/>
                    <a:pt x="289" y="103"/>
                    <a:pt x="111" y="179"/>
                  </a:cubicBezTo>
                  <a:cubicBezTo>
                    <a:pt x="0" y="213"/>
                    <a:pt x="0" y="392"/>
                    <a:pt x="111" y="392"/>
                  </a:cubicBezTo>
                  <a:lnTo>
                    <a:pt x="145" y="392"/>
                  </a:lnTo>
                  <a:cubicBezTo>
                    <a:pt x="391" y="349"/>
                    <a:pt x="748" y="392"/>
                    <a:pt x="960" y="247"/>
                  </a:cubicBezTo>
                  <a:cubicBezTo>
                    <a:pt x="1062" y="213"/>
                    <a:pt x="1028" y="69"/>
                    <a:pt x="960" y="35"/>
                  </a:cubicBezTo>
                  <a:cubicBezTo>
                    <a:pt x="884" y="35"/>
                    <a:pt x="816" y="1"/>
                    <a:pt x="748" y="1"/>
                  </a:cubicBezTo>
                  <a:close/>
                </a:path>
              </a:pathLst>
            </a:custGeom>
            <a:solidFill>
              <a:schemeClr val="accent2"/>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1619" name="Google Shape;1619;p52"/>
            <p:cNvSpPr/>
            <p:nvPr/>
          </p:nvSpPr>
          <p:spPr>
            <a:xfrm>
              <a:off x="1455787" y="3046050"/>
              <a:ext cx="33837" cy="10712"/>
            </a:xfrm>
            <a:custGeom>
              <a:avLst/>
              <a:gdLst/>
              <a:ahLst/>
              <a:cxnLst/>
              <a:rect l="l" t="t" r="r" b="b"/>
              <a:pathLst>
                <a:path w="995" h="315" extrusionOk="0">
                  <a:moveTo>
                    <a:pt x="705" y="1"/>
                  </a:moveTo>
                  <a:lnTo>
                    <a:pt x="493" y="1"/>
                  </a:lnTo>
                  <a:cubicBezTo>
                    <a:pt x="391" y="1"/>
                    <a:pt x="246" y="35"/>
                    <a:pt x="111" y="35"/>
                  </a:cubicBezTo>
                  <a:cubicBezTo>
                    <a:pt x="0" y="68"/>
                    <a:pt x="0" y="247"/>
                    <a:pt x="111" y="247"/>
                  </a:cubicBezTo>
                  <a:cubicBezTo>
                    <a:pt x="246" y="281"/>
                    <a:pt x="391" y="281"/>
                    <a:pt x="493" y="281"/>
                  </a:cubicBezTo>
                  <a:cubicBezTo>
                    <a:pt x="569" y="281"/>
                    <a:pt x="637" y="315"/>
                    <a:pt x="705" y="315"/>
                  </a:cubicBezTo>
                  <a:cubicBezTo>
                    <a:pt x="782" y="315"/>
                    <a:pt x="816" y="281"/>
                    <a:pt x="884" y="247"/>
                  </a:cubicBezTo>
                  <a:cubicBezTo>
                    <a:pt x="994" y="213"/>
                    <a:pt x="994" y="68"/>
                    <a:pt x="884" y="35"/>
                  </a:cubicBezTo>
                  <a:cubicBezTo>
                    <a:pt x="816" y="1"/>
                    <a:pt x="748" y="1"/>
                    <a:pt x="705" y="1"/>
                  </a:cubicBezTo>
                  <a:close/>
                </a:path>
              </a:pathLst>
            </a:custGeom>
            <a:solidFill>
              <a:schemeClr val="accent2"/>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1620" name="Google Shape;1620;p52"/>
            <p:cNvSpPr/>
            <p:nvPr/>
          </p:nvSpPr>
          <p:spPr>
            <a:xfrm>
              <a:off x="1790318" y="3046050"/>
              <a:ext cx="36150" cy="10712"/>
            </a:xfrm>
            <a:custGeom>
              <a:avLst/>
              <a:gdLst/>
              <a:ahLst/>
              <a:cxnLst/>
              <a:rect l="l" t="t" r="r" b="b"/>
              <a:pathLst>
                <a:path w="1063" h="315" extrusionOk="0">
                  <a:moveTo>
                    <a:pt x="748" y="1"/>
                  </a:moveTo>
                  <a:cubicBezTo>
                    <a:pt x="569" y="1"/>
                    <a:pt x="323" y="35"/>
                    <a:pt x="145" y="68"/>
                  </a:cubicBezTo>
                  <a:cubicBezTo>
                    <a:pt x="0" y="68"/>
                    <a:pt x="0" y="281"/>
                    <a:pt x="145" y="281"/>
                  </a:cubicBezTo>
                  <a:cubicBezTo>
                    <a:pt x="255" y="315"/>
                    <a:pt x="391" y="315"/>
                    <a:pt x="501" y="315"/>
                  </a:cubicBezTo>
                  <a:cubicBezTo>
                    <a:pt x="680" y="315"/>
                    <a:pt x="850" y="281"/>
                    <a:pt x="994" y="213"/>
                  </a:cubicBezTo>
                  <a:cubicBezTo>
                    <a:pt x="1062" y="179"/>
                    <a:pt x="1062" y="35"/>
                    <a:pt x="960" y="35"/>
                  </a:cubicBezTo>
                  <a:cubicBezTo>
                    <a:pt x="892" y="1"/>
                    <a:pt x="816" y="1"/>
                    <a:pt x="748" y="1"/>
                  </a:cubicBezTo>
                  <a:close/>
                </a:path>
              </a:pathLst>
            </a:custGeom>
            <a:solidFill>
              <a:schemeClr val="accent2"/>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1621" name="Google Shape;1621;p52"/>
            <p:cNvSpPr/>
            <p:nvPr/>
          </p:nvSpPr>
          <p:spPr>
            <a:xfrm>
              <a:off x="1836229" y="3001568"/>
              <a:ext cx="50603" cy="15643"/>
            </a:xfrm>
            <a:custGeom>
              <a:avLst/>
              <a:gdLst/>
              <a:ahLst/>
              <a:cxnLst/>
              <a:rect l="l" t="t" r="r" b="b"/>
              <a:pathLst>
                <a:path w="1488" h="460" extrusionOk="0">
                  <a:moveTo>
                    <a:pt x="1165" y="0"/>
                  </a:moveTo>
                  <a:cubicBezTo>
                    <a:pt x="1029" y="0"/>
                    <a:pt x="884" y="34"/>
                    <a:pt x="774" y="34"/>
                  </a:cubicBezTo>
                  <a:cubicBezTo>
                    <a:pt x="562" y="68"/>
                    <a:pt x="315" y="102"/>
                    <a:pt x="137" y="213"/>
                  </a:cubicBezTo>
                  <a:cubicBezTo>
                    <a:pt x="1" y="247"/>
                    <a:pt x="103" y="425"/>
                    <a:pt x="213" y="459"/>
                  </a:cubicBezTo>
                  <a:lnTo>
                    <a:pt x="315" y="459"/>
                  </a:lnTo>
                  <a:cubicBezTo>
                    <a:pt x="494" y="459"/>
                    <a:pt x="672" y="425"/>
                    <a:pt x="850" y="391"/>
                  </a:cubicBezTo>
                  <a:cubicBezTo>
                    <a:pt x="1029" y="349"/>
                    <a:pt x="1241" y="349"/>
                    <a:pt x="1377" y="247"/>
                  </a:cubicBezTo>
                  <a:cubicBezTo>
                    <a:pt x="1487" y="213"/>
                    <a:pt x="1453" y="34"/>
                    <a:pt x="1343" y="34"/>
                  </a:cubicBezTo>
                  <a:cubicBezTo>
                    <a:pt x="1309" y="0"/>
                    <a:pt x="1241" y="0"/>
                    <a:pt x="1165" y="0"/>
                  </a:cubicBezTo>
                  <a:close/>
                </a:path>
              </a:pathLst>
            </a:custGeom>
            <a:solidFill>
              <a:schemeClr val="accent2"/>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1622" name="Google Shape;1622;p52"/>
            <p:cNvSpPr/>
            <p:nvPr/>
          </p:nvSpPr>
          <p:spPr>
            <a:xfrm>
              <a:off x="1895164" y="3033909"/>
              <a:ext cx="32409" cy="12175"/>
            </a:xfrm>
            <a:custGeom>
              <a:avLst/>
              <a:gdLst/>
              <a:ahLst/>
              <a:cxnLst/>
              <a:rect l="l" t="t" r="r" b="b"/>
              <a:pathLst>
                <a:path w="953" h="358" extrusionOk="0">
                  <a:moveTo>
                    <a:pt x="638" y="1"/>
                  </a:moveTo>
                  <a:cubicBezTo>
                    <a:pt x="604" y="1"/>
                    <a:pt x="570" y="1"/>
                    <a:pt x="527" y="35"/>
                  </a:cubicBezTo>
                  <a:cubicBezTo>
                    <a:pt x="392" y="35"/>
                    <a:pt x="281" y="77"/>
                    <a:pt x="145" y="77"/>
                  </a:cubicBezTo>
                  <a:cubicBezTo>
                    <a:pt x="1" y="145"/>
                    <a:pt x="35" y="358"/>
                    <a:pt x="179" y="358"/>
                  </a:cubicBezTo>
                  <a:lnTo>
                    <a:pt x="179" y="358"/>
                  </a:lnTo>
                  <a:cubicBezTo>
                    <a:pt x="315" y="358"/>
                    <a:pt x="460" y="358"/>
                    <a:pt x="570" y="324"/>
                  </a:cubicBezTo>
                  <a:cubicBezTo>
                    <a:pt x="706" y="324"/>
                    <a:pt x="816" y="290"/>
                    <a:pt x="918" y="213"/>
                  </a:cubicBezTo>
                  <a:cubicBezTo>
                    <a:pt x="952" y="179"/>
                    <a:pt x="952" y="77"/>
                    <a:pt x="884" y="77"/>
                  </a:cubicBezTo>
                  <a:cubicBezTo>
                    <a:pt x="816" y="35"/>
                    <a:pt x="706" y="1"/>
                    <a:pt x="638" y="1"/>
                  </a:cubicBezTo>
                  <a:close/>
                </a:path>
              </a:pathLst>
            </a:custGeom>
            <a:solidFill>
              <a:schemeClr val="accent2"/>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1623" name="Google Shape;1623;p52"/>
            <p:cNvSpPr/>
            <p:nvPr/>
          </p:nvSpPr>
          <p:spPr>
            <a:xfrm>
              <a:off x="1978074" y="3014865"/>
              <a:ext cx="37612" cy="17922"/>
            </a:xfrm>
            <a:custGeom>
              <a:avLst/>
              <a:gdLst/>
              <a:ahLst/>
              <a:cxnLst/>
              <a:rect l="l" t="t" r="r" b="b"/>
              <a:pathLst>
                <a:path w="1106" h="527" extrusionOk="0">
                  <a:moveTo>
                    <a:pt x="893" y="0"/>
                  </a:moveTo>
                  <a:cubicBezTo>
                    <a:pt x="782" y="0"/>
                    <a:pt x="680" y="68"/>
                    <a:pt x="604" y="68"/>
                  </a:cubicBezTo>
                  <a:cubicBezTo>
                    <a:pt x="468" y="136"/>
                    <a:pt x="290" y="170"/>
                    <a:pt x="145" y="246"/>
                  </a:cubicBezTo>
                  <a:cubicBezTo>
                    <a:pt x="1" y="314"/>
                    <a:pt x="111" y="527"/>
                    <a:pt x="256" y="527"/>
                  </a:cubicBezTo>
                  <a:lnTo>
                    <a:pt x="256" y="527"/>
                  </a:lnTo>
                  <a:cubicBezTo>
                    <a:pt x="426" y="493"/>
                    <a:pt x="604" y="459"/>
                    <a:pt x="748" y="425"/>
                  </a:cubicBezTo>
                  <a:cubicBezTo>
                    <a:pt x="893" y="382"/>
                    <a:pt x="1029" y="348"/>
                    <a:pt x="1063" y="170"/>
                  </a:cubicBezTo>
                  <a:cubicBezTo>
                    <a:pt x="1105" y="136"/>
                    <a:pt x="1063" y="68"/>
                    <a:pt x="1029" y="68"/>
                  </a:cubicBezTo>
                  <a:cubicBezTo>
                    <a:pt x="995" y="34"/>
                    <a:pt x="927" y="0"/>
                    <a:pt x="893" y="0"/>
                  </a:cubicBezTo>
                  <a:close/>
                </a:path>
              </a:pathLst>
            </a:custGeom>
            <a:solidFill>
              <a:schemeClr val="accent2"/>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1624" name="Google Shape;1624;p52"/>
            <p:cNvSpPr/>
            <p:nvPr/>
          </p:nvSpPr>
          <p:spPr>
            <a:xfrm>
              <a:off x="1939679" y="2990584"/>
              <a:ext cx="34960" cy="18228"/>
            </a:xfrm>
            <a:custGeom>
              <a:avLst/>
              <a:gdLst/>
              <a:ahLst/>
              <a:cxnLst/>
              <a:rect l="l" t="t" r="r" b="b"/>
              <a:pathLst>
                <a:path w="1028" h="536" extrusionOk="0">
                  <a:moveTo>
                    <a:pt x="782" y="1"/>
                  </a:moveTo>
                  <a:cubicBezTo>
                    <a:pt x="705" y="1"/>
                    <a:pt x="637" y="34"/>
                    <a:pt x="569" y="77"/>
                  </a:cubicBezTo>
                  <a:cubicBezTo>
                    <a:pt x="425" y="111"/>
                    <a:pt x="246" y="179"/>
                    <a:pt x="110" y="247"/>
                  </a:cubicBezTo>
                  <a:cubicBezTo>
                    <a:pt x="0" y="323"/>
                    <a:pt x="68" y="536"/>
                    <a:pt x="212" y="536"/>
                  </a:cubicBezTo>
                  <a:lnTo>
                    <a:pt x="246" y="502"/>
                  </a:lnTo>
                  <a:cubicBezTo>
                    <a:pt x="391" y="459"/>
                    <a:pt x="535" y="425"/>
                    <a:pt x="671" y="391"/>
                  </a:cubicBezTo>
                  <a:cubicBezTo>
                    <a:pt x="748" y="391"/>
                    <a:pt x="816" y="391"/>
                    <a:pt x="849" y="357"/>
                  </a:cubicBezTo>
                  <a:cubicBezTo>
                    <a:pt x="917" y="323"/>
                    <a:pt x="960" y="247"/>
                    <a:pt x="994" y="213"/>
                  </a:cubicBezTo>
                  <a:cubicBezTo>
                    <a:pt x="1028" y="179"/>
                    <a:pt x="1028" y="111"/>
                    <a:pt x="994" y="77"/>
                  </a:cubicBezTo>
                  <a:cubicBezTo>
                    <a:pt x="917" y="34"/>
                    <a:pt x="849" y="34"/>
                    <a:pt x="816" y="1"/>
                  </a:cubicBezTo>
                  <a:close/>
                </a:path>
              </a:pathLst>
            </a:custGeom>
            <a:solidFill>
              <a:schemeClr val="accent2"/>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1625" name="Google Shape;1625;p52"/>
            <p:cNvSpPr/>
            <p:nvPr/>
          </p:nvSpPr>
          <p:spPr>
            <a:xfrm>
              <a:off x="1868604" y="2813779"/>
              <a:ext cx="22853" cy="14487"/>
            </a:xfrm>
            <a:custGeom>
              <a:avLst/>
              <a:gdLst/>
              <a:ahLst/>
              <a:cxnLst/>
              <a:rect l="l" t="t" r="r" b="b"/>
              <a:pathLst>
                <a:path w="672" h="426" extrusionOk="0">
                  <a:moveTo>
                    <a:pt x="501" y="1"/>
                  </a:moveTo>
                  <a:lnTo>
                    <a:pt x="459" y="1"/>
                  </a:lnTo>
                  <a:cubicBezTo>
                    <a:pt x="357" y="1"/>
                    <a:pt x="213" y="69"/>
                    <a:pt x="145" y="103"/>
                  </a:cubicBezTo>
                  <a:cubicBezTo>
                    <a:pt x="34" y="137"/>
                    <a:pt x="0" y="213"/>
                    <a:pt x="34" y="315"/>
                  </a:cubicBezTo>
                  <a:cubicBezTo>
                    <a:pt x="34" y="391"/>
                    <a:pt x="111" y="425"/>
                    <a:pt x="179" y="425"/>
                  </a:cubicBezTo>
                  <a:lnTo>
                    <a:pt x="213" y="425"/>
                  </a:lnTo>
                  <a:cubicBezTo>
                    <a:pt x="357" y="391"/>
                    <a:pt x="459" y="349"/>
                    <a:pt x="569" y="315"/>
                  </a:cubicBezTo>
                  <a:cubicBezTo>
                    <a:pt x="637" y="281"/>
                    <a:pt x="671" y="213"/>
                    <a:pt x="671" y="137"/>
                  </a:cubicBezTo>
                  <a:cubicBezTo>
                    <a:pt x="671" y="103"/>
                    <a:pt x="637" y="69"/>
                    <a:pt x="603" y="35"/>
                  </a:cubicBezTo>
                  <a:cubicBezTo>
                    <a:pt x="603" y="1"/>
                    <a:pt x="535" y="1"/>
                    <a:pt x="501" y="1"/>
                  </a:cubicBezTo>
                  <a:close/>
                </a:path>
              </a:pathLst>
            </a:custGeom>
            <a:solidFill>
              <a:schemeClr val="accent2"/>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1626" name="Google Shape;1626;p52"/>
            <p:cNvSpPr/>
            <p:nvPr/>
          </p:nvSpPr>
          <p:spPr>
            <a:xfrm>
              <a:off x="1872345" y="2786063"/>
              <a:ext cx="34994" cy="12141"/>
            </a:xfrm>
            <a:custGeom>
              <a:avLst/>
              <a:gdLst/>
              <a:ahLst/>
              <a:cxnLst/>
              <a:rect l="l" t="t" r="r" b="b"/>
              <a:pathLst>
                <a:path w="1029" h="357" extrusionOk="0">
                  <a:moveTo>
                    <a:pt x="740" y="0"/>
                  </a:moveTo>
                  <a:cubicBezTo>
                    <a:pt x="527" y="0"/>
                    <a:pt x="315" y="34"/>
                    <a:pt x="103" y="102"/>
                  </a:cubicBezTo>
                  <a:cubicBezTo>
                    <a:pt x="1" y="179"/>
                    <a:pt x="1" y="357"/>
                    <a:pt x="137" y="357"/>
                  </a:cubicBezTo>
                  <a:lnTo>
                    <a:pt x="213" y="357"/>
                  </a:lnTo>
                  <a:cubicBezTo>
                    <a:pt x="459" y="357"/>
                    <a:pt x="706" y="280"/>
                    <a:pt x="918" y="213"/>
                  </a:cubicBezTo>
                  <a:cubicBezTo>
                    <a:pt x="1029" y="179"/>
                    <a:pt x="986" y="34"/>
                    <a:pt x="884" y="0"/>
                  </a:cubicBezTo>
                  <a:close/>
                </a:path>
              </a:pathLst>
            </a:custGeom>
            <a:solidFill>
              <a:schemeClr val="accent2"/>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1627" name="Google Shape;1627;p52"/>
            <p:cNvSpPr/>
            <p:nvPr/>
          </p:nvSpPr>
          <p:spPr>
            <a:xfrm>
              <a:off x="1919139" y="2754844"/>
              <a:ext cx="36150" cy="14487"/>
            </a:xfrm>
            <a:custGeom>
              <a:avLst/>
              <a:gdLst/>
              <a:ahLst/>
              <a:cxnLst/>
              <a:rect l="l" t="t" r="r" b="b"/>
              <a:pathLst>
                <a:path w="1063" h="426" extrusionOk="0">
                  <a:moveTo>
                    <a:pt x="714" y="1"/>
                  </a:moveTo>
                  <a:cubicBezTo>
                    <a:pt x="536" y="1"/>
                    <a:pt x="324" y="35"/>
                    <a:pt x="179" y="103"/>
                  </a:cubicBezTo>
                  <a:cubicBezTo>
                    <a:pt x="1" y="137"/>
                    <a:pt x="35" y="425"/>
                    <a:pt x="213" y="425"/>
                  </a:cubicBezTo>
                  <a:cubicBezTo>
                    <a:pt x="213" y="425"/>
                    <a:pt x="247" y="425"/>
                    <a:pt x="247" y="383"/>
                  </a:cubicBezTo>
                  <a:cubicBezTo>
                    <a:pt x="392" y="349"/>
                    <a:pt x="502" y="349"/>
                    <a:pt x="638" y="315"/>
                  </a:cubicBezTo>
                  <a:cubicBezTo>
                    <a:pt x="748" y="315"/>
                    <a:pt x="884" y="315"/>
                    <a:pt x="995" y="281"/>
                  </a:cubicBezTo>
                  <a:cubicBezTo>
                    <a:pt x="1063" y="213"/>
                    <a:pt x="1063" y="103"/>
                    <a:pt x="995" y="69"/>
                  </a:cubicBezTo>
                  <a:cubicBezTo>
                    <a:pt x="884" y="1"/>
                    <a:pt x="816" y="1"/>
                    <a:pt x="714" y="1"/>
                  </a:cubicBezTo>
                  <a:close/>
                </a:path>
              </a:pathLst>
            </a:custGeom>
            <a:solidFill>
              <a:schemeClr val="accent2"/>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1628" name="Google Shape;1628;p52"/>
            <p:cNvSpPr/>
            <p:nvPr/>
          </p:nvSpPr>
          <p:spPr>
            <a:xfrm>
              <a:off x="1973449" y="2818404"/>
              <a:ext cx="28940" cy="9862"/>
            </a:xfrm>
            <a:custGeom>
              <a:avLst/>
              <a:gdLst/>
              <a:ahLst/>
              <a:cxnLst/>
              <a:rect l="l" t="t" r="r" b="b"/>
              <a:pathLst>
                <a:path w="851" h="290" extrusionOk="0">
                  <a:moveTo>
                    <a:pt x="604" y="1"/>
                  </a:moveTo>
                  <a:lnTo>
                    <a:pt x="460" y="1"/>
                  </a:lnTo>
                  <a:cubicBezTo>
                    <a:pt x="349" y="43"/>
                    <a:pt x="247" y="43"/>
                    <a:pt x="137" y="43"/>
                  </a:cubicBezTo>
                  <a:cubicBezTo>
                    <a:pt x="1" y="43"/>
                    <a:pt x="1" y="255"/>
                    <a:pt x="137" y="255"/>
                  </a:cubicBezTo>
                  <a:cubicBezTo>
                    <a:pt x="247" y="289"/>
                    <a:pt x="349" y="289"/>
                    <a:pt x="460" y="289"/>
                  </a:cubicBezTo>
                  <a:lnTo>
                    <a:pt x="604" y="289"/>
                  </a:lnTo>
                  <a:cubicBezTo>
                    <a:pt x="672" y="289"/>
                    <a:pt x="706" y="289"/>
                    <a:pt x="774" y="255"/>
                  </a:cubicBezTo>
                  <a:cubicBezTo>
                    <a:pt x="850" y="213"/>
                    <a:pt x="850" y="77"/>
                    <a:pt x="774" y="43"/>
                  </a:cubicBezTo>
                  <a:cubicBezTo>
                    <a:pt x="706" y="1"/>
                    <a:pt x="672" y="1"/>
                    <a:pt x="604" y="1"/>
                  </a:cubicBezTo>
                  <a:close/>
                </a:path>
              </a:pathLst>
            </a:custGeom>
            <a:solidFill>
              <a:schemeClr val="accent2"/>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1629" name="Google Shape;1629;p52"/>
            <p:cNvSpPr/>
            <p:nvPr/>
          </p:nvSpPr>
          <p:spPr>
            <a:xfrm>
              <a:off x="2019121" y="2777663"/>
              <a:ext cx="27750" cy="11903"/>
            </a:xfrm>
            <a:custGeom>
              <a:avLst/>
              <a:gdLst/>
              <a:ahLst/>
              <a:cxnLst/>
              <a:rect l="l" t="t" r="r" b="b"/>
              <a:pathLst>
                <a:path w="816" h="350" extrusionOk="0">
                  <a:moveTo>
                    <a:pt x="569" y="1"/>
                  </a:moveTo>
                  <a:lnTo>
                    <a:pt x="425" y="1"/>
                  </a:lnTo>
                  <a:cubicBezTo>
                    <a:pt x="323" y="35"/>
                    <a:pt x="212" y="35"/>
                    <a:pt x="111" y="103"/>
                  </a:cubicBezTo>
                  <a:cubicBezTo>
                    <a:pt x="0" y="137"/>
                    <a:pt x="0" y="349"/>
                    <a:pt x="145" y="349"/>
                  </a:cubicBezTo>
                  <a:lnTo>
                    <a:pt x="145" y="349"/>
                  </a:lnTo>
                  <a:cubicBezTo>
                    <a:pt x="246" y="349"/>
                    <a:pt x="357" y="315"/>
                    <a:pt x="459" y="315"/>
                  </a:cubicBezTo>
                  <a:lnTo>
                    <a:pt x="493" y="315"/>
                  </a:lnTo>
                  <a:lnTo>
                    <a:pt x="535" y="315"/>
                  </a:lnTo>
                  <a:cubicBezTo>
                    <a:pt x="603" y="315"/>
                    <a:pt x="671" y="315"/>
                    <a:pt x="748" y="247"/>
                  </a:cubicBezTo>
                  <a:cubicBezTo>
                    <a:pt x="816" y="213"/>
                    <a:pt x="816" y="103"/>
                    <a:pt x="748" y="69"/>
                  </a:cubicBezTo>
                  <a:cubicBezTo>
                    <a:pt x="705" y="1"/>
                    <a:pt x="637" y="1"/>
                    <a:pt x="569" y="1"/>
                  </a:cubicBezTo>
                  <a:close/>
                </a:path>
              </a:pathLst>
            </a:custGeom>
            <a:solidFill>
              <a:schemeClr val="accent2"/>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1630" name="Google Shape;1630;p52"/>
            <p:cNvSpPr/>
            <p:nvPr/>
          </p:nvSpPr>
          <p:spPr>
            <a:xfrm>
              <a:off x="2027487" y="2753415"/>
              <a:ext cx="24281" cy="9862"/>
            </a:xfrm>
            <a:custGeom>
              <a:avLst/>
              <a:gdLst/>
              <a:ahLst/>
              <a:cxnLst/>
              <a:rect l="l" t="t" r="r" b="b"/>
              <a:pathLst>
                <a:path w="714" h="290" extrusionOk="0">
                  <a:moveTo>
                    <a:pt x="502" y="0"/>
                  </a:moveTo>
                  <a:lnTo>
                    <a:pt x="425" y="0"/>
                  </a:lnTo>
                  <a:cubicBezTo>
                    <a:pt x="323" y="0"/>
                    <a:pt x="247" y="0"/>
                    <a:pt x="145" y="43"/>
                  </a:cubicBezTo>
                  <a:cubicBezTo>
                    <a:pt x="0" y="43"/>
                    <a:pt x="0" y="255"/>
                    <a:pt x="145" y="255"/>
                  </a:cubicBezTo>
                  <a:cubicBezTo>
                    <a:pt x="247" y="289"/>
                    <a:pt x="323" y="289"/>
                    <a:pt x="425" y="289"/>
                  </a:cubicBezTo>
                  <a:lnTo>
                    <a:pt x="502" y="289"/>
                  </a:lnTo>
                  <a:cubicBezTo>
                    <a:pt x="570" y="289"/>
                    <a:pt x="604" y="289"/>
                    <a:pt x="672" y="213"/>
                  </a:cubicBezTo>
                  <a:cubicBezTo>
                    <a:pt x="714" y="179"/>
                    <a:pt x="714" y="111"/>
                    <a:pt x="672" y="77"/>
                  </a:cubicBezTo>
                  <a:cubicBezTo>
                    <a:pt x="604" y="0"/>
                    <a:pt x="570" y="0"/>
                    <a:pt x="502" y="0"/>
                  </a:cubicBezTo>
                  <a:close/>
                </a:path>
              </a:pathLst>
            </a:custGeom>
            <a:solidFill>
              <a:schemeClr val="accent2"/>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1631" name="Google Shape;1631;p52"/>
            <p:cNvSpPr/>
            <p:nvPr/>
          </p:nvSpPr>
          <p:spPr>
            <a:xfrm>
              <a:off x="1957873" y="2793272"/>
              <a:ext cx="34688" cy="8400"/>
            </a:xfrm>
            <a:custGeom>
              <a:avLst/>
              <a:gdLst/>
              <a:ahLst/>
              <a:cxnLst/>
              <a:rect l="l" t="t" r="r" b="b"/>
              <a:pathLst>
                <a:path w="1020" h="247" extrusionOk="0">
                  <a:moveTo>
                    <a:pt x="527" y="1"/>
                  </a:moveTo>
                  <a:cubicBezTo>
                    <a:pt x="382" y="1"/>
                    <a:pt x="247" y="1"/>
                    <a:pt x="102" y="35"/>
                  </a:cubicBezTo>
                  <a:cubicBezTo>
                    <a:pt x="0" y="35"/>
                    <a:pt x="0" y="247"/>
                    <a:pt x="102" y="247"/>
                  </a:cubicBezTo>
                  <a:lnTo>
                    <a:pt x="527" y="247"/>
                  </a:lnTo>
                  <a:lnTo>
                    <a:pt x="595" y="247"/>
                  </a:lnTo>
                  <a:lnTo>
                    <a:pt x="884" y="247"/>
                  </a:lnTo>
                  <a:lnTo>
                    <a:pt x="918" y="247"/>
                  </a:lnTo>
                  <a:lnTo>
                    <a:pt x="918" y="247"/>
                  </a:lnTo>
                  <a:cubicBezTo>
                    <a:pt x="986" y="247"/>
                    <a:pt x="1020" y="68"/>
                    <a:pt x="918" y="68"/>
                  </a:cubicBezTo>
                  <a:cubicBezTo>
                    <a:pt x="807" y="35"/>
                    <a:pt x="671" y="1"/>
                    <a:pt x="527" y="1"/>
                  </a:cubicBezTo>
                  <a:close/>
                </a:path>
              </a:pathLst>
            </a:custGeom>
            <a:solidFill>
              <a:schemeClr val="accent2"/>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1632" name="Google Shape;1632;p52"/>
            <p:cNvSpPr/>
            <p:nvPr/>
          </p:nvSpPr>
          <p:spPr>
            <a:xfrm>
              <a:off x="2071969" y="2834285"/>
              <a:ext cx="32681" cy="10746"/>
            </a:xfrm>
            <a:custGeom>
              <a:avLst/>
              <a:gdLst/>
              <a:ahLst/>
              <a:cxnLst/>
              <a:rect l="l" t="t" r="r" b="b"/>
              <a:pathLst>
                <a:path w="961" h="316" extrusionOk="0">
                  <a:moveTo>
                    <a:pt x="638" y="1"/>
                  </a:moveTo>
                  <a:cubicBezTo>
                    <a:pt x="604" y="1"/>
                    <a:pt x="536" y="35"/>
                    <a:pt x="502" y="35"/>
                  </a:cubicBezTo>
                  <a:cubicBezTo>
                    <a:pt x="357" y="35"/>
                    <a:pt x="213" y="35"/>
                    <a:pt x="77" y="69"/>
                  </a:cubicBezTo>
                  <a:cubicBezTo>
                    <a:pt x="1" y="69"/>
                    <a:pt x="1" y="247"/>
                    <a:pt x="77" y="247"/>
                  </a:cubicBezTo>
                  <a:cubicBezTo>
                    <a:pt x="213" y="281"/>
                    <a:pt x="357" y="281"/>
                    <a:pt x="502" y="315"/>
                  </a:cubicBezTo>
                  <a:lnTo>
                    <a:pt x="638" y="315"/>
                  </a:lnTo>
                  <a:cubicBezTo>
                    <a:pt x="714" y="315"/>
                    <a:pt x="816" y="281"/>
                    <a:pt x="893" y="247"/>
                  </a:cubicBezTo>
                  <a:cubicBezTo>
                    <a:pt x="961" y="213"/>
                    <a:pt x="961" y="103"/>
                    <a:pt x="893" y="69"/>
                  </a:cubicBezTo>
                  <a:cubicBezTo>
                    <a:pt x="816" y="35"/>
                    <a:pt x="714" y="1"/>
                    <a:pt x="638" y="1"/>
                  </a:cubicBezTo>
                  <a:close/>
                </a:path>
              </a:pathLst>
            </a:custGeom>
            <a:solidFill>
              <a:schemeClr val="accent2"/>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1633" name="Google Shape;1633;p52"/>
            <p:cNvSpPr/>
            <p:nvPr/>
          </p:nvSpPr>
          <p:spPr>
            <a:xfrm>
              <a:off x="2121381" y="2802794"/>
              <a:ext cx="27750" cy="12175"/>
            </a:xfrm>
            <a:custGeom>
              <a:avLst/>
              <a:gdLst/>
              <a:ahLst/>
              <a:cxnLst/>
              <a:rect l="l" t="t" r="r" b="b"/>
              <a:pathLst>
                <a:path w="816" h="358" extrusionOk="0">
                  <a:moveTo>
                    <a:pt x="569" y="1"/>
                  </a:moveTo>
                  <a:lnTo>
                    <a:pt x="535" y="1"/>
                  </a:lnTo>
                  <a:cubicBezTo>
                    <a:pt x="391" y="35"/>
                    <a:pt x="247" y="35"/>
                    <a:pt x="111" y="77"/>
                  </a:cubicBezTo>
                  <a:cubicBezTo>
                    <a:pt x="0" y="111"/>
                    <a:pt x="0" y="247"/>
                    <a:pt x="111" y="290"/>
                  </a:cubicBezTo>
                  <a:cubicBezTo>
                    <a:pt x="247" y="324"/>
                    <a:pt x="391" y="324"/>
                    <a:pt x="535" y="358"/>
                  </a:cubicBezTo>
                  <a:lnTo>
                    <a:pt x="569" y="358"/>
                  </a:lnTo>
                  <a:cubicBezTo>
                    <a:pt x="671" y="358"/>
                    <a:pt x="816" y="324"/>
                    <a:pt x="816" y="179"/>
                  </a:cubicBezTo>
                  <a:cubicBezTo>
                    <a:pt x="816" y="77"/>
                    <a:pt x="671" y="1"/>
                    <a:pt x="569" y="1"/>
                  </a:cubicBezTo>
                  <a:close/>
                </a:path>
              </a:pathLst>
            </a:custGeom>
            <a:solidFill>
              <a:schemeClr val="accent2"/>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1634" name="Google Shape;1634;p52"/>
            <p:cNvSpPr/>
            <p:nvPr/>
          </p:nvSpPr>
          <p:spPr>
            <a:xfrm>
              <a:off x="2062446" y="2788375"/>
              <a:ext cx="28906" cy="10984"/>
            </a:xfrm>
            <a:custGeom>
              <a:avLst/>
              <a:gdLst/>
              <a:ahLst/>
              <a:cxnLst/>
              <a:rect l="l" t="t" r="r" b="b"/>
              <a:pathLst>
                <a:path w="850" h="323" extrusionOk="0">
                  <a:moveTo>
                    <a:pt x="671" y="0"/>
                  </a:moveTo>
                  <a:cubicBezTo>
                    <a:pt x="637" y="0"/>
                    <a:pt x="603" y="0"/>
                    <a:pt x="569" y="34"/>
                  </a:cubicBezTo>
                  <a:cubicBezTo>
                    <a:pt x="425" y="34"/>
                    <a:pt x="247" y="111"/>
                    <a:pt x="111" y="145"/>
                  </a:cubicBezTo>
                  <a:cubicBezTo>
                    <a:pt x="0" y="179"/>
                    <a:pt x="0" y="323"/>
                    <a:pt x="111" y="323"/>
                  </a:cubicBezTo>
                  <a:lnTo>
                    <a:pt x="323" y="323"/>
                  </a:lnTo>
                  <a:lnTo>
                    <a:pt x="603" y="323"/>
                  </a:lnTo>
                  <a:cubicBezTo>
                    <a:pt x="705" y="289"/>
                    <a:pt x="850" y="246"/>
                    <a:pt x="850" y="145"/>
                  </a:cubicBezTo>
                  <a:cubicBezTo>
                    <a:pt x="816" y="34"/>
                    <a:pt x="748" y="0"/>
                    <a:pt x="671" y="0"/>
                  </a:cubicBezTo>
                  <a:close/>
                </a:path>
              </a:pathLst>
            </a:custGeom>
            <a:solidFill>
              <a:schemeClr val="accent2"/>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1635" name="Google Shape;1635;p52"/>
            <p:cNvSpPr/>
            <p:nvPr/>
          </p:nvSpPr>
          <p:spPr>
            <a:xfrm>
              <a:off x="2034696" y="2871557"/>
              <a:ext cx="24315" cy="8400"/>
            </a:xfrm>
            <a:custGeom>
              <a:avLst/>
              <a:gdLst/>
              <a:ahLst/>
              <a:cxnLst/>
              <a:rect l="l" t="t" r="r" b="b"/>
              <a:pathLst>
                <a:path w="715" h="247" extrusionOk="0">
                  <a:moveTo>
                    <a:pt x="536" y="1"/>
                  </a:moveTo>
                  <a:cubicBezTo>
                    <a:pt x="502" y="1"/>
                    <a:pt x="426" y="35"/>
                    <a:pt x="392" y="35"/>
                  </a:cubicBezTo>
                  <a:lnTo>
                    <a:pt x="145" y="35"/>
                  </a:lnTo>
                  <a:cubicBezTo>
                    <a:pt x="35" y="35"/>
                    <a:pt x="1" y="213"/>
                    <a:pt x="145" y="213"/>
                  </a:cubicBezTo>
                  <a:cubicBezTo>
                    <a:pt x="213" y="213"/>
                    <a:pt x="324" y="247"/>
                    <a:pt x="392" y="247"/>
                  </a:cubicBezTo>
                  <a:lnTo>
                    <a:pt x="536" y="247"/>
                  </a:lnTo>
                  <a:cubicBezTo>
                    <a:pt x="570" y="247"/>
                    <a:pt x="604" y="247"/>
                    <a:pt x="638" y="213"/>
                  </a:cubicBezTo>
                  <a:cubicBezTo>
                    <a:pt x="714" y="179"/>
                    <a:pt x="714" y="103"/>
                    <a:pt x="638" y="35"/>
                  </a:cubicBezTo>
                  <a:cubicBezTo>
                    <a:pt x="604" y="35"/>
                    <a:pt x="570" y="1"/>
                    <a:pt x="536" y="1"/>
                  </a:cubicBezTo>
                  <a:close/>
                </a:path>
              </a:pathLst>
            </a:custGeom>
            <a:solidFill>
              <a:schemeClr val="accent2"/>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1636" name="Google Shape;1636;p52"/>
            <p:cNvSpPr/>
            <p:nvPr/>
          </p:nvSpPr>
          <p:spPr>
            <a:xfrm>
              <a:off x="2049150" y="2911142"/>
              <a:ext cx="25472" cy="8400"/>
            </a:xfrm>
            <a:custGeom>
              <a:avLst/>
              <a:gdLst/>
              <a:ahLst/>
              <a:cxnLst/>
              <a:rect l="l" t="t" r="r" b="b"/>
              <a:pathLst>
                <a:path w="749" h="247" extrusionOk="0">
                  <a:moveTo>
                    <a:pt x="391" y="0"/>
                  </a:moveTo>
                  <a:lnTo>
                    <a:pt x="179" y="0"/>
                  </a:lnTo>
                  <a:cubicBezTo>
                    <a:pt x="35" y="34"/>
                    <a:pt x="1" y="247"/>
                    <a:pt x="145" y="247"/>
                  </a:cubicBezTo>
                  <a:lnTo>
                    <a:pt x="179" y="247"/>
                  </a:lnTo>
                  <a:lnTo>
                    <a:pt x="247" y="247"/>
                  </a:lnTo>
                  <a:lnTo>
                    <a:pt x="425" y="247"/>
                  </a:lnTo>
                  <a:lnTo>
                    <a:pt x="570" y="247"/>
                  </a:lnTo>
                  <a:lnTo>
                    <a:pt x="638" y="247"/>
                  </a:lnTo>
                  <a:cubicBezTo>
                    <a:pt x="714" y="213"/>
                    <a:pt x="748" y="145"/>
                    <a:pt x="672" y="77"/>
                  </a:cubicBezTo>
                  <a:cubicBezTo>
                    <a:pt x="604" y="0"/>
                    <a:pt x="502" y="0"/>
                    <a:pt x="391" y="0"/>
                  </a:cubicBezTo>
                  <a:close/>
                </a:path>
              </a:pathLst>
            </a:custGeom>
            <a:solidFill>
              <a:schemeClr val="accent2"/>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1637" name="Google Shape;1637;p52"/>
            <p:cNvSpPr/>
            <p:nvPr/>
          </p:nvSpPr>
          <p:spPr>
            <a:xfrm>
              <a:off x="2013034" y="2958242"/>
              <a:ext cx="36150" cy="10712"/>
            </a:xfrm>
            <a:custGeom>
              <a:avLst/>
              <a:gdLst/>
              <a:ahLst/>
              <a:cxnLst/>
              <a:rect l="l" t="t" r="r" b="b"/>
              <a:pathLst>
                <a:path w="1063" h="315" extrusionOk="0">
                  <a:moveTo>
                    <a:pt x="782" y="0"/>
                  </a:moveTo>
                  <a:cubicBezTo>
                    <a:pt x="570" y="0"/>
                    <a:pt x="357" y="68"/>
                    <a:pt x="145" y="68"/>
                  </a:cubicBezTo>
                  <a:cubicBezTo>
                    <a:pt x="35" y="68"/>
                    <a:pt x="1" y="246"/>
                    <a:pt x="145" y="280"/>
                  </a:cubicBezTo>
                  <a:cubicBezTo>
                    <a:pt x="247" y="280"/>
                    <a:pt x="391" y="314"/>
                    <a:pt x="570" y="314"/>
                  </a:cubicBezTo>
                  <a:cubicBezTo>
                    <a:pt x="714" y="314"/>
                    <a:pt x="850" y="280"/>
                    <a:pt x="995" y="212"/>
                  </a:cubicBezTo>
                  <a:cubicBezTo>
                    <a:pt x="1063" y="136"/>
                    <a:pt x="1063" y="34"/>
                    <a:pt x="961" y="0"/>
                  </a:cubicBezTo>
                  <a:close/>
                </a:path>
              </a:pathLst>
            </a:custGeom>
            <a:solidFill>
              <a:schemeClr val="accent2"/>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1638" name="Google Shape;1638;p52"/>
            <p:cNvSpPr/>
            <p:nvPr/>
          </p:nvSpPr>
          <p:spPr>
            <a:xfrm>
              <a:off x="2026331" y="2991740"/>
              <a:ext cx="27750" cy="11018"/>
            </a:xfrm>
            <a:custGeom>
              <a:avLst/>
              <a:gdLst/>
              <a:ahLst/>
              <a:cxnLst/>
              <a:rect l="l" t="t" r="r" b="b"/>
              <a:pathLst>
                <a:path w="816" h="324" extrusionOk="0">
                  <a:moveTo>
                    <a:pt x="638" y="0"/>
                  </a:moveTo>
                  <a:cubicBezTo>
                    <a:pt x="570" y="0"/>
                    <a:pt x="493" y="0"/>
                    <a:pt x="425" y="43"/>
                  </a:cubicBezTo>
                  <a:lnTo>
                    <a:pt x="179" y="43"/>
                  </a:lnTo>
                  <a:lnTo>
                    <a:pt x="145" y="43"/>
                  </a:lnTo>
                  <a:cubicBezTo>
                    <a:pt x="34" y="43"/>
                    <a:pt x="0" y="255"/>
                    <a:pt x="145" y="289"/>
                  </a:cubicBezTo>
                  <a:cubicBezTo>
                    <a:pt x="213" y="289"/>
                    <a:pt x="323" y="323"/>
                    <a:pt x="391" y="323"/>
                  </a:cubicBezTo>
                  <a:cubicBezTo>
                    <a:pt x="425" y="323"/>
                    <a:pt x="425" y="323"/>
                    <a:pt x="459" y="289"/>
                  </a:cubicBezTo>
                  <a:cubicBezTo>
                    <a:pt x="570" y="289"/>
                    <a:pt x="672" y="289"/>
                    <a:pt x="748" y="213"/>
                  </a:cubicBezTo>
                  <a:cubicBezTo>
                    <a:pt x="816" y="145"/>
                    <a:pt x="782" y="43"/>
                    <a:pt x="706" y="0"/>
                  </a:cubicBezTo>
                  <a:close/>
                </a:path>
              </a:pathLst>
            </a:custGeom>
            <a:solidFill>
              <a:schemeClr val="accent2"/>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1639" name="Google Shape;1639;p52"/>
            <p:cNvSpPr/>
            <p:nvPr/>
          </p:nvSpPr>
          <p:spPr>
            <a:xfrm>
              <a:off x="2086422" y="2995481"/>
              <a:ext cx="23125" cy="12175"/>
            </a:xfrm>
            <a:custGeom>
              <a:avLst/>
              <a:gdLst/>
              <a:ahLst/>
              <a:cxnLst/>
              <a:rect l="l" t="t" r="r" b="b"/>
              <a:pathLst>
                <a:path w="680" h="358" extrusionOk="0">
                  <a:moveTo>
                    <a:pt x="536" y="1"/>
                  </a:moveTo>
                  <a:cubicBezTo>
                    <a:pt x="468" y="1"/>
                    <a:pt x="425" y="35"/>
                    <a:pt x="357" y="35"/>
                  </a:cubicBezTo>
                  <a:cubicBezTo>
                    <a:pt x="289" y="69"/>
                    <a:pt x="213" y="103"/>
                    <a:pt x="145" y="103"/>
                  </a:cubicBezTo>
                  <a:cubicBezTo>
                    <a:pt x="0" y="179"/>
                    <a:pt x="43" y="358"/>
                    <a:pt x="179" y="358"/>
                  </a:cubicBezTo>
                  <a:lnTo>
                    <a:pt x="213" y="315"/>
                  </a:lnTo>
                  <a:cubicBezTo>
                    <a:pt x="289" y="315"/>
                    <a:pt x="357" y="315"/>
                    <a:pt x="425" y="281"/>
                  </a:cubicBezTo>
                  <a:cubicBezTo>
                    <a:pt x="536" y="247"/>
                    <a:pt x="604" y="247"/>
                    <a:pt x="638" y="179"/>
                  </a:cubicBezTo>
                  <a:cubicBezTo>
                    <a:pt x="680" y="103"/>
                    <a:pt x="680" y="35"/>
                    <a:pt x="604" y="35"/>
                  </a:cubicBezTo>
                  <a:cubicBezTo>
                    <a:pt x="570" y="1"/>
                    <a:pt x="570" y="1"/>
                    <a:pt x="536" y="1"/>
                  </a:cubicBezTo>
                  <a:close/>
                </a:path>
              </a:pathLst>
            </a:custGeom>
            <a:solidFill>
              <a:schemeClr val="accent2"/>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1640" name="Google Shape;1640;p52"/>
            <p:cNvSpPr/>
            <p:nvPr/>
          </p:nvSpPr>
          <p:spPr>
            <a:xfrm>
              <a:off x="2111825" y="2952155"/>
              <a:ext cx="27784" cy="12175"/>
            </a:xfrm>
            <a:custGeom>
              <a:avLst/>
              <a:gdLst/>
              <a:ahLst/>
              <a:cxnLst/>
              <a:rect l="l" t="t" r="r" b="b"/>
              <a:pathLst>
                <a:path w="817" h="358" extrusionOk="0">
                  <a:moveTo>
                    <a:pt x="672" y="1"/>
                  </a:moveTo>
                  <a:lnTo>
                    <a:pt x="672" y="1"/>
                  </a:lnTo>
                  <a:cubicBezTo>
                    <a:pt x="494" y="35"/>
                    <a:pt x="315" y="69"/>
                    <a:pt x="145" y="145"/>
                  </a:cubicBezTo>
                  <a:cubicBezTo>
                    <a:pt x="1" y="179"/>
                    <a:pt x="35" y="357"/>
                    <a:pt x="179" y="357"/>
                  </a:cubicBezTo>
                  <a:lnTo>
                    <a:pt x="179" y="315"/>
                  </a:lnTo>
                  <a:cubicBezTo>
                    <a:pt x="358" y="315"/>
                    <a:pt x="528" y="315"/>
                    <a:pt x="706" y="247"/>
                  </a:cubicBezTo>
                  <a:cubicBezTo>
                    <a:pt x="782" y="247"/>
                    <a:pt x="782" y="179"/>
                    <a:pt x="816" y="145"/>
                  </a:cubicBezTo>
                  <a:cubicBezTo>
                    <a:pt x="816" y="103"/>
                    <a:pt x="782" y="69"/>
                    <a:pt x="782" y="69"/>
                  </a:cubicBezTo>
                  <a:cubicBezTo>
                    <a:pt x="782" y="35"/>
                    <a:pt x="706" y="1"/>
                    <a:pt x="672" y="1"/>
                  </a:cubicBezTo>
                  <a:close/>
                </a:path>
              </a:pathLst>
            </a:custGeom>
            <a:solidFill>
              <a:schemeClr val="accent2"/>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1641" name="Google Shape;1641;p52"/>
            <p:cNvSpPr/>
            <p:nvPr/>
          </p:nvSpPr>
          <p:spPr>
            <a:xfrm>
              <a:off x="2092475" y="2932805"/>
              <a:ext cx="22853" cy="11018"/>
            </a:xfrm>
            <a:custGeom>
              <a:avLst/>
              <a:gdLst/>
              <a:ahLst/>
              <a:cxnLst/>
              <a:rect l="l" t="t" r="r" b="b"/>
              <a:pathLst>
                <a:path w="672" h="324" extrusionOk="0">
                  <a:moveTo>
                    <a:pt x="460" y="1"/>
                  </a:moveTo>
                  <a:cubicBezTo>
                    <a:pt x="324" y="1"/>
                    <a:pt x="213" y="35"/>
                    <a:pt x="111" y="77"/>
                  </a:cubicBezTo>
                  <a:cubicBezTo>
                    <a:pt x="1" y="145"/>
                    <a:pt x="35" y="323"/>
                    <a:pt x="145" y="323"/>
                  </a:cubicBezTo>
                  <a:cubicBezTo>
                    <a:pt x="179" y="323"/>
                    <a:pt x="179" y="323"/>
                    <a:pt x="179" y="289"/>
                  </a:cubicBezTo>
                  <a:cubicBezTo>
                    <a:pt x="324" y="247"/>
                    <a:pt x="502" y="247"/>
                    <a:pt x="638" y="179"/>
                  </a:cubicBezTo>
                  <a:cubicBezTo>
                    <a:pt x="672" y="145"/>
                    <a:pt x="672" y="77"/>
                    <a:pt x="638" y="35"/>
                  </a:cubicBezTo>
                  <a:cubicBezTo>
                    <a:pt x="604" y="1"/>
                    <a:pt x="536" y="1"/>
                    <a:pt x="460" y="1"/>
                  </a:cubicBezTo>
                  <a:close/>
                </a:path>
              </a:pathLst>
            </a:custGeom>
            <a:solidFill>
              <a:schemeClr val="accent2"/>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1642" name="Google Shape;1642;p52"/>
            <p:cNvSpPr/>
            <p:nvPr/>
          </p:nvSpPr>
          <p:spPr>
            <a:xfrm>
              <a:off x="2103460" y="2876182"/>
              <a:ext cx="28940" cy="12175"/>
            </a:xfrm>
            <a:custGeom>
              <a:avLst/>
              <a:gdLst/>
              <a:ahLst/>
              <a:cxnLst/>
              <a:rect l="l" t="t" r="r" b="b"/>
              <a:pathLst>
                <a:path w="851" h="358" extrusionOk="0">
                  <a:moveTo>
                    <a:pt x="604" y="1"/>
                  </a:moveTo>
                  <a:cubicBezTo>
                    <a:pt x="425" y="1"/>
                    <a:pt x="247" y="77"/>
                    <a:pt x="103" y="111"/>
                  </a:cubicBezTo>
                  <a:cubicBezTo>
                    <a:pt x="1" y="145"/>
                    <a:pt x="1" y="357"/>
                    <a:pt x="137" y="357"/>
                  </a:cubicBezTo>
                  <a:lnTo>
                    <a:pt x="137" y="357"/>
                  </a:lnTo>
                  <a:cubicBezTo>
                    <a:pt x="349" y="323"/>
                    <a:pt x="604" y="323"/>
                    <a:pt x="774" y="179"/>
                  </a:cubicBezTo>
                  <a:cubicBezTo>
                    <a:pt x="850" y="145"/>
                    <a:pt x="774" y="43"/>
                    <a:pt x="740" y="43"/>
                  </a:cubicBezTo>
                  <a:cubicBezTo>
                    <a:pt x="706" y="1"/>
                    <a:pt x="638" y="1"/>
                    <a:pt x="604" y="1"/>
                  </a:cubicBezTo>
                  <a:close/>
                </a:path>
              </a:pathLst>
            </a:custGeom>
            <a:solidFill>
              <a:schemeClr val="accent2"/>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1643" name="Google Shape;1643;p52"/>
            <p:cNvSpPr/>
            <p:nvPr/>
          </p:nvSpPr>
          <p:spPr>
            <a:xfrm>
              <a:off x="2161238" y="2872714"/>
              <a:ext cx="19112" cy="9556"/>
            </a:xfrm>
            <a:custGeom>
              <a:avLst/>
              <a:gdLst/>
              <a:ahLst/>
              <a:cxnLst/>
              <a:rect l="l" t="t" r="r" b="b"/>
              <a:pathLst>
                <a:path w="562" h="281" extrusionOk="0">
                  <a:moveTo>
                    <a:pt x="425" y="1"/>
                  </a:moveTo>
                  <a:lnTo>
                    <a:pt x="315" y="1"/>
                  </a:lnTo>
                  <a:cubicBezTo>
                    <a:pt x="281" y="35"/>
                    <a:pt x="247" y="35"/>
                    <a:pt x="213" y="35"/>
                  </a:cubicBezTo>
                  <a:lnTo>
                    <a:pt x="179" y="35"/>
                  </a:lnTo>
                  <a:lnTo>
                    <a:pt x="179" y="35"/>
                  </a:lnTo>
                  <a:cubicBezTo>
                    <a:pt x="1" y="35"/>
                    <a:pt x="1" y="281"/>
                    <a:pt x="179" y="281"/>
                  </a:cubicBezTo>
                  <a:lnTo>
                    <a:pt x="179" y="281"/>
                  </a:lnTo>
                  <a:cubicBezTo>
                    <a:pt x="281" y="281"/>
                    <a:pt x="493" y="281"/>
                    <a:pt x="561" y="145"/>
                  </a:cubicBezTo>
                  <a:cubicBezTo>
                    <a:pt x="561" y="69"/>
                    <a:pt x="561" y="35"/>
                    <a:pt x="493" y="1"/>
                  </a:cubicBezTo>
                  <a:close/>
                </a:path>
              </a:pathLst>
            </a:custGeom>
            <a:solidFill>
              <a:schemeClr val="accent2"/>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1644" name="Google Shape;1644;p52"/>
            <p:cNvSpPr/>
            <p:nvPr/>
          </p:nvSpPr>
          <p:spPr>
            <a:xfrm>
              <a:off x="1794059" y="2824457"/>
              <a:ext cx="24009" cy="7278"/>
            </a:xfrm>
            <a:custGeom>
              <a:avLst/>
              <a:gdLst/>
              <a:ahLst/>
              <a:cxnLst/>
              <a:rect l="l" t="t" r="r" b="b"/>
              <a:pathLst>
                <a:path w="706" h="214" extrusionOk="0">
                  <a:moveTo>
                    <a:pt x="493" y="1"/>
                  </a:moveTo>
                  <a:lnTo>
                    <a:pt x="391" y="1"/>
                  </a:lnTo>
                  <a:lnTo>
                    <a:pt x="145" y="1"/>
                  </a:lnTo>
                  <a:cubicBezTo>
                    <a:pt x="1" y="1"/>
                    <a:pt x="1" y="213"/>
                    <a:pt x="145" y="213"/>
                  </a:cubicBezTo>
                  <a:lnTo>
                    <a:pt x="391" y="213"/>
                  </a:lnTo>
                  <a:lnTo>
                    <a:pt x="493" y="213"/>
                  </a:lnTo>
                  <a:cubicBezTo>
                    <a:pt x="527" y="213"/>
                    <a:pt x="604" y="213"/>
                    <a:pt x="638" y="179"/>
                  </a:cubicBezTo>
                  <a:cubicBezTo>
                    <a:pt x="706" y="145"/>
                    <a:pt x="706" y="77"/>
                    <a:pt x="638" y="35"/>
                  </a:cubicBezTo>
                  <a:cubicBezTo>
                    <a:pt x="604" y="1"/>
                    <a:pt x="527" y="1"/>
                    <a:pt x="493" y="1"/>
                  </a:cubicBezTo>
                  <a:close/>
                </a:path>
              </a:pathLst>
            </a:custGeom>
            <a:solidFill>
              <a:schemeClr val="accent2"/>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1645" name="Google Shape;1645;p52"/>
            <p:cNvSpPr/>
            <p:nvPr/>
          </p:nvSpPr>
          <p:spPr>
            <a:xfrm>
              <a:off x="1765187" y="2789531"/>
              <a:ext cx="21697" cy="10984"/>
            </a:xfrm>
            <a:custGeom>
              <a:avLst/>
              <a:gdLst/>
              <a:ahLst/>
              <a:cxnLst/>
              <a:rect l="l" t="t" r="r" b="b"/>
              <a:pathLst>
                <a:path w="638" h="323" extrusionOk="0">
                  <a:moveTo>
                    <a:pt x="493" y="0"/>
                  </a:moveTo>
                  <a:cubicBezTo>
                    <a:pt x="425" y="0"/>
                    <a:pt x="357" y="43"/>
                    <a:pt x="314" y="77"/>
                  </a:cubicBezTo>
                  <a:lnTo>
                    <a:pt x="102" y="145"/>
                  </a:lnTo>
                  <a:cubicBezTo>
                    <a:pt x="0" y="178"/>
                    <a:pt x="0" y="323"/>
                    <a:pt x="102" y="323"/>
                  </a:cubicBezTo>
                  <a:lnTo>
                    <a:pt x="145" y="323"/>
                  </a:lnTo>
                  <a:cubicBezTo>
                    <a:pt x="212" y="323"/>
                    <a:pt x="314" y="289"/>
                    <a:pt x="391" y="255"/>
                  </a:cubicBezTo>
                  <a:cubicBezTo>
                    <a:pt x="459" y="255"/>
                    <a:pt x="527" y="255"/>
                    <a:pt x="603" y="178"/>
                  </a:cubicBezTo>
                  <a:cubicBezTo>
                    <a:pt x="637" y="111"/>
                    <a:pt x="603" y="43"/>
                    <a:pt x="527" y="43"/>
                  </a:cubicBezTo>
                  <a:cubicBezTo>
                    <a:pt x="527" y="0"/>
                    <a:pt x="493" y="0"/>
                    <a:pt x="493" y="0"/>
                  </a:cubicBezTo>
                  <a:close/>
                </a:path>
              </a:pathLst>
            </a:custGeom>
            <a:solidFill>
              <a:schemeClr val="accent2"/>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1646" name="Google Shape;1646;p52"/>
            <p:cNvSpPr/>
            <p:nvPr/>
          </p:nvSpPr>
          <p:spPr>
            <a:xfrm>
              <a:off x="1680814" y="2825613"/>
              <a:ext cx="24315" cy="11018"/>
            </a:xfrm>
            <a:custGeom>
              <a:avLst/>
              <a:gdLst/>
              <a:ahLst/>
              <a:cxnLst/>
              <a:rect l="l" t="t" r="r" b="b"/>
              <a:pathLst>
                <a:path w="715" h="324" extrusionOk="0">
                  <a:moveTo>
                    <a:pt x="536" y="1"/>
                  </a:moveTo>
                  <a:cubicBezTo>
                    <a:pt x="391" y="1"/>
                    <a:pt x="247" y="77"/>
                    <a:pt x="111" y="111"/>
                  </a:cubicBezTo>
                  <a:cubicBezTo>
                    <a:pt x="1" y="145"/>
                    <a:pt x="35" y="324"/>
                    <a:pt x="145" y="324"/>
                  </a:cubicBezTo>
                  <a:lnTo>
                    <a:pt x="179" y="324"/>
                  </a:lnTo>
                  <a:cubicBezTo>
                    <a:pt x="323" y="290"/>
                    <a:pt x="536" y="290"/>
                    <a:pt x="672" y="179"/>
                  </a:cubicBezTo>
                  <a:cubicBezTo>
                    <a:pt x="714" y="111"/>
                    <a:pt x="672" y="43"/>
                    <a:pt x="638" y="43"/>
                  </a:cubicBezTo>
                  <a:cubicBezTo>
                    <a:pt x="604" y="1"/>
                    <a:pt x="570" y="1"/>
                    <a:pt x="536" y="1"/>
                  </a:cubicBezTo>
                  <a:close/>
                </a:path>
              </a:pathLst>
            </a:custGeom>
            <a:solidFill>
              <a:schemeClr val="accent2"/>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1647" name="Google Shape;1647;p52"/>
            <p:cNvSpPr/>
            <p:nvPr/>
          </p:nvSpPr>
          <p:spPr>
            <a:xfrm>
              <a:off x="1673605" y="2849895"/>
              <a:ext cx="21697" cy="9556"/>
            </a:xfrm>
            <a:custGeom>
              <a:avLst/>
              <a:gdLst/>
              <a:ahLst/>
              <a:cxnLst/>
              <a:rect l="l" t="t" r="r" b="b"/>
              <a:pathLst>
                <a:path w="638" h="281" extrusionOk="0">
                  <a:moveTo>
                    <a:pt x="501" y="1"/>
                  </a:moveTo>
                  <a:cubicBezTo>
                    <a:pt x="425" y="1"/>
                    <a:pt x="391" y="35"/>
                    <a:pt x="357" y="35"/>
                  </a:cubicBezTo>
                  <a:cubicBezTo>
                    <a:pt x="289" y="68"/>
                    <a:pt x="179" y="102"/>
                    <a:pt x="111" y="136"/>
                  </a:cubicBezTo>
                  <a:cubicBezTo>
                    <a:pt x="0" y="179"/>
                    <a:pt x="34" y="281"/>
                    <a:pt x="145" y="281"/>
                  </a:cubicBezTo>
                  <a:lnTo>
                    <a:pt x="145" y="281"/>
                  </a:lnTo>
                  <a:cubicBezTo>
                    <a:pt x="247" y="281"/>
                    <a:pt x="323" y="281"/>
                    <a:pt x="391" y="247"/>
                  </a:cubicBezTo>
                  <a:cubicBezTo>
                    <a:pt x="501" y="213"/>
                    <a:pt x="569" y="213"/>
                    <a:pt x="603" y="136"/>
                  </a:cubicBezTo>
                  <a:cubicBezTo>
                    <a:pt x="637" y="102"/>
                    <a:pt x="603" y="68"/>
                    <a:pt x="569" y="35"/>
                  </a:cubicBezTo>
                  <a:cubicBezTo>
                    <a:pt x="535" y="1"/>
                    <a:pt x="535" y="1"/>
                    <a:pt x="501" y="1"/>
                  </a:cubicBezTo>
                  <a:close/>
                </a:path>
              </a:pathLst>
            </a:custGeom>
            <a:solidFill>
              <a:schemeClr val="accent2"/>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1648" name="Google Shape;1648;p52"/>
            <p:cNvSpPr/>
            <p:nvPr/>
          </p:nvSpPr>
          <p:spPr>
            <a:xfrm>
              <a:off x="1589538" y="2846154"/>
              <a:ext cx="21697" cy="10984"/>
            </a:xfrm>
            <a:custGeom>
              <a:avLst/>
              <a:gdLst/>
              <a:ahLst/>
              <a:cxnLst/>
              <a:rect l="l" t="t" r="r" b="b"/>
              <a:pathLst>
                <a:path w="638" h="323" extrusionOk="0">
                  <a:moveTo>
                    <a:pt x="459" y="0"/>
                  </a:moveTo>
                  <a:cubicBezTo>
                    <a:pt x="425" y="0"/>
                    <a:pt x="349" y="34"/>
                    <a:pt x="315" y="34"/>
                  </a:cubicBezTo>
                  <a:cubicBezTo>
                    <a:pt x="247" y="77"/>
                    <a:pt x="213" y="77"/>
                    <a:pt x="136" y="111"/>
                  </a:cubicBezTo>
                  <a:cubicBezTo>
                    <a:pt x="0" y="145"/>
                    <a:pt x="34" y="323"/>
                    <a:pt x="170" y="323"/>
                  </a:cubicBezTo>
                  <a:lnTo>
                    <a:pt x="170" y="323"/>
                  </a:lnTo>
                  <a:cubicBezTo>
                    <a:pt x="247" y="289"/>
                    <a:pt x="315" y="289"/>
                    <a:pt x="383" y="246"/>
                  </a:cubicBezTo>
                  <a:cubicBezTo>
                    <a:pt x="459" y="246"/>
                    <a:pt x="527" y="246"/>
                    <a:pt x="561" y="178"/>
                  </a:cubicBezTo>
                  <a:cubicBezTo>
                    <a:pt x="637" y="145"/>
                    <a:pt x="595" y="34"/>
                    <a:pt x="527" y="34"/>
                  </a:cubicBezTo>
                  <a:cubicBezTo>
                    <a:pt x="493" y="0"/>
                    <a:pt x="493" y="0"/>
                    <a:pt x="459" y="0"/>
                  </a:cubicBezTo>
                  <a:close/>
                </a:path>
              </a:pathLst>
            </a:custGeom>
            <a:solidFill>
              <a:schemeClr val="accent2"/>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1649" name="Google Shape;1649;p52"/>
            <p:cNvSpPr/>
            <p:nvPr/>
          </p:nvSpPr>
          <p:spPr>
            <a:xfrm>
              <a:off x="1644698" y="2727128"/>
              <a:ext cx="24315" cy="21697"/>
            </a:xfrm>
            <a:custGeom>
              <a:avLst/>
              <a:gdLst/>
              <a:ahLst/>
              <a:cxnLst/>
              <a:rect l="l" t="t" r="r" b="b"/>
              <a:pathLst>
                <a:path w="715" h="638" extrusionOk="0">
                  <a:moveTo>
                    <a:pt x="570" y="0"/>
                  </a:moveTo>
                  <a:lnTo>
                    <a:pt x="570" y="0"/>
                  </a:lnTo>
                  <a:cubicBezTo>
                    <a:pt x="425" y="34"/>
                    <a:pt x="358" y="136"/>
                    <a:pt x="290" y="213"/>
                  </a:cubicBezTo>
                  <a:cubicBezTo>
                    <a:pt x="179" y="315"/>
                    <a:pt x="111" y="391"/>
                    <a:pt x="35" y="493"/>
                  </a:cubicBezTo>
                  <a:cubicBezTo>
                    <a:pt x="1" y="561"/>
                    <a:pt x="35" y="637"/>
                    <a:pt x="111" y="637"/>
                  </a:cubicBezTo>
                  <a:cubicBezTo>
                    <a:pt x="145" y="637"/>
                    <a:pt x="145" y="637"/>
                    <a:pt x="179" y="603"/>
                  </a:cubicBezTo>
                  <a:cubicBezTo>
                    <a:pt x="247" y="527"/>
                    <a:pt x="358" y="459"/>
                    <a:pt x="425" y="391"/>
                  </a:cubicBezTo>
                  <a:cubicBezTo>
                    <a:pt x="536" y="315"/>
                    <a:pt x="638" y="247"/>
                    <a:pt x="672" y="136"/>
                  </a:cubicBezTo>
                  <a:cubicBezTo>
                    <a:pt x="714" y="68"/>
                    <a:pt x="638" y="0"/>
                    <a:pt x="570" y="0"/>
                  </a:cubicBezTo>
                  <a:close/>
                </a:path>
              </a:pathLst>
            </a:custGeom>
            <a:solidFill>
              <a:schemeClr val="accent2"/>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1650" name="Google Shape;1650;p52"/>
            <p:cNvSpPr/>
            <p:nvPr/>
          </p:nvSpPr>
          <p:spPr>
            <a:xfrm>
              <a:off x="1672448" y="2737806"/>
              <a:ext cx="28906" cy="20541"/>
            </a:xfrm>
            <a:custGeom>
              <a:avLst/>
              <a:gdLst/>
              <a:ahLst/>
              <a:cxnLst/>
              <a:rect l="l" t="t" r="r" b="b"/>
              <a:pathLst>
                <a:path w="850" h="604" extrusionOk="0">
                  <a:moveTo>
                    <a:pt x="705" y="1"/>
                  </a:moveTo>
                  <a:lnTo>
                    <a:pt x="671" y="1"/>
                  </a:lnTo>
                  <a:cubicBezTo>
                    <a:pt x="569" y="35"/>
                    <a:pt x="459" y="145"/>
                    <a:pt x="391" y="213"/>
                  </a:cubicBezTo>
                  <a:cubicBezTo>
                    <a:pt x="281" y="289"/>
                    <a:pt x="179" y="357"/>
                    <a:pt x="68" y="459"/>
                  </a:cubicBezTo>
                  <a:cubicBezTo>
                    <a:pt x="0" y="502"/>
                    <a:pt x="68" y="604"/>
                    <a:pt x="145" y="604"/>
                  </a:cubicBezTo>
                  <a:lnTo>
                    <a:pt x="179" y="604"/>
                  </a:lnTo>
                  <a:cubicBezTo>
                    <a:pt x="281" y="536"/>
                    <a:pt x="425" y="459"/>
                    <a:pt x="535" y="391"/>
                  </a:cubicBezTo>
                  <a:cubicBezTo>
                    <a:pt x="603" y="357"/>
                    <a:pt x="748" y="289"/>
                    <a:pt x="816" y="179"/>
                  </a:cubicBezTo>
                  <a:cubicBezTo>
                    <a:pt x="850" y="111"/>
                    <a:pt x="782" y="1"/>
                    <a:pt x="705" y="1"/>
                  </a:cubicBezTo>
                  <a:close/>
                </a:path>
              </a:pathLst>
            </a:custGeom>
            <a:solidFill>
              <a:schemeClr val="accent2"/>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1651" name="Google Shape;1651;p52"/>
            <p:cNvSpPr/>
            <p:nvPr/>
          </p:nvSpPr>
          <p:spPr>
            <a:xfrm>
              <a:off x="1757943" y="2700534"/>
              <a:ext cx="22853" cy="18228"/>
            </a:xfrm>
            <a:custGeom>
              <a:avLst/>
              <a:gdLst/>
              <a:ahLst/>
              <a:cxnLst/>
              <a:rect l="l" t="t" r="r" b="b"/>
              <a:pathLst>
                <a:path w="672" h="536" extrusionOk="0">
                  <a:moveTo>
                    <a:pt x="570" y="1"/>
                  </a:moveTo>
                  <a:lnTo>
                    <a:pt x="527" y="1"/>
                  </a:lnTo>
                  <a:cubicBezTo>
                    <a:pt x="358" y="111"/>
                    <a:pt x="247" y="247"/>
                    <a:pt x="69" y="357"/>
                  </a:cubicBezTo>
                  <a:cubicBezTo>
                    <a:pt x="1" y="391"/>
                    <a:pt x="35" y="536"/>
                    <a:pt x="145" y="536"/>
                  </a:cubicBezTo>
                  <a:lnTo>
                    <a:pt x="145" y="536"/>
                  </a:lnTo>
                  <a:cubicBezTo>
                    <a:pt x="358" y="459"/>
                    <a:pt x="604" y="357"/>
                    <a:pt x="672" y="111"/>
                  </a:cubicBezTo>
                  <a:cubicBezTo>
                    <a:pt x="672" y="69"/>
                    <a:pt x="604" y="1"/>
                    <a:pt x="570" y="1"/>
                  </a:cubicBezTo>
                  <a:close/>
                </a:path>
              </a:pathLst>
            </a:custGeom>
            <a:solidFill>
              <a:schemeClr val="accent2"/>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1652" name="Google Shape;1652;p52"/>
            <p:cNvSpPr/>
            <p:nvPr/>
          </p:nvSpPr>
          <p:spPr>
            <a:xfrm>
              <a:off x="1697852" y="2681183"/>
              <a:ext cx="33565" cy="24315"/>
            </a:xfrm>
            <a:custGeom>
              <a:avLst/>
              <a:gdLst/>
              <a:ahLst/>
              <a:cxnLst/>
              <a:rect l="l" t="t" r="r" b="b"/>
              <a:pathLst>
                <a:path w="987" h="715" extrusionOk="0">
                  <a:moveTo>
                    <a:pt x="850" y="1"/>
                  </a:moveTo>
                  <a:cubicBezTo>
                    <a:pt x="706" y="1"/>
                    <a:pt x="561" y="111"/>
                    <a:pt x="460" y="179"/>
                  </a:cubicBezTo>
                  <a:cubicBezTo>
                    <a:pt x="315" y="255"/>
                    <a:pt x="213" y="357"/>
                    <a:pt x="103" y="468"/>
                  </a:cubicBezTo>
                  <a:cubicBezTo>
                    <a:pt x="1" y="570"/>
                    <a:pt x="103" y="714"/>
                    <a:pt x="213" y="714"/>
                  </a:cubicBezTo>
                  <a:cubicBezTo>
                    <a:pt x="247" y="714"/>
                    <a:pt x="281" y="714"/>
                    <a:pt x="315" y="680"/>
                  </a:cubicBezTo>
                  <a:cubicBezTo>
                    <a:pt x="426" y="570"/>
                    <a:pt x="527" y="502"/>
                    <a:pt x="638" y="425"/>
                  </a:cubicBezTo>
                  <a:cubicBezTo>
                    <a:pt x="740" y="323"/>
                    <a:pt x="884" y="289"/>
                    <a:pt x="952" y="145"/>
                  </a:cubicBezTo>
                  <a:cubicBezTo>
                    <a:pt x="986" y="77"/>
                    <a:pt x="952" y="1"/>
                    <a:pt x="850" y="1"/>
                  </a:cubicBezTo>
                  <a:close/>
                </a:path>
              </a:pathLst>
            </a:custGeom>
            <a:solidFill>
              <a:schemeClr val="accent2"/>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1653" name="Google Shape;1653;p52"/>
            <p:cNvSpPr/>
            <p:nvPr/>
          </p:nvSpPr>
          <p:spPr>
            <a:xfrm>
              <a:off x="1810825" y="2666730"/>
              <a:ext cx="19384" cy="17072"/>
            </a:xfrm>
            <a:custGeom>
              <a:avLst/>
              <a:gdLst/>
              <a:ahLst/>
              <a:cxnLst/>
              <a:rect l="l" t="t" r="r" b="b"/>
              <a:pathLst>
                <a:path w="570" h="502" extrusionOk="0">
                  <a:moveTo>
                    <a:pt x="459" y="1"/>
                  </a:moveTo>
                  <a:lnTo>
                    <a:pt x="425" y="1"/>
                  </a:lnTo>
                  <a:cubicBezTo>
                    <a:pt x="357" y="43"/>
                    <a:pt x="289" y="111"/>
                    <a:pt x="247" y="179"/>
                  </a:cubicBezTo>
                  <a:cubicBezTo>
                    <a:pt x="179" y="256"/>
                    <a:pt x="111" y="290"/>
                    <a:pt x="34" y="358"/>
                  </a:cubicBezTo>
                  <a:cubicBezTo>
                    <a:pt x="0" y="392"/>
                    <a:pt x="34" y="502"/>
                    <a:pt x="111" y="502"/>
                  </a:cubicBezTo>
                  <a:cubicBezTo>
                    <a:pt x="111" y="502"/>
                    <a:pt x="145" y="502"/>
                    <a:pt x="145" y="468"/>
                  </a:cubicBezTo>
                  <a:cubicBezTo>
                    <a:pt x="213" y="426"/>
                    <a:pt x="289" y="392"/>
                    <a:pt x="391" y="324"/>
                  </a:cubicBezTo>
                  <a:cubicBezTo>
                    <a:pt x="425" y="290"/>
                    <a:pt x="535" y="213"/>
                    <a:pt x="569" y="111"/>
                  </a:cubicBezTo>
                  <a:cubicBezTo>
                    <a:pt x="569" y="77"/>
                    <a:pt x="535" y="1"/>
                    <a:pt x="459" y="1"/>
                  </a:cubicBezTo>
                  <a:close/>
                </a:path>
              </a:pathLst>
            </a:custGeom>
            <a:solidFill>
              <a:schemeClr val="accent2"/>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1654" name="Google Shape;1654;p52"/>
            <p:cNvSpPr/>
            <p:nvPr/>
          </p:nvSpPr>
          <p:spPr>
            <a:xfrm>
              <a:off x="1781919" y="2630614"/>
              <a:ext cx="27784" cy="19418"/>
            </a:xfrm>
            <a:custGeom>
              <a:avLst/>
              <a:gdLst/>
              <a:ahLst/>
              <a:cxnLst/>
              <a:rect l="l" t="t" r="r" b="b"/>
              <a:pathLst>
                <a:path w="817" h="571" extrusionOk="0">
                  <a:moveTo>
                    <a:pt x="714" y="1"/>
                  </a:moveTo>
                  <a:lnTo>
                    <a:pt x="672" y="1"/>
                  </a:lnTo>
                  <a:cubicBezTo>
                    <a:pt x="570" y="43"/>
                    <a:pt x="460" y="77"/>
                    <a:pt x="358" y="145"/>
                  </a:cubicBezTo>
                  <a:cubicBezTo>
                    <a:pt x="290" y="213"/>
                    <a:pt x="179" y="290"/>
                    <a:pt x="111" y="358"/>
                  </a:cubicBezTo>
                  <a:cubicBezTo>
                    <a:pt x="1" y="426"/>
                    <a:pt x="77" y="570"/>
                    <a:pt x="179" y="570"/>
                  </a:cubicBezTo>
                  <a:lnTo>
                    <a:pt x="247" y="570"/>
                  </a:lnTo>
                  <a:cubicBezTo>
                    <a:pt x="324" y="502"/>
                    <a:pt x="426" y="426"/>
                    <a:pt x="536" y="358"/>
                  </a:cubicBezTo>
                  <a:cubicBezTo>
                    <a:pt x="604" y="290"/>
                    <a:pt x="672" y="213"/>
                    <a:pt x="748" y="145"/>
                  </a:cubicBezTo>
                  <a:cubicBezTo>
                    <a:pt x="816" y="77"/>
                    <a:pt x="782" y="1"/>
                    <a:pt x="714" y="1"/>
                  </a:cubicBezTo>
                  <a:close/>
                </a:path>
              </a:pathLst>
            </a:custGeom>
            <a:solidFill>
              <a:schemeClr val="accent2"/>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1655" name="Google Shape;1655;p52"/>
            <p:cNvSpPr/>
            <p:nvPr/>
          </p:nvSpPr>
          <p:spPr>
            <a:xfrm>
              <a:off x="1859048" y="2574298"/>
              <a:ext cx="19418" cy="15643"/>
            </a:xfrm>
            <a:custGeom>
              <a:avLst/>
              <a:gdLst/>
              <a:ahLst/>
              <a:cxnLst/>
              <a:rect l="l" t="t" r="r" b="b"/>
              <a:pathLst>
                <a:path w="571" h="460" extrusionOk="0">
                  <a:moveTo>
                    <a:pt x="460" y="0"/>
                  </a:moveTo>
                  <a:lnTo>
                    <a:pt x="460" y="0"/>
                  </a:lnTo>
                  <a:cubicBezTo>
                    <a:pt x="281" y="34"/>
                    <a:pt x="145" y="213"/>
                    <a:pt x="35" y="315"/>
                  </a:cubicBezTo>
                  <a:cubicBezTo>
                    <a:pt x="1" y="383"/>
                    <a:pt x="69" y="459"/>
                    <a:pt x="145" y="459"/>
                  </a:cubicBezTo>
                  <a:cubicBezTo>
                    <a:pt x="145" y="459"/>
                    <a:pt x="179" y="459"/>
                    <a:pt x="179" y="425"/>
                  </a:cubicBezTo>
                  <a:cubicBezTo>
                    <a:pt x="247" y="383"/>
                    <a:pt x="281" y="315"/>
                    <a:pt x="358" y="281"/>
                  </a:cubicBezTo>
                  <a:cubicBezTo>
                    <a:pt x="426" y="247"/>
                    <a:pt x="494" y="213"/>
                    <a:pt x="528" y="136"/>
                  </a:cubicBezTo>
                  <a:cubicBezTo>
                    <a:pt x="570" y="102"/>
                    <a:pt x="528" y="0"/>
                    <a:pt x="460" y="0"/>
                  </a:cubicBezTo>
                  <a:close/>
                </a:path>
              </a:pathLst>
            </a:custGeom>
            <a:solidFill>
              <a:schemeClr val="accent2"/>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1656" name="Google Shape;1656;p52"/>
            <p:cNvSpPr/>
            <p:nvPr/>
          </p:nvSpPr>
          <p:spPr>
            <a:xfrm>
              <a:off x="1867447" y="2615039"/>
              <a:ext cx="26594" cy="17072"/>
            </a:xfrm>
            <a:custGeom>
              <a:avLst/>
              <a:gdLst/>
              <a:ahLst/>
              <a:cxnLst/>
              <a:rect l="l" t="t" r="r" b="b"/>
              <a:pathLst>
                <a:path w="782" h="502" extrusionOk="0">
                  <a:moveTo>
                    <a:pt x="637" y="0"/>
                  </a:moveTo>
                  <a:lnTo>
                    <a:pt x="603" y="0"/>
                  </a:lnTo>
                  <a:cubicBezTo>
                    <a:pt x="493" y="34"/>
                    <a:pt x="459" y="111"/>
                    <a:pt x="391" y="145"/>
                  </a:cubicBezTo>
                  <a:cubicBezTo>
                    <a:pt x="281" y="213"/>
                    <a:pt x="213" y="247"/>
                    <a:pt x="145" y="289"/>
                  </a:cubicBezTo>
                  <a:cubicBezTo>
                    <a:pt x="0" y="323"/>
                    <a:pt x="34" y="501"/>
                    <a:pt x="145" y="501"/>
                  </a:cubicBezTo>
                  <a:lnTo>
                    <a:pt x="179" y="501"/>
                  </a:lnTo>
                  <a:cubicBezTo>
                    <a:pt x="357" y="425"/>
                    <a:pt x="637" y="323"/>
                    <a:pt x="705" y="145"/>
                  </a:cubicBezTo>
                  <a:cubicBezTo>
                    <a:pt x="782" y="77"/>
                    <a:pt x="705" y="0"/>
                    <a:pt x="637" y="0"/>
                  </a:cubicBezTo>
                  <a:close/>
                </a:path>
              </a:pathLst>
            </a:custGeom>
            <a:solidFill>
              <a:schemeClr val="accent2"/>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1657" name="Google Shape;1657;p52"/>
            <p:cNvSpPr/>
            <p:nvPr/>
          </p:nvSpPr>
          <p:spPr>
            <a:xfrm>
              <a:off x="1914514" y="2564470"/>
              <a:ext cx="22887" cy="17072"/>
            </a:xfrm>
            <a:custGeom>
              <a:avLst/>
              <a:gdLst/>
              <a:ahLst/>
              <a:cxnLst/>
              <a:rect l="l" t="t" r="r" b="b"/>
              <a:pathLst>
                <a:path w="673" h="502" extrusionOk="0">
                  <a:moveTo>
                    <a:pt x="562" y="1"/>
                  </a:moveTo>
                  <a:lnTo>
                    <a:pt x="528" y="1"/>
                  </a:lnTo>
                  <a:cubicBezTo>
                    <a:pt x="426" y="1"/>
                    <a:pt x="383" y="111"/>
                    <a:pt x="315" y="145"/>
                  </a:cubicBezTo>
                  <a:cubicBezTo>
                    <a:pt x="247" y="213"/>
                    <a:pt x="171" y="289"/>
                    <a:pt x="137" y="323"/>
                  </a:cubicBezTo>
                  <a:cubicBezTo>
                    <a:pt x="1" y="357"/>
                    <a:pt x="69" y="502"/>
                    <a:pt x="171" y="502"/>
                  </a:cubicBezTo>
                  <a:lnTo>
                    <a:pt x="247" y="502"/>
                  </a:lnTo>
                  <a:cubicBezTo>
                    <a:pt x="315" y="459"/>
                    <a:pt x="426" y="425"/>
                    <a:pt x="494" y="357"/>
                  </a:cubicBezTo>
                  <a:cubicBezTo>
                    <a:pt x="562" y="289"/>
                    <a:pt x="672" y="213"/>
                    <a:pt x="672" y="111"/>
                  </a:cubicBezTo>
                  <a:cubicBezTo>
                    <a:pt x="672" y="35"/>
                    <a:pt x="596" y="1"/>
                    <a:pt x="562" y="1"/>
                  </a:cubicBezTo>
                  <a:close/>
                </a:path>
              </a:pathLst>
            </a:custGeom>
            <a:solidFill>
              <a:schemeClr val="accent2"/>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1658" name="Google Shape;1658;p52"/>
            <p:cNvSpPr/>
            <p:nvPr/>
          </p:nvSpPr>
          <p:spPr>
            <a:xfrm>
              <a:off x="1878432" y="2516519"/>
              <a:ext cx="30063" cy="21697"/>
            </a:xfrm>
            <a:custGeom>
              <a:avLst/>
              <a:gdLst/>
              <a:ahLst/>
              <a:cxnLst/>
              <a:rect l="l" t="t" r="r" b="b"/>
              <a:pathLst>
                <a:path w="884" h="638" extrusionOk="0">
                  <a:moveTo>
                    <a:pt x="705" y="0"/>
                  </a:moveTo>
                  <a:cubicBezTo>
                    <a:pt x="595" y="0"/>
                    <a:pt x="527" y="34"/>
                    <a:pt x="459" y="102"/>
                  </a:cubicBezTo>
                  <a:cubicBezTo>
                    <a:pt x="314" y="213"/>
                    <a:pt x="212" y="315"/>
                    <a:pt x="68" y="425"/>
                  </a:cubicBezTo>
                  <a:cubicBezTo>
                    <a:pt x="0" y="527"/>
                    <a:pt x="68" y="638"/>
                    <a:pt x="170" y="638"/>
                  </a:cubicBezTo>
                  <a:lnTo>
                    <a:pt x="246" y="638"/>
                  </a:lnTo>
                  <a:cubicBezTo>
                    <a:pt x="382" y="527"/>
                    <a:pt x="493" y="459"/>
                    <a:pt x="637" y="349"/>
                  </a:cubicBezTo>
                  <a:cubicBezTo>
                    <a:pt x="705" y="281"/>
                    <a:pt x="884" y="136"/>
                    <a:pt x="807" y="34"/>
                  </a:cubicBezTo>
                  <a:cubicBezTo>
                    <a:pt x="773" y="0"/>
                    <a:pt x="739" y="0"/>
                    <a:pt x="705" y="0"/>
                  </a:cubicBezTo>
                  <a:close/>
                </a:path>
              </a:pathLst>
            </a:custGeom>
            <a:solidFill>
              <a:schemeClr val="accent2"/>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1659" name="Google Shape;1659;p52"/>
            <p:cNvSpPr/>
            <p:nvPr/>
          </p:nvSpPr>
          <p:spPr>
            <a:xfrm>
              <a:off x="1901251" y="2464522"/>
              <a:ext cx="26322" cy="20541"/>
            </a:xfrm>
            <a:custGeom>
              <a:avLst/>
              <a:gdLst/>
              <a:ahLst/>
              <a:cxnLst/>
              <a:rect l="l" t="t" r="r" b="b"/>
              <a:pathLst>
                <a:path w="774" h="604" extrusionOk="0">
                  <a:moveTo>
                    <a:pt x="671" y="0"/>
                  </a:moveTo>
                  <a:lnTo>
                    <a:pt x="671" y="0"/>
                  </a:lnTo>
                  <a:cubicBezTo>
                    <a:pt x="561" y="0"/>
                    <a:pt x="425" y="111"/>
                    <a:pt x="314" y="179"/>
                  </a:cubicBezTo>
                  <a:cubicBezTo>
                    <a:pt x="213" y="255"/>
                    <a:pt x="136" y="357"/>
                    <a:pt x="68" y="425"/>
                  </a:cubicBezTo>
                  <a:cubicBezTo>
                    <a:pt x="0" y="502"/>
                    <a:pt x="68" y="604"/>
                    <a:pt x="136" y="604"/>
                  </a:cubicBezTo>
                  <a:cubicBezTo>
                    <a:pt x="179" y="604"/>
                    <a:pt x="179" y="604"/>
                    <a:pt x="179" y="570"/>
                  </a:cubicBezTo>
                  <a:cubicBezTo>
                    <a:pt x="281" y="536"/>
                    <a:pt x="425" y="468"/>
                    <a:pt x="493" y="391"/>
                  </a:cubicBezTo>
                  <a:cubicBezTo>
                    <a:pt x="561" y="323"/>
                    <a:pt x="705" y="255"/>
                    <a:pt x="739" y="145"/>
                  </a:cubicBezTo>
                  <a:cubicBezTo>
                    <a:pt x="773" y="111"/>
                    <a:pt x="739" y="0"/>
                    <a:pt x="671" y="0"/>
                  </a:cubicBezTo>
                  <a:close/>
                </a:path>
              </a:pathLst>
            </a:custGeom>
            <a:solidFill>
              <a:schemeClr val="accent2"/>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1660" name="Google Shape;1660;p52"/>
            <p:cNvSpPr/>
            <p:nvPr/>
          </p:nvSpPr>
          <p:spPr>
            <a:xfrm>
              <a:off x="1934748" y="2499481"/>
              <a:ext cx="26628" cy="15609"/>
            </a:xfrm>
            <a:custGeom>
              <a:avLst/>
              <a:gdLst/>
              <a:ahLst/>
              <a:cxnLst/>
              <a:rect l="l" t="t" r="r" b="b"/>
              <a:pathLst>
                <a:path w="783" h="459" extrusionOk="0">
                  <a:moveTo>
                    <a:pt x="638" y="0"/>
                  </a:moveTo>
                  <a:cubicBezTo>
                    <a:pt x="536" y="0"/>
                    <a:pt x="468" y="77"/>
                    <a:pt x="391" y="111"/>
                  </a:cubicBezTo>
                  <a:cubicBezTo>
                    <a:pt x="289" y="179"/>
                    <a:pt x="179" y="247"/>
                    <a:pt x="111" y="289"/>
                  </a:cubicBezTo>
                  <a:cubicBezTo>
                    <a:pt x="1" y="323"/>
                    <a:pt x="77" y="459"/>
                    <a:pt x="145" y="459"/>
                  </a:cubicBezTo>
                  <a:lnTo>
                    <a:pt x="179" y="459"/>
                  </a:lnTo>
                  <a:cubicBezTo>
                    <a:pt x="357" y="391"/>
                    <a:pt x="680" y="357"/>
                    <a:pt x="748" y="145"/>
                  </a:cubicBezTo>
                  <a:cubicBezTo>
                    <a:pt x="782" y="77"/>
                    <a:pt x="714" y="0"/>
                    <a:pt x="680" y="0"/>
                  </a:cubicBezTo>
                  <a:close/>
                </a:path>
              </a:pathLst>
            </a:custGeom>
            <a:solidFill>
              <a:schemeClr val="accent2"/>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1661" name="Google Shape;1661;p52"/>
            <p:cNvSpPr/>
            <p:nvPr/>
          </p:nvSpPr>
          <p:spPr>
            <a:xfrm>
              <a:off x="1972293" y="2458740"/>
              <a:ext cx="16800" cy="13025"/>
            </a:xfrm>
            <a:custGeom>
              <a:avLst/>
              <a:gdLst/>
              <a:ahLst/>
              <a:cxnLst/>
              <a:rect l="l" t="t" r="r" b="b"/>
              <a:pathLst>
                <a:path w="494" h="383" extrusionOk="0">
                  <a:moveTo>
                    <a:pt x="349" y="1"/>
                  </a:moveTo>
                  <a:cubicBezTo>
                    <a:pt x="349" y="1"/>
                    <a:pt x="349" y="34"/>
                    <a:pt x="315" y="34"/>
                  </a:cubicBezTo>
                  <a:cubicBezTo>
                    <a:pt x="247" y="68"/>
                    <a:pt x="137" y="136"/>
                    <a:pt x="69" y="247"/>
                  </a:cubicBezTo>
                  <a:cubicBezTo>
                    <a:pt x="1" y="281"/>
                    <a:pt x="69" y="383"/>
                    <a:pt x="103" y="383"/>
                  </a:cubicBezTo>
                  <a:cubicBezTo>
                    <a:pt x="137" y="383"/>
                    <a:pt x="137" y="349"/>
                    <a:pt x="171" y="349"/>
                  </a:cubicBezTo>
                  <a:cubicBezTo>
                    <a:pt x="247" y="281"/>
                    <a:pt x="349" y="213"/>
                    <a:pt x="426" y="136"/>
                  </a:cubicBezTo>
                  <a:cubicBezTo>
                    <a:pt x="494" y="68"/>
                    <a:pt x="426" y="1"/>
                    <a:pt x="349" y="1"/>
                  </a:cubicBezTo>
                  <a:close/>
                </a:path>
              </a:pathLst>
            </a:custGeom>
            <a:solidFill>
              <a:schemeClr val="accent2"/>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1662" name="Google Shape;1662;p52"/>
            <p:cNvSpPr/>
            <p:nvPr/>
          </p:nvSpPr>
          <p:spPr>
            <a:xfrm>
              <a:off x="1934748" y="2417727"/>
              <a:ext cx="23159" cy="17922"/>
            </a:xfrm>
            <a:custGeom>
              <a:avLst/>
              <a:gdLst/>
              <a:ahLst/>
              <a:cxnLst/>
              <a:rect l="l" t="t" r="r" b="b"/>
              <a:pathLst>
                <a:path w="681" h="527" extrusionOk="0">
                  <a:moveTo>
                    <a:pt x="570" y="0"/>
                  </a:moveTo>
                  <a:lnTo>
                    <a:pt x="536" y="0"/>
                  </a:lnTo>
                  <a:cubicBezTo>
                    <a:pt x="425" y="34"/>
                    <a:pt x="357" y="102"/>
                    <a:pt x="289" y="179"/>
                  </a:cubicBezTo>
                  <a:cubicBezTo>
                    <a:pt x="213" y="247"/>
                    <a:pt x="111" y="315"/>
                    <a:pt x="43" y="391"/>
                  </a:cubicBezTo>
                  <a:cubicBezTo>
                    <a:pt x="1" y="459"/>
                    <a:pt x="43" y="527"/>
                    <a:pt x="111" y="527"/>
                  </a:cubicBezTo>
                  <a:lnTo>
                    <a:pt x="145" y="527"/>
                  </a:lnTo>
                  <a:cubicBezTo>
                    <a:pt x="255" y="459"/>
                    <a:pt x="357" y="425"/>
                    <a:pt x="425" y="357"/>
                  </a:cubicBezTo>
                  <a:cubicBezTo>
                    <a:pt x="536" y="281"/>
                    <a:pt x="604" y="247"/>
                    <a:pt x="638" y="145"/>
                  </a:cubicBezTo>
                  <a:cubicBezTo>
                    <a:pt x="680" y="68"/>
                    <a:pt x="604" y="0"/>
                    <a:pt x="570" y="0"/>
                  </a:cubicBezTo>
                  <a:close/>
                </a:path>
              </a:pathLst>
            </a:custGeom>
            <a:solidFill>
              <a:schemeClr val="accent2"/>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1663" name="Google Shape;1663;p52"/>
            <p:cNvSpPr/>
            <p:nvPr/>
          </p:nvSpPr>
          <p:spPr>
            <a:xfrm>
              <a:off x="1932436" y="2363417"/>
              <a:ext cx="27784" cy="18228"/>
            </a:xfrm>
            <a:custGeom>
              <a:avLst/>
              <a:gdLst/>
              <a:ahLst/>
              <a:cxnLst/>
              <a:rect l="l" t="t" r="r" b="b"/>
              <a:pathLst>
                <a:path w="817" h="536" extrusionOk="0">
                  <a:moveTo>
                    <a:pt x="706" y="0"/>
                  </a:moveTo>
                  <a:cubicBezTo>
                    <a:pt x="672" y="0"/>
                    <a:pt x="672" y="0"/>
                    <a:pt x="638" y="43"/>
                  </a:cubicBezTo>
                  <a:cubicBezTo>
                    <a:pt x="604" y="43"/>
                    <a:pt x="570" y="77"/>
                    <a:pt x="536" y="77"/>
                  </a:cubicBezTo>
                  <a:cubicBezTo>
                    <a:pt x="493" y="111"/>
                    <a:pt x="459" y="145"/>
                    <a:pt x="391" y="179"/>
                  </a:cubicBezTo>
                  <a:cubicBezTo>
                    <a:pt x="323" y="213"/>
                    <a:pt x="213" y="289"/>
                    <a:pt x="145" y="323"/>
                  </a:cubicBezTo>
                  <a:cubicBezTo>
                    <a:pt x="1" y="357"/>
                    <a:pt x="35" y="535"/>
                    <a:pt x="145" y="535"/>
                  </a:cubicBezTo>
                  <a:cubicBezTo>
                    <a:pt x="179" y="535"/>
                    <a:pt x="179" y="535"/>
                    <a:pt x="179" y="501"/>
                  </a:cubicBezTo>
                  <a:cubicBezTo>
                    <a:pt x="281" y="501"/>
                    <a:pt x="425" y="467"/>
                    <a:pt x="536" y="391"/>
                  </a:cubicBezTo>
                  <a:cubicBezTo>
                    <a:pt x="570" y="357"/>
                    <a:pt x="638" y="323"/>
                    <a:pt x="672" y="289"/>
                  </a:cubicBezTo>
                  <a:cubicBezTo>
                    <a:pt x="706" y="255"/>
                    <a:pt x="748" y="213"/>
                    <a:pt x="782" y="145"/>
                  </a:cubicBezTo>
                  <a:cubicBezTo>
                    <a:pt x="816" y="77"/>
                    <a:pt x="782" y="0"/>
                    <a:pt x="706" y="0"/>
                  </a:cubicBezTo>
                  <a:close/>
                </a:path>
              </a:pathLst>
            </a:custGeom>
            <a:solidFill>
              <a:schemeClr val="accent2"/>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1664" name="Google Shape;1664;p52"/>
            <p:cNvSpPr/>
            <p:nvPr/>
          </p:nvSpPr>
          <p:spPr>
            <a:xfrm>
              <a:off x="1865135" y="2416571"/>
              <a:ext cx="32375" cy="19078"/>
            </a:xfrm>
            <a:custGeom>
              <a:avLst/>
              <a:gdLst/>
              <a:ahLst/>
              <a:cxnLst/>
              <a:rect l="l" t="t" r="r" b="b"/>
              <a:pathLst>
                <a:path w="952" h="561" extrusionOk="0">
                  <a:moveTo>
                    <a:pt x="816" y="0"/>
                  </a:moveTo>
                  <a:lnTo>
                    <a:pt x="773" y="0"/>
                  </a:lnTo>
                  <a:cubicBezTo>
                    <a:pt x="493" y="102"/>
                    <a:pt x="315" y="247"/>
                    <a:pt x="68" y="391"/>
                  </a:cubicBezTo>
                  <a:cubicBezTo>
                    <a:pt x="0" y="425"/>
                    <a:pt x="34" y="561"/>
                    <a:pt x="136" y="561"/>
                  </a:cubicBezTo>
                  <a:lnTo>
                    <a:pt x="179" y="561"/>
                  </a:lnTo>
                  <a:cubicBezTo>
                    <a:pt x="425" y="527"/>
                    <a:pt x="705" y="425"/>
                    <a:pt x="884" y="213"/>
                  </a:cubicBezTo>
                  <a:cubicBezTo>
                    <a:pt x="952" y="136"/>
                    <a:pt x="884" y="0"/>
                    <a:pt x="816" y="0"/>
                  </a:cubicBezTo>
                  <a:close/>
                </a:path>
              </a:pathLst>
            </a:custGeom>
            <a:solidFill>
              <a:schemeClr val="accent2"/>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1665" name="Google Shape;1665;p52"/>
            <p:cNvSpPr/>
            <p:nvPr/>
          </p:nvSpPr>
          <p:spPr>
            <a:xfrm>
              <a:off x="1827863" y="2386508"/>
              <a:ext cx="15643" cy="15643"/>
            </a:xfrm>
            <a:custGeom>
              <a:avLst/>
              <a:gdLst/>
              <a:ahLst/>
              <a:cxnLst/>
              <a:rect l="l" t="t" r="r" b="b"/>
              <a:pathLst>
                <a:path w="460" h="460" extrusionOk="0">
                  <a:moveTo>
                    <a:pt x="349" y="1"/>
                  </a:moveTo>
                  <a:lnTo>
                    <a:pt x="315" y="1"/>
                  </a:lnTo>
                  <a:lnTo>
                    <a:pt x="170" y="137"/>
                  </a:lnTo>
                  <a:cubicBezTo>
                    <a:pt x="102" y="171"/>
                    <a:pt x="34" y="247"/>
                    <a:pt x="0" y="315"/>
                  </a:cubicBezTo>
                  <a:cubicBezTo>
                    <a:pt x="0" y="383"/>
                    <a:pt x="34" y="460"/>
                    <a:pt x="102" y="460"/>
                  </a:cubicBezTo>
                  <a:lnTo>
                    <a:pt x="136" y="460"/>
                  </a:lnTo>
                  <a:cubicBezTo>
                    <a:pt x="213" y="426"/>
                    <a:pt x="281" y="349"/>
                    <a:pt x="315" y="281"/>
                  </a:cubicBezTo>
                  <a:cubicBezTo>
                    <a:pt x="349" y="247"/>
                    <a:pt x="383" y="171"/>
                    <a:pt x="425" y="103"/>
                  </a:cubicBezTo>
                  <a:cubicBezTo>
                    <a:pt x="459" y="69"/>
                    <a:pt x="425" y="1"/>
                    <a:pt x="349" y="1"/>
                  </a:cubicBezTo>
                  <a:close/>
                </a:path>
              </a:pathLst>
            </a:custGeom>
            <a:solidFill>
              <a:schemeClr val="accent2"/>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1666" name="Google Shape;1666;p52"/>
            <p:cNvSpPr/>
            <p:nvPr/>
          </p:nvSpPr>
          <p:spPr>
            <a:xfrm>
              <a:off x="1849526" y="2340598"/>
              <a:ext cx="22853" cy="17072"/>
            </a:xfrm>
            <a:custGeom>
              <a:avLst/>
              <a:gdLst/>
              <a:ahLst/>
              <a:cxnLst/>
              <a:rect l="l" t="t" r="r" b="b"/>
              <a:pathLst>
                <a:path w="672" h="502" extrusionOk="0">
                  <a:moveTo>
                    <a:pt x="561" y="0"/>
                  </a:moveTo>
                  <a:lnTo>
                    <a:pt x="561" y="0"/>
                  </a:lnTo>
                  <a:cubicBezTo>
                    <a:pt x="349" y="34"/>
                    <a:pt x="213" y="212"/>
                    <a:pt x="69" y="323"/>
                  </a:cubicBezTo>
                  <a:cubicBezTo>
                    <a:pt x="1" y="391"/>
                    <a:pt x="35" y="501"/>
                    <a:pt x="137" y="501"/>
                  </a:cubicBezTo>
                  <a:lnTo>
                    <a:pt x="171" y="501"/>
                  </a:lnTo>
                  <a:cubicBezTo>
                    <a:pt x="315" y="391"/>
                    <a:pt x="527" y="289"/>
                    <a:pt x="638" y="111"/>
                  </a:cubicBezTo>
                  <a:cubicBezTo>
                    <a:pt x="672" y="77"/>
                    <a:pt x="638" y="0"/>
                    <a:pt x="561" y="0"/>
                  </a:cubicBezTo>
                  <a:close/>
                </a:path>
              </a:pathLst>
            </a:custGeom>
            <a:solidFill>
              <a:schemeClr val="accent2"/>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1667" name="Google Shape;1667;p52"/>
            <p:cNvSpPr/>
            <p:nvPr/>
          </p:nvSpPr>
          <p:spPr>
            <a:xfrm>
              <a:off x="1872345" y="2368314"/>
              <a:ext cx="19112" cy="14487"/>
            </a:xfrm>
            <a:custGeom>
              <a:avLst/>
              <a:gdLst/>
              <a:ahLst/>
              <a:cxnLst/>
              <a:rect l="l" t="t" r="r" b="b"/>
              <a:pathLst>
                <a:path w="562" h="426" extrusionOk="0">
                  <a:moveTo>
                    <a:pt x="459" y="1"/>
                  </a:moveTo>
                  <a:cubicBezTo>
                    <a:pt x="391" y="1"/>
                    <a:pt x="315" y="69"/>
                    <a:pt x="281" y="111"/>
                  </a:cubicBezTo>
                  <a:cubicBezTo>
                    <a:pt x="213" y="179"/>
                    <a:pt x="137" y="213"/>
                    <a:pt x="69" y="247"/>
                  </a:cubicBezTo>
                  <a:cubicBezTo>
                    <a:pt x="35" y="247"/>
                    <a:pt x="1" y="323"/>
                    <a:pt x="35" y="357"/>
                  </a:cubicBezTo>
                  <a:cubicBezTo>
                    <a:pt x="69" y="425"/>
                    <a:pt x="103" y="425"/>
                    <a:pt x="137" y="425"/>
                  </a:cubicBezTo>
                  <a:lnTo>
                    <a:pt x="137" y="425"/>
                  </a:lnTo>
                  <a:cubicBezTo>
                    <a:pt x="247" y="425"/>
                    <a:pt x="349" y="391"/>
                    <a:pt x="425" y="323"/>
                  </a:cubicBezTo>
                  <a:cubicBezTo>
                    <a:pt x="493" y="281"/>
                    <a:pt x="561" y="179"/>
                    <a:pt x="561" y="69"/>
                  </a:cubicBezTo>
                  <a:cubicBezTo>
                    <a:pt x="527" y="35"/>
                    <a:pt x="493" y="1"/>
                    <a:pt x="459" y="1"/>
                  </a:cubicBezTo>
                  <a:close/>
                </a:path>
              </a:pathLst>
            </a:custGeom>
            <a:solidFill>
              <a:schemeClr val="accent2"/>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1668" name="Google Shape;1668;p52"/>
            <p:cNvSpPr/>
            <p:nvPr/>
          </p:nvSpPr>
          <p:spPr>
            <a:xfrm>
              <a:off x="1762874" y="2383924"/>
              <a:ext cx="25166" cy="14487"/>
            </a:xfrm>
            <a:custGeom>
              <a:avLst/>
              <a:gdLst/>
              <a:ahLst/>
              <a:cxnLst/>
              <a:rect l="l" t="t" r="r" b="b"/>
              <a:pathLst>
                <a:path w="740" h="426" extrusionOk="0">
                  <a:moveTo>
                    <a:pt x="595" y="0"/>
                  </a:moveTo>
                  <a:cubicBezTo>
                    <a:pt x="493" y="0"/>
                    <a:pt x="459" y="34"/>
                    <a:pt x="348" y="77"/>
                  </a:cubicBezTo>
                  <a:lnTo>
                    <a:pt x="102" y="213"/>
                  </a:lnTo>
                  <a:cubicBezTo>
                    <a:pt x="0" y="289"/>
                    <a:pt x="68" y="425"/>
                    <a:pt x="170" y="425"/>
                  </a:cubicBezTo>
                  <a:lnTo>
                    <a:pt x="170" y="425"/>
                  </a:lnTo>
                  <a:cubicBezTo>
                    <a:pt x="280" y="391"/>
                    <a:pt x="382" y="357"/>
                    <a:pt x="459" y="323"/>
                  </a:cubicBezTo>
                  <a:cubicBezTo>
                    <a:pt x="561" y="289"/>
                    <a:pt x="671" y="289"/>
                    <a:pt x="705" y="179"/>
                  </a:cubicBezTo>
                  <a:cubicBezTo>
                    <a:pt x="739" y="111"/>
                    <a:pt x="705" y="34"/>
                    <a:pt x="637" y="0"/>
                  </a:cubicBezTo>
                  <a:close/>
                </a:path>
              </a:pathLst>
            </a:custGeom>
            <a:solidFill>
              <a:schemeClr val="accent2"/>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1669" name="Google Shape;1669;p52"/>
            <p:cNvSpPr/>
            <p:nvPr/>
          </p:nvSpPr>
          <p:spPr>
            <a:xfrm>
              <a:off x="1739749" y="2432146"/>
              <a:ext cx="28940" cy="17956"/>
            </a:xfrm>
            <a:custGeom>
              <a:avLst/>
              <a:gdLst/>
              <a:ahLst/>
              <a:cxnLst/>
              <a:rect l="l" t="t" r="r" b="b"/>
              <a:pathLst>
                <a:path w="851" h="528" extrusionOk="0">
                  <a:moveTo>
                    <a:pt x="680" y="1"/>
                  </a:moveTo>
                  <a:cubicBezTo>
                    <a:pt x="638" y="1"/>
                    <a:pt x="638" y="1"/>
                    <a:pt x="604" y="35"/>
                  </a:cubicBezTo>
                  <a:cubicBezTo>
                    <a:pt x="536" y="103"/>
                    <a:pt x="425" y="145"/>
                    <a:pt x="357" y="213"/>
                  </a:cubicBezTo>
                  <a:cubicBezTo>
                    <a:pt x="289" y="247"/>
                    <a:pt x="179" y="315"/>
                    <a:pt x="77" y="358"/>
                  </a:cubicBezTo>
                  <a:cubicBezTo>
                    <a:pt x="1" y="426"/>
                    <a:pt x="43" y="528"/>
                    <a:pt x="145" y="528"/>
                  </a:cubicBezTo>
                  <a:lnTo>
                    <a:pt x="145" y="528"/>
                  </a:lnTo>
                  <a:cubicBezTo>
                    <a:pt x="255" y="494"/>
                    <a:pt x="357" y="460"/>
                    <a:pt x="468" y="426"/>
                  </a:cubicBezTo>
                  <a:cubicBezTo>
                    <a:pt x="570" y="358"/>
                    <a:pt x="680" y="281"/>
                    <a:pt x="748" y="213"/>
                  </a:cubicBezTo>
                  <a:cubicBezTo>
                    <a:pt x="850" y="145"/>
                    <a:pt x="748" y="1"/>
                    <a:pt x="680" y="1"/>
                  </a:cubicBezTo>
                  <a:close/>
                </a:path>
              </a:pathLst>
            </a:custGeom>
            <a:solidFill>
              <a:schemeClr val="accent2"/>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1670" name="Google Shape;1670;p52"/>
            <p:cNvSpPr/>
            <p:nvPr/>
          </p:nvSpPr>
          <p:spPr>
            <a:xfrm>
              <a:off x="1699008" y="2416571"/>
              <a:ext cx="19112" cy="14453"/>
            </a:xfrm>
            <a:custGeom>
              <a:avLst/>
              <a:gdLst/>
              <a:ahLst/>
              <a:cxnLst/>
              <a:rect l="l" t="t" r="r" b="b"/>
              <a:pathLst>
                <a:path w="562" h="425" extrusionOk="0">
                  <a:moveTo>
                    <a:pt x="460" y="0"/>
                  </a:moveTo>
                  <a:lnTo>
                    <a:pt x="426" y="0"/>
                  </a:lnTo>
                  <a:cubicBezTo>
                    <a:pt x="349" y="0"/>
                    <a:pt x="281" y="68"/>
                    <a:pt x="247" y="102"/>
                  </a:cubicBezTo>
                  <a:cubicBezTo>
                    <a:pt x="179" y="179"/>
                    <a:pt x="103" y="213"/>
                    <a:pt x="69" y="281"/>
                  </a:cubicBezTo>
                  <a:cubicBezTo>
                    <a:pt x="1" y="315"/>
                    <a:pt x="35" y="425"/>
                    <a:pt x="137" y="425"/>
                  </a:cubicBezTo>
                  <a:lnTo>
                    <a:pt x="179" y="425"/>
                  </a:lnTo>
                  <a:cubicBezTo>
                    <a:pt x="247" y="391"/>
                    <a:pt x="315" y="315"/>
                    <a:pt x="349" y="281"/>
                  </a:cubicBezTo>
                  <a:cubicBezTo>
                    <a:pt x="426" y="247"/>
                    <a:pt x="493" y="213"/>
                    <a:pt x="527" y="136"/>
                  </a:cubicBezTo>
                  <a:cubicBezTo>
                    <a:pt x="561" y="68"/>
                    <a:pt x="527" y="0"/>
                    <a:pt x="460" y="0"/>
                  </a:cubicBezTo>
                  <a:close/>
                </a:path>
              </a:pathLst>
            </a:custGeom>
            <a:solidFill>
              <a:schemeClr val="accent2"/>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1671" name="Google Shape;1671;p52"/>
            <p:cNvSpPr/>
            <p:nvPr/>
          </p:nvSpPr>
          <p:spPr>
            <a:xfrm>
              <a:off x="1672448" y="2457312"/>
              <a:ext cx="24009" cy="15916"/>
            </a:xfrm>
            <a:custGeom>
              <a:avLst/>
              <a:gdLst/>
              <a:ahLst/>
              <a:cxnLst/>
              <a:rect l="l" t="t" r="r" b="b"/>
              <a:pathLst>
                <a:path w="706" h="468" extrusionOk="0">
                  <a:moveTo>
                    <a:pt x="569" y="0"/>
                  </a:moveTo>
                  <a:cubicBezTo>
                    <a:pt x="493" y="0"/>
                    <a:pt x="425" y="43"/>
                    <a:pt x="357" y="110"/>
                  </a:cubicBezTo>
                  <a:cubicBezTo>
                    <a:pt x="247" y="144"/>
                    <a:pt x="179" y="212"/>
                    <a:pt x="111" y="289"/>
                  </a:cubicBezTo>
                  <a:cubicBezTo>
                    <a:pt x="0" y="323"/>
                    <a:pt x="68" y="467"/>
                    <a:pt x="145" y="467"/>
                  </a:cubicBezTo>
                  <a:cubicBezTo>
                    <a:pt x="145" y="467"/>
                    <a:pt x="179" y="467"/>
                    <a:pt x="179" y="425"/>
                  </a:cubicBezTo>
                  <a:cubicBezTo>
                    <a:pt x="281" y="391"/>
                    <a:pt x="357" y="357"/>
                    <a:pt x="459" y="289"/>
                  </a:cubicBezTo>
                  <a:cubicBezTo>
                    <a:pt x="535" y="255"/>
                    <a:pt x="637" y="212"/>
                    <a:pt x="671" y="110"/>
                  </a:cubicBezTo>
                  <a:cubicBezTo>
                    <a:pt x="705" y="76"/>
                    <a:pt x="671" y="0"/>
                    <a:pt x="603" y="0"/>
                  </a:cubicBezTo>
                  <a:close/>
                </a:path>
              </a:pathLst>
            </a:custGeom>
            <a:solidFill>
              <a:schemeClr val="accent2"/>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1672" name="Google Shape;1672;p52"/>
            <p:cNvSpPr/>
            <p:nvPr/>
          </p:nvSpPr>
          <p:spPr>
            <a:xfrm>
              <a:off x="1643542" y="2505535"/>
              <a:ext cx="16800" cy="11018"/>
            </a:xfrm>
            <a:custGeom>
              <a:avLst/>
              <a:gdLst/>
              <a:ahLst/>
              <a:cxnLst/>
              <a:rect l="l" t="t" r="r" b="b"/>
              <a:pathLst>
                <a:path w="494" h="324" extrusionOk="0">
                  <a:moveTo>
                    <a:pt x="426" y="1"/>
                  </a:moveTo>
                  <a:lnTo>
                    <a:pt x="426" y="1"/>
                  </a:lnTo>
                  <a:cubicBezTo>
                    <a:pt x="281" y="1"/>
                    <a:pt x="213" y="69"/>
                    <a:pt x="111" y="145"/>
                  </a:cubicBezTo>
                  <a:cubicBezTo>
                    <a:pt x="1" y="213"/>
                    <a:pt x="69" y="323"/>
                    <a:pt x="145" y="323"/>
                  </a:cubicBezTo>
                  <a:lnTo>
                    <a:pt x="213" y="323"/>
                  </a:lnTo>
                  <a:cubicBezTo>
                    <a:pt x="324" y="247"/>
                    <a:pt x="426" y="213"/>
                    <a:pt x="493" y="111"/>
                  </a:cubicBezTo>
                  <a:cubicBezTo>
                    <a:pt x="493" y="35"/>
                    <a:pt x="459" y="1"/>
                    <a:pt x="426" y="1"/>
                  </a:cubicBezTo>
                  <a:close/>
                </a:path>
              </a:pathLst>
            </a:custGeom>
            <a:solidFill>
              <a:schemeClr val="accent2"/>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1673" name="Google Shape;1673;p52"/>
            <p:cNvSpPr/>
            <p:nvPr/>
          </p:nvSpPr>
          <p:spPr>
            <a:xfrm>
              <a:off x="1602529" y="2491081"/>
              <a:ext cx="25472" cy="19418"/>
            </a:xfrm>
            <a:custGeom>
              <a:avLst/>
              <a:gdLst/>
              <a:ahLst/>
              <a:cxnLst/>
              <a:rect l="l" t="t" r="r" b="b"/>
              <a:pathLst>
                <a:path w="749" h="571" extrusionOk="0">
                  <a:moveTo>
                    <a:pt x="638" y="1"/>
                  </a:moveTo>
                  <a:cubicBezTo>
                    <a:pt x="604" y="1"/>
                    <a:pt x="570" y="35"/>
                    <a:pt x="536" y="35"/>
                  </a:cubicBezTo>
                  <a:cubicBezTo>
                    <a:pt x="468" y="69"/>
                    <a:pt x="391" y="69"/>
                    <a:pt x="357" y="111"/>
                  </a:cubicBezTo>
                  <a:cubicBezTo>
                    <a:pt x="255" y="213"/>
                    <a:pt x="179" y="281"/>
                    <a:pt x="77" y="358"/>
                  </a:cubicBezTo>
                  <a:cubicBezTo>
                    <a:pt x="1" y="426"/>
                    <a:pt x="77" y="570"/>
                    <a:pt x="179" y="570"/>
                  </a:cubicBezTo>
                  <a:cubicBezTo>
                    <a:pt x="213" y="570"/>
                    <a:pt x="213" y="570"/>
                    <a:pt x="255" y="536"/>
                  </a:cubicBezTo>
                  <a:cubicBezTo>
                    <a:pt x="323" y="494"/>
                    <a:pt x="425" y="426"/>
                    <a:pt x="536" y="358"/>
                  </a:cubicBezTo>
                  <a:cubicBezTo>
                    <a:pt x="604" y="324"/>
                    <a:pt x="714" y="213"/>
                    <a:pt x="714" y="111"/>
                  </a:cubicBezTo>
                  <a:cubicBezTo>
                    <a:pt x="748" y="69"/>
                    <a:pt x="714" y="35"/>
                    <a:pt x="638" y="1"/>
                  </a:cubicBezTo>
                  <a:close/>
                </a:path>
              </a:pathLst>
            </a:custGeom>
            <a:solidFill>
              <a:schemeClr val="accent2"/>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1674" name="Google Shape;1674;p52"/>
            <p:cNvSpPr/>
            <p:nvPr/>
          </p:nvSpPr>
          <p:spPr>
            <a:xfrm>
              <a:off x="1576241" y="2530972"/>
              <a:ext cx="16800" cy="11869"/>
            </a:xfrm>
            <a:custGeom>
              <a:avLst/>
              <a:gdLst/>
              <a:ahLst/>
              <a:cxnLst/>
              <a:rect l="l" t="t" r="r" b="b"/>
              <a:pathLst>
                <a:path w="494" h="349" extrusionOk="0">
                  <a:moveTo>
                    <a:pt x="349" y="0"/>
                  </a:moveTo>
                  <a:cubicBezTo>
                    <a:pt x="281" y="0"/>
                    <a:pt x="247" y="68"/>
                    <a:pt x="179" y="102"/>
                  </a:cubicBezTo>
                  <a:cubicBezTo>
                    <a:pt x="136" y="136"/>
                    <a:pt x="68" y="170"/>
                    <a:pt x="34" y="247"/>
                  </a:cubicBezTo>
                  <a:cubicBezTo>
                    <a:pt x="0" y="281"/>
                    <a:pt x="34" y="349"/>
                    <a:pt x="68" y="349"/>
                  </a:cubicBezTo>
                  <a:lnTo>
                    <a:pt x="102" y="349"/>
                  </a:lnTo>
                  <a:cubicBezTo>
                    <a:pt x="179" y="315"/>
                    <a:pt x="247" y="315"/>
                    <a:pt x="281" y="281"/>
                  </a:cubicBezTo>
                  <a:cubicBezTo>
                    <a:pt x="349" y="247"/>
                    <a:pt x="425" y="213"/>
                    <a:pt x="459" y="136"/>
                  </a:cubicBezTo>
                  <a:cubicBezTo>
                    <a:pt x="493" y="68"/>
                    <a:pt x="459" y="0"/>
                    <a:pt x="391" y="0"/>
                  </a:cubicBezTo>
                  <a:close/>
                </a:path>
              </a:pathLst>
            </a:custGeom>
            <a:solidFill>
              <a:schemeClr val="accent2"/>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1675" name="Google Shape;1675;p52"/>
            <p:cNvSpPr/>
            <p:nvPr/>
          </p:nvSpPr>
          <p:spPr>
            <a:xfrm>
              <a:off x="1453474" y="2471731"/>
              <a:ext cx="10712" cy="18228"/>
            </a:xfrm>
            <a:custGeom>
              <a:avLst/>
              <a:gdLst/>
              <a:ahLst/>
              <a:cxnLst/>
              <a:rect l="l" t="t" r="r" b="b"/>
              <a:pathLst>
                <a:path w="315" h="536" extrusionOk="0">
                  <a:moveTo>
                    <a:pt x="213" y="1"/>
                  </a:moveTo>
                  <a:cubicBezTo>
                    <a:pt x="179" y="1"/>
                    <a:pt x="179" y="1"/>
                    <a:pt x="179" y="43"/>
                  </a:cubicBezTo>
                  <a:cubicBezTo>
                    <a:pt x="136" y="111"/>
                    <a:pt x="102" y="179"/>
                    <a:pt x="68" y="256"/>
                  </a:cubicBezTo>
                  <a:cubicBezTo>
                    <a:pt x="34" y="324"/>
                    <a:pt x="0" y="358"/>
                    <a:pt x="0" y="468"/>
                  </a:cubicBezTo>
                  <a:cubicBezTo>
                    <a:pt x="34" y="536"/>
                    <a:pt x="68" y="536"/>
                    <a:pt x="102" y="536"/>
                  </a:cubicBezTo>
                  <a:lnTo>
                    <a:pt x="136" y="536"/>
                  </a:lnTo>
                  <a:cubicBezTo>
                    <a:pt x="247" y="536"/>
                    <a:pt x="280" y="392"/>
                    <a:pt x="280" y="290"/>
                  </a:cubicBezTo>
                  <a:cubicBezTo>
                    <a:pt x="314" y="179"/>
                    <a:pt x="280" y="111"/>
                    <a:pt x="247" y="43"/>
                  </a:cubicBezTo>
                  <a:cubicBezTo>
                    <a:pt x="247" y="1"/>
                    <a:pt x="247" y="1"/>
                    <a:pt x="213" y="1"/>
                  </a:cubicBezTo>
                  <a:close/>
                </a:path>
              </a:pathLst>
            </a:custGeom>
            <a:solidFill>
              <a:schemeClr val="accent2"/>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1676" name="Google Shape;1676;p52"/>
            <p:cNvSpPr/>
            <p:nvPr/>
          </p:nvSpPr>
          <p:spPr>
            <a:xfrm>
              <a:off x="1479762" y="2453843"/>
              <a:ext cx="12141" cy="17922"/>
            </a:xfrm>
            <a:custGeom>
              <a:avLst/>
              <a:gdLst/>
              <a:ahLst/>
              <a:cxnLst/>
              <a:rect l="l" t="t" r="r" b="b"/>
              <a:pathLst>
                <a:path w="357" h="527" extrusionOk="0">
                  <a:moveTo>
                    <a:pt x="289" y="0"/>
                  </a:moveTo>
                  <a:cubicBezTo>
                    <a:pt x="213" y="0"/>
                    <a:pt x="179" y="34"/>
                    <a:pt x="179" y="68"/>
                  </a:cubicBezTo>
                  <a:cubicBezTo>
                    <a:pt x="179" y="178"/>
                    <a:pt x="111" y="246"/>
                    <a:pt x="77" y="280"/>
                  </a:cubicBezTo>
                  <a:cubicBezTo>
                    <a:pt x="43" y="314"/>
                    <a:pt x="0" y="391"/>
                    <a:pt x="43" y="425"/>
                  </a:cubicBezTo>
                  <a:cubicBezTo>
                    <a:pt x="43" y="459"/>
                    <a:pt x="77" y="493"/>
                    <a:pt x="111" y="493"/>
                  </a:cubicBezTo>
                  <a:lnTo>
                    <a:pt x="145" y="527"/>
                  </a:lnTo>
                  <a:cubicBezTo>
                    <a:pt x="213" y="527"/>
                    <a:pt x="255" y="493"/>
                    <a:pt x="289" y="459"/>
                  </a:cubicBezTo>
                  <a:cubicBezTo>
                    <a:pt x="357" y="314"/>
                    <a:pt x="357" y="212"/>
                    <a:pt x="357" y="68"/>
                  </a:cubicBezTo>
                  <a:cubicBezTo>
                    <a:pt x="323" y="34"/>
                    <a:pt x="323" y="0"/>
                    <a:pt x="289" y="0"/>
                  </a:cubicBezTo>
                  <a:close/>
                </a:path>
              </a:pathLst>
            </a:custGeom>
            <a:solidFill>
              <a:schemeClr val="accent2"/>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1677" name="Google Shape;1677;p52"/>
            <p:cNvSpPr/>
            <p:nvPr/>
          </p:nvSpPr>
          <p:spPr>
            <a:xfrm>
              <a:off x="1455787" y="2405587"/>
              <a:ext cx="16766" cy="26594"/>
            </a:xfrm>
            <a:custGeom>
              <a:avLst/>
              <a:gdLst/>
              <a:ahLst/>
              <a:cxnLst/>
              <a:rect l="l" t="t" r="r" b="b"/>
              <a:pathLst>
                <a:path w="493" h="782" extrusionOk="0">
                  <a:moveTo>
                    <a:pt x="357" y="0"/>
                  </a:moveTo>
                  <a:cubicBezTo>
                    <a:pt x="323" y="0"/>
                    <a:pt x="280" y="0"/>
                    <a:pt x="280" y="34"/>
                  </a:cubicBezTo>
                  <a:cubicBezTo>
                    <a:pt x="212" y="145"/>
                    <a:pt x="179" y="247"/>
                    <a:pt x="111" y="357"/>
                  </a:cubicBezTo>
                  <a:cubicBezTo>
                    <a:pt x="68" y="459"/>
                    <a:pt x="0" y="570"/>
                    <a:pt x="0" y="714"/>
                  </a:cubicBezTo>
                  <a:cubicBezTo>
                    <a:pt x="34" y="782"/>
                    <a:pt x="68" y="782"/>
                    <a:pt x="145" y="782"/>
                  </a:cubicBezTo>
                  <a:lnTo>
                    <a:pt x="212" y="782"/>
                  </a:lnTo>
                  <a:cubicBezTo>
                    <a:pt x="323" y="748"/>
                    <a:pt x="357" y="604"/>
                    <a:pt x="391" y="502"/>
                  </a:cubicBezTo>
                  <a:cubicBezTo>
                    <a:pt x="425" y="357"/>
                    <a:pt x="459" y="247"/>
                    <a:pt x="493" y="145"/>
                  </a:cubicBezTo>
                  <a:cubicBezTo>
                    <a:pt x="493" y="34"/>
                    <a:pt x="425" y="0"/>
                    <a:pt x="357" y="0"/>
                  </a:cubicBezTo>
                  <a:close/>
                </a:path>
              </a:pathLst>
            </a:custGeom>
            <a:solidFill>
              <a:schemeClr val="accent2"/>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1678" name="Google Shape;1678;p52"/>
            <p:cNvSpPr/>
            <p:nvPr/>
          </p:nvSpPr>
          <p:spPr>
            <a:xfrm>
              <a:off x="1514722" y="2353861"/>
              <a:ext cx="1190" cy="1190"/>
            </a:xfrm>
            <a:custGeom>
              <a:avLst/>
              <a:gdLst/>
              <a:ahLst/>
              <a:cxnLst/>
              <a:rect l="l" t="t" r="r" b="b"/>
              <a:pathLst>
                <a:path w="35" h="35" extrusionOk="0">
                  <a:moveTo>
                    <a:pt x="34" y="1"/>
                  </a:moveTo>
                  <a:cubicBezTo>
                    <a:pt x="0" y="1"/>
                    <a:pt x="0" y="35"/>
                    <a:pt x="34" y="35"/>
                  </a:cubicBezTo>
                  <a:close/>
                </a:path>
              </a:pathLst>
            </a:custGeom>
            <a:solidFill>
              <a:schemeClr val="accent2"/>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1679" name="Google Shape;1679;p52"/>
            <p:cNvSpPr/>
            <p:nvPr/>
          </p:nvSpPr>
          <p:spPr>
            <a:xfrm>
              <a:off x="1387296" y="2133731"/>
              <a:ext cx="14487" cy="26322"/>
            </a:xfrm>
            <a:custGeom>
              <a:avLst/>
              <a:gdLst/>
              <a:ahLst/>
              <a:cxnLst/>
              <a:rect l="l" t="t" r="r" b="b"/>
              <a:pathLst>
                <a:path w="426" h="774" extrusionOk="0">
                  <a:moveTo>
                    <a:pt x="315" y="1"/>
                  </a:moveTo>
                  <a:cubicBezTo>
                    <a:pt x="281" y="1"/>
                    <a:pt x="247" y="35"/>
                    <a:pt x="247" y="69"/>
                  </a:cubicBezTo>
                  <a:cubicBezTo>
                    <a:pt x="171" y="171"/>
                    <a:pt x="137" y="281"/>
                    <a:pt x="69" y="383"/>
                  </a:cubicBezTo>
                  <a:cubicBezTo>
                    <a:pt x="35" y="494"/>
                    <a:pt x="1" y="595"/>
                    <a:pt x="1" y="706"/>
                  </a:cubicBezTo>
                  <a:cubicBezTo>
                    <a:pt x="1" y="740"/>
                    <a:pt x="35" y="774"/>
                    <a:pt x="69" y="774"/>
                  </a:cubicBezTo>
                  <a:lnTo>
                    <a:pt x="103" y="774"/>
                  </a:lnTo>
                  <a:cubicBezTo>
                    <a:pt x="349" y="672"/>
                    <a:pt x="383" y="315"/>
                    <a:pt x="383" y="103"/>
                  </a:cubicBezTo>
                  <a:cubicBezTo>
                    <a:pt x="426" y="35"/>
                    <a:pt x="349" y="1"/>
                    <a:pt x="315" y="1"/>
                  </a:cubicBezTo>
                  <a:close/>
                </a:path>
              </a:pathLst>
            </a:custGeom>
            <a:solidFill>
              <a:schemeClr val="accent2"/>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1680" name="Google Shape;1680;p52"/>
            <p:cNvSpPr/>
            <p:nvPr/>
          </p:nvSpPr>
          <p:spPr>
            <a:xfrm>
              <a:off x="1423412" y="2128834"/>
              <a:ext cx="13025" cy="24009"/>
            </a:xfrm>
            <a:custGeom>
              <a:avLst/>
              <a:gdLst/>
              <a:ahLst/>
              <a:cxnLst/>
              <a:rect l="l" t="t" r="r" b="b"/>
              <a:pathLst>
                <a:path w="383" h="706" extrusionOk="0">
                  <a:moveTo>
                    <a:pt x="247" y="0"/>
                  </a:moveTo>
                  <a:cubicBezTo>
                    <a:pt x="171" y="0"/>
                    <a:pt x="137" y="34"/>
                    <a:pt x="137" y="102"/>
                  </a:cubicBezTo>
                  <a:cubicBezTo>
                    <a:pt x="137" y="281"/>
                    <a:pt x="1" y="493"/>
                    <a:pt x="35" y="671"/>
                  </a:cubicBezTo>
                  <a:cubicBezTo>
                    <a:pt x="69" y="705"/>
                    <a:pt x="69" y="705"/>
                    <a:pt x="103" y="705"/>
                  </a:cubicBezTo>
                  <a:lnTo>
                    <a:pt x="137" y="705"/>
                  </a:lnTo>
                  <a:cubicBezTo>
                    <a:pt x="383" y="638"/>
                    <a:pt x="349" y="281"/>
                    <a:pt x="315" y="68"/>
                  </a:cubicBezTo>
                  <a:cubicBezTo>
                    <a:pt x="315" y="34"/>
                    <a:pt x="281" y="0"/>
                    <a:pt x="247" y="0"/>
                  </a:cubicBezTo>
                  <a:close/>
                </a:path>
              </a:pathLst>
            </a:custGeom>
            <a:solidFill>
              <a:schemeClr val="accent2"/>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1681" name="Google Shape;1681;p52"/>
            <p:cNvSpPr/>
            <p:nvPr/>
          </p:nvSpPr>
          <p:spPr>
            <a:xfrm>
              <a:off x="1439021" y="2072211"/>
              <a:ext cx="8400" cy="15643"/>
            </a:xfrm>
            <a:custGeom>
              <a:avLst/>
              <a:gdLst/>
              <a:ahLst/>
              <a:cxnLst/>
              <a:rect l="l" t="t" r="r" b="b"/>
              <a:pathLst>
                <a:path w="247" h="460" extrusionOk="0">
                  <a:moveTo>
                    <a:pt x="179" y="0"/>
                  </a:moveTo>
                  <a:lnTo>
                    <a:pt x="102" y="0"/>
                  </a:lnTo>
                  <a:cubicBezTo>
                    <a:pt x="102" y="68"/>
                    <a:pt x="68" y="145"/>
                    <a:pt x="68" y="213"/>
                  </a:cubicBezTo>
                  <a:cubicBezTo>
                    <a:pt x="34" y="281"/>
                    <a:pt x="0" y="357"/>
                    <a:pt x="34" y="425"/>
                  </a:cubicBezTo>
                  <a:cubicBezTo>
                    <a:pt x="34" y="459"/>
                    <a:pt x="68" y="459"/>
                    <a:pt x="102" y="459"/>
                  </a:cubicBezTo>
                  <a:lnTo>
                    <a:pt x="136" y="459"/>
                  </a:lnTo>
                  <a:cubicBezTo>
                    <a:pt x="247" y="425"/>
                    <a:pt x="247" y="323"/>
                    <a:pt x="247" y="247"/>
                  </a:cubicBezTo>
                  <a:cubicBezTo>
                    <a:pt x="247" y="145"/>
                    <a:pt x="247" y="68"/>
                    <a:pt x="213" y="0"/>
                  </a:cubicBezTo>
                  <a:close/>
                </a:path>
              </a:pathLst>
            </a:custGeom>
            <a:solidFill>
              <a:schemeClr val="accent2"/>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1682" name="Google Shape;1682;p52"/>
            <p:cNvSpPr/>
            <p:nvPr/>
          </p:nvSpPr>
          <p:spPr>
            <a:xfrm>
              <a:off x="1401749" y="2054289"/>
              <a:ext cx="7244" cy="17956"/>
            </a:xfrm>
            <a:custGeom>
              <a:avLst/>
              <a:gdLst/>
              <a:ahLst/>
              <a:cxnLst/>
              <a:rect l="l" t="t" r="r" b="b"/>
              <a:pathLst>
                <a:path w="213" h="528" extrusionOk="0">
                  <a:moveTo>
                    <a:pt x="103" y="1"/>
                  </a:moveTo>
                  <a:cubicBezTo>
                    <a:pt x="69" y="1"/>
                    <a:pt x="35" y="35"/>
                    <a:pt x="35" y="69"/>
                  </a:cubicBezTo>
                  <a:cubicBezTo>
                    <a:pt x="1" y="137"/>
                    <a:pt x="1" y="213"/>
                    <a:pt x="1" y="281"/>
                  </a:cubicBezTo>
                  <a:cubicBezTo>
                    <a:pt x="1" y="349"/>
                    <a:pt x="1" y="425"/>
                    <a:pt x="35" y="493"/>
                  </a:cubicBezTo>
                  <a:cubicBezTo>
                    <a:pt x="35" y="527"/>
                    <a:pt x="69" y="527"/>
                    <a:pt x="103" y="527"/>
                  </a:cubicBezTo>
                  <a:cubicBezTo>
                    <a:pt x="136" y="527"/>
                    <a:pt x="170" y="527"/>
                    <a:pt x="170" y="493"/>
                  </a:cubicBezTo>
                  <a:cubicBezTo>
                    <a:pt x="213" y="425"/>
                    <a:pt x="213" y="349"/>
                    <a:pt x="213" y="281"/>
                  </a:cubicBezTo>
                  <a:cubicBezTo>
                    <a:pt x="213" y="213"/>
                    <a:pt x="213" y="137"/>
                    <a:pt x="170" y="69"/>
                  </a:cubicBezTo>
                  <a:cubicBezTo>
                    <a:pt x="170" y="35"/>
                    <a:pt x="136" y="1"/>
                    <a:pt x="103" y="1"/>
                  </a:cubicBezTo>
                  <a:close/>
                </a:path>
              </a:pathLst>
            </a:custGeom>
            <a:solidFill>
              <a:schemeClr val="accent2"/>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1683" name="Google Shape;1683;p52"/>
            <p:cNvSpPr/>
            <p:nvPr/>
          </p:nvSpPr>
          <p:spPr>
            <a:xfrm>
              <a:off x="1335298" y="2143287"/>
              <a:ext cx="13331" cy="27750"/>
            </a:xfrm>
            <a:custGeom>
              <a:avLst/>
              <a:gdLst/>
              <a:ahLst/>
              <a:cxnLst/>
              <a:rect l="l" t="t" r="r" b="b"/>
              <a:pathLst>
                <a:path w="392" h="816" extrusionOk="0">
                  <a:moveTo>
                    <a:pt x="290" y="0"/>
                  </a:moveTo>
                  <a:cubicBezTo>
                    <a:pt x="256" y="0"/>
                    <a:pt x="213" y="0"/>
                    <a:pt x="213" y="34"/>
                  </a:cubicBezTo>
                  <a:cubicBezTo>
                    <a:pt x="179" y="179"/>
                    <a:pt x="145" y="314"/>
                    <a:pt x="111" y="425"/>
                  </a:cubicBezTo>
                  <a:cubicBezTo>
                    <a:pt x="77" y="527"/>
                    <a:pt x="1" y="603"/>
                    <a:pt x="43" y="739"/>
                  </a:cubicBezTo>
                  <a:cubicBezTo>
                    <a:pt x="43" y="782"/>
                    <a:pt x="77" y="816"/>
                    <a:pt x="111" y="816"/>
                  </a:cubicBezTo>
                  <a:lnTo>
                    <a:pt x="145" y="816"/>
                  </a:lnTo>
                  <a:cubicBezTo>
                    <a:pt x="392" y="705"/>
                    <a:pt x="392" y="314"/>
                    <a:pt x="358" y="68"/>
                  </a:cubicBezTo>
                  <a:cubicBezTo>
                    <a:pt x="358" y="34"/>
                    <a:pt x="324" y="0"/>
                    <a:pt x="290" y="0"/>
                  </a:cubicBezTo>
                  <a:close/>
                </a:path>
              </a:pathLst>
            </a:custGeom>
            <a:solidFill>
              <a:schemeClr val="accent2"/>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1684" name="Google Shape;1684;p52"/>
            <p:cNvSpPr/>
            <p:nvPr/>
          </p:nvSpPr>
          <p:spPr>
            <a:xfrm>
              <a:off x="1375189" y="2091561"/>
              <a:ext cx="8400" cy="15643"/>
            </a:xfrm>
            <a:custGeom>
              <a:avLst/>
              <a:gdLst/>
              <a:ahLst/>
              <a:cxnLst/>
              <a:rect l="l" t="t" r="r" b="b"/>
              <a:pathLst>
                <a:path w="247" h="460" extrusionOk="0">
                  <a:moveTo>
                    <a:pt x="102" y="1"/>
                  </a:moveTo>
                  <a:cubicBezTo>
                    <a:pt x="102" y="1"/>
                    <a:pt x="68" y="1"/>
                    <a:pt x="68" y="35"/>
                  </a:cubicBezTo>
                  <a:cubicBezTo>
                    <a:pt x="34" y="179"/>
                    <a:pt x="0" y="281"/>
                    <a:pt x="34" y="425"/>
                  </a:cubicBezTo>
                  <a:cubicBezTo>
                    <a:pt x="34" y="459"/>
                    <a:pt x="34" y="459"/>
                    <a:pt x="68" y="459"/>
                  </a:cubicBezTo>
                  <a:lnTo>
                    <a:pt x="102" y="459"/>
                  </a:lnTo>
                  <a:cubicBezTo>
                    <a:pt x="178" y="391"/>
                    <a:pt x="212" y="315"/>
                    <a:pt x="212" y="247"/>
                  </a:cubicBezTo>
                  <a:cubicBezTo>
                    <a:pt x="246" y="213"/>
                    <a:pt x="212" y="136"/>
                    <a:pt x="212" y="103"/>
                  </a:cubicBezTo>
                  <a:cubicBezTo>
                    <a:pt x="212" y="69"/>
                    <a:pt x="178" y="35"/>
                    <a:pt x="144" y="1"/>
                  </a:cubicBezTo>
                  <a:close/>
                </a:path>
              </a:pathLst>
            </a:custGeom>
            <a:solidFill>
              <a:schemeClr val="accent2"/>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1685" name="Google Shape;1685;p52"/>
            <p:cNvSpPr/>
            <p:nvPr/>
          </p:nvSpPr>
          <p:spPr>
            <a:xfrm>
              <a:off x="1347439" y="2058914"/>
              <a:ext cx="14487" cy="26628"/>
            </a:xfrm>
            <a:custGeom>
              <a:avLst/>
              <a:gdLst/>
              <a:ahLst/>
              <a:cxnLst/>
              <a:rect l="l" t="t" r="r" b="b"/>
              <a:pathLst>
                <a:path w="426" h="783" extrusionOk="0">
                  <a:moveTo>
                    <a:pt x="323" y="1"/>
                  </a:moveTo>
                  <a:cubicBezTo>
                    <a:pt x="281" y="1"/>
                    <a:pt x="213" y="35"/>
                    <a:pt x="213" y="77"/>
                  </a:cubicBezTo>
                  <a:cubicBezTo>
                    <a:pt x="213" y="179"/>
                    <a:pt x="179" y="289"/>
                    <a:pt x="145" y="391"/>
                  </a:cubicBezTo>
                  <a:cubicBezTo>
                    <a:pt x="111" y="459"/>
                    <a:pt x="1" y="570"/>
                    <a:pt x="35" y="672"/>
                  </a:cubicBezTo>
                  <a:cubicBezTo>
                    <a:pt x="35" y="748"/>
                    <a:pt x="69" y="782"/>
                    <a:pt x="145" y="782"/>
                  </a:cubicBezTo>
                  <a:lnTo>
                    <a:pt x="213" y="782"/>
                  </a:lnTo>
                  <a:cubicBezTo>
                    <a:pt x="323" y="714"/>
                    <a:pt x="323" y="570"/>
                    <a:pt x="357" y="459"/>
                  </a:cubicBezTo>
                  <a:cubicBezTo>
                    <a:pt x="391" y="357"/>
                    <a:pt x="425" y="213"/>
                    <a:pt x="425" y="111"/>
                  </a:cubicBezTo>
                  <a:cubicBezTo>
                    <a:pt x="425" y="35"/>
                    <a:pt x="357" y="1"/>
                    <a:pt x="323" y="1"/>
                  </a:cubicBezTo>
                  <a:close/>
                </a:path>
              </a:pathLst>
            </a:custGeom>
            <a:solidFill>
              <a:schemeClr val="accent2"/>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1686" name="Google Shape;1686;p52"/>
            <p:cNvSpPr/>
            <p:nvPr/>
          </p:nvSpPr>
          <p:spPr>
            <a:xfrm>
              <a:off x="1351180" y="2192666"/>
              <a:ext cx="17956" cy="30097"/>
            </a:xfrm>
            <a:custGeom>
              <a:avLst/>
              <a:gdLst/>
              <a:ahLst/>
              <a:cxnLst/>
              <a:rect l="l" t="t" r="r" b="b"/>
              <a:pathLst>
                <a:path w="528" h="885" extrusionOk="0">
                  <a:moveTo>
                    <a:pt x="383" y="1"/>
                  </a:moveTo>
                  <a:cubicBezTo>
                    <a:pt x="349" y="1"/>
                    <a:pt x="315" y="35"/>
                    <a:pt x="281" y="69"/>
                  </a:cubicBezTo>
                  <a:cubicBezTo>
                    <a:pt x="171" y="247"/>
                    <a:pt x="1" y="604"/>
                    <a:pt x="137" y="816"/>
                  </a:cubicBezTo>
                  <a:cubicBezTo>
                    <a:pt x="171" y="850"/>
                    <a:pt x="171" y="884"/>
                    <a:pt x="213" y="884"/>
                  </a:cubicBezTo>
                  <a:cubicBezTo>
                    <a:pt x="281" y="884"/>
                    <a:pt x="315" y="850"/>
                    <a:pt x="315" y="816"/>
                  </a:cubicBezTo>
                  <a:cubicBezTo>
                    <a:pt x="383" y="706"/>
                    <a:pt x="383" y="604"/>
                    <a:pt x="383" y="493"/>
                  </a:cubicBezTo>
                  <a:cubicBezTo>
                    <a:pt x="426" y="392"/>
                    <a:pt x="460" y="247"/>
                    <a:pt x="494" y="137"/>
                  </a:cubicBezTo>
                  <a:cubicBezTo>
                    <a:pt x="528" y="69"/>
                    <a:pt x="426" y="1"/>
                    <a:pt x="383" y="1"/>
                  </a:cubicBezTo>
                  <a:close/>
                </a:path>
              </a:pathLst>
            </a:custGeom>
            <a:solidFill>
              <a:schemeClr val="accent2"/>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1687" name="Google Shape;1687;p52"/>
            <p:cNvSpPr/>
            <p:nvPr/>
          </p:nvSpPr>
          <p:spPr>
            <a:xfrm>
              <a:off x="1306426" y="2213172"/>
              <a:ext cx="14487" cy="20268"/>
            </a:xfrm>
            <a:custGeom>
              <a:avLst/>
              <a:gdLst/>
              <a:ahLst/>
              <a:cxnLst/>
              <a:rect l="l" t="t" r="r" b="b"/>
              <a:pathLst>
                <a:path w="426" h="596" extrusionOk="0">
                  <a:moveTo>
                    <a:pt x="323" y="1"/>
                  </a:moveTo>
                  <a:cubicBezTo>
                    <a:pt x="289" y="1"/>
                    <a:pt x="255" y="35"/>
                    <a:pt x="213" y="69"/>
                  </a:cubicBezTo>
                  <a:cubicBezTo>
                    <a:pt x="179" y="137"/>
                    <a:pt x="145" y="213"/>
                    <a:pt x="111" y="281"/>
                  </a:cubicBezTo>
                  <a:cubicBezTo>
                    <a:pt x="77" y="349"/>
                    <a:pt x="43" y="426"/>
                    <a:pt x="0" y="494"/>
                  </a:cubicBezTo>
                  <a:cubicBezTo>
                    <a:pt x="0" y="528"/>
                    <a:pt x="43" y="596"/>
                    <a:pt x="77" y="596"/>
                  </a:cubicBezTo>
                  <a:lnTo>
                    <a:pt x="145" y="596"/>
                  </a:lnTo>
                  <a:cubicBezTo>
                    <a:pt x="213" y="528"/>
                    <a:pt x="289" y="494"/>
                    <a:pt x="323" y="426"/>
                  </a:cubicBezTo>
                  <a:cubicBezTo>
                    <a:pt x="357" y="315"/>
                    <a:pt x="391" y="213"/>
                    <a:pt x="391" y="137"/>
                  </a:cubicBezTo>
                  <a:cubicBezTo>
                    <a:pt x="425" y="69"/>
                    <a:pt x="357" y="1"/>
                    <a:pt x="323" y="1"/>
                  </a:cubicBezTo>
                  <a:close/>
                </a:path>
              </a:pathLst>
            </a:custGeom>
            <a:solidFill>
              <a:schemeClr val="accent2"/>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1688" name="Google Shape;1688;p52"/>
            <p:cNvSpPr/>
            <p:nvPr/>
          </p:nvSpPr>
          <p:spPr>
            <a:xfrm>
              <a:off x="1290816" y="2177090"/>
              <a:ext cx="9862" cy="20234"/>
            </a:xfrm>
            <a:custGeom>
              <a:avLst/>
              <a:gdLst/>
              <a:ahLst/>
              <a:cxnLst/>
              <a:rect l="l" t="t" r="r" b="b"/>
              <a:pathLst>
                <a:path w="290" h="595" extrusionOk="0">
                  <a:moveTo>
                    <a:pt x="213" y="0"/>
                  </a:moveTo>
                  <a:cubicBezTo>
                    <a:pt x="179" y="0"/>
                    <a:pt x="145" y="0"/>
                    <a:pt x="145" y="34"/>
                  </a:cubicBezTo>
                  <a:cubicBezTo>
                    <a:pt x="111" y="136"/>
                    <a:pt x="111" y="212"/>
                    <a:pt x="77" y="280"/>
                  </a:cubicBezTo>
                  <a:cubicBezTo>
                    <a:pt x="35" y="348"/>
                    <a:pt x="1" y="425"/>
                    <a:pt x="1" y="493"/>
                  </a:cubicBezTo>
                  <a:cubicBezTo>
                    <a:pt x="1" y="527"/>
                    <a:pt x="35" y="595"/>
                    <a:pt x="111" y="595"/>
                  </a:cubicBezTo>
                  <a:cubicBezTo>
                    <a:pt x="111" y="595"/>
                    <a:pt x="111" y="561"/>
                    <a:pt x="145" y="561"/>
                  </a:cubicBezTo>
                  <a:cubicBezTo>
                    <a:pt x="289" y="493"/>
                    <a:pt x="289" y="212"/>
                    <a:pt x="289" y="68"/>
                  </a:cubicBezTo>
                  <a:cubicBezTo>
                    <a:pt x="289" y="34"/>
                    <a:pt x="247" y="0"/>
                    <a:pt x="213" y="0"/>
                  </a:cubicBezTo>
                  <a:close/>
                </a:path>
              </a:pathLst>
            </a:custGeom>
            <a:solidFill>
              <a:schemeClr val="accent2"/>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1689" name="Google Shape;1689;p52"/>
            <p:cNvSpPr/>
            <p:nvPr/>
          </p:nvSpPr>
          <p:spPr>
            <a:xfrm>
              <a:off x="1267997" y="2275576"/>
              <a:ext cx="11018" cy="19384"/>
            </a:xfrm>
            <a:custGeom>
              <a:avLst/>
              <a:gdLst/>
              <a:ahLst/>
              <a:cxnLst/>
              <a:rect l="l" t="t" r="r" b="b"/>
              <a:pathLst>
                <a:path w="324" h="570" extrusionOk="0">
                  <a:moveTo>
                    <a:pt x="145" y="1"/>
                  </a:moveTo>
                  <a:cubicBezTo>
                    <a:pt x="111" y="1"/>
                    <a:pt x="34" y="35"/>
                    <a:pt x="34" y="111"/>
                  </a:cubicBezTo>
                  <a:cubicBezTo>
                    <a:pt x="34" y="213"/>
                    <a:pt x="0" y="426"/>
                    <a:pt x="111" y="536"/>
                  </a:cubicBezTo>
                  <a:cubicBezTo>
                    <a:pt x="111" y="570"/>
                    <a:pt x="145" y="570"/>
                    <a:pt x="145" y="570"/>
                  </a:cubicBezTo>
                  <a:cubicBezTo>
                    <a:pt x="179" y="570"/>
                    <a:pt x="179" y="570"/>
                    <a:pt x="213" y="536"/>
                  </a:cubicBezTo>
                  <a:cubicBezTo>
                    <a:pt x="323" y="426"/>
                    <a:pt x="247" y="213"/>
                    <a:pt x="247" y="111"/>
                  </a:cubicBezTo>
                  <a:cubicBezTo>
                    <a:pt x="247" y="35"/>
                    <a:pt x="179" y="1"/>
                    <a:pt x="145" y="1"/>
                  </a:cubicBezTo>
                  <a:close/>
                </a:path>
              </a:pathLst>
            </a:custGeom>
            <a:solidFill>
              <a:schemeClr val="accent2"/>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1690" name="Google Shape;1690;p52"/>
            <p:cNvSpPr/>
            <p:nvPr/>
          </p:nvSpPr>
          <p:spPr>
            <a:xfrm>
              <a:off x="1299182" y="2270951"/>
              <a:ext cx="11018" cy="27478"/>
            </a:xfrm>
            <a:custGeom>
              <a:avLst/>
              <a:gdLst/>
              <a:ahLst/>
              <a:cxnLst/>
              <a:rect l="l" t="t" r="r" b="b"/>
              <a:pathLst>
                <a:path w="324" h="808" extrusionOk="0">
                  <a:moveTo>
                    <a:pt x="256" y="1"/>
                  </a:moveTo>
                  <a:cubicBezTo>
                    <a:pt x="213" y="1"/>
                    <a:pt x="179" y="35"/>
                    <a:pt x="179" y="69"/>
                  </a:cubicBezTo>
                  <a:cubicBezTo>
                    <a:pt x="111" y="281"/>
                    <a:pt x="1" y="494"/>
                    <a:pt x="1" y="706"/>
                  </a:cubicBezTo>
                  <a:cubicBezTo>
                    <a:pt x="1" y="774"/>
                    <a:pt x="77" y="808"/>
                    <a:pt x="111" y="808"/>
                  </a:cubicBezTo>
                  <a:cubicBezTo>
                    <a:pt x="145" y="808"/>
                    <a:pt x="179" y="774"/>
                    <a:pt x="179" y="740"/>
                  </a:cubicBezTo>
                  <a:cubicBezTo>
                    <a:pt x="290" y="562"/>
                    <a:pt x="290" y="315"/>
                    <a:pt x="324" y="103"/>
                  </a:cubicBezTo>
                  <a:cubicBezTo>
                    <a:pt x="324" y="69"/>
                    <a:pt x="290" y="1"/>
                    <a:pt x="256" y="1"/>
                  </a:cubicBezTo>
                  <a:close/>
                </a:path>
              </a:pathLst>
            </a:custGeom>
            <a:solidFill>
              <a:schemeClr val="accent2"/>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1691" name="Google Shape;1691;p52"/>
            <p:cNvSpPr/>
            <p:nvPr/>
          </p:nvSpPr>
          <p:spPr>
            <a:xfrm>
              <a:off x="1328089" y="2253913"/>
              <a:ext cx="18228" cy="25472"/>
            </a:xfrm>
            <a:custGeom>
              <a:avLst/>
              <a:gdLst/>
              <a:ahLst/>
              <a:cxnLst/>
              <a:rect l="l" t="t" r="r" b="b"/>
              <a:pathLst>
                <a:path w="536" h="749" extrusionOk="0">
                  <a:moveTo>
                    <a:pt x="391" y="1"/>
                  </a:moveTo>
                  <a:cubicBezTo>
                    <a:pt x="357" y="1"/>
                    <a:pt x="323" y="1"/>
                    <a:pt x="289" y="35"/>
                  </a:cubicBezTo>
                  <a:cubicBezTo>
                    <a:pt x="213" y="145"/>
                    <a:pt x="145" y="213"/>
                    <a:pt x="111" y="323"/>
                  </a:cubicBezTo>
                  <a:cubicBezTo>
                    <a:pt x="77" y="425"/>
                    <a:pt x="0" y="536"/>
                    <a:pt x="77" y="672"/>
                  </a:cubicBezTo>
                  <a:cubicBezTo>
                    <a:pt x="77" y="714"/>
                    <a:pt x="145" y="748"/>
                    <a:pt x="179" y="748"/>
                  </a:cubicBezTo>
                  <a:cubicBezTo>
                    <a:pt x="213" y="748"/>
                    <a:pt x="213" y="714"/>
                    <a:pt x="255" y="714"/>
                  </a:cubicBezTo>
                  <a:cubicBezTo>
                    <a:pt x="357" y="638"/>
                    <a:pt x="357" y="570"/>
                    <a:pt x="391" y="459"/>
                  </a:cubicBezTo>
                  <a:cubicBezTo>
                    <a:pt x="425" y="357"/>
                    <a:pt x="425" y="247"/>
                    <a:pt x="502" y="179"/>
                  </a:cubicBezTo>
                  <a:cubicBezTo>
                    <a:pt x="536" y="77"/>
                    <a:pt x="468" y="1"/>
                    <a:pt x="391" y="1"/>
                  </a:cubicBezTo>
                  <a:close/>
                </a:path>
              </a:pathLst>
            </a:custGeom>
            <a:solidFill>
              <a:schemeClr val="accent2"/>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1692" name="Google Shape;1692;p52"/>
            <p:cNvSpPr/>
            <p:nvPr/>
          </p:nvSpPr>
          <p:spPr>
            <a:xfrm>
              <a:off x="1298026" y="2345495"/>
              <a:ext cx="11018" cy="20541"/>
            </a:xfrm>
            <a:custGeom>
              <a:avLst/>
              <a:gdLst/>
              <a:ahLst/>
              <a:cxnLst/>
              <a:rect l="l" t="t" r="r" b="b"/>
              <a:pathLst>
                <a:path w="324" h="604" extrusionOk="0">
                  <a:moveTo>
                    <a:pt x="179" y="1"/>
                  </a:moveTo>
                  <a:cubicBezTo>
                    <a:pt x="145" y="1"/>
                    <a:pt x="111" y="35"/>
                    <a:pt x="111" y="102"/>
                  </a:cubicBezTo>
                  <a:cubicBezTo>
                    <a:pt x="111" y="179"/>
                    <a:pt x="111" y="247"/>
                    <a:pt x="77" y="315"/>
                  </a:cubicBezTo>
                  <a:cubicBezTo>
                    <a:pt x="35" y="391"/>
                    <a:pt x="1" y="459"/>
                    <a:pt x="1" y="527"/>
                  </a:cubicBezTo>
                  <a:cubicBezTo>
                    <a:pt x="35" y="604"/>
                    <a:pt x="77" y="604"/>
                    <a:pt x="111" y="604"/>
                  </a:cubicBezTo>
                  <a:lnTo>
                    <a:pt x="145" y="604"/>
                  </a:lnTo>
                  <a:cubicBezTo>
                    <a:pt x="324" y="570"/>
                    <a:pt x="290" y="213"/>
                    <a:pt x="290" y="68"/>
                  </a:cubicBezTo>
                  <a:cubicBezTo>
                    <a:pt x="247" y="35"/>
                    <a:pt x="213" y="1"/>
                    <a:pt x="179" y="1"/>
                  </a:cubicBezTo>
                  <a:close/>
                </a:path>
              </a:pathLst>
            </a:custGeom>
            <a:solidFill>
              <a:schemeClr val="accent2"/>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1693" name="Google Shape;1693;p52"/>
            <p:cNvSpPr/>
            <p:nvPr/>
          </p:nvSpPr>
          <p:spPr>
            <a:xfrm>
              <a:off x="1260788" y="2321520"/>
              <a:ext cx="14453" cy="24009"/>
            </a:xfrm>
            <a:custGeom>
              <a:avLst/>
              <a:gdLst/>
              <a:ahLst/>
              <a:cxnLst/>
              <a:rect l="l" t="t" r="r" b="b"/>
              <a:pathLst>
                <a:path w="425" h="706" extrusionOk="0">
                  <a:moveTo>
                    <a:pt x="212" y="0"/>
                  </a:moveTo>
                  <a:cubicBezTo>
                    <a:pt x="178" y="0"/>
                    <a:pt x="144" y="34"/>
                    <a:pt x="111" y="102"/>
                  </a:cubicBezTo>
                  <a:cubicBezTo>
                    <a:pt x="111" y="247"/>
                    <a:pt x="0" y="493"/>
                    <a:pt x="111" y="638"/>
                  </a:cubicBezTo>
                  <a:cubicBezTo>
                    <a:pt x="144" y="672"/>
                    <a:pt x="178" y="706"/>
                    <a:pt x="212" y="706"/>
                  </a:cubicBezTo>
                  <a:cubicBezTo>
                    <a:pt x="246" y="706"/>
                    <a:pt x="280" y="672"/>
                    <a:pt x="323" y="638"/>
                  </a:cubicBezTo>
                  <a:cubicBezTo>
                    <a:pt x="425" y="493"/>
                    <a:pt x="323" y="247"/>
                    <a:pt x="323" y="102"/>
                  </a:cubicBezTo>
                  <a:cubicBezTo>
                    <a:pt x="323" y="34"/>
                    <a:pt x="246" y="0"/>
                    <a:pt x="212" y="0"/>
                  </a:cubicBezTo>
                  <a:close/>
                </a:path>
              </a:pathLst>
            </a:custGeom>
            <a:solidFill>
              <a:schemeClr val="accent2"/>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1694" name="Google Shape;1694;p52"/>
            <p:cNvSpPr/>
            <p:nvPr/>
          </p:nvSpPr>
          <p:spPr>
            <a:xfrm>
              <a:off x="1252388" y="2391133"/>
              <a:ext cx="8434" cy="17072"/>
            </a:xfrm>
            <a:custGeom>
              <a:avLst/>
              <a:gdLst/>
              <a:ahLst/>
              <a:cxnLst/>
              <a:rect l="l" t="t" r="r" b="b"/>
              <a:pathLst>
                <a:path w="248" h="502" extrusionOk="0">
                  <a:moveTo>
                    <a:pt x="145" y="1"/>
                  </a:moveTo>
                  <a:cubicBezTo>
                    <a:pt x="103" y="1"/>
                    <a:pt x="69" y="35"/>
                    <a:pt x="69" y="77"/>
                  </a:cubicBezTo>
                  <a:cubicBezTo>
                    <a:pt x="35" y="213"/>
                    <a:pt x="1" y="324"/>
                    <a:pt x="35" y="425"/>
                  </a:cubicBezTo>
                  <a:cubicBezTo>
                    <a:pt x="35" y="459"/>
                    <a:pt x="69" y="502"/>
                    <a:pt x="103" y="502"/>
                  </a:cubicBezTo>
                  <a:cubicBezTo>
                    <a:pt x="103" y="502"/>
                    <a:pt x="145" y="502"/>
                    <a:pt x="145" y="459"/>
                  </a:cubicBezTo>
                  <a:cubicBezTo>
                    <a:pt x="247" y="357"/>
                    <a:pt x="213" y="179"/>
                    <a:pt x="213" y="35"/>
                  </a:cubicBezTo>
                  <a:cubicBezTo>
                    <a:pt x="179" y="1"/>
                    <a:pt x="179" y="1"/>
                    <a:pt x="145" y="1"/>
                  </a:cubicBezTo>
                  <a:close/>
                </a:path>
              </a:pathLst>
            </a:custGeom>
            <a:solidFill>
              <a:schemeClr val="accent2"/>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1695" name="Google Shape;1695;p52"/>
            <p:cNvSpPr/>
            <p:nvPr/>
          </p:nvSpPr>
          <p:spPr>
            <a:xfrm>
              <a:off x="1276363" y="2383924"/>
              <a:ext cx="12175" cy="28906"/>
            </a:xfrm>
            <a:custGeom>
              <a:avLst/>
              <a:gdLst/>
              <a:ahLst/>
              <a:cxnLst/>
              <a:rect l="l" t="t" r="r" b="b"/>
              <a:pathLst>
                <a:path w="358" h="850" extrusionOk="0">
                  <a:moveTo>
                    <a:pt x="247" y="0"/>
                  </a:moveTo>
                  <a:cubicBezTo>
                    <a:pt x="213" y="0"/>
                    <a:pt x="179" y="34"/>
                    <a:pt x="145" y="111"/>
                  </a:cubicBezTo>
                  <a:cubicBezTo>
                    <a:pt x="145" y="213"/>
                    <a:pt x="111" y="323"/>
                    <a:pt x="77" y="425"/>
                  </a:cubicBezTo>
                  <a:cubicBezTo>
                    <a:pt x="77" y="536"/>
                    <a:pt x="1" y="637"/>
                    <a:pt x="35" y="748"/>
                  </a:cubicBezTo>
                  <a:cubicBezTo>
                    <a:pt x="77" y="816"/>
                    <a:pt x="111" y="850"/>
                    <a:pt x="179" y="850"/>
                  </a:cubicBezTo>
                  <a:cubicBezTo>
                    <a:pt x="213" y="850"/>
                    <a:pt x="247" y="816"/>
                    <a:pt x="290" y="816"/>
                  </a:cubicBezTo>
                  <a:cubicBezTo>
                    <a:pt x="358" y="714"/>
                    <a:pt x="358" y="569"/>
                    <a:pt x="358" y="459"/>
                  </a:cubicBezTo>
                  <a:cubicBezTo>
                    <a:pt x="358" y="323"/>
                    <a:pt x="324" y="179"/>
                    <a:pt x="324" y="77"/>
                  </a:cubicBezTo>
                  <a:cubicBezTo>
                    <a:pt x="324" y="34"/>
                    <a:pt x="290" y="0"/>
                    <a:pt x="247" y="0"/>
                  </a:cubicBezTo>
                  <a:close/>
                </a:path>
              </a:pathLst>
            </a:custGeom>
            <a:solidFill>
              <a:schemeClr val="accent2"/>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1696" name="Google Shape;1696;p52"/>
            <p:cNvSpPr/>
            <p:nvPr/>
          </p:nvSpPr>
          <p:spPr>
            <a:xfrm>
              <a:off x="1448543" y="2179369"/>
              <a:ext cx="12175" cy="17956"/>
            </a:xfrm>
            <a:custGeom>
              <a:avLst/>
              <a:gdLst/>
              <a:ahLst/>
              <a:cxnLst/>
              <a:rect l="l" t="t" r="r" b="b"/>
              <a:pathLst>
                <a:path w="358" h="528" extrusionOk="0">
                  <a:moveTo>
                    <a:pt x="247" y="1"/>
                  </a:moveTo>
                  <a:lnTo>
                    <a:pt x="213" y="1"/>
                  </a:lnTo>
                  <a:cubicBezTo>
                    <a:pt x="145" y="1"/>
                    <a:pt x="145" y="103"/>
                    <a:pt x="111" y="145"/>
                  </a:cubicBezTo>
                  <a:cubicBezTo>
                    <a:pt x="69" y="213"/>
                    <a:pt x="35" y="281"/>
                    <a:pt x="1" y="358"/>
                  </a:cubicBezTo>
                  <a:cubicBezTo>
                    <a:pt x="1" y="392"/>
                    <a:pt x="1" y="426"/>
                    <a:pt x="35" y="460"/>
                  </a:cubicBezTo>
                  <a:cubicBezTo>
                    <a:pt x="35" y="528"/>
                    <a:pt x="69" y="528"/>
                    <a:pt x="145" y="528"/>
                  </a:cubicBezTo>
                  <a:lnTo>
                    <a:pt x="179" y="528"/>
                  </a:lnTo>
                  <a:cubicBezTo>
                    <a:pt x="213" y="528"/>
                    <a:pt x="247" y="494"/>
                    <a:pt x="281" y="460"/>
                  </a:cubicBezTo>
                  <a:cubicBezTo>
                    <a:pt x="324" y="392"/>
                    <a:pt x="358" y="281"/>
                    <a:pt x="358" y="179"/>
                  </a:cubicBezTo>
                  <a:lnTo>
                    <a:pt x="358" y="69"/>
                  </a:lnTo>
                  <a:cubicBezTo>
                    <a:pt x="324" y="35"/>
                    <a:pt x="281" y="1"/>
                    <a:pt x="247" y="1"/>
                  </a:cubicBezTo>
                  <a:close/>
                </a:path>
              </a:pathLst>
            </a:custGeom>
            <a:solidFill>
              <a:schemeClr val="accent2"/>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1697" name="Google Shape;1697;p52"/>
            <p:cNvSpPr/>
            <p:nvPr/>
          </p:nvSpPr>
          <p:spPr>
            <a:xfrm>
              <a:off x="1485815" y="2137199"/>
              <a:ext cx="12175" cy="21697"/>
            </a:xfrm>
            <a:custGeom>
              <a:avLst/>
              <a:gdLst/>
              <a:ahLst/>
              <a:cxnLst/>
              <a:rect l="l" t="t" r="r" b="b"/>
              <a:pathLst>
                <a:path w="358" h="638" extrusionOk="0">
                  <a:moveTo>
                    <a:pt x="247" y="1"/>
                  </a:moveTo>
                  <a:cubicBezTo>
                    <a:pt x="213" y="1"/>
                    <a:pt x="179" y="1"/>
                    <a:pt x="179" y="69"/>
                  </a:cubicBezTo>
                  <a:cubicBezTo>
                    <a:pt x="145" y="145"/>
                    <a:pt x="111" y="213"/>
                    <a:pt x="111" y="324"/>
                  </a:cubicBezTo>
                  <a:cubicBezTo>
                    <a:pt x="77" y="392"/>
                    <a:pt x="1" y="459"/>
                    <a:pt x="35" y="570"/>
                  </a:cubicBezTo>
                  <a:cubicBezTo>
                    <a:pt x="35" y="604"/>
                    <a:pt x="111" y="638"/>
                    <a:pt x="145" y="638"/>
                  </a:cubicBezTo>
                  <a:cubicBezTo>
                    <a:pt x="145" y="638"/>
                    <a:pt x="179" y="638"/>
                    <a:pt x="179" y="604"/>
                  </a:cubicBezTo>
                  <a:cubicBezTo>
                    <a:pt x="357" y="536"/>
                    <a:pt x="357" y="247"/>
                    <a:pt x="323" y="69"/>
                  </a:cubicBezTo>
                  <a:cubicBezTo>
                    <a:pt x="323" y="35"/>
                    <a:pt x="289" y="1"/>
                    <a:pt x="247" y="1"/>
                  </a:cubicBezTo>
                  <a:close/>
                </a:path>
              </a:pathLst>
            </a:custGeom>
            <a:solidFill>
              <a:schemeClr val="accent2"/>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1698" name="Google Shape;1698;p52"/>
            <p:cNvSpPr/>
            <p:nvPr/>
          </p:nvSpPr>
          <p:spPr>
            <a:xfrm>
              <a:off x="1491869" y="2087821"/>
              <a:ext cx="9590" cy="15609"/>
            </a:xfrm>
            <a:custGeom>
              <a:avLst/>
              <a:gdLst/>
              <a:ahLst/>
              <a:cxnLst/>
              <a:rect l="l" t="t" r="r" b="b"/>
              <a:pathLst>
                <a:path w="282" h="459" extrusionOk="0">
                  <a:moveTo>
                    <a:pt x="179" y="0"/>
                  </a:moveTo>
                  <a:cubicBezTo>
                    <a:pt x="145" y="0"/>
                    <a:pt x="111" y="34"/>
                    <a:pt x="111" y="77"/>
                  </a:cubicBezTo>
                  <a:cubicBezTo>
                    <a:pt x="111" y="145"/>
                    <a:pt x="111" y="179"/>
                    <a:pt x="69" y="246"/>
                  </a:cubicBezTo>
                  <a:lnTo>
                    <a:pt x="69" y="289"/>
                  </a:lnTo>
                  <a:lnTo>
                    <a:pt x="69" y="323"/>
                  </a:lnTo>
                  <a:lnTo>
                    <a:pt x="35" y="323"/>
                  </a:lnTo>
                  <a:lnTo>
                    <a:pt x="35" y="357"/>
                  </a:lnTo>
                  <a:lnTo>
                    <a:pt x="35" y="391"/>
                  </a:lnTo>
                  <a:cubicBezTo>
                    <a:pt x="1" y="425"/>
                    <a:pt x="35" y="459"/>
                    <a:pt x="69" y="459"/>
                  </a:cubicBezTo>
                  <a:lnTo>
                    <a:pt x="111" y="459"/>
                  </a:lnTo>
                  <a:lnTo>
                    <a:pt x="145" y="425"/>
                  </a:lnTo>
                  <a:lnTo>
                    <a:pt x="179" y="391"/>
                  </a:lnTo>
                  <a:lnTo>
                    <a:pt x="179" y="391"/>
                  </a:lnTo>
                  <a:lnTo>
                    <a:pt x="179" y="391"/>
                  </a:lnTo>
                  <a:lnTo>
                    <a:pt x="179" y="391"/>
                  </a:lnTo>
                  <a:cubicBezTo>
                    <a:pt x="179" y="391"/>
                    <a:pt x="213" y="391"/>
                    <a:pt x="213" y="357"/>
                  </a:cubicBezTo>
                  <a:cubicBezTo>
                    <a:pt x="247" y="357"/>
                    <a:pt x="247" y="323"/>
                    <a:pt x="247" y="289"/>
                  </a:cubicBezTo>
                  <a:cubicBezTo>
                    <a:pt x="281" y="213"/>
                    <a:pt x="281" y="145"/>
                    <a:pt x="247" y="77"/>
                  </a:cubicBezTo>
                  <a:cubicBezTo>
                    <a:pt x="247" y="34"/>
                    <a:pt x="213" y="0"/>
                    <a:pt x="179" y="0"/>
                  </a:cubicBezTo>
                  <a:close/>
                </a:path>
              </a:pathLst>
            </a:custGeom>
            <a:solidFill>
              <a:schemeClr val="accent2"/>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1699" name="Google Shape;1699;p52"/>
            <p:cNvSpPr/>
            <p:nvPr/>
          </p:nvSpPr>
          <p:spPr>
            <a:xfrm>
              <a:off x="1502853" y="2168418"/>
              <a:ext cx="14487" cy="21697"/>
            </a:xfrm>
            <a:custGeom>
              <a:avLst/>
              <a:gdLst/>
              <a:ahLst/>
              <a:cxnLst/>
              <a:rect l="l" t="t" r="r" b="b"/>
              <a:pathLst>
                <a:path w="426" h="638" extrusionOk="0">
                  <a:moveTo>
                    <a:pt x="315" y="0"/>
                  </a:moveTo>
                  <a:cubicBezTo>
                    <a:pt x="281" y="0"/>
                    <a:pt x="281" y="0"/>
                    <a:pt x="247" y="43"/>
                  </a:cubicBezTo>
                  <a:cubicBezTo>
                    <a:pt x="213" y="111"/>
                    <a:pt x="171" y="179"/>
                    <a:pt x="137" y="255"/>
                  </a:cubicBezTo>
                  <a:cubicBezTo>
                    <a:pt x="103" y="323"/>
                    <a:pt x="35" y="391"/>
                    <a:pt x="1" y="501"/>
                  </a:cubicBezTo>
                  <a:cubicBezTo>
                    <a:pt x="1" y="569"/>
                    <a:pt x="69" y="637"/>
                    <a:pt x="137" y="637"/>
                  </a:cubicBezTo>
                  <a:lnTo>
                    <a:pt x="213" y="637"/>
                  </a:lnTo>
                  <a:cubicBezTo>
                    <a:pt x="383" y="535"/>
                    <a:pt x="426" y="255"/>
                    <a:pt x="383" y="43"/>
                  </a:cubicBezTo>
                  <a:cubicBezTo>
                    <a:pt x="383" y="0"/>
                    <a:pt x="349" y="0"/>
                    <a:pt x="315" y="0"/>
                  </a:cubicBezTo>
                  <a:close/>
                </a:path>
              </a:pathLst>
            </a:custGeom>
            <a:solidFill>
              <a:schemeClr val="accent2"/>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1700" name="Google Shape;1700;p52"/>
            <p:cNvSpPr/>
            <p:nvPr/>
          </p:nvSpPr>
          <p:spPr>
            <a:xfrm>
              <a:off x="1531759" y="2174472"/>
              <a:ext cx="15609" cy="26628"/>
            </a:xfrm>
            <a:custGeom>
              <a:avLst/>
              <a:gdLst/>
              <a:ahLst/>
              <a:cxnLst/>
              <a:rect l="l" t="t" r="r" b="b"/>
              <a:pathLst>
                <a:path w="459" h="783" extrusionOk="0">
                  <a:moveTo>
                    <a:pt x="349" y="1"/>
                  </a:moveTo>
                  <a:cubicBezTo>
                    <a:pt x="315" y="1"/>
                    <a:pt x="281" y="35"/>
                    <a:pt x="247" y="77"/>
                  </a:cubicBezTo>
                  <a:cubicBezTo>
                    <a:pt x="247" y="179"/>
                    <a:pt x="170" y="289"/>
                    <a:pt x="102" y="391"/>
                  </a:cubicBezTo>
                  <a:cubicBezTo>
                    <a:pt x="68" y="502"/>
                    <a:pt x="0" y="604"/>
                    <a:pt x="0" y="714"/>
                  </a:cubicBezTo>
                  <a:cubicBezTo>
                    <a:pt x="0" y="748"/>
                    <a:pt x="34" y="782"/>
                    <a:pt x="68" y="782"/>
                  </a:cubicBezTo>
                  <a:lnTo>
                    <a:pt x="102" y="782"/>
                  </a:lnTo>
                  <a:cubicBezTo>
                    <a:pt x="247" y="782"/>
                    <a:pt x="349" y="638"/>
                    <a:pt x="425" y="536"/>
                  </a:cubicBezTo>
                  <a:cubicBezTo>
                    <a:pt x="459" y="357"/>
                    <a:pt x="459" y="213"/>
                    <a:pt x="425" y="77"/>
                  </a:cubicBezTo>
                  <a:cubicBezTo>
                    <a:pt x="425" y="35"/>
                    <a:pt x="383" y="1"/>
                    <a:pt x="349" y="1"/>
                  </a:cubicBezTo>
                  <a:close/>
                </a:path>
              </a:pathLst>
            </a:custGeom>
            <a:solidFill>
              <a:schemeClr val="accent2"/>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1701" name="Google Shape;1701;p52"/>
            <p:cNvSpPr/>
            <p:nvPr/>
          </p:nvSpPr>
          <p:spPr>
            <a:xfrm>
              <a:off x="1500269" y="2244391"/>
              <a:ext cx="14487" cy="28906"/>
            </a:xfrm>
            <a:custGeom>
              <a:avLst/>
              <a:gdLst/>
              <a:ahLst/>
              <a:cxnLst/>
              <a:rect l="l" t="t" r="r" b="b"/>
              <a:pathLst>
                <a:path w="426" h="850" extrusionOk="0">
                  <a:moveTo>
                    <a:pt x="323" y="0"/>
                  </a:moveTo>
                  <a:cubicBezTo>
                    <a:pt x="289" y="0"/>
                    <a:pt x="213" y="34"/>
                    <a:pt x="213" y="68"/>
                  </a:cubicBezTo>
                  <a:cubicBezTo>
                    <a:pt x="179" y="213"/>
                    <a:pt x="145" y="315"/>
                    <a:pt x="111" y="425"/>
                  </a:cubicBezTo>
                  <a:cubicBezTo>
                    <a:pt x="77" y="527"/>
                    <a:pt x="0" y="637"/>
                    <a:pt x="0" y="782"/>
                  </a:cubicBezTo>
                  <a:cubicBezTo>
                    <a:pt x="34" y="816"/>
                    <a:pt x="111" y="850"/>
                    <a:pt x="145" y="850"/>
                  </a:cubicBezTo>
                  <a:lnTo>
                    <a:pt x="213" y="850"/>
                  </a:lnTo>
                  <a:cubicBezTo>
                    <a:pt x="323" y="782"/>
                    <a:pt x="357" y="637"/>
                    <a:pt x="391" y="493"/>
                  </a:cubicBezTo>
                  <a:cubicBezTo>
                    <a:pt x="425" y="391"/>
                    <a:pt x="425" y="247"/>
                    <a:pt x="425" y="102"/>
                  </a:cubicBezTo>
                  <a:cubicBezTo>
                    <a:pt x="391" y="68"/>
                    <a:pt x="357" y="0"/>
                    <a:pt x="323" y="0"/>
                  </a:cubicBezTo>
                  <a:close/>
                </a:path>
              </a:pathLst>
            </a:custGeom>
            <a:solidFill>
              <a:schemeClr val="accent2"/>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1702" name="Google Shape;1702;p52"/>
            <p:cNvSpPr/>
            <p:nvPr/>
          </p:nvSpPr>
          <p:spPr>
            <a:xfrm>
              <a:off x="1548491" y="2252757"/>
              <a:ext cx="14487" cy="25472"/>
            </a:xfrm>
            <a:custGeom>
              <a:avLst/>
              <a:gdLst/>
              <a:ahLst/>
              <a:cxnLst/>
              <a:rect l="l" t="t" r="r" b="b"/>
              <a:pathLst>
                <a:path w="426" h="749" extrusionOk="0">
                  <a:moveTo>
                    <a:pt x="281" y="1"/>
                  </a:moveTo>
                  <a:cubicBezTo>
                    <a:pt x="247" y="1"/>
                    <a:pt x="247" y="1"/>
                    <a:pt x="213" y="35"/>
                  </a:cubicBezTo>
                  <a:cubicBezTo>
                    <a:pt x="103" y="213"/>
                    <a:pt x="1" y="425"/>
                    <a:pt x="35" y="638"/>
                  </a:cubicBezTo>
                  <a:cubicBezTo>
                    <a:pt x="35" y="706"/>
                    <a:pt x="69" y="748"/>
                    <a:pt x="145" y="748"/>
                  </a:cubicBezTo>
                  <a:lnTo>
                    <a:pt x="179" y="748"/>
                  </a:lnTo>
                  <a:lnTo>
                    <a:pt x="179" y="748"/>
                  </a:lnTo>
                  <a:cubicBezTo>
                    <a:pt x="213" y="748"/>
                    <a:pt x="247" y="706"/>
                    <a:pt x="281" y="672"/>
                  </a:cubicBezTo>
                  <a:cubicBezTo>
                    <a:pt x="358" y="493"/>
                    <a:pt x="358" y="323"/>
                    <a:pt x="392" y="111"/>
                  </a:cubicBezTo>
                  <a:cubicBezTo>
                    <a:pt x="426" y="35"/>
                    <a:pt x="358" y="1"/>
                    <a:pt x="281" y="1"/>
                  </a:cubicBezTo>
                  <a:close/>
                </a:path>
              </a:pathLst>
            </a:custGeom>
            <a:solidFill>
              <a:schemeClr val="accent2"/>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1703" name="Google Shape;1703;p52"/>
            <p:cNvSpPr/>
            <p:nvPr/>
          </p:nvSpPr>
          <p:spPr>
            <a:xfrm>
              <a:off x="1507478" y="2309379"/>
              <a:ext cx="13331" cy="24009"/>
            </a:xfrm>
            <a:custGeom>
              <a:avLst/>
              <a:gdLst/>
              <a:ahLst/>
              <a:cxnLst/>
              <a:rect l="l" t="t" r="r" b="b"/>
              <a:pathLst>
                <a:path w="392" h="706" extrusionOk="0">
                  <a:moveTo>
                    <a:pt x="290" y="1"/>
                  </a:moveTo>
                  <a:cubicBezTo>
                    <a:pt x="247" y="1"/>
                    <a:pt x="247" y="1"/>
                    <a:pt x="213" y="35"/>
                  </a:cubicBezTo>
                  <a:cubicBezTo>
                    <a:pt x="179" y="145"/>
                    <a:pt x="145" y="247"/>
                    <a:pt x="111" y="357"/>
                  </a:cubicBezTo>
                  <a:cubicBezTo>
                    <a:pt x="77" y="425"/>
                    <a:pt x="77" y="459"/>
                    <a:pt x="77" y="493"/>
                  </a:cubicBezTo>
                  <a:cubicBezTo>
                    <a:pt x="35" y="570"/>
                    <a:pt x="35" y="604"/>
                    <a:pt x="1" y="672"/>
                  </a:cubicBezTo>
                  <a:cubicBezTo>
                    <a:pt x="1" y="706"/>
                    <a:pt x="35" y="706"/>
                    <a:pt x="77" y="706"/>
                  </a:cubicBezTo>
                  <a:lnTo>
                    <a:pt x="77" y="706"/>
                  </a:lnTo>
                  <a:cubicBezTo>
                    <a:pt x="145" y="672"/>
                    <a:pt x="179" y="638"/>
                    <a:pt x="213" y="604"/>
                  </a:cubicBezTo>
                  <a:cubicBezTo>
                    <a:pt x="247" y="527"/>
                    <a:pt x="290" y="493"/>
                    <a:pt x="324" y="425"/>
                  </a:cubicBezTo>
                  <a:cubicBezTo>
                    <a:pt x="357" y="315"/>
                    <a:pt x="357" y="179"/>
                    <a:pt x="357" y="69"/>
                  </a:cubicBezTo>
                  <a:cubicBezTo>
                    <a:pt x="391" y="1"/>
                    <a:pt x="357" y="1"/>
                    <a:pt x="290" y="1"/>
                  </a:cubicBezTo>
                  <a:close/>
                </a:path>
              </a:pathLst>
            </a:custGeom>
            <a:solidFill>
              <a:schemeClr val="accent2"/>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1704" name="Google Shape;1704;p52"/>
            <p:cNvSpPr/>
            <p:nvPr/>
          </p:nvSpPr>
          <p:spPr>
            <a:xfrm>
              <a:off x="1532916" y="2324989"/>
              <a:ext cx="11869" cy="19384"/>
            </a:xfrm>
            <a:custGeom>
              <a:avLst/>
              <a:gdLst/>
              <a:ahLst/>
              <a:cxnLst/>
              <a:rect l="l" t="t" r="r" b="b"/>
              <a:pathLst>
                <a:path w="349" h="570" extrusionOk="0">
                  <a:moveTo>
                    <a:pt x="281" y="0"/>
                  </a:moveTo>
                  <a:cubicBezTo>
                    <a:pt x="247" y="0"/>
                    <a:pt x="247" y="0"/>
                    <a:pt x="213" y="34"/>
                  </a:cubicBezTo>
                  <a:cubicBezTo>
                    <a:pt x="179" y="111"/>
                    <a:pt x="136" y="179"/>
                    <a:pt x="102" y="247"/>
                  </a:cubicBezTo>
                  <a:cubicBezTo>
                    <a:pt x="68" y="323"/>
                    <a:pt x="0" y="391"/>
                    <a:pt x="34" y="459"/>
                  </a:cubicBezTo>
                  <a:cubicBezTo>
                    <a:pt x="34" y="536"/>
                    <a:pt x="68" y="570"/>
                    <a:pt x="102" y="570"/>
                  </a:cubicBezTo>
                  <a:cubicBezTo>
                    <a:pt x="136" y="570"/>
                    <a:pt x="136" y="570"/>
                    <a:pt x="179" y="536"/>
                  </a:cubicBezTo>
                  <a:cubicBezTo>
                    <a:pt x="247" y="493"/>
                    <a:pt x="247" y="391"/>
                    <a:pt x="281" y="323"/>
                  </a:cubicBezTo>
                  <a:cubicBezTo>
                    <a:pt x="315" y="247"/>
                    <a:pt x="315" y="145"/>
                    <a:pt x="349" y="68"/>
                  </a:cubicBezTo>
                  <a:cubicBezTo>
                    <a:pt x="349" y="34"/>
                    <a:pt x="315" y="0"/>
                    <a:pt x="281" y="0"/>
                  </a:cubicBezTo>
                  <a:close/>
                </a:path>
              </a:pathLst>
            </a:custGeom>
            <a:solidFill>
              <a:schemeClr val="accent2"/>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1705" name="Google Shape;1705;p52"/>
            <p:cNvSpPr/>
            <p:nvPr/>
          </p:nvSpPr>
          <p:spPr>
            <a:xfrm>
              <a:off x="1501425" y="2359949"/>
              <a:ext cx="18228" cy="32375"/>
            </a:xfrm>
            <a:custGeom>
              <a:avLst/>
              <a:gdLst/>
              <a:ahLst/>
              <a:cxnLst/>
              <a:rect l="l" t="t" r="r" b="b"/>
              <a:pathLst>
                <a:path w="536" h="952" extrusionOk="0">
                  <a:moveTo>
                    <a:pt x="425" y="0"/>
                  </a:moveTo>
                  <a:cubicBezTo>
                    <a:pt x="391" y="0"/>
                    <a:pt x="357" y="34"/>
                    <a:pt x="357" y="34"/>
                  </a:cubicBezTo>
                  <a:cubicBezTo>
                    <a:pt x="255" y="179"/>
                    <a:pt x="213" y="315"/>
                    <a:pt x="145" y="459"/>
                  </a:cubicBezTo>
                  <a:cubicBezTo>
                    <a:pt x="77" y="603"/>
                    <a:pt x="0" y="705"/>
                    <a:pt x="0" y="850"/>
                  </a:cubicBezTo>
                  <a:cubicBezTo>
                    <a:pt x="0" y="918"/>
                    <a:pt x="77" y="952"/>
                    <a:pt x="111" y="952"/>
                  </a:cubicBezTo>
                  <a:lnTo>
                    <a:pt x="179" y="952"/>
                  </a:lnTo>
                  <a:cubicBezTo>
                    <a:pt x="425" y="782"/>
                    <a:pt x="535" y="391"/>
                    <a:pt x="502" y="102"/>
                  </a:cubicBezTo>
                  <a:cubicBezTo>
                    <a:pt x="502" y="34"/>
                    <a:pt x="468" y="0"/>
                    <a:pt x="425" y="0"/>
                  </a:cubicBezTo>
                  <a:close/>
                </a:path>
              </a:pathLst>
            </a:custGeom>
            <a:solidFill>
              <a:schemeClr val="accent2"/>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1706" name="Google Shape;1706;p52"/>
            <p:cNvSpPr/>
            <p:nvPr/>
          </p:nvSpPr>
          <p:spPr>
            <a:xfrm>
              <a:off x="892452" y="2367158"/>
              <a:ext cx="12141" cy="21697"/>
            </a:xfrm>
            <a:custGeom>
              <a:avLst/>
              <a:gdLst/>
              <a:ahLst/>
              <a:cxnLst/>
              <a:rect l="l" t="t" r="r" b="b"/>
              <a:pathLst>
                <a:path w="357" h="638" extrusionOk="0">
                  <a:moveTo>
                    <a:pt x="111" y="1"/>
                  </a:moveTo>
                  <a:lnTo>
                    <a:pt x="68" y="35"/>
                  </a:lnTo>
                  <a:cubicBezTo>
                    <a:pt x="0" y="145"/>
                    <a:pt x="0" y="281"/>
                    <a:pt x="34" y="391"/>
                  </a:cubicBezTo>
                  <a:cubicBezTo>
                    <a:pt x="34" y="459"/>
                    <a:pt x="68" y="493"/>
                    <a:pt x="111" y="570"/>
                  </a:cubicBezTo>
                  <a:cubicBezTo>
                    <a:pt x="145" y="604"/>
                    <a:pt x="213" y="638"/>
                    <a:pt x="280" y="638"/>
                  </a:cubicBezTo>
                  <a:lnTo>
                    <a:pt x="280" y="638"/>
                  </a:lnTo>
                  <a:cubicBezTo>
                    <a:pt x="323" y="638"/>
                    <a:pt x="357" y="570"/>
                    <a:pt x="357" y="527"/>
                  </a:cubicBezTo>
                  <a:lnTo>
                    <a:pt x="357" y="425"/>
                  </a:lnTo>
                  <a:cubicBezTo>
                    <a:pt x="323" y="391"/>
                    <a:pt x="280" y="357"/>
                    <a:pt x="280" y="281"/>
                  </a:cubicBezTo>
                  <a:cubicBezTo>
                    <a:pt x="213" y="213"/>
                    <a:pt x="213" y="145"/>
                    <a:pt x="179" y="69"/>
                  </a:cubicBezTo>
                  <a:cubicBezTo>
                    <a:pt x="179" y="35"/>
                    <a:pt x="145" y="1"/>
                    <a:pt x="111" y="1"/>
                  </a:cubicBezTo>
                  <a:close/>
                </a:path>
              </a:pathLst>
            </a:custGeom>
            <a:solidFill>
              <a:schemeClr val="accent2"/>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1707" name="Google Shape;1707;p52"/>
            <p:cNvSpPr/>
            <p:nvPr/>
          </p:nvSpPr>
          <p:spPr>
            <a:xfrm>
              <a:off x="910646" y="2333355"/>
              <a:ext cx="14487" cy="24315"/>
            </a:xfrm>
            <a:custGeom>
              <a:avLst/>
              <a:gdLst/>
              <a:ahLst/>
              <a:cxnLst/>
              <a:rect l="l" t="t" r="r" b="b"/>
              <a:pathLst>
                <a:path w="426" h="715" extrusionOk="0">
                  <a:moveTo>
                    <a:pt x="102" y="1"/>
                  </a:moveTo>
                  <a:cubicBezTo>
                    <a:pt x="34" y="1"/>
                    <a:pt x="0" y="35"/>
                    <a:pt x="0" y="111"/>
                  </a:cubicBezTo>
                  <a:cubicBezTo>
                    <a:pt x="34" y="213"/>
                    <a:pt x="68" y="324"/>
                    <a:pt x="102" y="425"/>
                  </a:cubicBezTo>
                  <a:cubicBezTo>
                    <a:pt x="102" y="536"/>
                    <a:pt x="136" y="638"/>
                    <a:pt x="247" y="672"/>
                  </a:cubicBezTo>
                  <a:cubicBezTo>
                    <a:pt x="247" y="714"/>
                    <a:pt x="247" y="714"/>
                    <a:pt x="281" y="714"/>
                  </a:cubicBezTo>
                  <a:cubicBezTo>
                    <a:pt x="315" y="714"/>
                    <a:pt x="315" y="672"/>
                    <a:pt x="349" y="672"/>
                  </a:cubicBezTo>
                  <a:cubicBezTo>
                    <a:pt x="425" y="570"/>
                    <a:pt x="349" y="459"/>
                    <a:pt x="315" y="358"/>
                  </a:cubicBezTo>
                  <a:cubicBezTo>
                    <a:pt x="281" y="247"/>
                    <a:pt x="213" y="145"/>
                    <a:pt x="170" y="35"/>
                  </a:cubicBezTo>
                  <a:cubicBezTo>
                    <a:pt x="136" y="1"/>
                    <a:pt x="102" y="1"/>
                    <a:pt x="102" y="1"/>
                  </a:cubicBezTo>
                  <a:close/>
                </a:path>
              </a:pathLst>
            </a:custGeom>
            <a:solidFill>
              <a:schemeClr val="accent2"/>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1708" name="Google Shape;1708;p52"/>
            <p:cNvSpPr/>
            <p:nvPr/>
          </p:nvSpPr>
          <p:spPr>
            <a:xfrm>
              <a:off x="870790" y="2304482"/>
              <a:ext cx="14453" cy="27750"/>
            </a:xfrm>
            <a:custGeom>
              <a:avLst/>
              <a:gdLst/>
              <a:ahLst/>
              <a:cxnLst/>
              <a:rect l="l" t="t" r="r" b="b"/>
              <a:pathLst>
                <a:path w="425" h="816" extrusionOk="0">
                  <a:moveTo>
                    <a:pt x="144" y="0"/>
                  </a:moveTo>
                  <a:cubicBezTo>
                    <a:pt x="68" y="0"/>
                    <a:pt x="34" y="34"/>
                    <a:pt x="34" y="111"/>
                  </a:cubicBezTo>
                  <a:cubicBezTo>
                    <a:pt x="0" y="323"/>
                    <a:pt x="34" y="714"/>
                    <a:pt x="280" y="816"/>
                  </a:cubicBezTo>
                  <a:lnTo>
                    <a:pt x="323" y="816"/>
                  </a:lnTo>
                  <a:cubicBezTo>
                    <a:pt x="357" y="816"/>
                    <a:pt x="391" y="748"/>
                    <a:pt x="391" y="714"/>
                  </a:cubicBezTo>
                  <a:cubicBezTo>
                    <a:pt x="425" y="603"/>
                    <a:pt x="357" y="535"/>
                    <a:pt x="323" y="425"/>
                  </a:cubicBezTo>
                  <a:cubicBezTo>
                    <a:pt x="280" y="323"/>
                    <a:pt x="246" y="213"/>
                    <a:pt x="246" y="111"/>
                  </a:cubicBezTo>
                  <a:cubicBezTo>
                    <a:pt x="212" y="34"/>
                    <a:pt x="178" y="0"/>
                    <a:pt x="144" y="0"/>
                  </a:cubicBezTo>
                  <a:close/>
                </a:path>
              </a:pathLst>
            </a:custGeom>
            <a:solidFill>
              <a:schemeClr val="accent2"/>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1709" name="Google Shape;1709;p52"/>
            <p:cNvSpPr/>
            <p:nvPr/>
          </p:nvSpPr>
          <p:spPr>
            <a:xfrm>
              <a:off x="963494" y="2162637"/>
              <a:ext cx="14487" cy="24009"/>
            </a:xfrm>
            <a:custGeom>
              <a:avLst/>
              <a:gdLst/>
              <a:ahLst/>
              <a:cxnLst/>
              <a:rect l="l" t="t" r="r" b="b"/>
              <a:pathLst>
                <a:path w="426" h="706" extrusionOk="0">
                  <a:moveTo>
                    <a:pt x="69" y="0"/>
                  </a:moveTo>
                  <a:cubicBezTo>
                    <a:pt x="35" y="0"/>
                    <a:pt x="1" y="34"/>
                    <a:pt x="1" y="102"/>
                  </a:cubicBezTo>
                  <a:cubicBezTo>
                    <a:pt x="1" y="213"/>
                    <a:pt x="35" y="315"/>
                    <a:pt x="69" y="459"/>
                  </a:cubicBezTo>
                  <a:cubicBezTo>
                    <a:pt x="103" y="527"/>
                    <a:pt x="179" y="671"/>
                    <a:pt x="247" y="705"/>
                  </a:cubicBezTo>
                  <a:lnTo>
                    <a:pt x="315" y="705"/>
                  </a:lnTo>
                  <a:cubicBezTo>
                    <a:pt x="358" y="705"/>
                    <a:pt x="426" y="671"/>
                    <a:pt x="392" y="637"/>
                  </a:cubicBezTo>
                  <a:cubicBezTo>
                    <a:pt x="392" y="527"/>
                    <a:pt x="358" y="459"/>
                    <a:pt x="315" y="349"/>
                  </a:cubicBezTo>
                  <a:cubicBezTo>
                    <a:pt x="247" y="281"/>
                    <a:pt x="213" y="170"/>
                    <a:pt x="179" y="68"/>
                  </a:cubicBezTo>
                  <a:cubicBezTo>
                    <a:pt x="145" y="34"/>
                    <a:pt x="103" y="0"/>
                    <a:pt x="69" y="0"/>
                  </a:cubicBezTo>
                  <a:close/>
                </a:path>
              </a:pathLst>
            </a:custGeom>
            <a:solidFill>
              <a:schemeClr val="accent2"/>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1710" name="Google Shape;1710;p52"/>
            <p:cNvSpPr/>
            <p:nvPr/>
          </p:nvSpPr>
          <p:spPr>
            <a:xfrm>
              <a:off x="984035" y="2138356"/>
              <a:ext cx="10712" cy="18228"/>
            </a:xfrm>
            <a:custGeom>
              <a:avLst/>
              <a:gdLst/>
              <a:ahLst/>
              <a:cxnLst/>
              <a:rect l="l" t="t" r="r" b="b"/>
              <a:pathLst>
                <a:path w="315" h="536" extrusionOk="0">
                  <a:moveTo>
                    <a:pt x="102" y="1"/>
                  </a:moveTo>
                  <a:cubicBezTo>
                    <a:pt x="68" y="1"/>
                    <a:pt x="0" y="35"/>
                    <a:pt x="0" y="77"/>
                  </a:cubicBezTo>
                  <a:cubicBezTo>
                    <a:pt x="0" y="179"/>
                    <a:pt x="34" y="247"/>
                    <a:pt x="68" y="324"/>
                  </a:cubicBezTo>
                  <a:cubicBezTo>
                    <a:pt x="68" y="391"/>
                    <a:pt x="136" y="502"/>
                    <a:pt x="212" y="536"/>
                  </a:cubicBezTo>
                  <a:lnTo>
                    <a:pt x="246" y="536"/>
                  </a:lnTo>
                  <a:cubicBezTo>
                    <a:pt x="280" y="536"/>
                    <a:pt x="314" y="502"/>
                    <a:pt x="314" y="459"/>
                  </a:cubicBezTo>
                  <a:cubicBezTo>
                    <a:pt x="314" y="391"/>
                    <a:pt x="280" y="324"/>
                    <a:pt x="246" y="290"/>
                  </a:cubicBezTo>
                  <a:cubicBezTo>
                    <a:pt x="212" y="213"/>
                    <a:pt x="212" y="145"/>
                    <a:pt x="178" y="77"/>
                  </a:cubicBezTo>
                  <a:cubicBezTo>
                    <a:pt x="178" y="35"/>
                    <a:pt x="136" y="1"/>
                    <a:pt x="102" y="1"/>
                  </a:cubicBezTo>
                  <a:close/>
                </a:path>
              </a:pathLst>
            </a:custGeom>
            <a:solidFill>
              <a:schemeClr val="accent2"/>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1711" name="Google Shape;1711;p52"/>
            <p:cNvSpPr/>
            <p:nvPr/>
          </p:nvSpPr>
          <p:spPr>
            <a:xfrm>
              <a:off x="928568" y="2093874"/>
              <a:ext cx="9556" cy="19384"/>
            </a:xfrm>
            <a:custGeom>
              <a:avLst/>
              <a:gdLst/>
              <a:ahLst/>
              <a:cxnLst/>
              <a:rect l="l" t="t" r="r" b="b"/>
              <a:pathLst>
                <a:path w="281" h="570" extrusionOk="0">
                  <a:moveTo>
                    <a:pt x="34" y="1"/>
                  </a:moveTo>
                  <a:cubicBezTo>
                    <a:pt x="0" y="1"/>
                    <a:pt x="0" y="35"/>
                    <a:pt x="0" y="35"/>
                  </a:cubicBezTo>
                  <a:cubicBezTo>
                    <a:pt x="34" y="213"/>
                    <a:pt x="68" y="425"/>
                    <a:pt x="178" y="570"/>
                  </a:cubicBezTo>
                  <a:lnTo>
                    <a:pt x="212" y="570"/>
                  </a:lnTo>
                  <a:cubicBezTo>
                    <a:pt x="246" y="570"/>
                    <a:pt x="280" y="570"/>
                    <a:pt x="280" y="536"/>
                  </a:cubicBezTo>
                  <a:cubicBezTo>
                    <a:pt x="280" y="357"/>
                    <a:pt x="144" y="179"/>
                    <a:pt x="34" y="35"/>
                  </a:cubicBezTo>
                  <a:close/>
                </a:path>
              </a:pathLst>
            </a:custGeom>
            <a:solidFill>
              <a:schemeClr val="accent2"/>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1712" name="Google Shape;1712;p52"/>
            <p:cNvSpPr/>
            <p:nvPr/>
          </p:nvSpPr>
          <p:spPr>
            <a:xfrm>
              <a:off x="881740" y="2117849"/>
              <a:ext cx="11903" cy="18228"/>
            </a:xfrm>
            <a:custGeom>
              <a:avLst/>
              <a:gdLst/>
              <a:ahLst/>
              <a:cxnLst/>
              <a:rect l="l" t="t" r="r" b="b"/>
              <a:pathLst>
                <a:path w="350" h="536" extrusionOk="0">
                  <a:moveTo>
                    <a:pt x="137" y="1"/>
                  </a:moveTo>
                  <a:cubicBezTo>
                    <a:pt x="103" y="1"/>
                    <a:pt x="35" y="43"/>
                    <a:pt x="35" y="77"/>
                  </a:cubicBezTo>
                  <a:cubicBezTo>
                    <a:pt x="1" y="213"/>
                    <a:pt x="35" y="425"/>
                    <a:pt x="171" y="536"/>
                  </a:cubicBezTo>
                  <a:lnTo>
                    <a:pt x="247" y="536"/>
                  </a:lnTo>
                  <a:cubicBezTo>
                    <a:pt x="315" y="536"/>
                    <a:pt x="349" y="502"/>
                    <a:pt x="349" y="425"/>
                  </a:cubicBezTo>
                  <a:cubicBezTo>
                    <a:pt x="349" y="289"/>
                    <a:pt x="247" y="179"/>
                    <a:pt x="213" y="43"/>
                  </a:cubicBezTo>
                  <a:cubicBezTo>
                    <a:pt x="171" y="1"/>
                    <a:pt x="171" y="1"/>
                    <a:pt x="137" y="1"/>
                  </a:cubicBezTo>
                  <a:close/>
                </a:path>
              </a:pathLst>
            </a:custGeom>
            <a:solidFill>
              <a:schemeClr val="accent2"/>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1713" name="Google Shape;1713;p52"/>
            <p:cNvSpPr/>
            <p:nvPr/>
          </p:nvSpPr>
          <p:spPr>
            <a:xfrm>
              <a:off x="912959" y="2162637"/>
              <a:ext cx="12175" cy="21697"/>
            </a:xfrm>
            <a:custGeom>
              <a:avLst/>
              <a:gdLst/>
              <a:ahLst/>
              <a:cxnLst/>
              <a:rect l="l" t="t" r="r" b="b"/>
              <a:pathLst>
                <a:path w="358" h="638" extrusionOk="0">
                  <a:moveTo>
                    <a:pt x="102" y="0"/>
                  </a:moveTo>
                  <a:cubicBezTo>
                    <a:pt x="34" y="0"/>
                    <a:pt x="0" y="68"/>
                    <a:pt x="0" y="102"/>
                  </a:cubicBezTo>
                  <a:cubicBezTo>
                    <a:pt x="34" y="213"/>
                    <a:pt x="34" y="281"/>
                    <a:pt x="68" y="383"/>
                  </a:cubicBezTo>
                  <a:cubicBezTo>
                    <a:pt x="102" y="459"/>
                    <a:pt x="102" y="561"/>
                    <a:pt x="179" y="637"/>
                  </a:cubicBezTo>
                  <a:lnTo>
                    <a:pt x="247" y="637"/>
                  </a:lnTo>
                  <a:cubicBezTo>
                    <a:pt x="281" y="637"/>
                    <a:pt x="315" y="637"/>
                    <a:pt x="357" y="561"/>
                  </a:cubicBezTo>
                  <a:cubicBezTo>
                    <a:pt x="357" y="493"/>
                    <a:pt x="315" y="383"/>
                    <a:pt x="281" y="315"/>
                  </a:cubicBezTo>
                  <a:cubicBezTo>
                    <a:pt x="247" y="213"/>
                    <a:pt x="213" y="136"/>
                    <a:pt x="145" y="68"/>
                  </a:cubicBezTo>
                  <a:cubicBezTo>
                    <a:pt x="145" y="34"/>
                    <a:pt x="102" y="0"/>
                    <a:pt x="102" y="0"/>
                  </a:cubicBezTo>
                  <a:close/>
                </a:path>
              </a:pathLst>
            </a:custGeom>
            <a:solidFill>
              <a:schemeClr val="accent2"/>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1714" name="Google Shape;1714;p52"/>
            <p:cNvSpPr/>
            <p:nvPr/>
          </p:nvSpPr>
          <p:spPr>
            <a:xfrm>
              <a:off x="874531" y="2182837"/>
              <a:ext cx="13025" cy="23159"/>
            </a:xfrm>
            <a:custGeom>
              <a:avLst/>
              <a:gdLst/>
              <a:ahLst/>
              <a:cxnLst/>
              <a:rect l="l" t="t" r="r" b="b"/>
              <a:pathLst>
                <a:path w="383" h="681" extrusionOk="0">
                  <a:moveTo>
                    <a:pt x="68" y="1"/>
                  </a:moveTo>
                  <a:cubicBezTo>
                    <a:pt x="68" y="1"/>
                    <a:pt x="34" y="43"/>
                    <a:pt x="34" y="77"/>
                  </a:cubicBezTo>
                  <a:cubicBezTo>
                    <a:pt x="34" y="256"/>
                    <a:pt x="0" y="570"/>
                    <a:pt x="170" y="681"/>
                  </a:cubicBezTo>
                  <a:lnTo>
                    <a:pt x="213" y="681"/>
                  </a:lnTo>
                  <a:cubicBezTo>
                    <a:pt x="247" y="681"/>
                    <a:pt x="281" y="681"/>
                    <a:pt x="281" y="638"/>
                  </a:cubicBezTo>
                  <a:cubicBezTo>
                    <a:pt x="383" y="426"/>
                    <a:pt x="213" y="256"/>
                    <a:pt x="136" y="43"/>
                  </a:cubicBezTo>
                  <a:cubicBezTo>
                    <a:pt x="136" y="1"/>
                    <a:pt x="102" y="1"/>
                    <a:pt x="68" y="1"/>
                  </a:cubicBezTo>
                  <a:close/>
                </a:path>
              </a:pathLst>
            </a:custGeom>
            <a:solidFill>
              <a:schemeClr val="accent2"/>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1715" name="Google Shape;1715;p52"/>
            <p:cNvSpPr/>
            <p:nvPr/>
          </p:nvSpPr>
          <p:spPr>
            <a:xfrm>
              <a:off x="849093" y="2232250"/>
              <a:ext cx="14487" cy="27784"/>
            </a:xfrm>
            <a:custGeom>
              <a:avLst/>
              <a:gdLst/>
              <a:ahLst/>
              <a:cxnLst/>
              <a:rect l="l" t="t" r="r" b="b"/>
              <a:pathLst>
                <a:path w="426" h="817" extrusionOk="0">
                  <a:moveTo>
                    <a:pt x="111" y="1"/>
                  </a:moveTo>
                  <a:cubicBezTo>
                    <a:pt x="69" y="1"/>
                    <a:pt x="1" y="35"/>
                    <a:pt x="1" y="111"/>
                  </a:cubicBezTo>
                  <a:cubicBezTo>
                    <a:pt x="35" y="323"/>
                    <a:pt x="69" y="672"/>
                    <a:pt x="281" y="782"/>
                  </a:cubicBezTo>
                  <a:cubicBezTo>
                    <a:pt x="281" y="816"/>
                    <a:pt x="324" y="816"/>
                    <a:pt x="324" y="816"/>
                  </a:cubicBezTo>
                  <a:cubicBezTo>
                    <a:pt x="392" y="816"/>
                    <a:pt x="426" y="782"/>
                    <a:pt x="426" y="714"/>
                  </a:cubicBezTo>
                  <a:cubicBezTo>
                    <a:pt x="426" y="604"/>
                    <a:pt x="392" y="502"/>
                    <a:pt x="324" y="425"/>
                  </a:cubicBezTo>
                  <a:cubicBezTo>
                    <a:pt x="281" y="323"/>
                    <a:pt x="247" y="179"/>
                    <a:pt x="213" y="77"/>
                  </a:cubicBezTo>
                  <a:cubicBezTo>
                    <a:pt x="179" y="35"/>
                    <a:pt x="145" y="1"/>
                    <a:pt x="111" y="1"/>
                  </a:cubicBezTo>
                  <a:close/>
                </a:path>
              </a:pathLst>
            </a:custGeom>
            <a:solidFill>
              <a:schemeClr val="accent2"/>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1716" name="Google Shape;1716;p52"/>
            <p:cNvSpPr/>
            <p:nvPr/>
          </p:nvSpPr>
          <p:spPr>
            <a:xfrm>
              <a:off x="898506" y="2246704"/>
              <a:ext cx="9556" cy="22853"/>
            </a:xfrm>
            <a:custGeom>
              <a:avLst/>
              <a:gdLst/>
              <a:ahLst/>
              <a:cxnLst/>
              <a:rect l="l" t="t" r="r" b="b"/>
              <a:pathLst>
                <a:path w="281" h="672" extrusionOk="0">
                  <a:moveTo>
                    <a:pt x="35" y="0"/>
                  </a:moveTo>
                  <a:cubicBezTo>
                    <a:pt x="35" y="0"/>
                    <a:pt x="1" y="34"/>
                    <a:pt x="1" y="77"/>
                  </a:cubicBezTo>
                  <a:cubicBezTo>
                    <a:pt x="1" y="179"/>
                    <a:pt x="1" y="289"/>
                    <a:pt x="35" y="391"/>
                  </a:cubicBezTo>
                  <a:cubicBezTo>
                    <a:pt x="35" y="501"/>
                    <a:pt x="35" y="603"/>
                    <a:pt x="102" y="671"/>
                  </a:cubicBezTo>
                  <a:lnTo>
                    <a:pt x="179" y="671"/>
                  </a:lnTo>
                  <a:cubicBezTo>
                    <a:pt x="179" y="671"/>
                    <a:pt x="213" y="671"/>
                    <a:pt x="213" y="637"/>
                  </a:cubicBezTo>
                  <a:cubicBezTo>
                    <a:pt x="281" y="569"/>
                    <a:pt x="247" y="459"/>
                    <a:pt x="213" y="391"/>
                  </a:cubicBezTo>
                  <a:cubicBezTo>
                    <a:pt x="179" y="247"/>
                    <a:pt x="145" y="179"/>
                    <a:pt x="102" y="77"/>
                  </a:cubicBezTo>
                  <a:cubicBezTo>
                    <a:pt x="102" y="34"/>
                    <a:pt x="68" y="0"/>
                    <a:pt x="35" y="0"/>
                  </a:cubicBezTo>
                  <a:close/>
                </a:path>
              </a:pathLst>
            </a:custGeom>
            <a:solidFill>
              <a:schemeClr val="accent2"/>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1717" name="Google Shape;1717;p52"/>
            <p:cNvSpPr/>
            <p:nvPr/>
          </p:nvSpPr>
          <p:spPr>
            <a:xfrm>
              <a:off x="919012" y="2227625"/>
              <a:ext cx="16800" cy="25166"/>
            </a:xfrm>
            <a:custGeom>
              <a:avLst/>
              <a:gdLst/>
              <a:ahLst/>
              <a:cxnLst/>
              <a:rect l="l" t="t" r="r" b="b"/>
              <a:pathLst>
                <a:path w="494" h="740" extrusionOk="0">
                  <a:moveTo>
                    <a:pt x="137" y="1"/>
                  </a:moveTo>
                  <a:cubicBezTo>
                    <a:pt x="69" y="1"/>
                    <a:pt x="1" y="69"/>
                    <a:pt x="35" y="137"/>
                  </a:cubicBezTo>
                  <a:cubicBezTo>
                    <a:pt x="69" y="315"/>
                    <a:pt x="103" y="459"/>
                    <a:pt x="179" y="638"/>
                  </a:cubicBezTo>
                  <a:cubicBezTo>
                    <a:pt x="179" y="672"/>
                    <a:pt x="247" y="740"/>
                    <a:pt x="315" y="740"/>
                  </a:cubicBezTo>
                  <a:lnTo>
                    <a:pt x="315" y="740"/>
                  </a:lnTo>
                  <a:cubicBezTo>
                    <a:pt x="391" y="740"/>
                    <a:pt x="425" y="740"/>
                    <a:pt x="459" y="706"/>
                  </a:cubicBezTo>
                  <a:cubicBezTo>
                    <a:pt x="493" y="638"/>
                    <a:pt x="493" y="561"/>
                    <a:pt x="459" y="493"/>
                  </a:cubicBezTo>
                  <a:cubicBezTo>
                    <a:pt x="391" y="349"/>
                    <a:pt x="315" y="213"/>
                    <a:pt x="247" y="69"/>
                  </a:cubicBezTo>
                  <a:cubicBezTo>
                    <a:pt x="213" y="35"/>
                    <a:pt x="179" y="1"/>
                    <a:pt x="137" y="1"/>
                  </a:cubicBezTo>
                  <a:close/>
                </a:path>
              </a:pathLst>
            </a:custGeom>
            <a:solidFill>
              <a:schemeClr val="accent2"/>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1718" name="Google Shape;1718;p52"/>
            <p:cNvSpPr/>
            <p:nvPr/>
          </p:nvSpPr>
          <p:spPr>
            <a:xfrm>
              <a:off x="963494" y="2078264"/>
              <a:ext cx="14487" cy="24009"/>
            </a:xfrm>
            <a:custGeom>
              <a:avLst/>
              <a:gdLst/>
              <a:ahLst/>
              <a:cxnLst/>
              <a:rect l="l" t="t" r="r" b="b"/>
              <a:pathLst>
                <a:path w="426" h="706" extrusionOk="0">
                  <a:moveTo>
                    <a:pt x="103" y="1"/>
                  </a:moveTo>
                  <a:cubicBezTo>
                    <a:pt x="69" y="1"/>
                    <a:pt x="1" y="35"/>
                    <a:pt x="35" y="103"/>
                  </a:cubicBezTo>
                  <a:cubicBezTo>
                    <a:pt x="69" y="213"/>
                    <a:pt x="69" y="315"/>
                    <a:pt x="103" y="426"/>
                  </a:cubicBezTo>
                  <a:cubicBezTo>
                    <a:pt x="145" y="460"/>
                    <a:pt x="145" y="494"/>
                    <a:pt x="145" y="570"/>
                  </a:cubicBezTo>
                  <a:lnTo>
                    <a:pt x="247" y="672"/>
                  </a:lnTo>
                  <a:cubicBezTo>
                    <a:pt x="281" y="706"/>
                    <a:pt x="315" y="706"/>
                    <a:pt x="315" y="706"/>
                  </a:cubicBezTo>
                  <a:cubicBezTo>
                    <a:pt x="392" y="706"/>
                    <a:pt x="426" y="638"/>
                    <a:pt x="426" y="604"/>
                  </a:cubicBezTo>
                  <a:cubicBezTo>
                    <a:pt x="426" y="527"/>
                    <a:pt x="426" y="494"/>
                    <a:pt x="392" y="426"/>
                  </a:cubicBezTo>
                  <a:cubicBezTo>
                    <a:pt x="392" y="392"/>
                    <a:pt x="358" y="358"/>
                    <a:pt x="315" y="315"/>
                  </a:cubicBezTo>
                  <a:cubicBezTo>
                    <a:pt x="281" y="247"/>
                    <a:pt x="247" y="145"/>
                    <a:pt x="213" y="35"/>
                  </a:cubicBezTo>
                  <a:cubicBezTo>
                    <a:pt x="179" y="1"/>
                    <a:pt x="145" y="1"/>
                    <a:pt x="103" y="1"/>
                  </a:cubicBezTo>
                  <a:close/>
                </a:path>
              </a:pathLst>
            </a:custGeom>
            <a:solidFill>
              <a:schemeClr val="accent2"/>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1719" name="Google Shape;1719;p52"/>
            <p:cNvSpPr/>
            <p:nvPr/>
          </p:nvSpPr>
          <p:spPr>
            <a:xfrm>
              <a:off x="1004541" y="2071055"/>
              <a:ext cx="13025" cy="20541"/>
            </a:xfrm>
            <a:custGeom>
              <a:avLst/>
              <a:gdLst/>
              <a:ahLst/>
              <a:cxnLst/>
              <a:rect l="l" t="t" r="r" b="b"/>
              <a:pathLst>
                <a:path w="383" h="604" extrusionOk="0">
                  <a:moveTo>
                    <a:pt x="102" y="0"/>
                  </a:moveTo>
                  <a:cubicBezTo>
                    <a:pt x="34" y="0"/>
                    <a:pt x="0" y="34"/>
                    <a:pt x="0" y="102"/>
                  </a:cubicBezTo>
                  <a:cubicBezTo>
                    <a:pt x="34" y="213"/>
                    <a:pt x="34" y="281"/>
                    <a:pt x="68" y="357"/>
                  </a:cubicBezTo>
                  <a:cubicBezTo>
                    <a:pt x="102" y="425"/>
                    <a:pt x="136" y="527"/>
                    <a:pt x="170" y="570"/>
                  </a:cubicBezTo>
                  <a:cubicBezTo>
                    <a:pt x="213" y="604"/>
                    <a:pt x="246" y="604"/>
                    <a:pt x="280" y="604"/>
                  </a:cubicBezTo>
                  <a:cubicBezTo>
                    <a:pt x="314" y="604"/>
                    <a:pt x="348" y="604"/>
                    <a:pt x="348" y="527"/>
                  </a:cubicBezTo>
                  <a:cubicBezTo>
                    <a:pt x="382" y="459"/>
                    <a:pt x="348" y="391"/>
                    <a:pt x="314" y="281"/>
                  </a:cubicBezTo>
                  <a:cubicBezTo>
                    <a:pt x="314" y="213"/>
                    <a:pt x="246" y="145"/>
                    <a:pt x="213" y="68"/>
                  </a:cubicBezTo>
                  <a:cubicBezTo>
                    <a:pt x="170" y="0"/>
                    <a:pt x="136" y="0"/>
                    <a:pt x="102" y="0"/>
                  </a:cubicBezTo>
                  <a:close/>
                </a:path>
              </a:pathLst>
            </a:custGeom>
            <a:solidFill>
              <a:schemeClr val="accent2"/>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1720" name="Google Shape;1720;p52"/>
            <p:cNvSpPr/>
            <p:nvPr/>
          </p:nvSpPr>
          <p:spPr>
            <a:xfrm>
              <a:off x="1030829" y="2148184"/>
              <a:ext cx="12141" cy="21697"/>
            </a:xfrm>
            <a:custGeom>
              <a:avLst/>
              <a:gdLst/>
              <a:ahLst/>
              <a:cxnLst/>
              <a:rect l="l" t="t" r="r" b="b"/>
              <a:pathLst>
                <a:path w="357" h="638" extrusionOk="0">
                  <a:moveTo>
                    <a:pt x="145" y="1"/>
                  </a:moveTo>
                  <a:cubicBezTo>
                    <a:pt x="77" y="1"/>
                    <a:pt x="34" y="35"/>
                    <a:pt x="34" y="69"/>
                  </a:cubicBezTo>
                  <a:cubicBezTo>
                    <a:pt x="0" y="170"/>
                    <a:pt x="0" y="315"/>
                    <a:pt x="34" y="383"/>
                  </a:cubicBezTo>
                  <a:cubicBezTo>
                    <a:pt x="77" y="493"/>
                    <a:pt x="145" y="595"/>
                    <a:pt x="247" y="638"/>
                  </a:cubicBezTo>
                  <a:lnTo>
                    <a:pt x="289" y="638"/>
                  </a:lnTo>
                  <a:cubicBezTo>
                    <a:pt x="323" y="638"/>
                    <a:pt x="357" y="638"/>
                    <a:pt x="357" y="561"/>
                  </a:cubicBezTo>
                  <a:cubicBezTo>
                    <a:pt x="357" y="493"/>
                    <a:pt x="323" y="383"/>
                    <a:pt x="289" y="315"/>
                  </a:cubicBezTo>
                  <a:cubicBezTo>
                    <a:pt x="289" y="213"/>
                    <a:pt x="289" y="136"/>
                    <a:pt x="213" y="35"/>
                  </a:cubicBezTo>
                  <a:cubicBezTo>
                    <a:pt x="179" y="1"/>
                    <a:pt x="179" y="1"/>
                    <a:pt x="145" y="1"/>
                  </a:cubicBezTo>
                  <a:close/>
                </a:path>
              </a:pathLst>
            </a:custGeom>
            <a:solidFill>
              <a:schemeClr val="accent2"/>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1721" name="Google Shape;1721;p52"/>
            <p:cNvSpPr/>
            <p:nvPr/>
          </p:nvSpPr>
          <p:spPr>
            <a:xfrm>
              <a:off x="1070686" y="2121624"/>
              <a:ext cx="14487" cy="24009"/>
            </a:xfrm>
            <a:custGeom>
              <a:avLst/>
              <a:gdLst/>
              <a:ahLst/>
              <a:cxnLst/>
              <a:rect l="l" t="t" r="r" b="b"/>
              <a:pathLst>
                <a:path w="426" h="706" extrusionOk="0">
                  <a:moveTo>
                    <a:pt x="68" y="0"/>
                  </a:moveTo>
                  <a:cubicBezTo>
                    <a:pt x="34" y="0"/>
                    <a:pt x="0" y="34"/>
                    <a:pt x="0" y="68"/>
                  </a:cubicBezTo>
                  <a:cubicBezTo>
                    <a:pt x="0" y="178"/>
                    <a:pt x="68" y="280"/>
                    <a:pt x="102" y="391"/>
                  </a:cubicBezTo>
                  <a:cubicBezTo>
                    <a:pt x="102" y="493"/>
                    <a:pt x="102" y="603"/>
                    <a:pt x="213" y="671"/>
                  </a:cubicBezTo>
                  <a:cubicBezTo>
                    <a:pt x="213" y="705"/>
                    <a:pt x="247" y="705"/>
                    <a:pt x="281" y="705"/>
                  </a:cubicBezTo>
                  <a:cubicBezTo>
                    <a:pt x="315" y="705"/>
                    <a:pt x="349" y="705"/>
                    <a:pt x="391" y="671"/>
                  </a:cubicBezTo>
                  <a:cubicBezTo>
                    <a:pt x="425" y="527"/>
                    <a:pt x="349" y="425"/>
                    <a:pt x="315" y="314"/>
                  </a:cubicBezTo>
                  <a:cubicBezTo>
                    <a:pt x="281" y="212"/>
                    <a:pt x="213" y="68"/>
                    <a:pt x="102" y="34"/>
                  </a:cubicBezTo>
                  <a:close/>
                </a:path>
              </a:pathLst>
            </a:custGeom>
            <a:solidFill>
              <a:schemeClr val="accent2"/>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1722" name="Google Shape;1722;p52"/>
            <p:cNvSpPr/>
            <p:nvPr/>
          </p:nvSpPr>
          <p:spPr>
            <a:xfrm>
              <a:off x="1028516" y="2199909"/>
              <a:ext cx="13297" cy="21697"/>
            </a:xfrm>
            <a:custGeom>
              <a:avLst/>
              <a:gdLst/>
              <a:ahLst/>
              <a:cxnLst/>
              <a:rect l="l" t="t" r="r" b="b"/>
              <a:pathLst>
                <a:path w="391" h="638" extrusionOk="0">
                  <a:moveTo>
                    <a:pt x="68" y="0"/>
                  </a:moveTo>
                  <a:cubicBezTo>
                    <a:pt x="34" y="0"/>
                    <a:pt x="0" y="34"/>
                    <a:pt x="0" y="68"/>
                  </a:cubicBezTo>
                  <a:cubicBezTo>
                    <a:pt x="34" y="280"/>
                    <a:pt x="0" y="527"/>
                    <a:pt x="213" y="637"/>
                  </a:cubicBezTo>
                  <a:lnTo>
                    <a:pt x="213" y="637"/>
                  </a:lnTo>
                  <a:cubicBezTo>
                    <a:pt x="247" y="637"/>
                    <a:pt x="281" y="637"/>
                    <a:pt x="281" y="603"/>
                  </a:cubicBezTo>
                  <a:cubicBezTo>
                    <a:pt x="391" y="391"/>
                    <a:pt x="213" y="213"/>
                    <a:pt x="145" y="34"/>
                  </a:cubicBezTo>
                  <a:cubicBezTo>
                    <a:pt x="145" y="0"/>
                    <a:pt x="102" y="0"/>
                    <a:pt x="68" y="0"/>
                  </a:cubicBezTo>
                  <a:close/>
                </a:path>
              </a:pathLst>
            </a:custGeom>
            <a:solidFill>
              <a:schemeClr val="accent2"/>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1723" name="Google Shape;1723;p52"/>
            <p:cNvSpPr/>
            <p:nvPr/>
          </p:nvSpPr>
          <p:spPr>
            <a:xfrm>
              <a:off x="1060858" y="2192666"/>
              <a:ext cx="12175" cy="22853"/>
            </a:xfrm>
            <a:custGeom>
              <a:avLst/>
              <a:gdLst/>
              <a:ahLst/>
              <a:cxnLst/>
              <a:rect l="l" t="t" r="r" b="b"/>
              <a:pathLst>
                <a:path w="358" h="672" extrusionOk="0">
                  <a:moveTo>
                    <a:pt x="77" y="1"/>
                  </a:moveTo>
                  <a:cubicBezTo>
                    <a:pt x="43" y="1"/>
                    <a:pt x="1" y="1"/>
                    <a:pt x="1" y="69"/>
                  </a:cubicBezTo>
                  <a:cubicBezTo>
                    <a:pt x="1" y="137"/>
                    <a:pt x="43" y="247"/>
                    <a:pt x="43" y="349"/>
                  </a:cubicBezTo>
                  <a:cubicBezTo>
                    <a:pt x="77" y="459"/>
                    <a:pt x="77" y="561"/>
                    <a:pt x="145" y="638"/>
                  </a:cubicBezTo>
                  <a:cubicBezTo>
                    <a:pt x="179" y="672"/>
                    <a:pt x="179" y="672"/>
                    <a:pt x="213" y="672"/>
                  </a:cubicBezTo>
                  <a:cubicBezTo>
                    <a:pt x="289" y="672"/>
                    <a:pt x="323" y="638"/>
                    <a:pt x="357" y="604"/>
                  </a:cubicBezTo>
                  <a:cubicBezTo>
                    <a:pt x="357" y="493"/>
                    <a:pt x="323" y="392"/>
                    <a:pt x="289" y="281"/>
                  </a:cubicBezTo>
                  <a:cubicBezTo>
                    <a:pt x="255" y="179"/>
                    <a:pt x="179" y="69"/>
                    <a:pt x="111" y="1"/>
                  </a:cubicBezTo>
                  <a:close/>
                </a:path>
              </a:pathLst>
            </a:custGeom>
            <a:solidFill>
              <a:schemeClr val="accent2"/>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1724" name="Google Shape;1724;p52"/>
            <p:cNvSpPr/>
            <p:nvPr/>
          </p:nvSpPr>
          <p:spPr>
            <a:xfrm>
              <a:off x="1098402" y="2181681"/>
              <a:ext cx="13059" cy="21731"/>
            </a:xfrm>
            <a:custGeom>
              <a:avLst/>
              <a:gdLst/>
              <a:ahLst/>
              <a:cxnLst/>
              <a:rect l="l" t="t" r="r" b="b"/>
              <a:pathLst>
                <a:path w="384" h="639" extrusionOk="0">
                  <a:moveTo>
                    <a:pt x="103" y="1"/>
                  </a:moveTo>
                  <a:cubicBezTo>
                    <a:pt x="35" y="1"/>
                    <a:pt x="1" y="35"/>
                    <a:pt x="1" y="111"/>
                  </a:cubicBezTo>
                  <a:cubicBezTo>
                    <a:pt x="1" y="179"/>
                    <a:pt x="35" y="290"/>
                    <a:pt x="35" y="392"/>
                  </a:cubicBezTo>
                  <a:cubicBezTo>
                    <a:pt x="69" y="460"/>
                    <a:pt x="69" y="570"/>
                    <a:pt x="171" y="638"/>
                  </a:cubicBezTo>
                  <a:lnTo>
                    <a:pt x="247" y="638"/>
                  </a:lnTo>
                  <a:cubicBezTo>
                    <a:pt x="281" y="638"/>
                    <a:pt x="315" y="604"/>
                    <a:pt x="349" y="570"/>
                  </a:cubicBezTo>
                  <a:cubicBezTo>
                    <a:pt x="383" y="502"/>
                    <a:pt x="349" y="392"/>
                    <a:pt x="315" y="290"/>
                  </a:cubicBezTo>
                  <a:cubicBezTo>
                    <a:pt x="281" y="213"/>
                    <a:pt x="213" y="145"/>
                    <a:pt x="171" y="35"/>
                  </a:cubicBezTo>
                  <a:cubicBezTo>
                    <a:pt x="137" y="35"/>
                    <a:pt x="103" y="1"/>
                    <a:pt x="103" y="1"/>
                  </a:cubicBezTo>
                  <a:close/>
                </a:path>
              </a:pathLst>
            </a:custGeom>
            <a:solidFill>
              <a:schemeClr val="accent2"/>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1725" name="Google Shape;1725;p52"/>
            <p:cNvSpPr/>
            <p:nvPr/>
          </p:nvSpPr>
          <p:spPr>
            <a:xfrm>
              <a:off x="1098402" y="2256532"/>
              <a:ext cx="15643" cy="26322"/>
            </a:xfrm>
            <a:custGeom>
              <a:avLst/>
              <a:gdLst/>
              <a:ahLst/>
              <a:cxnLst/>
              <a:rect l="l" t="t" r="r" b="b"/>
              <a:pathLst>
                <a:path w="460" h="774" extrusionOk="0">
                  <a:moveTo>
                    <a:pt x="103" y="0"/>
                  </a:moveTo>
                  <a:cubicBezTo>
                    <a:pt x="35" y="0"/>
                    <a:pt x="1" y="68"/>
                    <a:pt x="1" y="102"/>
                  </a:cubicBezTo>
                  <a:cubicBezTo>
                    <a:pt x="35" y="246"/>
                    <a:pt x="35" y="348"/>
                    <a:pt x="103" y="459"/>
                  </a:cubicBezTo>
                  <a:cubicBezTo>
                    <a:pt x="137" y="561"/>
                    <a:pt x="137" y="705"/>
                    <a:pt x="247" y="773"/>
                  </a:cubicBezTo>
                  <a:lnTo>
                    <a:pt x="315" y="773"/>
                  </a:lnTo>
                  <a:cubicBezTo>
                    <a:pt x="383" y="773"/>
                    <a:pt x="426" y="739"/>
                    <a:pt x="426" y="671"/>
                  </a:cubicBezTo>
                  <a:cubicBezTo>
                    <a:pt x="460" y="561"/>
                    <a:pt x="383" y="459"/>
                    <a:pt x="315" y="348"/>
                  </a:cubicBezTo>
                  <a:cubicBezTo>
                    <a:pt x="281" y="246"/>
                    <a:pt x="213" y="136"/>
                    <a:pt x="171" y="34"/>
                  </a:cubicBezTo>
                  <a:cubicBezTo>
                    <a:pt x="137" y="0"/>
                    <a:pt x="137" y="0"/>
                    <a:pt x="103" y="0"/>
                  </a:cubicBezTo>
                  <a:close/>
                </a:path>
              </a:pathLst>
            </a:custGeom>
            <a:solidFill>
              <a:schemeClr val="accent2"/>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1726" name="Google Shape;1726;p52"/>
            <p:cNvSpPr/>
            <p:nvPr/>
          </p:nvSpPr>
          <p:spPr>
            <a:xfrm>
              <a:off x="1136830" y="2239460"/>
              <a:ext cx="12175" cy="21731"/>
            </a:xfrm>
            <a:custGeom>
              <a:avLst/>
              <a:gdLst/>
              <a:ahLst/>
              <a:cxnLst/>
              <a:rect l="l" t="t" r="r" b="b"/>
              <a:pathLst>
                <a:path w="358" h="639" extrusionOk="0">
                  <a:moveTo>
                    <a:pt x="69" y="1"/>
                  </a:moveTo>
                  <a:cubicBezTo>
                    <a:pt x="35" y="1"/>
                    <a:pt x="1" y="35"/>
                    <a:pt x="1" y="111"/>
                  </a:cubicBezTo>
                  <a:cubicBezTo>
                    <a:pt x="1" y="213"/>
                    <a:pt x="1" y="290"/>
                    <a:pt x="35" y="392"/>
                  </a:cubicBezTo>
                  <a:cubicBezTo>
                    <a:pt x="69" y="502"/>
                    <a:pt x="69" y="570"/>
                    <a:pt x="179" y="638"/>
                  </a:cubicBezTo>
                  <a:lnTo>
                    <a:pt x="213" y="638"/>
                  </a:lnTo>
                  <a:cubicBezTo>
                    <a:pt x="247" y="638"/>
                    <a:pt x="315" y="604"/>
                    <a:pt x="315" y="570"/>
                  </a:cubicBezTo>
                  <a:cubicBezTo>
                    <a:pt x="358" y="460"/>
                    <a:pt x="281" y="426"/>
                    <a:pt x="247" y="324"/>
                  </a:cubicBezTo>
                  <a:cubicBezTo>
                    <a:pt x="213" y="247"/>
                    <a:pt x="179" y="145"/>
                    <a:pt x="145" y="77"/>
                  </a:cubicBezTo>
                  <a:cubicBezTo>
                    <a:pt x="145" y="35"/>
                    <a:pt x="103" y="1"/>
                    <a:pt x="69" y="1"/>
                  </a:cubicBezTo>
                  <a:close/>
                </a:path>
              </a:pathLst>
            </a:custGeom>
            <a:solidFill>
              <a:schemeClr val="accent2"/>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1727" name="Google Shape;1727;p52"/>
            <p:cNvSpPr/>
            <p:nvPr/>
          </p:nvSpPr>
          <p:spPr>
            <a:xfrm>
              <a:off x="1127308" y="2324989"/>
              <a:ext cx="8400" cy="16800"/>
            </a:xfrm>
            <a:custGeom>
              <a:avLst/>
              <a:gdLst/>
              <a:ahLst/>
              <a:cxnLst/>
              <a:rect l="l" t="t" r="r" b="b"/>
              <a:pathLst>
                <a:path w="247" h="494" extrusionOk="0">
                  <a:moveTo>
                    <a:pt x="68" y="0"/>
                  </a:moveTo>
                  <a:cubicBezTo>
                    <a:pt x="34" y="0"/>
                    <a:pt x="0" y="34"/>
                    <a:pt x="0" y="68"/>
                  </a:cubicBezTo>
                  <a:cubicBezTo>
                    <a:pt x="34" y="179"/>
                    <a:pt x="68" y="323"/>
                    <a:pt x="102" y="459"/>
                  </a:cubicBezTo>
                  <a:cubicBezTo>
                    <a:pt x="136" y="493"/>
                    <a:pt x="136" y="493"/>
                    <a:pt x="170" y="493"/>
                  </a:cubicBezTo>
                  <a:cubicBezTo>
                    <a:pt x="213" y="493"/>
                    <a:pt x="247" y="459"/>
                    <a:pt x="247" y="425"/>
                  </a:cubicBezTo>
                  <a:lnTo>
                    <a:pt x="102" y="34"/>
                  </a:lnTo>
                  <a:cubicBezTo>
                    <a:pt x="102" y="0"/>
                    <a:pt x="68" y="0"/>
                    <a:pt x="68" y="0"/>
                  </a:cubicBezTo>
                  <a:close/>
                </a:path>
              </a:pathLst>
            </a:custGeom>
            <a:solidFill>
              <a:schemeClr val="accent2"/>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1728" name="Google Shape;1728;p52"/>
            <p:cNvSpPr/>
            <p:nvPr/>
          </p:nvSpPr>
          <p:spPr>
            <a:xfrm>
              <a:off x="1152440" y="2308223"/>
              <a:ext cx="14487" cy="30097"/>
            </a:xfrm>
            <a:custGeom>
              <a:avLst/>
              <a:gdLst/>
              <a:ahLst/>
              <a:cxnLst/>
              <a:rect l="l" t="t" r="r" b="b"/>
              <a:pathLst>
                <a:path w="426" h="885" extrusionOk="0">
                  <a:moveTo>
                    <a:pt x="145" y="1"/>
                  </a:moveTo>
                  <a:cubicBezTo>
                    <a:pt x="111" y="1"/>
                    <a:pt x="34" y="35"/>
                    <a:pt x="34" y="103"/>
                  </a:cubicBezTo>
                  <a:cubicBezTo>
                    <a:pt x="34" y="349"/>
                    <a:pt x="1" y="672"/>
                    <a:pt x="213" y="850"/>
                  </a:cubicBezTo>
                  <a:cubicBezTo>
                    <a:pt x="247" y="850"/>
                    <a:pt x="247" y="884"/>
                    <a:pt x="281" y="884"/>
                  </a:cubicBezTo>
                  <a:cubicBezTo>
                    <a:pt x="357" y="884"/>
                    <a:pt x="391" y="816"/>
                    <a:pt x="391" y="774"/>
                  </a:cubicBezTo>
                  <a:cubicBezTo>
                    <a:pt x="425" y="527"/>
                    <a:pt x="281" y="315"/>
                    <a:pt x="281" y="103"/>
                  </a:cubicBezTo>
                  <a:cubicBezTo>
                    <a:pt x="281" y="35"/>
                    <a:pt x="213" y="1"/>
                    <a:pt x="145" y="1"/>
                  </a:cubicBezTo>
                  <a:close/>
                </a:path>
              </a:pathLst>
            </a:custGeom>
            <a:solidFill>
              <a:schemeClr val="accent2"/>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1729" name="Google Shape;1729;p52"/>
            <p:cNvSpPr/>
            <p:nvPr/>
          </p:nvSpPr>
          <p:spPr>
            <a:xfrm>
              <a:off x="1172946" y="2406743"/>
              <a:ext cx="14487" cy="26594"/>
            </a:xfrm>
            <a:custGeom>
              <a:avLst/>
              <a:gdLst/>
              <a:ahLst/>
              <a:cxnLst/>
              <a:rect l="l" t="t" r="r" b="b"/>
              <a:pathLst>
                <a:path w="426" h="782" extrusionOk="0">
                  <a:moveTo>
                    <a:pt x="103" y="0"/>
                  </a:moveTo>
                  <a:cubicBezTo>
                    <a:pt x="35" y="0"/>
                    <a:pt x="1" y="43"/>
                    <a:pt x="1" y="111"/>
                  </a:cubicBezTo>
                  <a:cubicBezTo>
                    <a:pt x="1" y="255"/>
                    <a:pt x="35" y="357"/>
                    <a:pt x="35" y="502"/>
                  </a:cubicBezTo>
                  <a:cubicBezTo>
                    <a:pt x="35" y="604"/>
                    <a:pt x="35" y="714"/>
                    <a:pt x="145" y="782"/>
                  </a:cubicBezTo>
                  <a:lnTo>
                    <a:pt x="179" y="782"/>
                  </a:lnTo>
                  <a:cubicBezTo>
                    <a:pt x="213" y="782"/>
                    <a:pt x="247" y="782"/>
                    <a:pt x="247" y="748"/>
                  </a:cubicBezTo>
                  <a:cubicBezTo>
                    <a:pt x="425" y="604"/>
                    <a:pt x="247" y="255"/>
                    <a:pt x="179" y="77"/>
                  </a:cubicBezTo>
                  <a:cubicBezTo>
                    <a:pt x="179" y="0"/>
                    <a:pt x="145" y="0"/>
                    <a:pt x="103" y="0"/>
                  </a:cubicBezTo>
                  <a:close/>
                </a:path>
              </a:pathLst>
            </a:custGeom>
            <a:solidFill>
              <a:schemeClr val="accent2"/>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1730" name="Google Shape;1730;p52"/>
            <p:cNvSpPr/>
            <p:nvPr/>
          </p:nvSpPr>
          <p:spPr>
            <a:xfrm>
              <a:off x="1137987" y="2385080"/>
              <a:ext cx="11018" cy="24281"/>
            </a:xfrm>
            <a:custGeom>
              <a:avLst/>
              <a:gdLst/>
              <a:ahLst/>
              <a:cxnLst/>
              <a:rect l="l" t="t" r="r" b="b"/>
              <a:pathLst>
                <a:path w="324" h="714" extrusionOk="0">
                  <a:moveTo>
                    <a:pt x="69" y="0"/>
                  </a:moveTo>
                  <a:cubicBezTo>
                    <a:pt x="35" y="0"/>
                    <a:pt x="1" y="43"/>
                    <a:pt x="1" y="77"/>
                  </a:cubicBezTo>
                  <a:cubicBezTo>
                    <a:pt x="69" y="289"/>
                    <a:pt x="69" y="502"/>
                    <a:pt x="179" y="680"/>
                  </a:cubicBezTo>
                  <a:cubicBezTo>
                    <a:pt x="213" y="714"/>
                    <a:pt x="213" y="714"/>
                    <a:pt x="247" y="714"/>
                  </a:cubicBezTo>
                  <a:cubicBezTo>
                    <a:pt x="281" y="714"/>
                    <a:pt x="324" y="680"/>
                    <a:pt x="324" y="637"/>
                  </a:cubicBezTo>
                  <a:cubicBezTo>
                    <a:pt x="324" y="425"/>
                    <a:pt x="213" y="255"/>
                    <a:pt x="145" y="43"/>
                  </a:cubicBezTo>
                  <a:cubicBezTo>
                    <a:pt x="145" y="0"/>
                    <a:pt x="111" y="0"/>
                    <a:pt x="69" y="0"/>
                  </a:cubicBezTo>
                  <a:close/>
                </a:path>
              </a:pathLst>
            </a:custGeom>
            <a:solidFill>
              <a:schemeClr val="accent2"/>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1731" name="Google Shape;1731;p52"/>
            <p:cNvSpPr/>
            <p:nvPr/>
          </p:nvSpPr>
          <p:spPr>
            <a:xfrm>
              <a:off x="1168049" y="2476662"/>
              <a:ext cx="8400" cy="15609"/>
            </a:xfrm>
            <a:custGeom>
              <a:avLst/>
              <a:gdLst/>
              <a:ahLst/>
              <a:cxnLst/>
              <a:rect l="l" t="t" r="r" b="b"/>
              <a:pathLst>
                <a:path w="247" h="459" extrusionOk="0">
                  <a:moveTo>
                    <a:pt x="111" y="0"/>
                  </a:moveTo>
                  <a:cubicBezTo>
                    <a:pt x="34" y="0"/>
                    <a:pt x="0" y="34"/>
                    <a:pt x="34" y="68"/>
                  </a:cubicBezTo>
                  <a:cubicBezTo>
                    <a:pt x="34" y="145"/>
                    <a:pt x="77" y="179"/>
                    <a:pt x="77" y="247"/>
                  </a:cubicBezTo>
                  <a:cubicBezTo>
                    <a:pt x="77" y="323"/>
                    <a:pt x="34" y="357"/>
                    <a:pt x="77" y="425"/>
                  </a:cubicBezTo>
                  <a:cubicBezTo>
                    <a:pt x="111" y="425"/>
                    <a:pt x="145" y="459"/>
                    <a:pt x="145" y="459"/>
                  </a:cubicBezTo>
                  <a:cubicBezTo>
                    <a:pt x="179" y="459"/>
                    <a:pt x="213" y="459"/>
                    <a:pt x="213" y="425"/>
                  </a:cubicBezTo>
                  <a:cubicBezTo>
                    <a:pt x="247" y="357"/>
                    <a:pt x="247" y="323"/>
                    <a:pt x="247" y="213"/>
                  </a:cubicBezTo>
                  <a:cubicBezTo>
                    <a:pt x="213" y="179"/>
                    <a:pt x="179" y="111"/>
                    <a:pt x="145" y="34"/>
                  </a:cubicBezTo>
                  <a:cubicBezTo>
                    <a:pt x="145" y="0"/>
                    <a:pt x="111" y="0"/>
                    <a:pt x="111" y="0"/>
                  </a:cubicBezTo>
                  <a:close/>
                </a:path>
              </a:pathLst>
            </a:custGeom>
            <a:solidFill>
              <a:schemeClr val="accent2"/>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1732" name="Google Shape;1732;p52"/>
            <p:cNvSpPr/>
            <p:nvPr/>
          </p:nvSpPr>
          <p:spPr>
            <a:xfrm>
              <a:off x="915271" y="2448912"/>
              <a:ext cx="11018" cy="22853"/>
            </a:xfrm>
            <a:custGeom>
              <a:avLst/>
              <a:gdLst/>
              <a:ahLst/>
              <a:cxnLst/>
              <a:rect l="l" t="t" r="r" b="b"/>
              <a:pathLst>
                <a:path w="324" h="672" extrusionOk="0">
                  <a:moveTo>
                    <a:pt x="111" y="1"/>
                  </a:moveTo>
                  <a:cubicBezTo>
                    <a:pt x="34" y="1"/>
                    <a:pt x="0" y="35"/>
                    <a:pt x="0" y="111"/>
                  </a:cubicBezTo>
                  <a:cubicBezTo>
                    <a:pt x="0" y="290"/>
                    <a:pt x="0" y="604"/>
                    <a:pt x="213" y="672"/>
                  </a:cubicBezTo>
                  <a:lnTo>
                    <a:pt x="247" y="672"/>
                  </a:lnTo>
                  <a:cubicBezTo>
                    <a:pt x="247" y="672"/>
                    <a:pt x="289" y="638"/>
                    <a:pt x="289" y="604"/>
                  </a:cubicBezTo>
                  <a:cubicBezTo>
                    <a:pt x="323" y="536"/>
                    <a:pt x="323" y="425"/>
                    <a:pt x="289" y="357"/>
                  </a:cubicBezTo>
                  <a:cubicBezTo>
                    <a:pt x="213" y="247"/>
                    <a:pt x="213" y="179"/>
                    <a:pt x="179" y="77"/>
                  </a:cubicBezTo>
                  <a:cubicBezTo>
                    <a:pt x="179" y="35"/>
                    <a:pt x="145" y="1"/>
                    <a:pt x="111" y="1"/>
                  </a:cubicBezTo>
                  <a:close/>
                </a:path>
              </a:pathLst>
            </a:custGeom>
            <a:solidFill>
              <a:schemeClr val="accent2"/>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1733" name="Google Shape;1733;p52"/>
            <p:cNvSpPr/>
            <p:nvPr/>
          </p:nvSpPr>
          <p:spPr>
            <a:xfrm>
              <a:off x="940675" y="2416571"/>
              <a:ext cx="13331" cy="21697"/>
            </a:xfrm>
            <a:custGeom>
              <a:avLst/>
              <a:gdLst/>
              <a:ahLst/>
              <a:cxnLst/>
              <a:rect l="l" t="t" r="r" b="b"/>
              <a:pathLst>
                <a:path w="392" h="638" extrusionOk="0">
                  <a:moveTo>
                    <a:pt x="103" y="0"/>
                  </a:moveTo>
                  <a:cubicBezTo>
                    <a:pt x="35" y="0"/>
                    <a:pt x="1" y="34"/>
                    <a:pt x="1" y="68"/>
                  </a:cubicBezTo>
                  <a:cubicBezTo>
                    <a:pt x="1" y="179"/>
                    <a:pt x="35" y="281"/>
                    <a:pt x="69" y="391"/>
                  </a:cubicBezTo>
                  <a:cubicBezTo>
                    <a:pt x="103" y="459"/>
                    <a:pt x="137" y="561"/>
                    <a:pt x="213" y="637"/>
                  </a:cubicBezTo>
                  <a:lnTo>
                    <a:pt x="281" y="637"/>
                  </a:lnTo>
                  <a:cubicBezTo>
                    <a:pt x="315" y="637"/>
                    <a:pt x="392" y="637"/>
                    <a:pt x="392" y="561"/>
                  </a:cubicBezTo>
                  <a:cubicBezTo>
                    <a:pt x="392" y="459"/>
                    <a:pt x="349" y="349"/>
                    <a:pt x="315" y="281"/>
                  </a:cubicBezTo>
                  <a:cubicBezTo>
                    <a:pt x="247" y="213"/>
                    <a:pt x="213" y="102"/>
                    <a:pt x="137" y="34"/>
                  </a:cubicBezTo>
                  <a:close/>
                </a:path>
              </a:pathLst>
            </a:custGeom>
            <a:solidFill>
              <a:schemeClr val="accent2"/>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1734" name="Google Shape;1734;p52"/>
            <p:cNvSpPr/>
            <p:nvPr/>
          </p:nvSpPr>
          <p:spPr>
            <a:xfrm>
              <a:off x="951387" y="2530972"/>
              <a:ext cx="17072" cy="22853"/>
            </a:xfrm>
            <a:custGeom>
              <a:avLst/>
              <a:gdLst/>
              <a:ahLst/>
              <a:cxnLst/>
              <a:rect l="l" t="t" r="r" b="b"/>
              <a:pathLst>
                <a:path w="502" h="672" extrusionOk="0">
                  <a:moveTo>
                    <a:pt x="34" y="0"/>
                  </a:moveTo>
                  <a:cubicBezTo>
                    <a:pt x="34" y="0"/>
                    <a:pt x="0" y="0"/>
                    <a:pt x="34" y="0"/>
                  </a:cubicBezTo>
                  <a:cubicBezTo>
                    <a:pt x="34" y="213"/>
                    <a:pt x="77" y="382"/>
                    <a:pt x="145" y="561"/>
                  </a:cubicBezTo>
                  <a:cubicBezTo>
                    <a:pt x="178" y="637"/>
                    <a:pt x="212" y="671"/>
                    <a:pt x="289" y="671"/>
                  </a:cubicBezTo>
                  <a:cubicBezTo>
                    <a:pt x="391" y="671"/>
                    <a:pt x="501" y="561"/>
                    <a:pt x="425" y="425"/>
                  </a:cubicBezTo>
                  <a:cubicBezTo>
                    <a:pt x="323" y="281"/>
                    <a:pt x="212" y="136"/>
                    <a:pt x="77" y="0"/>
                  </a:cubicBezTo>
                  <a:close/>
                </a:path>
              </a:pathLst>
            </a:custGeom>
            <a:solidFill>
              <a:schemeClr val="accent2"/>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1735" name="Google Shape;1735;p52"/>
            <p:cNvSpPr/>
            <p:nvPr/>
          </p:nvSpPr>
          <p:spPr>
            <a:xfrm>
              <a:off x="962338" y="2496013"/>
              <a:ext cx="20575" cy="27750"/>
            </a:xfrm>
            <a:custGeom>
              <a:avLst/>
              <a:gdLst/>
              <a:ahLst/>
              <a:cxnLst/>
              <a:rect l="l" t="t" r="r" b="b"/>
              <a:pathLst>
                <a:path w="605" h="816" extrusionOk="0">
                  <a:moveTo>
                    <a:pt x="103" y="0"/>
                  </a:moveTo>
                  <a:cubicBezTo>
                    <a:pt x="69" y="0"/>
                    <a:pt x="1" y="68"/>
                    <a:pt x="35" y="102"/>
                  </a:cubicBezTo>
                  <a:cubicBezTo>
                    <a:pt x="69" y="247"/>
                    <a:pt x="137" y="391"/>
                    <a:pt x="213" y="493"/>
                  </a:cubicBezTo>
                  <a:cubicBezTo>
                    <a:pt x="247" y="637"/>
                    <a:pt x="349" y="739"/>
                    <a:pt x="460" y="816"/>
                  </a:cubicBezTo>
                  <a:lnTo>
                    <a:pt x="494" y="816"/>
                  </a:lnTo>
                  <a:cubicBezTo>
                    <a:pt x="528" y="816"/>
                    <a:pt x="562" y="773"/>
                    <a:pt x="562" y="739"/>
                  </a:cubicBezTo>
                  <a:cubicBezTo>
                    <a:pt x="604" y="603"/>
                    <a:pt x="528" y="459"/>
                    <a:pt x="460" y="349"/>
                  </a:cubicBezTo>
                  <a:cubicBezTo>
                    <a:pt x="349" y="247"/>
                    <a:pt x="281" y="136"/>
                    <a:pt x="179" y="34"/>
                  </a:cubicBezTo>
                  <a:cubicBezTo>
                    <a:pt x="137" y="34"/>
                    <a:pt x="137" y="0"/>
                    <a:pt x="103" y="0"/>
                  </a:cubicBezTo>
                  <a:close/>
                </a:path>
              </a:pathLst>
            </a:custGeom>
            <a:solidFill>
              <a:schemeClr val="accent2"/>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1736" name="Google Shape;1736;p52"/>
            <p:cNvSpPr/>
            <p:nvPr/>
          </p:nvSpPr>
          <p:spPr>
            <a:xfrm>
              <a:off x="976791" y="2633233"/>
              <a:ext cx="22853" cy="21697"/>
            </a:xfrm>
            <a:custGeom>
              <a:avLst/>
              <a:gdLst/>
              <a:ahLst/>
              <a:cxnLst/>
              <a:rect l="l" t="t" r="r" b="b"/>
              <a:pathLst>
                <a:path w="672" h="638" extrusionOk="0">
                  <a:moveTo>
                    <a:pt x="103" y="0"/>
                  </a:moveTo>
                  <a:cubicBezTo>
                    <a:pt x="35" y="0"/>
                    <a:pt x="1" y="68"/>
                    <a:pt x="35" y="136"/>
                  </a:cubicBezTo>
                  <a:cubicBezTo>
                    <a:pt x="137" y="247"/>
                    <a:pt x="213" y="349"/>
                    <a:pt x="315" y="493"/>
                  </a:cubicBezTo>
                  <a:cubicBezTo>
                    <a:pt x="349" y="527"/>
                    <a:pt x="425" y="638"/>
                    <a:pt x="527" y="638"/>
                  </a:cubicBezTo>
                  <a:cubicBezTo>
                    <a:pt x="527" y="638"/>
                    <a:pt x="561" y="604"/>
                    <a:pt x="604" y="604"/>
                  </a:cubicBezTo>
                  <a:cubicBezTo>
                    <a:pt x="672" y="493"/>
                    <a:pt x="527" y="349"/>
                    <a:pt x="493" y="315"/>
                  </a:cubicBezTo>
                  <a:cubicBezTo>
                    <a:pt x="349" y="213"/>
                    <a:pt x="247" y="136"/>
                    <a:pt x="137" y="34"/>
                  </a:cubicBezTo>
                  <a:close/>
                </a:path>
              </a:pathLst>
            </a:custGeom>
            <a:solidFill>
              <a:schemeClr val="accent2"/>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1737" name="Google Shape;1737;p52"/>
            <p:cNvSpPr/>
            <p:nvPr/>
          </p:nvSpPr>
          <p:spPr>
            <a:xfrm>
              <a:off x="987469" y="2593376"/>
              <a:ext cx="24315" cy="26594"/>
            </a:xfrm>
            <a:custGeom>
              <a:avLst/>
              <a:gdLst/>
              <a:ahLst/>
              <a:cxnLst/>
              <a:rect l="l" t="t" r="r" b="b"/>
              <a:pathLst>
                <a:path w="715" h="782" extrusionOk="0">
                  <a:moveTo>
                    <a:pt x="145" y="0"/>
                  </a:moveTo>
                  <a:cubicBezTo>
                    <a:pt x="77" y="0"/>
                    <a:pt x="1" y="77"/>
                    <a:pt x="77" y="145"/>
                  </a:cubicBezTo>
                  <a:cubicBezTo>
                    <a:pt x="213" y="357"/>
                    <a:pt x="358" y="637"/>
                    <a:pt x="570" y="782"/>
                  </a:cubicBezTo>
                  <a:lnTo>
                    <a:pt x="604" y="782"/>
                  </a:lnTo>
                  <a:cubicBezTo>
                    <a:pt x="672" y="782"/>
                    <a:pt x="715" y="748"/>
                    <a:pt x="672" y="714"/>
                  </a:cubicBezTo>
                  <a:cubicBezTo>
                    <a:pt x="604" y="425"/>
                    <a:pt x="358" y="246"/>
                    <a:pt x="179" y="34"/>
                  </a:cubicBezTo>
                  <a:cubicBezTo>
                    <a:pt x="179" y="0"/>
                    <a:pt x="145" y="0"/>
                    <a:pt x="145" y="0"/>
                  </a:cubicBezTo>
                  <a:close/>
                </a:path>
              </a:pathLst>
            </a:custGeom>
            <a:solidFill>
              <a:schemeClr val="accent2"/>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1738" name="Google Shape;1738;p52"/>
            <p:cNvSpPr/>
            <p:nvPr/>
          </p:nvSpPr>
          <p:spPr>
            <a:xfrm>
              <a:off x="1021273" y="2672818"/>
              <a:ext cx="17956" cy="20541"/>
            </a:xfrm>
            <a:custGeom>
              <a:avLst/>
              <a:gdLst/>
              <a:ahLst/>
              <a:cxnLst/>
              <a:rect l="l" t="t" r="r" b="b"/>
              <a:pathLst>
                <a:path w="528" h="604" extrusionOk="0">
                  <a:moveTo>
                    <a:pt x="103" y="0"/>
                  </a:moveTo>
                  <a:cubicBezTo>
                    <a:pt x="35" y="0"/>
                    <a:pt x="1" y="77"/>
                    <a:pt x="1" y="111"/>
                  </a:cubicBezTo>
                  <a:cubicBezTo>
                    <a:pt x="35" y="213"/>
                    <a:pt x="103" y="323"/>
                    <a:pt x="145" y="391"/>
                  </a:cubicBezTo>
                  <a:cubicBezTo>
                    <a:pt x="213" y="501"/>
                    <a:pt x="281" y="569"/>
                    <a:pt x="392" y="603"/>
                  </a:cubicBezTo>
                  <a:lnTo>
                    <a:pt x="426" y="603"/>
                  </a:lnTo>
                  <a:cubicBezTo>
                    <a:pt x="494" y="603"/>
                    <a:pt x="528" y="569"/>
                    <a:pt x="528" y="501"/>
                  </a:cubicBezTo>
                  <a:cubicBezTo>
                    <a:pt x="528" y="357"/>
                    <a:pt x="460" y="289"/>
                    <a:pt x="358" y="213"/>
                  </a:cubicBezTo>
                  <a:cubicBezTo>
                    <a:pt x="281" y="145"/>
                    <a:pt x="213" y="34"/>
                    <a:pt x="145" y="0"/>
                  </a:cubicBezTo>
                  <a:close/>
                </a:path>
              </a:pathLst>
            </a:custGeom>
            <a:solidFill>
              <a:schemeClr val="accent2"/>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1739" name="Google Shape;1739;p52"/>
            <p:cNvSpPr/>
            <p:nvPr/>
          </p:nvSpPr>
          <p:spPr>
            <a:xfrm>
              <a:off x="926256" y="2543963"/>
              <a:ext cx="11869" cy="23159"/>
            </a:xfrm>
            <a:custGeom>
              <a:avLst/>
              <a:gdLst/>
              <a:ahLst/>
              <a:cxnLst/>
              <a:rect l="l" t="t" r="r" b="b"/>
              <a:pathLst>
                <a:path w="349" h="681" extrusionOk="0">
                  <a:moveTo>
                    <a:pt x="68" y="0"/>
                  </a:moveTo>
                  <a:cubicBezTo>
                    <a:pt x="34" y="0"/>
                    <a:pt x="0" y="43"/>
                    <a:pt x="0" y="77"/>
                  </a:cubicBezTo>
                  <a:cubicBezTo>
                    <a:pt x="0" y="289"/>
                    <a:pt x="0" y="536"/>
                    <a:pt x="178" y="638"/>
                  </a:cubicBezTo>
                  <a:lnTo>
                    <a:pt x="212" y="680"/>
                  </a:lnTo>
                  <a:cubicBezTo>
                    <a:pt x="246" y="680"/>
                    <a:pt x="280" y="638"/>
                    <a:pt x="280" y="604"/>
                  </a:cubicBezTo>
                  <a:cubicBezTo>
                    <a:pt x="348" y="425"/>
                    <a:pt x="212" y="255"/>
                    <a:pt x="136" y="77"/>
                  </a:cubicBezTo>
                  <a:cubicBezTo>
                    <a:pt x="136" y="43"/>
                    <a:pt x="102" y="0"/>
                    <a:pt x="68" y="0"/>
                  </a:cubicBezTo>
                  <a:close/>
                </a:path>
              </a:pathLst>
            </a:custGeom>
            <a:solidFill>
              <a:schemeClr val="accent2"/>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1740" name="Google Shape;1740;p52"/>
            <p:cNvSpPr/>
            <p:nvPr/>
          </p:nvSpPr>
          <p:spPr>
            <a:xfrm>
              <a:off x="861234" y="2500638"/>
              <a:ext cx="15643" cy="18228"/>
            </a:xfrm>
            <a:custGeom>
              <a:avLst/>
              <a:gdLst/>
              <a:ahLst/>
              <a:cxnLst/>
              <a:rect l="l" t="t" r="r" b="b"/>
              <a:pathLst>
                <a:path w="460" h="536" extrusionOk="0">
                  <a:moveTo>
                    <a:pt x="137" y="0"/>
                  </a:moveTo>
                  <a:cubicBezTo>
                    <a:pt x="69" y="0"/>
                    <a:pt x="1" y="77"/>
                    <a:pt x="35" y="145"/>
                  </a:cubicBezTo>
                  <a:cubicBezTo>
                    <a:pt x="69" y="213"/>
                    <a:pt x="103" y="289"/>
                    <a:pt x="137" y="357"/>
                  </a:cubicBezTo>
                  <a:cubicBezTo>
                    <a:pt x="137" y="425"/>
                    <a:pt x="179" y="535"/>
                    <a:pt x="281" y="535"/>
                  </a:cubicBezTo>
                  <a:lnTo>
                    <a:pt x="315" y="535"/>
                  </a:lnTo>
                  <a:cubicBezTo>
                    <a:pt x="349" y="535"/>
                    <a:pt x="391" y="535"/>
                    <a:pt x="425" y="501"/>
                  </a:cubicBezTo>
                  <a:cubicBezTo>
                    <a:pt x="459" y="391"/>
                    <a:pt x="425" y="323"/>
                    <a:pt x="349" y="255"/>
                  </a:cubicBezTo>
                  <a:cubicBezTo>
                    <a:pt x="315" y="179"/>
                    <a:pt x="247" y="111"/>
                    <a:pt x="213" y="43"/>
                  </a:cubicBezTo>
                  <a:cubicBezTo>
                    <a:pt x="213" y="0"/>
                    <a:pt x="179" y="0"/>
                    <a:pt x="137" y="0"/>
                  </a:cubicBezTo>
                  <a:close/>
                </a:path>
              </a:pathLst>
            </a:custGeom>
            <a:solidFill>
              <a:schemeClr val="accent2"/>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1741" name="Google Shape;1741;p52"/>
            <p:cNvSpPr/>
            <p:nvPr/>
          </p:nvSpPr>
          <p:spPr>
            <a:xfrm>
              <a:off x="852868" y="2457312"/>
              <a:ext cx="15643" cy="21697"/>
            </a:xfrm>
            <a:custGeom>
              <a:avLst/>
              <a:gdLst/>
              <a:ahLst/>
              <a:cxnLst/>
              <a:rect l="l" t="t" r="r" b="b"/>
              <a:pathLst>
                <a:path w="460" h="638" extrusionOk="0">
                  <a:moveTo>
                    <a:pt x="136" y="0"/>
                  </a:moveTo>
                  <a:cubicBezTo>
                    <a:pt x="68" y="0"/>
                    <a:pt x="0" y="76"/>
                    <a:pt x="34" y="144"/>
                  </a:cubicBezTo>
                  <a:cubicBezTo>
                    <a:pt x="68" y="323"/>
                    <a:pt x="102" y="569"/>
                    <a:pt x="281" y="637"/>
                  </a:cubicBezTo>
                  <a:lnTo>
                    <a:pt x="315" y="637"/>
                  </a:lnTo>
                  <a:cubicBezTo>
                    <a:pt x="349" y="637"/>
                    <a:pt x="349" y="637"/>
                    <a:pt x="383" y="603"/>
                  </a:cubicBezTo>
                  <a:cubicBezTo>
                    <a:pt x="459" y="425"/>
                    <a:pt x="281" y="212"/>
                    <a:pt x="213" y="43"/>
                  </a:cubicBezTo>
                  <a:cubicBezTo>
                    <a:pt x="170" y="0"/>
                    <a:pt x="136" y="0"/>
                    <a:pt x="136" y="0"/>
                  </a:cubicBezTo>
                  <a:close/>
                </a:path>
              </a:pathLst>
            </a:custGeom>
            <a:solidFill>
              <a:schemeClr val="accent2"/>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1742" name="Google Shape;1742;p52"/>
            <p:cNvSpPr/>
            <p:nvPr/>
          </p:nvSpPr>
          <p:spPr>
            <a:xfrm>
              <a:off x="796245" y="2439390"/>
              <a:ext cx="14487" cy="21697"/>
            </a:xfrm>
            <a:custGeom>
              <a:avLst/>
              <a:gdLst/>
              <a:ahLst/>
              <a:cxnLst/>
              <a:rect l="l" t="t" r="r" b="b"/>
              <a:pathLst>
                <a:path w="426" h="638" extrusionOk="0">
                  <a:moveTo>
                    <a:pt x="102" y="0"/>
                  </a:moveTo>
                  <a:cubicBezTo>
                    <a:pt x="34" y="0"/>
                    <a:pt x="0" y="34"/>
                    <a:pt x="0" y="102"/>
                  </a:cubicBezTo>
                  <a:cubicBezTo>
                    <a:pt x="34" y="213"/>
                    <a:pt x="68" y="315"/>
                    <a:pt x="102" y="391"/>
                  </a:cubicBezTo>
                  <a:cubicBezTo>
                    <a:pt x="136" y="493"/>
                    <a:pt x="136" y="570"/>
                    <a:pt x="247" y="603"/>
                  </a:cubicBezTo>
                  <a:cubicBezTo>
                    <a:pt x="247" y="637"/>
                    <a:pt x="281" y="637"/>
                    <a:pt x="281" y="637"/>
                  </a:cubicBezTo>
                  <a:cubicBezTo>
                    <a:pt x="315" y="637"/>
                    <a:pt x="349" y="603"/>
                    <a:pt x="391" y="570"/>
                  </a:cubicBezTo>
                  <a:cubicBezTo>
                    <a:pt x="425" y="459"/>
                    <a:pt x="391" y="391"/>
                    <a:pt x="315" y="281"/>
                  </a:cubicBezTo>
                  <a:cubicBezTo>
                    <a:pt x="281" y="213"/>
                    <a:pt x="247" y="145"/>
                    <a:pt x="179" y="34"/>
                  </a:cubicBezTo>
                  <a:cubicBezTo>
                    <a:pt x="179" y="34"/>
                    <a:pt x="136" y="0"/>
                    <a:pt x="102" y="0"/>
                  </a:cubicBezTo>
                  <a:close/>
                </a:path>
              </a:pathLst>
            </a:custGeom>
            <a:solidFill>
              <a:schemeClr val="accent2"/>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1743" name="Google Shape;1743;p52"/>
            <p:cNvSpPr/>
            <p:nvPr/>
          </p:nvSpPr>
          <p:spPr>
            <a:xfrm>
              <a:off x="785261" y="2394908"/>
              <a:ext cx="17072" cy="19078"/>
            </a:xfrm>
            <a:custGeom>
              <a:avLst/>
              <a:gdLst/>
              <a:ahLst/>
              <a:cxnLst/>
              <a:rect l="l" t="t" r="r" b="b"/>
              <a:pathLst>
                <a:path w="502" h="561" extrusionOk="0">
                  <a:moveTo>
                    <a:pt x="77" y="0"/>
                  </a:moveTo>
                  <a:cubicBezTo>
                    <a:pt x="35" y="0"/>
                    <a:pt x="1" y="34"/>
                    <a:pt x="1" y="68"/>
                  </a:cubicBezTo>
                  <a:cubicBezTo>
                    <a:pt x="35" y="179"/>
                    <a:pt x="77" y="280"/>
                    <a:pt x="145" y="391"/>
                  </a:cubicBezTo>
                  <a:cubicBezTo>
                    <a:pt x="179" y="459"/>
                    <a:pt x="247" y="561"/>
                    <a:pt x="357" y="561"/>
                  </a:cubicBezTo>
                  <a:lnTo>
                    <a:pt x="391" y="561"/>
                  </a:lnTo>
                  <a:cubicBezTo>
                    <a:pt x="425" y="561"/>
                    <a:pt x="459" y="527"/>
                    <a:pt x="502" y="493"/>
                  </a:cubicBezTo>
                  <a:cubicBezTo>
                    <a:pt x="502" y="391"/>
                    <a:pt x="425" y="280"/>
                    <a:pt x="357" y="213"/>
                  </a:cubicBezTo>
                  <a:cubicBezTo>
                    <a:pt x="289" y="136"/>
                    <a:pt x="179" y="68"/>
                    <a:pt x="111" y="0"/>
                  </a:cubicBezTo>
                  <a:close/>
                </a:path>
              </a:pathLst>
            </a:custGeom>
            <a:solidFill>
              <a:schemeClr val="accent2"/>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1744" name="Google Shape;1744;p52"/>
            <p:cNvSpPr/>
            <p:nvPr/>
          </p:nvSpPr>
          <p:spPr>
            <a:xfrm>
              <a:off x="738467" y="2410484"/>
              <a:ext cx="10712" cy="19418"/>
            </a:xfrm>
            <a:custGeom>
              <a:avLst/>
              <a:gdLst/>
              <a:ahLst/>
              <a:cxnLst/>
              <a:rect l="l" t="t" r="r" b="b"/>
              <a:pathLst>
                <a:path w="315" h="571" extrusionOk="0">
                  <a:moveTo>
                    <a:pt x="68" y="1"/>
                  </a:moveTo>
                  <a:cubicBezTo>
                    <a:pt x="34" y="1"/>
                    <a:pt x="0" y="35"/>
                    <a:pt x="0" y="103"/>
                  </a:cubicBezTo>
                  <a:cubicBezTo>
                    <a:pt x="0" y="179"/>
                    <a:pt x="0" y="281"/>
                    <a:pt x="34" y="358"/>
                  </a:cubicBezTo>
                  <a:cubicBezTo>
                    <a:pt x="68" y="460"/>
                    <a:pt x="102" y="528"/>
                    <a:pt x="213" y="570"/>
                  </a:cubicBezTo>
                  <a:lnTo>
                    <a:pt x="213" y="570"/>
                  </a:lnTo>
                  <a:cubicBezTo>
                    <a:pt x="281" y="570"/>
                    <a:pt x="315" y="528"/>
                    <a:pt x="281" y="460"/>
                  </a:cubicBezTo>
                  <a:cubicBezTo>
                    <a:pt x="281" y="426"/>
                    <a:pt x="247" y="358"/>
                    <a:pt x="213" y="281"/>
                  </a:cubicBezTo>
                  <a:cubicBezTo>
                    <a:pt x="179" y="213"/>
                    <a:pt x="179" y="179"/>
                    <a:pt x="179" y="103"/>
                  </a:cubicBezTo>
                  <a:cubicBezTo>
                    <a:pt x="179" y="35"/>
                    <a:pt x="136" y="1"/>
                    <a:pt x="68" y="1"/>
                  </a:cubicBezTo>
                  <a:close/>
                </a:path>
              </a:pathLst>
            </a:custGeom>
            <a:solidFill>
              <a:schemeClr val="accent2"/>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1745" name="Google Shape;1745;p52"/>
            <p:cNvSpPr/>
            <p:nvPr/>
          </p:nvSpPr>
          <p:spPr>
            <a:xfrm>
              <a:off x="715647" y="2351549"/>
              <a:ext cx="24009" cy="27784"/>
            </a:xfrm>
            <a:custGeom>
              <a:avLst/>
              <a:gdLst/>
              <a:ahLst/>
              <a:cxnLst/>
              <a:rect l="l" t="t" r="r" b="b"/>
              <a:pathLst>
                <a:path w="706" h="817" extrusionOk="0">
                  <a:moveTo>
                    <a:pt x="136" y="1"/>
                  </a:moveTo>
                  <a:cubicBezTo>
                    <a:pt x="68" y="1"/>
                    <a:pt x="0" y="69"/>
                    <a:pt x="34" y="137"/>
                  </a:cubicBezTo>
                  <a:cubicBezTo>
                    <a:pt x="136" y="247"/>
                    <a:pt x="213" y="392"/>
                    <a:pt x="281" y="528"/>
                  </a:cubicBezTo>
                  <a:cubicBezTo>
                    <a:pt x="349" y="672"/>
                    <a:pt x="383" y="774"/>
                    <a:pt x="561" y="816"/>
                  </a:cubicBezTo>
                  <a:lnTo>
                    <a:pt x="561" y="816"/>
                  </a:lnTo>
                  <a:cubicBezTo>
                    <a:pt x="595" y="816"/>
                    <a:pt x="637" y="774"/>
                    <a:pt x="637" y="740"/>
                  </a:cubicBezTo>
                  <a:cubicBezTo>
                    <a:pt x="705" y="604"/>
                    <a:pt x="637" y="494"/>
                    <a:pt x="527" y="392"/>
                  </a:cubicBezTo>
                  <a:cubicBezTo>
                    <a:pt x="425" y="247"/>
                    <a:pt x="315" y="137"/>
                    <a:pt x="213" y="35"/>
                  </a:cubicBezTo>
                  <a:cubicBezTo>
                    <a:pt x="170" y="1"/>
                    <a:pt x="136" y="1"/>
                    <a:pt x="136" y="1"/>
                  </a:cubicBezTo>
                  <a:close/>
                </a:path>
              </a:pathLst>
            </a:custGeom>
            <a:solidFill>
              <a:schemeClr val="accent2"/>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1746" name="Google Shape;1746;p52"/>
            <p:cNvSpPr/>
            <p:nvPr/>
          </p:nvSpPr>
          <p:spPr>
            <a:xfrm>
              <a:off x="660181" y="2323833"/>
              <a:ext cx="16766" cy="16800"/>
            </a:xfrm>
            <a:custGeom>
              <a:avLst/>
              <a:gdLst/>
              <a:ahLst/>
              <a:cxnLst/>
              <a:rect l="l" t="t" r="r" b="b"/>
              <a:pathLst>
                <a:path w="493" h="494" extrusionOk="0">
                  <a:moveTo>
                    <a:pt x="102" y="0"/>
                  </a:moveTo>
                  <a:cubicBezTo>
                    <a:pt x="34" y="0"/>
                    <a:pt x="0" y="68"/>
                    <a:pt x="34" y="145"/>
                  </a:cubicBezTo>
                  <a:cubicBezTo>
                    <a:pt x="68" y="213"/>
                    <a:pt x="145" y="247"/>
                    <a:pt x="179" y="315"/>
                  </a:cubicBezTo>
                  <a:cubicBezTo>
                    <a:pt x="247" y="391"/>
                    <a:pt x="281" y="493"/>
                    <a:pt x="357" y="493"/>
                  </a:cubicBezTo>
                  <a:lnTo>
                    <a:pt x="391" y="493"/>
                  </a:lnTo>
                  <a:cubicBezTo>
                    <a:pt x="459" y="493"/>
                    <a:pt x="493" y="425"/>
                    <a:pt x="493" y="357"/>
                  </a:cubicBezTo>
                  <a:cubicBezTo>
                    <a:pt x="493" y="281"/>
                    <a:pt x="391" y="213"/>
                    <a:pt x="357" y="179"/>
                  </a:cubicBezTo>
                  <a:cubicBezTo>
                    <a:pt x="281" y="102"/>
                    <a:pt x="213" y="34"/>
                    <a:pt x="145" y="0"/>
                  </a:cubicBezTo>
                  <a:close/>
                </a:path>
              </a:pathLst>
            </a:custGeom>
            <a:solidFill>
              <a:schemeClr val="accent2"/>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1747" name="Google Shape;1747;p52"/>
            <p:cNvSpPr/>
            <p:nvPr/>
          </p:nvSpPr>
          <p:spPr>
            <a:xfrm>
              <a:off x="672322" y="2397221"/>
              <a:ext cx="19078" cy="25438"/>
            </a:xfrm>
            <a:custGeom>
              <a:avLst/>
              <a:gdLst/>
              <a:ahLst/>
              <a:cxnLst/>
              <a:rect l="l" t="t" r="r" b="b"/>
              <a:pathLst>
                <a:path w="561" h="748" extrusionOk="0">
                  <a:moveTo>
                    <a:pt x="136" y="0"/>
                  </a:moveTo>
                  <a:cubicBezTo>
                    <a:pt x="68" y="0"/>
                    <a:pt x="0" y="34"/>
                    <a:pt x="34" y="145"/>
                  </a:cubicBezTo>
                  <a:cubicBezTo>
                    <a:pt x="102" y="357"/>
                    <a:pt x="212" y="671"/>
                    <a:pt x="459" y="748"/>
                  </a:cubicBezTo>
                  <a:lnTo>
                    <a:pt x="493" y="748"/>
                  </a:lnTo>
                  <a:cubicBezTo>
                    <a:pt x="527" y="748"/>
                    <a:pt x="561" y="705"/>
                    <a:pt x="561" y="671"/>
                  </a:cubicBezTo>
                  <a:cubicBezTo>
                    <a:pt x="561" y="569"/>
                    <a:pt x="493" y="459"/>
                    <a:pt x="425" y="357"/>
                  </a:cubicBezTo>
                  <a:cubicBezTo>
                    <a:pt x="348" y="246"/>
                    <a:pt x="280" y="145"/>
                    <a:pt x="212" y="34"/>
                  </a:cubicBezTo>
                  <a:cubicBezTo>
                    <a:pt x="212" y="0"/>
                    <a:pt x="170" y="0"/>
                    <a:pt x="136" y="0"/>
                  </a:cubicBezTo>
                  <a:close/>
                </a:path>
              </a:pathLst>
            </a:custGeom>
            <a:solidFill>
              <a:schemeClr val="accent2"/>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1748" name="Google Shape;1748;p52"/>
            <p:cNvSpPr/>
            <p:nvPr/>
          </p:nvSpPr>
          <p:spPr>
            <a:xfrm>
              <a:off x="678069" y="2366002"/>
              <a:ext cx="13331" cy="17956"/>
            </a:xfrm>
            <a:custGeom>
              <a:avLst/>
              <a:gdLst/>
              <a:ahLst/>
              <a:cxnLst/>
              <a:rect l="l" t="t" r="r" b="b"/>
              <a:pathLst>
                <a:path w="392" h="528" extrusionOk="0">
                  <a:moveTo>
                    <a:pt x="111" y="1"/>
                  </a:moveTo>
                  <a:cubicBezTo>
                    <a:pt x="77" y="1"/>
                    <a:pt x="1" y="35"/>
                    <a:pt x="43" y="69"/>
                  </a:cubicBezTo>
                  <a:cubicBezTo>
                    <a:pt x="43" y="179"/>
                    <a:pt x="77" y="247"/>
                    <a:pt x="111" y="349"/>
                  </a:cubicBezTo>
                  <a:cubicBezTo>
                    <a:pt x="111" y="391"/>
                    <a:pt x="145" y="459"/>
                    <a:pt x="179" y="493"/>
                  </a:cubicBezTo>
                  <a:cubicBezTo>
                    <a:pt x="213" y="527"/>
                    <a:pt x="256" y="527"/>
                    <a:pt x="290" y="527"/>
                  </a:cubicBezTo>
                  <a:lnTo>
                    <a:pt x="290" y="527"/>
                  </a:lnTo>
                  <a:cubicBezTo>
                    <a:pt x="324" y="527"/>
                    <a:pt x="358" y="493"/>
                    <a:pt x="358" y="493"/>
                  </a:cubicBezTo>
                  <a:cubicBezTo>
                    <a:pt x="392" y="391"/>
                    <a:pt x="358" y="315"/>
                    <a:pt x="290" y="247"/>
                  </a:cubicBezTo>
                  <a:cubicBezTo>
                    <a:pt x="256" y="179"/>
                    <a:pt x="179" y="103"/>
                    <a:pt x="145" y="1"/>
                  </a:cubicBezTo>
                  <a:close/>
                </a:path>
              </a:pathLst>
            </a:custGeom>
            <a:solidFill>
              <a:schemeClr val="accent2"/>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1749" name="Google Shape;1749;p52"/>
            <p:cNvSpPr/>
            <p:nvPr/>
          </p:nvSpPr>
          <p:spPr>
            <a:xfrm>
              <a:off x="596315" y="2364846"/>
              <a:ext cx="21731" cy="22853"/>
            </a:xfrm>
            <a:custGeom>
              <a:avLst/>
              <a:gdLst/>
              <a:ahLst/>
              <a:cxnLst/>
              <a:rect l="l" t="t" r="r" b="b"/>
              <a:pathLst>
                <a:path w="639" h="672" extrusionOk="0">
                  <a:moveTo>
                    <a:pt x="145" y="1"/>
                  </a:moveTo>
                  <a:cubicBezTo>
                    <a:pt x="69" y="1"/>
                    <a:pt x="1" y="69"/>
                    <a:pt x="69" y="137"/>
                  </a:cubicBezTo>
                  <a:lnTo>
                    <a:pt x="281" y="425"/>
                  </a:lnTo>
                  <a:cubicBezTo>
                    <a:pt x="358" y="527"/>
                    <a:pt x="426" y="638"/>
                    <a:pt x="536" y="672"/>
                  </a:cubicBezTo>
                  <a:lnTo>
                    <a:pt x="570" y="672"/>
                  </a:lnTo>
                  <a:cubicBezTo>
                    <a:pt x="604" y="672"/>
                    <a:pt x="638" y="638"/>
                    <a:pt x="638" y="561"/>
                  </a:cubicBezTo>
                  <a:cubicBezTo>
                    <a:pt x="638" y="459"/>
                    <a:pt x="570" y="383"/>
                    <a:pt x="460" y="281"/>
                  </a:cubicBezTo>
                  <a:cubicBezTo>
                    <a:pt x="392" y="213"/>
                    <a:pt x="281" y="103"/>
                    <a:pt x="213" y="35"/>
                  </a:cubicBezTo>
                  <a:cubicBezTo>
                    <a:pt x="179" y="1"/>
                    <a:pt x="179" y="1"/>
                    <a:pt x="145" y="1"/>
                  </a:cubicBezTo>
                  <a:close/>
                </a:path>
              </a:pathLst>
            </a:custGeom>
            <a:solidFill>
              <a:schemeClr val="accent2"/>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1750" name="Google Shape;1750;p52"/>
            <p:cNvSpPr/>
            <p:nvPr/>
          </p:nvSpPr>
          <p:spPr>
            <a:xfrm>
              <a:off x="563974" y="2307067"/>
              <a:ext cx="21697" cy="25166"/>
            </a:xfrm>
            <a:custGeom>
              <a:avLst/>
              <a:gdLst/>
              <a:ahLst/>
              <a:cxnLst/>
              <a:rect l="l" t="t" r="r" b="b"/>
              <a:pathLst>
                <a:path w="638" h="740" extrusionOk="0">
                  <a:moveTo>
                    <a:pt x="102" y="1"/>
                  </a:moveTo>
                  <a:cubicBezTo>
                    <a:pt x="34" y="1"/>
                    <a:pt x="0" y="69"/>
                    <a:pt x="34" y="103"/>
                  </a:cubicBezTo>
                  <a:cubicBezTo>
                    <a:pt x="170" y="315"/>
                    <a:pt x="281" y="672"/>
                    <a:pt x="527" y="740"/>
                  </a:cubicBezTo>
                  <a:lnTo>
                    <a:pt x="561" y="740"/>
                  </a:lnTo>
                  <a:cubicBezTo>
                    <a:pt x="595" y="740"/>
                    <a:pt x="638" y="740"/>
                    <a:pt x="638" y="706"/>
                  </a:cubicBezTo>
                  <a:cubicBezTo>
                    <a:pt x="595" y="425"/>
                    <a:pt x="281" y="213"/>
                    <a:pt x="136" y="35"/>
                  </a:cubicBezTo>
                  <a:cubicBezTo>
                    <a:pt x="136" y="1"/>
                    <a:pt x="102" y="1"/>
                    <a:pt x="102" y="1"/>
                  </a:cubicBezTo>
                  <a:close/>
                </a:path>
              </a:pathLst>
            </a:custGeom>
            <a:solidFill>
              <a:schemeClr val="accent2"/>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1751" name="Google Shape;1751;p52"/>
            <p:cNvSpPr/>
            <p:nvPr/>
          </p:nvSpPr>
          <p:spPr>
            <a:xfrm>
              <a:off x="591418" y="2291185"/>
              <a:ext cx="20541" cy="23159"/>
            </a:xfrm>
            <a:custGeom>
              <a:avLst/>
              <a:gdLst/>
              <a:ahLst/>
              <a:cxnLst/>
              <a:rect l="l" t="t" r="r" b="b"/>
              <a:pathLst>
                <a:path w="604" h="681" extrusionOk="0">
                  <a:moveTo>
                    <a:pt x="145" y="1"/>
                  </a:moveTo>
                  <a:cubicBezTo>
                    <a:pt x="77" y="1"/>
                    <a:pt x="1" y="77"/>
                    <a:pt x="43" y="145"/>
                  </a:cubicBezTo>
                  <a:cubicBezTo>
                    <a:pt x="77" y="255"/>
                    <a:pt x="145" y="357"/>
                    <a:pt x="213" y="468"/>
                  </a:cubicBezTo>
                  <a:cubicBezTo>
                    <a:pt x="289" y="536"/>
                    <a:pt x="391" y="680"/>
                    <a:pt x="502" y="680"/>
                  </a:cubicBezTo>
                  <a:cubicBezTo>
                    <a:pt x="570" y="680"/>
                    <a:pt x="604" y="604"/>
                    <a:pt x="604" y="536"/>
                  </a:cubicBezTo>
                  <a:cubicBezTo>
                    <a:pt x="604" y="502"/>
                    <a:pt x="570" y="468"/>
                    <a:pt x="536" y="425"/>
                  </a:cubicBezTo>
                  <a:cubicBezTo>
                    <a:pt x="502" y="357"/>
                    <a:pt x="468" y="323"/>
                    <a:pt x="425" y="289"/>
                  </a:cubicBezTo>
                  <a:cubicBezTo>
                    <a:pt x="357" y="179"/>
                    <a:pt x="289" y="111"/>
                    <a:pt x="179" y="43"/>
                  </a:cubicBezTo>
                  <a:close/>
                </a:path>
              </a:pathLst>
            </a:custGeom>
            <a:solidFill>
              <a:schemeClr val="accent2"/>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1752" name="Google Shape;1752;p52"/>
            <p:cNvSpPr/>
            <p:nvPr/>
          </p:nvSpPr>
          <p:spPr>
            <a:xfrm>
              <a:off x="555302" y="2373245"/>
              <a:ext cx="21697" cy="22853"/>
            </a:xfrm>
            <a:custGeom>
              <a:avLst/>
              <a:gdLst/>
              <a:ahLst/>
              <a:cxnLst/>
              <a:rect l="l" t="t" r="r" b="b"/>
              <a:pathLst>
                <a:path w="638" h="672" extrusionOk="0">
                  <a:moveTo>
                    <a:pt x="111" y="0"/>
                  </a:moveTo>
                  <a:cubicBezTo>
                    <a:pt x="77" y="0"/>
                    <a:pt x="1" y="34"/>
                    <a:pt x="43" y="102"/>
                  </a:cubicBezTo>
                  <a:cubicBezTo>
                    <a:pt x="145" y="280"/>
                    <a:pt x="255" y="459"/>
                    <a:pt x="391" y="637"/>
                  </a:cubicBezTo>
                  <a:cubicBezTo>
                    <a:pt x="425" y="671"/>
                    <a:pt x="468" y="671"/>
                    <a:pt x="468" y="671"/>
                  </a:cubicBezTo>
                  <a:cubicBezTo>
                    <a:pt x="570" y="671"/>
                    <a:pt x="638" y="561"/>
                    <a:pt x="604" y="493"/>
                  </a:cubicBezTo>
                  <a:cubicBezTo>
                    <a:pt x="468" y="280"/>
                    <a:pt x="323" y="136"/>
                    <a:pt x="179" y="0"/>
                  </a:cubicBezTo>
                  <a:close/>
                </a:path>
              </a:pathLst>
            </a:custGeom>
            <a:solidFill>
              <a:schemeClr val="accent2"/>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1753" name="Google Shape;1753;p52"/>
            <p:cNvSpPr/>
            <p:nvPr/>
          </p:nvSpPr>
          <p:spPr>
            <a:xfrm>
              <a:off x="515717" y="2353861"/>
              <a:ext cx="17956" cy="18262"/>
            </a:xfrm>
            <a:custGeom>
              <a:avLst/>
              <a:gdLst/>
              <a:ahLst/>
              <a:cxnLst/>
              <a:rect l="l" t="t" r="r" b="b"/>
              <a:pathLst>
                <a:path w="528" h="537" extrusionOk="0">
                  <a:moveTo>
                    <a:pt x="145" y="1"/>
                  </a:moveTo>
                  <a:cubicBezTo>
                    <a:pt x="69" y="1"/>
                    <a:pt x="1" y="69"/>
                    <a:pt x="69" y="145"/>
                  </a:cubicBezTo>
                  <a:cubicBezTo>
                    <a:pt x="103" y="179"/>
                    <a:pt x="145" y="247"/>
                    <a:pt x="213" y="324"/>
                  </a:cubicBezTo>
                  <a:cubicBezTo>
                    <a:pt x="247" y="392"/>
                    <a:pt x="281" y="460"/>
                    <a:pt x="358" y="494"/>
                  </a:cubicBezTo>
                  <a:cubicBezTo>
                    <a:pt x="392" y="494"/>
                    <a:pt x="392" y="536"/>
                    <a:pt x="426" y="536"/>
                  </a:cubicBezTo>
                  <a:cubicBezTo>
                    <a:pt x="460" y="536"/>
                    <a:pt x="460" y="494"/>
                    <a:pt x="460" y="494"/>
                  </a:cubicBezTo>
                  <a:lnTo>
                    <a:pt x="494" y="494"/>
                  </a:lnTo>
                  <a:cubicBezTo>
                    <a:pt x="528" y="460"/>
                    <a:pt x="528" y="426"/>
                    <a:pt x="528" y="392"/>
                  </a:cubicBezTo>
                  <a:cubicBezTo>
                    <a:pt x="494" y="213"/>
                    <a:pt x="315" y="111"/>
                    <a:pt x="213" y="1"/>
                  </a:cubicBezTo>
                  <a:close/>
                </a:path>
              </a:pathLst>
            </a:custGeom>
            <a:solidFill>
              <a:schemeClr val="accent2"/>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1754" name="Google Shape;1754;p52"/>
            <p:cNvSpPr/>
            <p:nvPr/>
          </p:nvSpPr>
          <p:spPr>
            <a:xfrm>
              <a:off x="519186" y="2431024"/>
              <a:ext cx="18228" cy="21697"/>
            </a:xfrm>
            <a:custGeom>
              <a:avLst/>
              <a:gdLst/>
              <a:ahLst/>
              <a:cxnLst/>
              <a:rect l="l" t="t" r="r" b="b"/>
              <a:pathLst>
                <a:path w="536" h="638" extrusionOk="0">
                  <a:moveTo>
                    <a:pt x="111" y="0"/>
                  </a:moveTo>
                  <a:cubicBezTo>
                    <a:pt x="77" y="0"/>
                    <a:pt x="1" y="34"/>
                    <a:pt x="43" y="102"/>
                  </a:cubicBezTo>
                  <a:cubicBezTo>
                    <a:pt x="111" y="212"/>
                    <a:pt x="179" y="314"/>
                    <a:pt x="256" y="425"/>
                  </a:cubicBezTo>
                  <a:cubicBezTo>
                    <a:pt x="290" y="493"/>
                    <a:pt x="358" y="561"/>
                    <a:pt x="468" y="603"/>
                  </a:cubicBezTo>
                  <a:lnTo>
                    <a:pt x="468" y="637"/>
                  </a:lnTo>
                  <a:cubicBezTo>
                    <a:pt x="502" y="637"/>
                    <a:pt x="536" y="603"/>
                    <a:pt x="536" y="561"/>
                  </a:cubicBezTo>
                  <a:cubicBezTo>
                    <a:pt x="536" y="459"/>
                    <a:pt x="468" y="348"/>
                    <a:pt x="392" y="280"/>
                  </a:cubicBezTo>
                  <a:cubicBezTo>
                    <a:pt x="324" y="178"/>
                    <a:pt x="256" y="102"/>
                    <a:pt x="145" y="0"/>
                  </a:cubicBezTo>
                  <a:close/>
                </a:path>
              </a:pathLst>
            </a:custGeom>
            <a:solidFill>
              <a:schemeClr val="accent2"/>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1755" name="Google Shape;1755;p52"/>
            <p:cNvSpPr/>
            <p:nvPr/>
          </p:nvSpPr>
          <p:spPr>
            <a:xfrm>
              <a:off x="508508" y="2457312"/>
              <a:ext cx="26628" cy="27750"/>
            </a:xfrm>
            <a:custGeom>
              <a:avLst/>
              <a:gdLst/>
              <a:ahLst/>
              <a:cxnLst/>
              <a:rect l="l" t="t" r="r" b="b"/>
              <a:pathLst>
                <a:path w="783" h="816" extrusionOk="0">
                  <a:moveTo>
                    <a:pt x="102" y="0"/>
                  </a:moveTo>
                  <a:cubicBezTo>
                    <a:pt x="34" y="0"/>
                    <a:pt x="0" y="76"/>
                    <a:pt x="34" y="144"/>
                  </a:cubicBezTo>
                  <a:cubicBezTo>
                    <a:pt x="102" y="289"/>
                    <a:pt x="179" y="467"/>
                    <a:pt x="281" y="603"/>
                  </a:cubicBezTo>
                  <a:cubicBezTo>
                    <a:pt x="357" y="680"/>
                    <a:pt x="459" y="816"/>
                    <a:pt x="570" y="816"/>
                  </a:cubicBezTo>
                  <a:cubicBezTo>
                    <a:pt x="604" y="816"/>
                    <a:pt x="638" y="816"/>
                    <a:pt x="672" y="782"/>
                  </a:cubicBezTo>
                  <a:cubicBezTo>
                    <a:pt x="782" y="714"/>
                    <a:pt x="638" y="535"/>
                    <a:pt x="570" y="467"/>
                  </a:cubicBezTo>
                  <a:cubicBezTo>
                    <a:pt x="459" y="323"/>
                    <a:pt x="315" y="178"/>
                    <a:pt x="213" y="43"/>
                  </a:cubicBezTo>
                  <a:cubicBezTo>
                    <a:pt x="179" y="0"/>
                    <a:pt x="145" y="0"/>
                    <a:pt x="102" y="0"/>
                  </a:cubicBezTo>
                  <a:close/>
                </a:path>
              </a:pathLst>
            </a:custGeom>
            <a:solidFill>
              <a:schemeClr val="accent2"/>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1756" name="Google Shape;1756;p52"/>
            <p:cNvSpPr/>
            <p:nvPr/>
          </p:nvSpPr>
          <p:spPr>
            <a:xfrm>
              <a:off x="572340" y="2474350"/>
              <a:ext cx="21697" cy="21697"/>
            </a:xfrm>
            <a:custGeom>
              <a:avLst/>
              <a:gdLst/>
              <a:ahLst/>
              <a:cxnLst/>
              <a:rect l="l" t="t" r="r" b="b"/>
              <a:pathLst>
                <a:path w="638" h="638" extrusionOk="0">
                  <a:moveTo>
                    <a:pt x="137" y="0"/>
                  </a:moveTo>
                  <a:cubicBezTo>
                    <a:pt x="69" y="0"/>
                    <a:pt x="1" y="34"/>
                    <a:pt x="1" y="136"/>
                  </a:cubicBezTo>
                  <a:cubicBezTo>
                    <a:pt x="35" y="281"/>
                    <a:pt x="69" y="425"/>
                    <a:pt x="179" y="527"/>
                  </a:cubicBezTo>
                  <a:cubicBezTo>
                    <a:pt x="247" y="561"/>
                    <a:pt x="315" y="603"/>
                    <a:pt x="392" y="637"/>
                  </a:cubicBezTo>
                  <a:lnTo>
                    <a:pt x="494" y="637"/>
                  </a:lnTo>
                  <a:lnTo>
                    <a:pt x="562" y="637"/>
                  </a:lnTo>
                  <a:cubicBezTo>
                    <a:pt x="638" y="603"/>
                    <a:pt x="638" y="527"/>
                    <a:pt x="604" y="459"/>
                  </a:cubicBezTo>
                  <a:lnTo>
                    <a:pt x="562" y="425"/>
                  </a:lnTo>
                  <a:cubicBezTo>
                    <a:pt x="528" y="391"/>
                    <a:pt x="528" y="391"/>
                    <a:pt x="494" y="349"/>
                  </a:cubicBezTo>
                  <a:cubicBezTo>
                    <a:pt x="460" y="315"/>
                    <a:pt x="392" y="281"/>
                    <a:pt x="349" y="213"/>
                  </a:cubicBezTo>
                  <a:cubicBezTo>
                    <a:pt x="315" y="179"/>
                    <a:pt x="247" y="136"/>
                    <a:pt x="247" y="68"/>
                  </a:cubicBezTo>
                  <a:cubicBezTo>
                    <a:pt x="213" y="0"/>
                    <a:pt x="179" y="0"/>
                    <a:pt x="137" y="0"/>
                  </a:cubicBezTo>
                  <a:close/>
                </a:path>
              </a:pathLst>
            </a:custGeom>
            <a:solidFill>
              <a:schemeClr val="accent2"/>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1757" name="Google Shape;1757;p52"/>
            <p:cNvSpPr/>
            <p:nvPr/>
          </p:nvSpPr>
          <p:spPr>
            <a:xfrm>
              <a:off x="586793" y="2421196"/>
              <a:ext cx="27784" cy="26594"/>
            </a:xfrm>
            <a:custGeom>
              <a:avLst/>
              <a:gdLst/>
              <a:ahLst/>
              <a:cxnLst/>
              <a:rect l="l" t="t" r="r" b="b"/>
              <a:pathLst>
                <a:path w="817" h="782" extrusionOk="0">
                  <a:moveTo>
                    <a:pt x="137" y="0"/>
                  </a:moveTo>
                  <a:cubicBezTo>
                    <a:pt x="69" y="0"/>
                    <a:pt x="1" y="77"/>
                    <a:pt x="69" y="179"/>
                  </a:cubicBezTo>
                  <a:cubicBezTo>
                    <a:pt x="137" y="323"/>
                    <a:pt x="247" y="467"/>
                    <a:pt x="349" y="569"/>
                  </a:cubicBezTo>
                  <a:cubicBezTo>
                    <a:pt x="425" y="637"/>
                    <a:pt x="527" y="782"/>
                    <a:pt x="672" y="782"/>
                  </a:cubicBezTo>
                  <a:lnTo>
                    <a:pt x="740" y="782"/>
                  </a:lnTo>
                  <a:cubicBezTo>
                    <a:pt x="774" y="748"/>
                    <a:pt x="816" y="714"/>
                    <a:pt x="816" y="680"/>
                  </a:cubicBezTo>
                  <a:cubicBezTo>
                    <a:pt x="816" y="535"/>
                    <a:pt x="672" y="467"/>
                    <a:pt x="561" y="391"/>
                  </a:cubicBezTo>
                  <a:lnTo>
                    <a:pt x="247" y="77"/>
                  </a:lnTo>
                  <a:cubicBezTo>
                    <a:pt x="213" y="43"/>
                    <a:pt x="179" y="0"/>
                    <a:pt x="137" y="0"/>
                  </a:cubicBezTo>
                  <a:close/>
                </a:path>
              </a:pathLst>
            </a:custGeom>
            <a:solidFill>
              <a:schemeClr val="accent2"/>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1758" name="Google Shape;1758;p52"/>
            <p:cNvSpPr/>
            <p:nvPr/>
          </p:nvSpPr>
          <p:spPr>
            <a:xfrm>
              <a:off x="631275" y="2411640"/>
              <a:ext cx="24009" cy="22853"/>
            </a:xfrm>
            <a:custGeom>
              <a:avLst/>
              <a:gdLst/>
              <a:ahLst/>
              <a:cxnLst/>
              <a:rect l="l" t="t" r="r" b="b"/>
              <a:pathLst>
                <a:path w="706" h="672" extrusionOk="0">
                  <a:moveTo>
                    <a:pt x="179" y="1"/>
                  </a:moveTo>
                  <a:cubicBezTo>
                    <a:pt x="103" y="1"/>
                    <a:pt x="1" y="69"/>
                    <a:pt x="35" y="145"/>
                  </a:cubicBezTo>
                  <a:cubicBezTo>
                    <a:pt x="103" y="281"/>
                    <a:pt x="145" y="392"/>
                    <a:pt x="213" y="460"/>
                  </a:cubicBezTo>
                  <a:cubicBezTo>
                    <a:pt x="247" y="536"/>
                    <a:pt x="315" y="570"/>
                    <a:pt x="358" y="604"/>
                  </a:cubicBezTo>
                  <a:cubicBezTo>
                    <a:pt x="392" y="638"/>
                    <a:pt x="460" y="672"/>
                    <a:pt x="527" y="672"/>
                  </a:cubicBezTo>
                  <a:lnTo>
                    <a:pt x="570" y="672"/>
                  </a:lnTo>
                  <a:cubicBezTo>
                    <a:pt x="638" y="672"/>
                    <a:pt x="706" y="570"/>
                    <a:pt x="638" y="494"/>
                  </a:cubicBezTo>
                  <a:lnTo>
                    <a:pt x="527" y="392"/>
                  </a:lnTo>
                  <a:cubicBezTo>
                    <a:pt x="527" y="358"/>
                    <a:pt x="460" y="324"/>
                    <a:pt x="426" y="281"/>
                  </a:cubicBezTo>
                  <a:cubicBezTo>
                    <a:pt x="358" y="213"/>
                    <a:pt x="315" y="145"/>
                    <a:pt x="281" y="69"/>
                  </a:cubicBezTo>
                  <a:cubicBezTo>
                    <a:pt x="247" y="1"/>
                    <a:pt x="213" y="1"/>
                    <a:pt x="179" y="1"/>
                  </a:cubicBezTo>
                  <a:close/>
                </a:path>
              </a:pathLst>
            </a:custGeom>
            <a:solidFill>
              <a:schemeClr val="accent2"/>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1759" name="Google Shape;1759;p52"/>
            <p:cNvSpPr/>
            <p:nvPr/>
          </p:nvSpPr>
          <p:spPr>
            <a:xfrm>
              <a:off x="628962" y="2517675"/>
              <a:ext cx="19112" cy="21697"/>
            </a:xfrm>
            <a:custGeom>
              <a:avLst/>
              <a:gdLst/>
              <a:ahLst/>
              <a:cxnLst/>
              <a:rect l="l" t="t" r="r" b="b"/>
              <a:pathLst>
                <a:path w="562" h="638" extrusionOk="0">
                  <a:moveTo>
                    <a:pt x="103" y="0"/>
                  </a:moveTo>
                  <a:cubicBezTo>
                    <a:pt x="69" y="0"/>
                    <a:pt x="1" y="102"/>
                    <a:pt x="35" y="136"/>
                  </a:cubicBezTo>
                  <a:cubicBezTo>
                    <a:pt x="103" y="213"/>
                    <a:pt x="137" y="315"/>
                    <a:pt x="213" y="391"/>
                  </a:cubicBezTo>
                  <a:cubicBezTo>
                    <a:pt x="247" y="459"/>
                    <a:pt x="315" y="561"/>
                    <a:pt x="383" y="604"/>
                  </a:cubicBezTo>
                  <a:cubicBezTo>
                    <a:pt x="426" y="638"/>
                    <a:pt x="426" y="638"/>
                    <a:pt x="460" y="638"/>
                  </a:cubicBezTo>
                  <a:cubicBezTo>
                    <a:pt x="494" y="638"/>
                    <a:pt x="561" y="604"/>
                    <a:pt x="561" y="527"/>
                  </a:cubicBezTo>
                  <a:cubicBezTo>
                    <a:pt x="561" y="391"/>
                    <a:pt x="460" y="315"/>
                    <a:pt x="383" y="247"/>
                  </a:cubicBezTo>
                  <a:cubicBezTo>
                    <a:pt x="315" y="136"/>
                    <a:pt x="247" y="68"/>
                    <a:pt x="171" y="34"/>
                  </a:cubicBezTo>
                  <a:cubicBezTo>
                    <a:pt x="137" y="0"/>
                    <a:pt x="137" y="0"/>
                    <a:pt x="103" y="0"/>
                  </a:cubicBezTo>
                  <a:close/>
                </a:path>
              </a:pathLst>
            </a:custGeom>
            <a:solidFill>
              <a:schemeClr val="accent2"/>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1760" name="Google Shape;1760;p52"/>
            <p:cNvSpPr/>
            <p:nvPr/>
          </p:nvSpPr>
          <p:spPr>
            <a:xfrm>
              <a:off x="595159" y="2526041"/>
              <a:ext cx="19418" cy="21697"/>
            </a:xfrm>
            <a:custGeom>
              <a:avLst/>
              <a:gdLst/>
              <a:ahLst/>
              <a:cxnLst/>
              <a:rect l="l" t="t" r="r" b="b"/>
              <a:pathLst>
                <a:path w="571" h="638" extrusionOk="0">
                  <a:moveTo>
                    <a:pt x="145" y="1"/>
                  </a:moveTo>
                  <a:cubicBezTo>
                    <a:pt x="69" y="1"/>
                    <a:pt x="1" y="103"/>
                    <a:pt x="69" y="179"/>
                  </a:cubicBezTo>
                  <a:cubicBezTo>
                    <a:pt x="145" y="247"/>
                    <a:pt x="179" y="358"/>
                    <a:pt x="247" y="426"/>
                  </a:cubicBezTo>
                  <a:cubicBezTo>
                    <a:pt x="281" y="527"/>
                    <a:pt x="358" y="604"/>
                    <a:pt x="460" y="638"/>
                  </a:cubicBezTo>
                  <a:lnTo>
                    <a:pt x="494" y="638"/>
                  </a:lnTo>
                  <a:cubicBezTo>
                    <a:pt x="528" y="638"/>
                    <a:pt x="570" y="604"/>
                    <a:pt x="570" y="570"/>
                  </a:cubicBezTo>
                  <a:cubicBezTo>
                    <a:pt x="570" y="460"/>
                    <a:pt x="494" y="358"/>
                    <a:pt x="426" y="281"/>
                  </a:cubicBezTo>
                  <a:cubicBezTo>
                    <a:pt x="358" y="179"/>
                    <a:pt x="281" y="103"/>
                    <a:pt x="179" y="35"/>
                  </a:cubicBezTo>
                  <a:close/>
                </a:path>
              </a:pathLst>
            </a:custGeom>
            <a:solidFill>
              <a:schemeClr val="accent2"/>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1761" name="Google Shape;1761;p52"/>
            <p:cNvSpPr/>
            <p:nvPr/>
          </p:nvSpPr>
          <p:spPr>
            <a:xfrm>
              <a:off x="586793" y="2578923"/>
              <a:ext cx="22853" cy="20541"/>
            </a:xfrm>
            <a:custGeom>
              <a:avLst/>
              <a:gdLst/>
              <a:ahLst/>
              <a:cxnLst/>
              <a:rect l="l" t="t" r="r" b="b"/>
              <a:pathLst>
                <a:path w="672" h="604" extrusionOk="0">
                  <a:moveTo>
                    <a:pt x="103" y="0"/>
                  </a:moveTo>
                  <a:cubicBezTo>
                    <a:pt x="35" y="0"/>
                    <a:pt x="1" y="111"/>
                    <a:pt x="35" y="145"/>
                  </a:cubicBezTo>
                  <a:cubicBezTo>
                    <a:pt x="179" y="323"/>
                    <a:pt x="315" y="603"/>
                    <a:pt x="561" y="603"/>
                  </a:cubicBezTo>
                  <a:lnTo>
                    <a:pt x="561" y="603"/>
                  </a:lnTo>
                  <a:cubicBezTo>
                    <a:pt x="638" y="603"/>
                    <a:pt x="672" y="536"/>
                    <a:pt x="672" y="502"/>
                  </a:cubicBezTo>
                  <a:cubicBezTo>
                    <a:pt x="638" y="357"/>
                    <a:pt x="527" y="289"/>
                    <a:pt x="459" y="213"/>
                  </a:cubicBezTo>
                  <a:cubicBezTo>
                    <a:pt x="349" y="145"/>
                    <a:pt x="247" y="111"/>
                    <a:pt x="137" y="34"/>
                  </a:cubicBezTo>
                  <a:cubicBezTo>
                    <a:pt x="137" y="0"/>
                    <a:pt x="103" y="0"/>
                    <a:pt x="103" y="0"/>
                  </a:cubicBezTo>
                  <a:close/>
                </a:path>
              </a:pathLst>
            </a:custGeom>
            <a:solidFill>
              <a:schemeClr val="accent2"/>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1762" name="Google Shape;1762;p52"/>
            <p:cNvSpPr/>
            <p:nvPr/>
          </p:nvSpPr>
          <p:spPr>
            <a:xfrm>
              <a:off x="726326" y="2669349"/>
              <a:ext cx="24009" cy="21697"/>
            </a:xfrm>
            <a:custGeom>
              <a:avLst/>
              <a:gdLst/>
              <a:ahLst/>
              <a:cxnLst/>
              <a:rect l="l" t="t" r="r" b="b"/>
              <a:pathLst>
                <a:path w="706" h="638" extrusionOk="0">
                  <a:moveTo>
                    <a:pt x="111" y="0"/>
                  </a:moveTo>
                  <a:cubicBezTo>
                    <a:pt x="69" y="0"/>
                    <a:pt x="69" y="0"/>
                    <a:pt x="35" y="34"/>
                  </a:cubicBezTo>
                  <a:cubicBezTo>
                    <a:pt x="1" y="136"/>
                    <a:pt x="145" y="281"/>
                    <a:pt x="213" y="391"/>
                  </a:cubicBezTo>
                  <a:cubicBezTo>
                    <a:pt x="247" y="425"/>
                    <a:pt x="323" y="493"/>
                    <a:pt x="391" y="527"/>
                  </a:cubicBezTo>
                  <a:cubicBezTo>
                    <a:pt x="425" y="603"/>
                    <a:pt x="493" y="637"/>
                    <a:pt x="570" y="637"/>
                  </a:cubicBezTo>
                  <a:cubicBezTo>
                    <a:pt x="570" y="637"/>
                    <a:pt x="604" y="637"/>
                    <a:pt x="604" y="603"/>
                  </a:cubicBezTo>
                  <a:cubicBezTo>
                    <a:pt x="672" y="603"/>
                    <a:pt x="706" y="561"/>
                    <a:pt x="706" y="493"/>
                  </a:cubicBezTo>
                  <a:cubicBezTo>
                    <a:pt x="672" y="391"/>
                    <a:pt x="638" y="349"/>
                    <a:pt x="570" y="281"/>
                  </a:cubicBezTo>
                  <a:cubicBezTo>
                    <a:pt x="493" y="247"/>
                    <a:pt x="425" y="213"/>
                    <a:pt x="357" y="136"/>
                  </a:cubicBezTo>
                  <a:cubicBezTo>
                    <a:pt x="323" y="102"/>
                    <a:pt x="179" y="0"/>
                    <a:pt x="111" y="0"/>
                  </a:cubicBezTo>
                  <a:close/>
                </a:path>
              </a:pathLst>
            </a:custGeom>
            <a:solidFill>
              <a:schemeClr val="accent2"/>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1763" name="Google Shape;1763;p52"/>
            <p:cNvSpPr/>
            <p:nvPr/>
          </p:nvSpPr>
          <p:spPr>
            <a:xfrm>
              <a:off x="733535" y="2643911"/>
              <a:ext cx="24043" cy="22853"/>
            </a:xfrm>
            <a:custGeom>
              <a:avLst/>
              <a:gdLst/>
              <a:ahLst/>
              <a:cxnLst/>
              <a:rect l="l" t="t" r="r" b="b"/>
              <a:pathLst>
                <a:path w="707" h="672" extrusionOk="0">
                  <a:moveTo>
                    <a:pt x="145" y="1"/>
                  </a:moveTo>
                  <a:cubicBezTo>
                    <a:pt x="69" y="1"/>
                    <a:pt x="1" y="111"/>
                    <a:pt x="69" y="213"/>
                  </a:cubicBezTo>
                  <a:cubicBezTo>
                    <a:pt x="145" y="290"/>
                    <a:pt x="213" y="391"/>
                    <a:pt x="281" y="459"/>
                  </a:cubicBezTo>
                  <a:cubicBezTo>
                    <a:pt x="392" y="570"/>
                    <a:pt x="460" y="638"/>
                    <a:pt x="570" y="672"/>
                  </a:cubicBezTo>
                  <a:lnTo>
                    <a:pt x="604" y="672"/>
                  </a:lnTo>
                  <a:cubicBezTo>
                    <a:pt x="672" y="672"/>
                    <a:pt x="706" y="638"/>
                    <a:pt x="672" y="570"/>
                  </a:cubicBezTo>
                  <a:cubicBezTo>
                    <a:pt x="638" y="459"/>
                    <a:pt x="570" y="357"/>
                    <a:pt x="494" y="290"/>
                  </a:cubicBezTo>
                  <a:cubicBezTo>
                    <a:pt x="426" y="179"/>
                    <a:pt x="324" y="145"/>
                    <a:pt x="213" y="35"/>
                  </a:cubicBezTo>
                  <a:cubicBezTo>
                    <a:pt x="213" y="35"/>
                    <a:pt x="179" y="1"/>
                    <a:pt x="145" y="1"/>
                  </a:cubicBezTo>
                  <a:close/>
                </a:path>
              </a:pathLst>
            </a:custGeom>
            <a:solidFill>
              <a:schemeClr val="accent2"/>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1764" name="Google Shape;1764;p52"/>
            <p:cNvSpPr/>
            <p:nvPr/>
          </p:nvSpPr>
          <p:spPr>
            <a:xfrm>
              <a:off x="781792" y="2711518"/>
              <a:ext cx="25166" cy="21697"/>
            </a:xfrm>
            <a:custGeom>
              <a:avLst/>
              <a:gdLst/>
              <a:ahLst/>
              <a:cxnLst/>
              <a:rect l="l" t="t" r="r" b="b"/>
              <a:pathLst>
                <a:path w="740" h="638" extrusionOk="0">
                  <a:moveTo>
                    <a:pt x="103" y="0"/>
                  </a:moveTo>
                  <a:cubicBezTo>
                    <a:pt x="35" y="0"/>
                    <a:pt x="1" y="102"/>
                    <a:pt x="35" y="136"/>
                  </a:cubicBezTo>
                  <a:cubicBezTo>
                    <a:pt x="137" y="247"/>
                    <a:pt x="247" y="315"/>
                    <a:pt x="315" y="383"/>
                  </a:cubicBezTo>
                  <a:cubicBezTo>
                    <a:pt x="425" y="493"/>
                    <a:pt x="493" y="595"/>
                    <a:pt x="604" y="638"/>
                  </a:cubicBezTo>
                  <a:lnTo>
                    <a:pt x="638" y="638"/>
                  </a:lnTo>
                  <a:cubicBezTo>
                    <a:pt x="706" y="638"/>
                    <a:pt x="740" y="561"/>
                    <a:pt x="740" y="493"/>
                  </a:cubicBezTo>
                  <a:cubicBezTo>
                    <a:pt x="740" y="349"/>
                    <a:pt x="604" y="281"/>
                    <a:pt x="493" y="213"/>
                  </a:cubicBezTo>
                  <a:cubicBezTo>
                    <a:pt x="349" y="102"/>
                    <a:pt x="247" y="68"/>
                    <a:pt x="103" y="34"/>
                  </a:cubicBezTo>
                  <a:close/>
                </a:path>
              </a:pathLst>
            </a:custGeom>
            <a:solidFill>
              <a:schemeClr val="accent2"/>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1765" name="Google Shape;1765;p52"/>
            <p:cNvSpPr/>
            <p:nvPr/>
          </p:nvSpPr>
          <p:spPr>
            <a:xfrm>
              <a:off x="632431" y="2591064"/>
              <a:ext cx="22853" cy="26594"/>
            </a:xfrm>
            <a:custGeom>
              <a:avLst/>
              <a:gdLst/>
              <a:ahLst/>
              <a:cxnLst/>
              <a:rect l="l" t="t" r="r" b="b"/>
              <a:pathLst>
                <a:path w="672" h="782" extrusionOk="0">
                  <a:moveTo>
                    <a:pt x="69" y="0"/>
                  </a:moveTo>
                  <a:cubicBezTo>
                    <a:pt x="35" y="0"/>
                    <a:pt x="1" y="34"/>
                    <a:pt x="1" y="68"/>
                  </a:cubicBezTo>
                  <a:cubicBezTo>
                    <a:pt x="35" y="246"/>
                    <a:pt x="111" y="391"/>
                    <a:pt x="179" y="493"/>
                  </a:cubicBezTo>
                  <a:cubicBezTo>
                    <a:pt x="281" y="637"/>
                    <a:pt x="392" y="782"/>
                    <a:pt x="536" y="782"/>
                  </a:cubicBezTo>
                  <a:lnTo>
                    <a:pt x="570" y="782"/>
                  </a:lnTo>
                  <a:cubicBezTo>
                    <a:pt x="638" y="739"/>
                    <a:pt x="672" y="671"/>
                    <a:pt x="672" y="637"/>
                  </a:cubicBezTo>
                  <a:cubicBezTo>
                    <a:pt x="672" y="459"/>
                    <a:pt x="536" y="391"/>
                    <a:pt x="426" y="280"/>
                  </a:cubicBezTo>
                  <a:cubicBezTo>
                    <a:pt x="324" y="179"/>
                    <a:pt x="213" y="102"/>
                    <a:pt x="69" y="34"/>
                  </a:cubicBezTo>
                  <a:close/>
                </a:path>
              </a:pathLst>
            </a:custGeom>
            <a:solidFill>
              <a:schemeClr val="accent2"/>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1766" name="Google Shape;1766;p52"/>
            <p:cNvSpPr/>
            <p:nvPr/>
          </p:nvSpPr>
          <p:spPr>
            <a:xfrm>
              <a:off x="667391" y="2592220"/>
              <a:ext cx="21697" cy="21697"/>
            </a:xfrm>
            <a:custGeom>
              <a:avLst/>
              <a:gdLst/>
              <a:ahLst/>
              <a:cxnLst/>
              <a:rect l="l" t="t" r="r" b="b"/>
              <a:pathLst>
                <a:path w="638" h="638" extrusionOk="0">
                  <a:moveTo>
                    <a:pt x="69" y="0"/>
                  </a:moveTo>
                  <a:cubicBezTo>
                    <a:pt x="35" y="0"/>
                    <a:pt x="1" y="68"/>
                    <a:pt x="35" y="111"/>
                  </a:cubicBezTo>
                  <a:cubicBezTo>
                    <a:pt x="103" y="212"/>
                    <a:pt x="145" y="323"/>
                    <a:pt x="247" y="425"/>
                  </a:cubicBezTo>
                  <a:cubicBezTo>
                    <a:pt x="315" y="535"/>
                    <a:pt x="425" y="637"/>
                    <a:pt x="527" y="637"/>
                  </a:cubicBezTo>
                  <a:lnTo>
                    <a:pt x="570" y="637"/>
                  </a:lnTo>
                  <a:cubicBezTo>
                    <a:pt x="604" y="603"/>
                    <a:pt x="638" y="569"/>
                    <a:pt x="638" y="535"/>
                  </a:cubicBezTo>
                  <a:cubicBezTo>
                    <a:pt x="638" y="391"/>
                    <a:pt x="493" y="323"/>
                    <a:pt x="425" y="246"/>
                  </a:cubicBezTo>
                  <a:cubicBezTo>
                    <a:pt x="315" y="179"/>
                    <a:pt x="213" y="111"/>
                    <a:pt x="145" y="34"/>
                  </a:cubicBezTo>
                  <a:cubicBezTo>
                    <a:pt x="103" y="34"/>
                    <a:pt x="103" y="0"/>
                    <a:pt x="69" y="0"/>
                  </a:cubicBezTo>
                  <a:close/>
                </a:path>
              </a:pathLst>
            </a:custGeom>
            <a:solidFill>
              <a:schemeClr val="accent2"/>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1767" name="Google Shape;1767;p52"/>
            <p:cNvSpPr/>
            <p:nvPr/>
          </p:nvSpPr>
          <p:spPr>
            <a:xfrm>
              <a:off x="365234" y="2781131"/>
              <a:ext cx="22853" cy="11018"/>
            </a:xfrm>
            <a:custGeom>
              <a:avLst/>
              <a:gdLst/>
              <a:ahLst/>
              <a:cxnLst/>
              <a:rect l="l" t="t" r="r" b="b"/>
              <a:pathLst>
                <a:path w="672" h="324" extrusionOk="0">
                  <a:moveTo>
                    <a:pt x="323" y="1"/>
                  </a:moveTo>
                  <a:cubicBezTo>
                    <a:pt x="212" y="1"/>
                    <a:pt x="178" y="35"/>
                    <a:pt x="68" y="35"/>
                  </a:cubicBezTo>
                  <a:cubicBezTo>
                    <a:pt x="0" y="77"/>
                    <a:pt x="0" y="179"/>
                    <a:pt x="68" y="213"/>
                  </a:cubicBezTo>
                  <a:cubicBezTo>
                    <a:pt x="178" y="213"/>
                    <a:pt x="246" y="247"/>
                    <a:pt x="323" y="290"/>
                  </a:cubicBezTo>
                  <a:cubicBezTo>
                    <a:pt x="357" y="290"/>
                    <a:pt x="391" y="324"/>
                    <a:pt x="459" y="324"/>
                  </a:cubicBezTo>
                  <a:cubicBezTo>
                    <a:pt x="493" y="324"/>
                    <a:pt x="535" y="290"/>
                    <a:pt x="569" y="290"/>
                  </a:cubicBezTo>
                  <a:cubicBezTo>
                    <a:pt x="637" y="290"/>
                    <a:pt x="671" y="179"/>
                    <a:pt x="603" y="145"/>
                  </a:cubicBezTo>
                  <a:cubicBezTo>
                    <a:pt x="535" y="35"/>
                    <a:pt x="459" y="35"/>
                    <a:pt x="357" y="1"/>
                  </a:cubicBezTo>
                  <a:close/>
                </a:path>
              </a:pathLst>
            </a:custGeom>
            <a:solidFill>
              <a:schemeClr val="accent2"/>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1768" name="Google Shape;1768;p52"/>
            <p:cNvSpPr/>
            <p:nvPr/>
          </p:nvSpPr>
          <p:spPr>
            <a:xfrm>
              <a:off x="338640" y="2812622"/>
              <a:ext cx="33837" cy="11869"/>
            </a:xfrm>
            <a:custGeom>
              <a:avLst/>
              <a:gdLst/>
              <a:ahLst/>
              <a:cxnLst/>
              <a:rect l="l" t="t" r="r" b="b"/>
              <a:pathLst>
                <a:path w="995" h="349" extrusionOk="0">
                  <a:moveTo>
                    <a:pt x="145" y="1"/>
                  </a:moveTo>
                  <a:cubicBezTo>
                    <a:pt x="43" y="1"/>
                    <a:pt x="1" y="137"/>
                    <a:pt x="111" y="171"/>
                  </a:cubicBezTo>
                  <a:cubicBezTo>
                    <a:pt x="255" y="247"/>
                    <a:pt x="391" y="281"/>
                    <a:pt x="536" y="315"/>
                  </a:cubicBezTo>
                  <a:cubicBezTo>
                    <a:pt x="604" y="315"/>
                    <a:pt x="680" y="349"/>
                    <a:pt x="748" y="349"/>
                  </a:cubicBezTo>
                  <a:cubicBezTo>
                    <a:pt x="816" y="349"/>
                    <a:pt x="892" y="315"/>
                    <a:pt x="960" y="281"/>
                  </a:cubicBezTo>
                  <a:cubicBezTo>
                    <a:pt x="994" y="247"/>
                    <a:pt x="994" y="171"/>
                    <a:pt x="960" y="137"/>
                  </a:cubicBezTo>
                  <a:cubicBezTo>
                    <a:pt x="816" y="69"/>
                    <a:pt x="714" y="69"/>
                    <a:pt x="570" y="69"/>
                  </a:cubicBezTo>
                  <a:cubicBezTo>
                    <a:pt x="425" y="35"/>
                    <a:pt x="289" y="35"/>
                    <a:pt x="145" y="1"/>
                  </a:cubicBezTo>
                  <a:close/>
                </a:path>
              </a:pathLst>
            </a:custGeom>
            <a:solidFill>
              <a:schemeClr val="accent2"/>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1769" name="Google Shape;1769;p52"/>
            <p:cNvSpPr/>
            <p:nvPr/>
          </p:nvSpPr>
          <p:spPr>
            <a:xfrm>
              <a:off x="289533" y="2786063"/>
              <a:ext cx="33531" cy="9556"/>
            </a:xfrm>
            <a:custGeom>
              <a:avLst/>
              <a:gdLst/>
              <a:ahLst/>
              <a:cxnLst/>
              <a:rect l="l" t="t" r="r" b="b"/>
              <a:pathLst>
                <a:path w="986" h="281" extrusionOk="0">
                  <a:moveTo>
                    <a:pt x="637" y="0"/>
                  </a:moveTo>
                  <a:cubicBezTo>
                    <a:pt x="459" y="0"/>
                    <a:pt x="281" y="34"/>
                    <a:pt x="136" y="34"/>
                  </a:cubicBezTo>
                  <a:cubicBezTo>
                    <a:pt x="0" y="34"/>
                    <a:pt x="0" y="247"/>
                    <a:pt x="136" y="247"/>
                  </a:cubicBezTo>
                  <a:cubicBezTo>
                    <a:pt x="281" y="247"/>
                    <a:pt x="459" y="280"/>
                    <a:pt x="637" y="280"/>
                  </a:cubicBezTo>
                  <a:cubicBezTo>
                    <a:pt x="739" y="280"/>
                    <a:pt x="807" y="280"/>
                    <a:pt x="918" y="247"/>
                  </a:cubicBezTo>
                  <a:cubicBezTo>
                    <a:pt x="986" y="213"/>
                    <a:pt x="986" y="68"/>
                    <a:pt x="918" y="34"/>
                  </a:cubicBezTo>
                  <a:cubicBezTo>
                    <a:pt x="807" y="0"/>
                    <a:pt x="739" y="0"/>
                    <a:pt x="637" y="0"/>
                  </a:cubicBezTo>
                  <a:close/>
                </a:path>
              </a:pathLst>
            </a:custGeom>
            <a:solidFill>
              <a:schemeClr val="accent2"/>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1770" name="Google Shape;1770;p52"/>
            <p:cNvSpPr/>
            <p:nvPr/>
          </p:nvSpPr>
          <p:spPr>
            <a:xfrm>
              <a:off x="336328" y="2749947"/>
              <a:ext cx="27784" cy="9556"/>
            </a:xfrm>
            <a:custGeom>
              <a:avLst/>
              <a:gdLst/>
              <a:ahLst/>
              <a:cxnLst/>
              <a:rect l="l" t="t" r="r" b="b"/>
              <a:pathLst>
                <a:path w="817" h="281" extrusionOk="0">
                  <a:moveTo>
                    <a:pt x="459" y="0"/>
                  </a:moveTo>
                  <a:cubicBezTo>
                    <a:pt x="357" y="0"/>
                    <a:pt x="213" y="34"/>
                    <a:pt x="111" y="34"/>
                  </a:cubicBezTo>
                  <a:cubicBezTo>
                    <a:pt x="35" y="68"/>
                    <a:pt x="1" y="179"/>
                    <a:pt x="69" y="213"/>
                  </a:cubicBezTo>
                  <a:cubicBezTo>
                    <a:pt x="213" y="247"/>
                    <a:pt x="391" y="281"/>
                    <a:pt x="536" y="281"/>
                  </a:cubicBezTo>
                  <a:cubicBezTo>
                    <a:pt x="604" y="281"/>
                    <a:pt x="706" y="281"/>
                    <a:pt x="782" y="213"/>
                  </a:cubicBezTo>
                  <a:cubicBezTo>
                    <a:pt x="816" y="179"/>
                    <a:pt x="816" y="145"/>
                    <a:pt x="782" y="102"/>
                  </a:cubicBezTo>
                  <a:cubicBezTo>
                    <a:pt x="672" y="34"/>
                    <a:pt x="570" y="0"/>
                    <a:pt x="459" y="0"/>
                  </a:cubicBezTo>
                  <a:close/>
                </a:path>
              </a:pathLst>
            </a:custGeom>
            <a:solidFill>
              <a:schemeClr val="accent2"/>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1771" name="Google Shape;1771;p52"/>
            <p:cNvSpPr/>
            <p:nvPr/>
          </p:nvSpPr>
          <p:spPr>
            <a:xfrm>
              <a:off x="383428" y="2727128"/>
              <a:ext cx="34688" cy="10712"/>
            </a:xfrm>
            <a:custGeom>
              <a:avLst/>
              <a:gdLst/>
              <a:ahLst/>
              <a:cxnLst/>
              <a:rect l="l" t="t" r="r" b="b"/>
              <a:pathLst>
                <a:path w="1020" h="315" extrusionOk="0">
                  <a:moveTo>
                    <a:pt x="561" y="0"/>
                  </a:moveTo>
                  <a:cubicBezTo>
                    <a:pt x="382" y="0"/>
                    <a:pt x="247" y="34"/>
                    <a:pt x="102" y="68"/>
                  </a:cubicBezTo>
                  <a:cubicBezTo>
                    <a:pt x="34" y="102"/>
                    <a:pt x="0" y="247"/>
                    <a:pt x="102" y="247"/>
                  </a:cubicBezTo>
                  <a:cubicBezTo>
                    <a:pt x="281" y="281"/>
                    <a:pt x="493" y="315"/>
                    <a:pt x="671" y="315"/>
                  </a:cubicBezTo>
                  <a:lnTo>
                    <a:pt x="918" y="315"/>
                  </a:lnTo>
                  <a:cubicBezTo>
                    <a:pt x="1020" y="281"/>
                    <a:pt x="1020" y="136"/>
                    <a:pt x="952" y="68"/>
                  </a:cubicBezTo>
                  <a:cubicBezTo>
                    <a:pt x="807" y="34"/>
                    <a:pt x="705" y="0"/>
                    <a:pt x="561" y="0"/>
                  </a:cubicBezTo>
                  <a:close/>
                </a:path>
              </a:pathLst>
            </a:custGeom>
            <a:solidFill>
              <a:schemeClr val="accent2"/>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1772" name="Google Shape;1772;p52"/>
            <p:cNvSpPr/>
            <p:nvPr/>
          </p:nvSpPr>
          <p:spPr>
            <a:xfrm>
              <a:off x="407403" y="2757156"/>
              <a:ext cx="26594" cy="12175"/>
            </a:xfrm>
            <a:custGeom>
              <a:avLst/>
              <a:gdLst/>
              <a:ahLst/>
              <a:cxnLst/>
              <a:rect l="l" t="t" r="r" b="b"/>
              <a:pathLst>
                <a:path w="782" h="358" extrusionOk="0">
                  <a:moveTo>
                    <a:pt x="145" y="1"/>
                  </a:moveTo>
                  <a:cubicBezTo>
                    <a:pt x="0" y="1"/>
                    <a:pt x="0" y="213"/>
                    <a:pt x="102" y="281"/>
                  </a:cubicBezTo>
                  <a:cubicBezTo>
                    <a:pt x="213" y="315"/>
                    <a:pt x="281" y="315"/>
                    <a:pt x="391" y="315"/>
                  </a:cubicBezTo>
                  <a:cubicBezTo>
                    <a:pt x="391" y="357"/>
                    <a:pt x="425" y="357"/>
                    <a:pt x="425" y="357"/>
                  </a:cubicBezTo>
                  <a:cubicBezTo>
                    <a:pt x="493" y="357"/>
                    <a:pt x="569" y="315"/>
                    <a:pt x="637" y="315"/>
                  </a:cubicBezTo>
                  <a:cubicBezTo>
                    <a:pt x="705" y="315"/>
                    <a:pt x="782" y="179"/>
                    <a:pt x="671" y="145"/>
                  </a:cubicBezTo>
                  <a:cubicBezTo>
                    <a:pt x="603" y="103"/>
                    <a:pt x="527" y="69"/>
                    <a:pt x="425" y="35"/>
                  </a:cubicBezTo>
                  <a:cubicBezTo>
                    <a:pt x="357" y="35"/>
                    <a:pt x="247" y="1"/>
                    <a:pt x="145" y="1"/>
                  </a:cubicBezTo>
                  <a:close/>
                </a:path>
              </a:pathLst>
            </a:custGeom>
            <a:solidFill>
              <a:schemeClr val="accent2"/>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1773" name="Google Shape;1773;p52"/>
            <p:cNvSpPr/>
            <p:nvPr/>
          </p:nvSpPr>
          <p:spPr>
            <a:xfrm>
              <a:off x="460251" y="2722196"/>
              <a:ext cx="37306" cy="11018"/>
            </a:xfrm>
            <a:custGeom>
              <a:avLst/>
              <a:gdLst/>
              <a:ahLst/>
              <a:cxnLst/>
              <a:rect l="l" t="t" r="r" b="b"/>
              <a:pathLst>
                <a:path w="1097" h="324" extrusionOk="0">
                  <a:moveTo>
                    <a:pt x="604" y="1"/>
                  </a:moveTo>
                  <a:cubicBezTo>
                    <a:pt x="426" y="1"/>
                    <a:pt x="247" y="35"/>
                    <a:pt x="111" y="69"/>
                  </a:cubicBezTo>
                  <a:cubicBezTo>
                    <a:pt x="1" y="69"/>
                    <a:pt x="35" y="247"/>
                    <a:pt x="145" y="281"/>
                  </a:cubicBezTo>
                  <a:cubicBezTo>
                    <a:pt x="324" y="281"/>
                    <a:pt x="536" y="324"/>
                    <a:pt x="714" y="324"/>
                  </a:cubicBezTo>
                  <a:cubicBezTo>
                    <a:pt x="816" y="324"/>
                    <a:pt x="927" y="324"/>
                    <a:pt x="995" y="281"/>
                  </a:cubicBezTo>
                  <a:cubicBezTo>
                    <a:pt x="1063" y="247"/>
                    <a:pt x="1097" y="145"/>
                    <a:pt x="1029" y="111"/>
                  </a:cubicBezTo>
                  <a:cubicBezTo>
                    <a:pt x="884" y="35"/>
                    <a:pt x="748" y="1"/>
                    <a:pt x="604" y="1"/>
                  </a:cubicBezTo>
                  <a:close/>
                </a:path>
              </a:pathLst>
            </a:custGeom>
            <a:solidFill>
              <a:schemeClr val="accent2"/>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1774" name="Google Shape;1774;p52"/>
            <p:cNvSpPr/>
            <p:nvPr/>
          </p:nvSpPr>
          <p:spPr>
            <a:xfrm>
              <a:off x="470079" y="2759469"/>
              <a:ext cx="27478" cy="9862"/>
            </a:xfrm>
            <a:custGeom>
              <a:avLst/>
              <a:gdLst/>
              <a:ahLst/>
              <a:cxnLst/>
              <a:rect l="l" t="t" r="r" b="b"/>
              <a:pathLst>
                <a:path w="808" h="290" extrusionOk="0">
                  <a:moveTo>
                    <a:pt x="137" y="1"/>
                  </a:moveTo>
                  <a:cubicBezTo>
                    <a:pt x="1" y="1"/>
                    <a:pt x="1" y="213"/>
                    <a:pt x="137" y="247"/>
                  </a:cubicBezTo>
                  <a:cubicBezTo>
                    <a:pt x="247" y="247"/>
                    <a:pt x="383" y="289"/>
                    <a:pt x="493" y="289"/>
                  </a:cubicBezTo>
                  <a:cubicBezTo>
                    <a:pt x="561" y="289"/>
                    <a:pt x="672" y="247"/>
                    <a:pt x="740" y="247"/>
                  </a:cubicBezTo>
                  <a:cubicBezTo>
                    <a:pt x="808" y="213"/>
                    <a:pt x="808" y="145"/>
                    <a:pt x="740" y="145"/>
                  </a:cubicBezTo>
                  <a:cubicBezTo>
                    <a:pt x="561" y="35"/>
                    <a:pt x="349" y="35"/>
                    <a:pt x="137" y="1"/>
                  </a:cubicBezTo>
                  <a:close/>
                </a:path>
              </a:pathLst>
            </a:custGeom>
            <a:solidFill>
              <a:schemeClr val="accent2"/>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1775" name="Google Shape;1775;p52"/>
            <p:cNvSpPr/>
            <p:nvPr/>
          </p:nvSpPr>
          <p:spPr>
            <a:xfrm>
              <a:off x="589106" y="2757156"/>
              <a:ext cx="27784" cy="12175"/>
            </a:xfrm>
            <a:custGeom>
              <a:avLst/>
              <a:gdLst/>
              <a:ahLst/>
              <a:cxnLst/>
              <a:rect l="l" t="t" r="r" b="b"/>
              <a:pathLst>
                <a:path w="817" h="358" extrusionOk="0">
                  <a:moveTo>
                    <a:pt x="145" y="1"/>
                  </a:moveTo>
                  <a:cubicBezTo>
                    <a:pt x="1" y="1"/>
                    <a:pt x="1" y="247"/>
                    <a:pt x="145" y="281"/>
                  </a:cubicBezTo>
                  <a:cubicBezTo>
                    <a:pt x="247" y="281"/>
                    <a:pt x="323" y="315"/>
                    <a:pt x="425" y="315"/>
                  </a:cubicBezTo>
                  <a:cubicBezTo>
                    <a:pt x="493" y="357"/>
                    <a:pt x="570" y="357"/>
                    <a:pt x="604" y="357"/>
                  </a:cubicBezTo>
                  <a:lnTo>
                    <a:pt x="748" y="357"/>
                  </a:lnTo>
                  <a:cubicBezTo>
                    <a:pt x="816" y="315"/>
                    <a:pt x="816" y="213"/>
                    <a:pt x="748" y="145"/>
                  </a:cubicBezTo>
                  <a:cubicBezTo>
                    <a:pt x="672" y="69"/>
                    <a:pt x="570" y="69"/>
                    <a:pt x="459" y="69"/>
                  </a:cubicBezTo>
                  <a:cubicBezTo>
                    <a:pt x="357" y="35"/>
                    <a:pt x="247" y="35"/>
                    <a:pt x="179" y="1"/>
                  </a:cubicBezTo>
                  <a:close/>
                </a:path>
              </a:pathLst>
            </a:custGeom>
            <a:solidFill>
              <a:schemeClr val="accent2"/>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1776" name="Google Shape;1776;p52"/>
            <p:cNvSpPr/>
            <p:nvPr/>
          </p:nvSpPr>
          <p:spPr>
            <a:xfrm>
              <a:off x="552990" y="2733181"/>
              <a:ext cx="33837" cy="10712"/>
            </a:xfrm>
            <a:custGeom>
              <a:avLst/>
              <a:gdLst/>
              <a:ahLst/>
              <a:cxnLst/>
              <a:rect l="l" t="t" r="r" b="b"/>
              <a:pathLst>
                <a:path w="995" h="315" extrusionOk="0">
                  <a:moveTo>
                    <a:pt x="604" y="1"/>
                  </a:moveTo>
                  <a:cubicBezTo>
                    <a:pt x="425" y="1"/>
                    <a:pt x="247" y="35"/>
                    <a:pt x="145" y="69"/>
                  </a:cubicBezTo>
                  <a:cubicBezTo>
                    <a:pt x="1" y="69"/>
                    <a:pt x="35" y="247"/>
                    <a:pt x="145" y="247"/>
                  </a:cubicBezTo>
                  <a:cubicBezTo>
                    <a:pt x="323" y="247"/>
                    <a:pt x="493" y="315"/>
                    <a:pt x="706" y="315"/>
                  </a:cubicBezTo>
                  <a:cubicBezTo>
                    <a:pt x="782" y="315"/>
                    <a:pt x="850" y="315"/>
                    <a:pt x="918" y="281"/>
                  </a:cubicBezTo>
                  <a:cubicBezTo>
                    <a:pt x="961" y="247"/>
                    <a:pt x="995" y="137"/>
                    <a:pt x="918" y="103"/>
                  </a:cubicBezTo>
                  <a:cubicBezTo>
                    <a:pt x="850" y="35"/>
                    <a:pt x="706" y="1"/>
                    <a:pt x="604" y="1"/>
                  </a:cubicBezTo>
                  <a:close/>
                </a:path>
              </a:pathLst>
            </a:custGeom>
            <a:solidFill>
              <a:schemeClr val="accent2"/>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1777" name="Google Shape;1777;p52"/>
            <p:cNvSpPr/>
            <p:nvPr/>
          </p:nvSpPr>
          <p:spPr>
            <a:xfrm>
              <a:off x="530171" y="2762087"/>
              <a:ext cx="26628" cy="8400"/>
            </a:xfrm>
            <a:custGeom>
              <a:avLst/>
              <a:gdLst/>
              <a:ahLst/>
              <a:cxnLst/>
              <a:rect l="l" t="t" r="r" b="b"/>
              <a:pathLst>
                <a:path w="783" h="247" extrusionOk="0">
                  <a:moveTo>
                    <a:pt x="425" y="0"/>
                  </a:moveTo>
                  <a:lnTo>
                    <a:pt x="145" y="0"/>
                  </a:lnTo>
                  <a:cubicBezTo>
                    <a:pt x="1" y="0"/>
                    <a:pt x="1" y="246"/>
                    <a:pt x="145" y="246"/>
                  </a:cubicBezTo>
                  <a:lnTo>
                    <a:pt x="425" y="246"/>
                  </a:lnTo>
                  <a:cubicBezTo>
                    <a:pt x="527" y="246"/>
                    <a:pt x="638" y="246"/>
                    <a:pt x="740" y="170"/>
                  </a:cubicBezTo>
                  <a:cubicBezTo>
                    <a:pt x="782" y="170"/>
                    <a:pt x="782" y="68"/>
                    <a:pt x="740" y="34"/>
                  </a:cubicBezTo>
                  <a:cubicBezTo>
                    <a:pt x="638" y="0"/>
                    <a:pt x="527" y="0"/>
                    <a:pt x="425" y="0"/>
                  </a:cubicBezTo>
                  <a:close/>
                </a:path>
              </a:pathLst>
            </a:custGeom>
            <a:solidFill>
              <a:schemeClr val="accent2"/>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1778" name="Google Shape;1778;p52"/>
            <p:cNvSpPr/>
            <p:nvPr/>
          </p:nvSpPr>
          <p:spPr>
            <a:xfrm>
              <a:off x="673478" y="2766712"/>
              <a:ext cx="30063" cy="12141"/>
            </a:xfrm>
            <a:custGeom>
              <a:avLst/>
              <a:gdLst/>
              <a:ahLst/>
              <a:cxnLst/>
              <a:rect l="l" t="t" r="r" b="b"/>
              <a:pathLst>
                <a:path w="884" h="357" extrusionOk="0">
                  <a:moveTo>
                    <a:pt x="102" y="0"/>
                  </a:moveTo>
                  <a:cubicBezTo>
                    <a:pt x="0" y="0"/>
                    <a:pt x="0" y="144"/>
                    <a:pt x="68" y="178"/>
                  </a:cubicBezTo>
                  <a:cubicBezTo>
                    <a:pt x="212" y="212"/>
                    <a:pt x="348" y="289"/>
                    <a:pt x="493" y="323"/>
                  </a:cubicBezTo>
                  <a:cubicBezTo>
                    <a:pt x="561" y="323"/>
                    <a:pt x="637" y="357"/>
                    <a:pt x="705" y="357"/>
                  </a:cubicBezTo>
                  <a:cubicBezTo>
                    <a:pt x="739" y="357"/>
                    <a:pt x="816" y="357"/>
                    <a:pt x="850" y="323"/>
                  </a:cubicBezTo>
                  <a:cubicBezTo>
                    <a:pt x="884" y="289"/>
                    <a:pt x="884" y="246"/>
                    <a:pt x="850" y="212"/>
                  </a:cubicBezTo>
                  <a:cubicBezTo>
                    <a:pt x="773" y="110"/>
                    <a:pt x="637" y="76"/>
                    <a:pt x="527" y="76"/>
                  </a:cubicBezTo>
                  <a:cubicBezTo>
                    <a:pt x="391" y="34"/>
                    <a:pt x="246" y="0"/>
                    <a:pt x="102" y="0"/>
                  </a:cubicBezTo>
                  <a:close/>
                </a:path>
              </a:pathLst>
            </a:custGeom>
            <a:solidFill>
              <a:schemeClr val="accent2"/>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1779" name="Google Shape;1779;p52"/>
            <p:cNvSpPr/>
            <p:nvPr/>
          </p:nvSpPr>
          <p:spPr>
            <a:xfrm>
              <a:off x="665078" y="2746172"/>
              <a:ext cx="36150" cy="11018"/>
            </a:xfrm>
            <a:custGeom>
              <a:avLst/>
              <a:gdLst/>
              <a:ahLst/>
              <a:cxnLst/>
              <a:rect l="l" t="t" r="r" b="b"/>
              <a:pathLst>
                <a:path w="1063" h="324" extrusionOk="0">
                  <a:moveTo>
                    <a:pt x="561" y="1"/>
                  </a:moveTo>
                  <a:cubicBezTo>
                    <a:pt x="425" y="1"/>
                    <a:pt x="247" y="43"/>
                    <a:pt x="137" y="43"/>
                  </a:cubicBezTo>
                  <a:cubicBezTo>
                    <a:pt x="1" y="77"/>
                    <a:pt x="1" y="256"/>
                    <a:pt x="137" y="256"/>
                  </a:cubicBezTo>
                  <a:cubicBezTo>
                    <a:pt x="281" y="290"/>
                    <a:pt x="459" y="290"/>
                    <a:pt x="638" y="324"/>
                  </a:cubicBezTo>
                  <a:lnTo>
                    <a:pt x="850" y="324"/>
                  </a:lnTo>
                  <a:cubicBezTo>
                    <a:pt x="918" y="324"/>
                    <a:pt x="952" y="324"/>
                    <a:pt x="1020" y="290"/>
                  </a:cubicBezTo>
                  <a:cubicBezTo>
                    <a:pt x="1063" y="290"/>
                    <a:pt x="1063" y="179"/>
                    <a:pt x="1020" y="145"/>
                  </a:cubicBezTo>
                  <a:cubicBezTo>
                    <a:pt x="918" y="43"/>
                    <a:pt x="740" y="1"/>
                    <a:pt x="561" y="1"/>
                  </a:cubicBezTo>
                  <a:close/>
                </a:path>
              </a:pathLst>
            </a:custGeom>
            <a:solidFill>
              <a:schemeClr val="accent2"/>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1780" name="Google Shape;1780;p52"/>
            <p:cNvSpPr/>
            <p:nvPr/>
          </p:nvSpPr>
          <p:spPr>
            <a:xfrm>
              <a:off x="381966" y="2873870"/>
              <a:ext cx="32681" cy="12175"/>
            </a:xfrm>
            <a:custGeom>
              <a:avLst/>
              <a:gdLst/>
              <a:ahLst/>
              <a:cxnLst/>
              <a:rect l="l" t="t" r="r" b="b"/>
              <a:pathLst>
                <a:path w="961" h="358" extrusionOk="0">
                  <a:moveTo>
                    <a:pt x="604" y="35"/>
                  </a:moveTo>
                  <a:lnTo>
                    <a:pt x="145" y="35"/>
                  </a:lnTo>
                  <a:cubicBezTo>
                    <a:pt x="43" y="69"/>
                    <a:pt x="1" y="213"/>
                    <a:pt x="111" y="213"/>
                  </a:cubicBezTo>
                  <a:cubicBezTo>
                    <a:pt x="256" y="281"/>
                    <a:pt x="391" y="323"/>
                    <a:pt x="570" y="323"/>
                  </a:cubicBezTo>
                  <a:cubicBezTo>
                    <a:pt x="638" y="357"/>
                    <a:pt x="680" y="357"/>
                    <a:pt x="748" y="357"/>
                  </a:cubicBezTo>
                  <a:cubicBezTo>
                    <a:pt x="816" y="357"/>
                    <a:pt x="893" y="357"/>
                    <a:pt x="927" y="281"/>
                  </a:cubicBezTo>
                  <a:cubicBezTo>
                    <a:pt x="961" y="247"/>
                    <a:pt x="961" y="179"/>
                    <a:pt x="961" y="145"/>
                  </a:cubicBezTo>
                  <a:cubicBezTo>
                    <a:pt x="850" y="1"/>
                    <a:pt x="748" y="35"/>
                    <a:pt x="604" y="35"/>
                  </a:cubicBezTo>
                  <a:close/>
                </a:path>
              </a:pathLst>
            </a:custGeom>
            <a:solidFill>
              <a:schemeClr val="accent2"/>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1781" name="Google Shape;1781;p52"/>
            <p:cNvSpPr/>
            <p:nvPr/>
          </p:nvSpPr>
          <p:spPr>
            <a:xfrm>
              <a:off x="383428" y="2909986"/>
              <a:ext cx="30063" cy="11018"/>
            </a:xfrm>
            <a:custGeom>
              <a:avLst/>
              <a:gdLst/>
              <a:ahLst/>
              <a:cxnLst/>
              <a:rect l="l" t="t" r="r" b="b"/>
              <a:pathLst>
                <a:path w="884" h="324" extrusionOk="0">
                  <a:moveTo>
                    <a:pt x="315" y="0"/>
                  </a:moveTo>
                  <a:lnTo>
                    <a:pt x="170" y="0"/>
                  </a:lnTo>
                  <a:cubicBezTo>
                    <a:pt x="34" y="0"/>
                    <a:pt x="0" y="213"/>
                    <a:pt x="136" y="247"/>
                  </a:cubicBezTo>
                  <a:cubicBezTo>
                    <a:pt x="281" y="281"/>
                    <a:pt x="382" y="281"/>
                    <a:pt x="527" y="323"/>
                  </a:cubicBezTo>
                  <a:lnTo>
                    <a:pt x="637" y="323"/>
                  </a:lnTo>
                  <a:cubicBezTo>
                    <a:pt x="705" y="323"/>
                    <a:pt x="773" y="281"/>
                    <a:pt x="850" y="247"/>
                  </a:cubicBezTo>
                  <a:cubicBezTo>
                    <a:pt x="850" y="213"/>
                    <a:pt x="884" y="179"/>
                    <a:pt x="850" y="145"/>
                  </a:cubicBezTo>
                  <a:cubicBezTo>
                    <a:pt x="773" y="34"/>
                    <a:pt x="671" y="0"/>
                    <a:pt x="561" y="0"/>
                  </a:cubicBezTo>
                  <a:close/>
                </a:path>
              </a:pathLst>
            </a:custGeom>
            <a:solidFill>
              <a:schemeClr val="accent2"/>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1782" name="Google Shape;1782;p52"/>
            <p:cNvSpPr/>
            <p:nvPr/>
          </p:nvSpPr>
          <p:spPr>
            <a:xfrm>
              <a:off x="334015" y="2916039"/>
              <a:ext cx="25166" cy="8434"/>
            </a:xfrm>
            <a:custGeom>
              <a:avLst/>
              <a:gdLst/>
              <a:ahLst/>
              <a:cxnLst/>
              <a:rect l="l" t="t" r="r" b="b"/>
              <a:pathLst>
                <a:path w="740" h="248" extrusionOk="0">
                  <a:moveTo>
                    <a:pt x="425" y="1"/>
                  </a:moveTo>
                  <a:cubicBezTo>
                    <a:pt x="315" y="1"/>
                    <a:pt x="213" y="1"/>
                    <a:pt x="103" y="35"/>
                  </a:cubicBezTo>
                  <a:cubicBezTo>
                    <a:pt x="1" y="35"/>
                    <a:pt x="1" y="213"/>
                    <a:pt x="103" y="213"/>
                  </a:cubicBezTo>
                  <a:cubicBezTo>
                    <a:pt x="213" y="213"/>
                    <a:pt x="315" y="247"/>
                    <a:pt x="425" y="247"/>
                  </a:cubicBezTo>
                  <a:cubicBezTo>
                    <a:pt x="527" y="247"/>
                    <a:pt x="604" y="213"/>
                    <a:pt x="672" y="179"/>
                  </a:cubicBezTo>
                  <a:cubicBezTo>
                    <a:pt x="740" y="145"/>
                    <a:pt x="740" y="69"/>
                    <a:pt x="672" y="69"/>
                  </a:cubicBezTo>
                  <a:cubicBezTo>
                    <a:pt x="604" y="1"/>
                    <a:pt x="527" y="1"/>
                    <a:pt x="425" y="1"/>
                  </a:cubicBezTo>
                  <a:close/>
                </a:path>
              </a:pathLst>
            </a:custGeom>
            <a:solidFill>
              <a:schemeClr val="accent2"/>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1783" name="Google Shape;1783;p52"/>
            <p:cNvSpPr/>
            <p:nvPr/>
          </p:nvSpPr>
          <p:spPr>
            <a:xfrm>
              <a:off x="321875" y="2865504"/>
              <a:ext cx="30097" cy="10712"/>
            </a:xfrm>
            <a:custGeom>
              <a:avLst/>
              <a:gdLst/>
              <a:ahLst/>
              <a:cxnLst/>
              <a:rect l="l" t="t" r="r" b="b"/>
              <a:pathLst>
                <a:path w="885" h="315" extrusionOk="0">
                  <a:moveTo>
                    <a:pt x="460" y="0"/>
                  </a:moveTo>
                  <a:cubicBezTo>
                    <a:pt x="358" y="0"/>
                    <a:pt x="247" y="34"/>
                    <a:pt x="145" y="34"/>
                  </a:cubicBezTo>
                  <a:cubicBezTo>
                    <a:pt x="1" y="34"/>
                    <a:pt x="1" y="247"/>
                    <a:pt x="145" y="247"/>
                  </a:cubicBezTo>
                  <a:cubicBezTo>
                    <a:pt x="281" y="281"/>
                    <a:pt x="392" y="315"/>
                    <a:pt x="536" y="315"/>
                  </a:cubicBezTo>
                  <a:lnTo>
                    <a:pt x="536" y="315"/>
                  </a:lnTo>
                  <a:cubicBezTo>
                    <a:pt x="638" y="315"/>
                    <a:pt x="748" y="281"/>
                    <a:pt x="816" y="247"/>
                  </a:cubicBezTo>
                  <a:cubicBezTo>
                    <a:pt x="850" y="213"/>
                    <a:pt x="884" y="145"/>
                    <a:pt x="816" y="102"/>
                  </a:cubicBezTo>
                  <a:cubicBezTo>
                    <a:pt x="706" y="34"/>
                    <a:pt x="570" y="0"/>
                    <a:pt x="460" y="0"/>
                  </a:cubicBezTo>
                  <a:close/>
                </a:path>
              </a:pathLst>
            </a:custGeom>
            <a:solidFill>
              <a:schemeClr val="accent2"/>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1784" name="Google Shape;1784;p52"/>
            <p:cNvSpPr/>
            <p:nvPr/>
          </p:nvSpPr>
          <p:spPr>
            <a:xfrm>
              <a:off x="282324" y="2840066"/>
              <a:ext cx="19078" cy="9862"/>
            </a:xfrm>
            <a:custGeom>
              <a:avLst/>
              <a:gdLst/>
              <a:ahLst/>
              <a:cxnLst/>
              <a:rect l="l" t="t" r="r" b="b"/>
              <a:pathLst>
                <a:path w="561" h="290" extrusionOk="0">
                  <a:moveTo>
                    <a:pt x="314" y="1"/>
                  </a:moveTo>
                  <a:cubicBezTo>
                    <a:pt x="246" y="1"/>
                    <a:pt x="170" y="43"/>
                    <a:pt x="102" y="77"/>
                  </a:cubicBezTo>
                  <a:cubicBezTo>
                    <a:pt x="0" y="145"/>
                    <a:pt x="68" y="290"/>
                    <a:pt x="170" y="290"/>
                  </a:cubicBezTo>
                  <a:cubicBezTo>
                    <a:pt x="212" y="290"/>
                    <a:pt x="212" y="290"/>
                    <a:pt x="246" y="256"/>
                  </a:cubicBezTo>
                  <a:lnTo>
                    <a:pt x="280" y="256"/>
                  </a:lnTo>
                  <a:cubicBezTo>
                    <a:pt x="348" y="256"/>
                    <a:pt x="382" y="290"/>
                    <a:pt x="459" y="290"/>
                  </a:cubicBezTo>
                  <a:lnTo>
                    <a:pt x="459" y="290"/>
                  </a:lnTo>
                  <a:cubicBezTo>
                    <a:pt x="527" y="290"/>
                    <a:pt x="561" y="213"/>
                    <a:pt x="561" y="145"/>
                  </a:cubicBezTo>
                  <a:cubicBezTo>
                    <a:pt x="527" y="43"/>
                    <a:pt x="425" y="1"/>
                    <a:pt x="314" y="1"/>
                  </a:cubicBezTo>
                  <a:close/>
                </a:path>
              </a:pathLst>
            </a:custGeom>
            <a:solidFill>
              <a:schemeClr val="accent2"/>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1785" name="Google Shape;1785;p52"/>
            <p:cNvSpPr/>
            <p:nvPr/>
          </p:nvSpPr>
          <p:spPr>
            <a:xfrm>
              <a:off x="277393" y="2888323"/>
              <a:ext cx="28940" cy="12175"/>
            </a:xfrm>
            <a:custGeom>
              <a:avLst/>
              <a:gdLst/>
              <a:ahLst/>
              <a:cxnLst/>
              <a:rect l="l" t="t" r="r" b="b"/>
              <a:pathLst>
                <a:path w="851" h="358" extrusionOk="0">
                  <a:moveTo>
                    <a:pt x="145" y="0"/>
                  </a:moveTo>
                  <a:cubicBezTo>
                    <a:pt x="35" y="0"/>
                    <a:pt x="1" y="179"/>
                    <a:pt x="69" y="213"/>
                  </a:cubicBezTo>
                  <a:cubicBezTo>
                    <a:pt x="213" y="281"/>
                    <a:pt x="391" y="357"/>
                    <a:pt x="570" y="357"/>
                  </a:cubicBezTo>
                  <a:cubicBezTo>
                    <a:pt x="638" y="357"/>
                    <a:pt x="706" y="323"/>
                    <a:pt x="816" y="281"/>
                  </a:cubicBezTo>
                  <a:cubicBezTo>
                    <a:pt x="850" y="247"/>
                    <a:pt x="850" y="213"/>
                    <a:pt x="816" y="179"/>
                  </a:cubicBezTo>
                  <a:cubicBezTo>
                    <a:pt x="638" y="34"/>
                    <a:pt x="357" y="34"/>
                    <a:pt x="145" y="0"/>
                  </a:cubicBezTo>
                  <a:close/>
                </a:path>
              </a:pathLst>
            </a:custGeom>
            <a:solidFill>
              <a:schemeClr val="accent2"/>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1786" name="Google Shape;1786;p52"/>
            <p:cNvSpPr/>
            <p:nvPr/>
          </p:nvSpPr>
          <p:spPr>
            <a:xfrm>
              <a:off x="414613" y="2962868"/>
              <a:ext cx="28940" cy="9828"/>
            </a:xfrm>
            <a:custGeom>
              <a:avLst/>
              <a:gdLst/>
              <a:ahLst/>
              <a:cxnLst/>
              <a:rect l="l" t="t" r="r" b="b"/>
              <a:pathLst>
                <a:path w="851" h="289" extrusionOk="0">
                  <a:moveTo>
                    <a:pt x="638" y="0"/>
                  </a:moveTo>
                  <a:lnTo>
                    <a:pt x="391" y="0"/>
                  </a:lnTo>
                  <a:cubicBezTo>
                    <a:pt x="281" y="0"/>
                    <a:pt x="179" y="0"/>
                    <a:pt x="69" y="76"/>
                  </a:cubicBezTo>
                  <a:cubicBezTo>
                    <a:pt x="1" y="110"/>
                    <a:pt x="1" y="178"/>
                    <a:pt x="69" y="212"/>
                  </a:cubicBezTo>
                  <a:cubicBezTo>
                    <a:pt x="145" y="289"/>
                    <a:pt x="247" y="289"/>
                    <a:pt x="357" y="289"/>
                  </a:cubicBezTo>
                  <a:lnTo>
                    <a:pt x="425" y="289"/>
                  </a:lnTo>
                  <a:lnTo>
                    <a:pt x="493" y="289"/>
                  </a:lnTo>
                  <a:cubicBezTo>
                    <a:pt x="604" y="289"/>
                    <a:pt x="706" y="289"/>
                    <a:pt x="782" y="212"/>
                  </a:cubicBezTo>
                  <a:cubicBezTo>
                    <a:pt x="850" y="144"/>
                    <a:pt x="850" y="42"/>
                    <a:pt x="782" y="0"/>
                  </a:cubicBezTo>
                  <a:close/>
                </a:path>
              </a:pathLst>
            </a:custGeom>
            <a:solidFill>
              <a:schemeClr val="accent2"/>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1787" name="Google Shape;1787;p52"/>
            <p:cNvSpPr/>
            <p:nvPr/>
          </p:nvSpPr>
          <p:spPr>
            <a:xfrm>
              <a:off x="454198" y="2925595"/>
              <a:ext cx="31525" cy="12141"/>
            </a:xfrm>
            <a:custGeom>
              <a:avLst/>
              <a:gdLst/>
              <a:ahLst/>
              <a:cxnLst/>
              <a:rect l="l" t="t" r="r" b="b"/>
              <a:pathLst>
                <a:path w="927" h="357" extrusionOk="0">
                  <a:moveTo>
                    <a:pt x="570" y="0"/>
                  </a:moveTo>
                  <a:cubicBezTo>
                    <a:pt x="425" y="0"/>
                    <a:pt x="289" y="34"/>
                    <a:pt x="145" y="34"/>
                  </a:cubicBezTo>
                  <a:cubicBezTo>
                    <a:pt x="0" y="77"/>
                    <a:pt x="0" y="289"/>
                    <a:pt x="145" y="289"/>
                  </a:cubicBezTo>
                  <a:cubicBezTo>
                    <a:pt x="289" y="323"/>
                    <a:pt x="425" y="357"/>
                    <a:pt x="604" y="357"/>
                  </a:cubicBezTo>
                  <a:cubicBezTo>
                    <a:pt x="680" y="357"/>
                    <a:pt x="782" y="323"/>
                    <a:pt x="850" y="289"/>
                  </a:cubicBezTo>
                  <a:cubicBezTo>
                    <a:pt x="926" y="213"/>
                    <a:pt x="926" y="111"/>
                    <a:pt x="850" y="77"/>
                  </a:cubicBezTo>
                  <a:cubicBezTo>
                    <a:pt x="782" y="34"/>
                    <a:pt x="680" y="0"/>
                    <a:pt x="570" y="0"/>
                  </a:cubicBezTo>
                  <a:close/>
                </a:path>
              </a:pathLst>
            </a:custGeom>
            <a:solidFill>
              <a:schemeClr val="accent2"/>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1788" name="Google Shape;1788;p52"/>
            <p:cNvSpPr/>
            <p:nvPr/>
          </p:nvSpPr>
          <p:spPr>
            <a:xfrm>
              <a:off x="474704" y="2984530"/>
              <a:ext cx="26628" cy="9828"/>
            </a:xfrm>
            <a:custGeom>
              <a:avLst/>
              <a:gdLst/>
              <a:ahLst/>
              <a:cxnLst/>
              <a:rect l="l" t="t" r="r" b="b"/>
              <a:pathLst>
                <a:path w="783" h="289" extrusionOk="0">
                  <a:moveTo>
                    <a:pt x="570" y="0"/>
                  </a:moveTo>
                  <a:lnTo>
                    <a:pt x="391" y="0"/>
                  </a:lnTo>
                  <a:cubicBezTo>
                    <a:pt x="323" y="43"/>
                    <a:pt x="213" y="43"/>
                    <a:pt x="111" y="77"/>
                  </a:cubicBezTo>
                  <a:cubicBezTo>
                    <a:pt x="1" y="77"/>
                    <a:pt x="35" y="255"/>
                    <a:pt x="145" y="255"/>
                  </a:cubicBezTo>
                  <a:cubicBezTo>
                    <a:pt x="213" y="255"/>
                    <a:pt x="323" y="289"/>
                    <a:pt x="391" y="289"/>
                  </a:cubicBezTo>
                  <a:lnTo>
                    <a:pt x="425" y="289"/>
                  </a:lnTo>
                  <a:cubicBezTo>
                    <a:pt x="536" y="289"/>
                    <a:pt x="638" y="289"/>
                    <a:pt x="714" y="212"/>
                  </a:cubicBezTo>
                  <a:cubicBezTo>
                    <a:pt x="782" y="145"/>
                    <a:pt x="748" y="77"/>
                    <a:pt x="672" y="43"/>
                  </a:cubicBezTo>
                  <a:cubicBezTo>
                    <a:pt x="638" y="0"/>
                    <a:pt x="604" y="0"/>
                    <a:pt x="570" y="0"/>
                  </a:cubicBezTo>
                  <a:close/>
                </a:path>
              </a:pathLst>
            </a:custGeom>
            <a:solidFill>
              <a:schemeClr val="accent2"/>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1789" name="Google Shape;1789;p52"/>
            <p:cNvSpPr/>
            <p:nvPr/>
          </p:nvSpPr>
          <p:spPr>
            <a:xfrm>
              <a:off x="556764" y="2982218"/>
              <a:ext cx="32375" cy="12141"/>
            </a:xfrm>
            <a:custGeom>
              <a:avLst/>
              <a:gdLst/>
              <a:ahLst/>
              <a:cxnLst/>
              <a:rect l="l" t="t" r="r" b="b"/>
              <a:pathLst>
                <a:path w="952" h="357" extrusionOk="0">
                  <a:moveTo>
                    <a:pt x="705" y="0"/>
                  </a:moveTo>
                  <a:lnTo>
                    <a:pt x="527" y="0"/>
                  </a:lnTo>
                  <a:cubicBezTo>
                    <a:pt x="382" y="34"/>
                    <a:pt x="280" y="34"/>
                    <a:pt x="136" y="111"/>
                  </a:cubicBezTo>
                  <a:cubicBezTo>
                    <a:pt x="0" y="145"/>
                    <a:pt x="34" y="357"/>
                    <a:pt x="170" y="357"/>
                  </a:cubicBezTo>
                  <a:lnTo>
                    <a:pt x="280" y="357"/>
                  </a:lnTo>
                  <a:lnTo>
                    <a:pt x="561" y="357"/>
                  </a:lnTo>
                  <a:cubicBezTo>
                    <a:pt x="671" y="323"/>
                    <a:pt x="807" y="323"/>
                    <a:pt x="884" y="213"/>
                  </a:cubicBezTo>
                  <a:cubicBezTo>
                    <a:pt x="952" y="179"/>
                    <a:pt x="952" y="68"/>
                    <a:pt x="884" y="34"/>
                  </a:cubicBezTo>
                  <a:cubicBezTo>
                    <a:pt x="807" y="0"/>
                    <a:pt x="739" y="0"/>
                    <a:pt x="705" y="0"/>
                  </a:cubicBezTo>
                  <a:close/>
                </a:path>
              </a:pathLst>
            </a:custGeom>
            <a:solidFill>
              <a:schemeClr val="accent2"/>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1790" name="Google Shape;1790;p52"/>
            <p:cNvSpPr/>
            <p:nvPr/>
          </p:nvSpPr>
          <p:spPr>
            <a:xfrm>
              <a:off x="518030" y="2952155"/>
              <a:ext cx="31525" cy="10746"/>
            </a:xfrm>
            <a:custGeom>
              <a:avLst/>
              <a:gdLst/>
              <a:ahLst/>
              <a:cxnLst/>
              <a:rect l="l" t="t" r="r" b="b"/>
              <a:pathLst>
                <a:path w="927" h="316" extrusionOk="0">
                  <a:moveTo>
                    <a:pt x="638" y="1"/>
                  </a:moveTo>
                  <a:cubicBezTo>
                    <a:pt x="460" y="1"/>
                    <a:pt x="290" y="35"/>
                    <a:pt x="111" y="69"/>
                  </a:cubicBezTo>
                  <a:cubicBezTo>
                    <a:pt x="1" y="103"/>
                    <a:pt x="1" y="315"/>
                    <a:pt x="145" y="315"/>
                  </a:cubicBezTo>
                  <a:lnTo>
                    <a:pt x="145" y="315"/>
                  </a:lnTo>
                  <a:cubicBezTo>
                    <a:pt x="392" y="281"/>
                    <a:pt x="604" y="281"/>
                    <a:pt x="850" y="179"/>
                  </a:cubicBezTo>
                  <a:cubicBezTo>
                    <a:pt x="927" y="145"/>
                    <a:pt x="927" y="35"/>
                    <a:pt x="816" y="1"/>
                  </a:cubicBezTo>
                  <a:close/>
                </a:path>
              </a:pathLst>
            </a:custGeom>
            <a:solidFill>
              <a:schemeClr val="accent2"/>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1791" name="Google Shape;1791;p52"/>
            <p:cNvSpPr/>
            <p:nvPr/>
          </p:nvSpPr>
          <p:spPr>
            <a:xfrm>
              <a:off x="602402" y="2964296"/>
              <a:ext cx="25166" cy="8400"/>
            </a:xfrm>
            <a:custGeom>
              <a:avLst/>
              <a:gdLst/>
              <a:ahLst/>
              <a:cxnLst/>
              <a:rect l="l" t="t" r="r" b="b"/>
              <a:pathLst>
                <a:path w="740" h="247" extrusionOk="0">
                  <a:moveTo>
                    <a:pt x="569" y="0"/>
                  </a:moveTo>
                  <a:lnTo>
                    <a:pt x="425" y="0"/>
                  </a:lnTo>
                  <a:cubicBezTo>
                    <a:pt x="315" y="34"/>
                    <a:pt x="213" y="34"/>
                    <a:pt x="102" y="34"/>
                  </a:cubicBezTo>
                  <a:cubicBezTo>
                    <a:pt x="0" y="68"/>
                    <a:pt x="34" y="247"/>
                    <a:pt x="145" y="247"/>
                  </a:cubicBezTo>
                  <a:lnTo>
                    <a:pt x="357" y="247"/>
                  </a:lnTo>
                  <a:lnTo>
                    <a:pt x="459" y="247"/>
                  </a:lnTo>
                  <a:lnTo>
                    <a:pt x="493" y="247"/>
                  </a:lnTo>
                  <a:cubicBezTo>
                    <a:pt x="603" y="247"/>
                    <a:pt x="671" y="247"/>
                    <a:pt x="705" y="136"/>
                  </a:cubicBezTo>
                  <a:cubicBezTo>
                    <a:pt x="739" y="102"/>
                    <a:pt x="739" y="68"/>
                    <a:pt x="705" y="34"/>
                  </a:cubicBezTo>
                  <a:cubicBezTo>
                    <a:pt x="671" y="0"/>
                    <a:pt x="603" y="0"/>
                    <a:pt x="569" y="0"/>
                  </a:cubicBezTo>
                  <a:close/>
                </a:path>
              </a:pathLst>
            </a:custGeom>
            <a:solidFill>
              <a:schemeClr val="accent2"/>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1792" name="Google Shape;1792;p52"/>
            <p:cNvSpPr/>
            <p:nvPr/>
          </p:nvSpPr>
          <p:spPr>
            <a:xfrm>
              <a:off x="633587" y="2982218"/>
              <a:ext cx="24315" cy="10984"/>
            </a:xfrm>
            <a:custGeom>
              <a:avLst/>
              <a:gdLst/>
              <a:ahLst/>
              <a:cxnLst/>
              <a:rect l="l" t="t" r="r" b="b"/>
              <a:pathLst>
                <a:path w="715" h="323" extrusionOk="0">
                  <a:moveTo>
                    <a:pt x="425" y="0"/>
                  </a:moveTo>
                  <a:lnTo>
                    <a:pt x="425" y="0"/>
                  </a:lnTo>
                  <a:cubicBezTo>
                    <a:pt x="324" y="0"/>
                    <a:pt x="213" y="34"/>
                    <a:pt x="145" y="68"/>
                  </a:cubicBezTo>
                  <a:cubicBezTo>
                    <a:pt x="1" y="111"/>
                    <a:pt x="35" y="323"/>
                    <a:pt x="179" y="323"/>
                  </a:cubicBezTo>
                  <a:lnTo>
                    <a:pt x="213" y="323"/>
                  </a:lnTo>
                  <a:cubicBezTo>
                    <a:pt x="290" y="280"/>
                    <a:pt x="392" y="280"/>
                    <a:pt x="502" y="247"/>
                  </a:cubicBezTo>
                  <a:cubicBezTo>
                    <a:pt x="536" y="213"/>
                    <a:pt x="570" y="179"/>
                    <a:pt x="604" y="179"/>
                  </a:cubicBezTo>
                  <a:cubicBezTo>
                    <a:pt x="638" y="145"/>
                    <a:pt x="672" y="111"/>
                    <a:pt x="714" y="111"/>
                  </a:cubicBezTo>
                  <a:cubicBezTo>
                    <a:pt x="714" y="68"/>
                    <a:pt x="714" y="0"/>
                    <a:pt x="672" y="0"/>
                  </a:cubicBezTo>
                  <a:lnTo>
                    <a:pt x="570" y="0"/>
                  </a:lnTo>
                  <a:lnTo>
                    <a:pt x="536" y="0"/>
                  </a:lnTo>
                  <a:close/>
                </a:path>
              </a:pathLst>
            </a:custGeom>
            <a:solidFill>
              <a:schemeClr val="accent2"/>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1793" name="Google Shape;1793;p52"/>
            <p:cNvSpPr/>
            <p:nvPr/>
          </p:nvSpPr>
          <p:spPr>
            <a:xfrm>
              <a:off x="685313" y="2981062"/>
              <a:ext cx="14487" cy="4931"/>
            </a:xfrm>
            <a:custGeom>
              <a:avLst/>
              <a:gdLst/>
              <a:ahLst/>
              <a:cxnLst/>
              <a:rect l="l" t="t" r="r" b="b"/>
              <a:pathLst>
                <a:path w="426" h="145" extrusionOk="0">
                  <a:moveTo>
                    <a:pt x="111" y="0"/>
                  </a:moveTo>
                  <a:cubicBezTo>
                    <a:pt x="0" y="0"/>
                    <a:pt x="43" y="145"/>
                    <a:pt x="111" y="145"/>
                  </a:cubicBezTo>
                  <a:lnTo>
                    <a:pt x="179" y="145"/>
                  </a:lnTo>
                  <a:cubicBezTo>
                    <a:pt x="255" y="145"/>
                    <a:pt x="357" y="145"/>
                    <a:pt x="391" y="68"/>
                  </a:cubicBezTo>
                  <a:cubicBezTo>
                    <a:pt x="425" y="34"/>
                    <a:pt x="425" y="0"/>
                    <a:pt x="391" y="0"/>
                  </a:cubicBezTo>
                  <a:lnTo>
                    <a:pt x="289" y="0"/>
                  </a:lnTo>
                  <a:lnTo>
                    <a:pt x="179" y="0"/>
                  </a:lnTo>
                  <a:lnTo>
                    <a:pt x="111" y="0"/>
                  </a:lnTo>
                  <a:close/>
                </a:path>
              </a:pathLst>
            </a:custGeom>
            <a:solidFill>
              <a:schemeClr val="accent2"/>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1794" name="Google Shape;1794;p52"/>
            <p:cNvSpPr/>
            <p:nvPr/>
          </p:nvSpPr>
          <p:spPr>
            <a:xfrm>
              <a:off x="711873" y="3247102"/>
              <a:ext cx="44550" cy="21731"/>
            </a:xfrm>
            <a:custGeom>
              <a:avLst/>
              <a:gdLst/>
              <a:ahLst/>
              <a:cxnLst/>
              <a:rect l="l" t="t" r="r" b="b"/>
              <a:pathLst>
                <a:path w="1310" h="639" extrusionOk="0">
                  <a:moveTo>
                    <a:pt x="1063" y="1"/>
                  </a:moveTo>
                  <a:lnTo>
                    <a:pt x="1029" y="35"/>
                  </a:lnTo>
                  <a:cubicBezTo>
                    <a:pt x="850" y="35"/>
                    <a:pt x="706" y="103"/>
                    <a:pt x="536" y="179"/>
                  </a:cubicBezTo>
                  <a:cubicBezTo>
                    <a:pt x="392" y="247"/>
                    <a:pt x="213" y="281"/>
                    <a:pt x="111" y="392"/>
                  </a:cubicBezTo>
                  <a:cubicBezTo>
                    <a:pt x="1" y="494"/>
                    <a:pt x="69" y="638"/>
                    <a:pt x="179" y="638"/>
                  </a:cubicBezTo>
                  <a:lnTo>
                    <a:pt x="213" y="638"/>
                  </a:lnTo>
                  <a:cubicBezTo>
                    <a:pt x="358" y="638"/>
                    <a:pt x="536" y="562"/>
                    <a:pt x="672" y="528"/>
                  </a:cubicBezTo>
                  <a:cubicBezTo>
                    <a:pt x="850" y="460"/>
                    <a:pt x="995" y="392"/>
                    <a:pt x="1173" y="315"/>
                  </a:cubicBezTo>
                  <a:cubicBezTo>
                    <a:pt x="1309" y="213"/>
                    <a:pt x="1241" y="1"/>
                    <a:pt x="1063" y="1"/>
                  </a:cubicBezTo>
                  <a:close/>
                </a:path>
              </a:pathLst>
            </a:custGeom>
            <a:solidFill>
              <a:schemeClr val="accent2"/>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1795" name="Google Shape;1795;p52"/>
            <p:cNvSpPr/>
            <p:nvPr/>
          </p:nvSpPr>
          <p:spPr>
            <a:xfrm>
              <a:off x="687897" y="3299984"/>
              <a:ext cx="25166" cy="14487"/>
            </a:xfrm>
            <a:custGeom>
              <a:avLst/>
              <a:gdLst/>
              <a:ahLst/>
              <a:cxnLst/>
              <a:rect l="l" t="t" r="r" b="b"/>
              <a:pathLst>
                <a:path w="740" h="426" extrusionOk="0">
                  <a:moveTo>
                    <a:pt x="561" y="0"/>
                  </a:moveTo>
                  <a:lnTo>
                    <a:pt x="527" y="34"/>
                  </a:lnTo>
                  <a:cubicBezTo>
                    <a:pt x="460" y="34"/>
                    <a:pt x="315" y="68"/>
                    <a:pt x="247" y="145"/>
                  </a:cubicBezTo>
                  <a:cubicBezTo>
                    <a:pt x="179" y="179"/>
                    <a:pt x="103" y="247"/>
                    <a:pt x="35" y="323"/>
                  </a:cubicBezTo>
                  <a:cubicBezTo>
                    <a:pt x="1" y="391"/>
                    <a:pt x="35" y="425"/>
                    <a:pt x="103" y="425"/>
                  </a:cubicBezTo>
                  <a:lnTo>
                    <a:pt x="137" y="425"/>
                  </a:lnTo>
                  <a:cubicBezTo>
                    <a:pt x="213" y="425"/>
                    <a:pt x="315" y="425"/>
                    <a:pt x="392" y="391"/>
                  </a:cubicBezTo>
                  <a:cubicBezTo>
                    <a:pt x="460" y="357"/>
                    <a:pt x="561" y="323"/>
                    <a:pt x="638" y="247"/>
                  </a:cubicBezTo>
                  <a:cubicBezTo>
                    <a:pt x="740" y="179"/>
                    <a:pt x="706" y="0"/>
                    <a:pt x="561" y="0"/>
                  </a:cubicBezTo>
                  <a:close/>
                </a:path>
              </a:pathLst>
            </a:custGeom>
            <a:solidFill>
              <a:schemeClr val="accent2"/>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1796" name="Google Shape;1796;p52"/>
            <p:cNvSpPr/>
            <p:nvPr/>
          </p:nvSpPr>
          <p:spPr>
            <a:xfrm>
              <a:off x="741935" y="3276009"/>
              <a:ext cx="38735" cy="17956"/>
            </a:xfrm>
            <a:custGeom>
              <a:avLst/>
              <a:gdLst/>
              <a:ahLst/>
              <a:cxnLst/>
              <a:rect l="l" t="t" r="r" b="b"/>
              <a:pathLst>
                <a:path w="1139" h="528" extrusionOk="0">
                  <a:moveTo>
                    <a:pt x="960" y="0"/>
                  </a:moveTo>
                  <a:lnTo>
                    <a:pt x="926" y="0"/>
                  </a:lnTo>
                  <a:cubicBezTo>
                    <a:pt x="637" y="102"/>
                    <a:pt x="323" y="179"/>
                    <a:pt x="111" y="349"/>
                  </a:cubicBezTo>
                  <a:cubicBezTo>
                    <a:pt x="0" y="391"/>
                    <a:pt x="34" y="527"/>
                    <a:pt x="145" y="527"/>
                  </a:cubicBezTo>
                  <a:lnTo>
                    <a:pt x="213" y="527"/>
                  </a:lnTo>
                  <a:cubicBezTo>
                    <a:pt x="502" y="527"/>
                    <a:pt x="782" y="391"/>
                    <a:pt x="1028" y="247"/>
                  </a:cubicBezTo>
                  <a:cubicBezTo>
                    <a:pt x="1139" y="213"/>
                    <a:pt x="1096" y="0"/>
                    <a:pt x="960" y="0"/>
                  </a:cubicBezTo>
                  <a:close/>
                </a:path>
              </a:pathLst>
            </a:custGeom>
            <a:solidFill>
              <a:schemeClr val="accent2"/>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1797" name="Google Shape;1797;p52"/>
            <p:cNvSpPr/>
            <p:nvPr/>
          </p:nvSpPr>
          <p:spPr>
            <a:xfrm>
              <a:off x="659025" y="3272234"/>
              <a:ext cx="24009" cy="9862"/>
            </a:xfrm>
            <a:custGeom>
              <a:avLst/>
              <a:gdLst/>
              <a:ahLst/>
              <a:cxnLst/>
              <a:rect l="l" t="t" r="r" b="b"/>
              <a:pathLst>
                <a:path w="706" h="290" extrusionOk="0">
                  <a:moveTo>
                    <a:pt x="527" y="1"/>
                  </a:moveTo>
                  <a:lnTo>
                    <a:pt x="493" y="1"/>
                  </a:lnTo>
                  <a:cubicBezTo>
                    <a:pt x="349" y="35"/>
                    <a:pt x="179" y="77"/>
                    <a:pt x="34" y="179"/>
                  </a:cubicBezTo>
                  <a:cubicBezTo>
                    <a:pt x="0" y="213"/>
                    <a:pt x="34" y="290"/>
                    <a:pt x="68" y="290"/>
                  </a:cubicBezTo>
                  <a:lnTo>
                    <a:pt x="179" y="290"/>
                  </a:lnTo>
                  <a:cubicBezTo>
                    <a:pt x="315" y="290"/>
                    <a:pt x="425" y="247"/>
                    <a:pt x="561" y="213"/>
                  </a:cubicBezTo>
                  <a:cubicBezTo>
                    <a:pt x="705" y="179"/>
                    <a:pt x="637" y="1"/>
                    <a:pt x="527" y="1"/>
                  </a:cubicBezTo>
                  <a:close/>
                </a:path>
              </a:pathLst>
            </a:custGeom>
            <a:solidFill>
              <a:schemeClr val="accent2"/>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1798" name="Google Shape;1798;p52"/>
            <p:cNvSpPr/>
            <p:nvPr/>
          </p:nvSpPr>
          <p:spPr>
            <a:xfrm>
              <a:off x="576965" y="3358919"/>
              <a:ext cx="31525" cy="14487"/>
            </a:xfrm>
            <a:custGeom>
              <a:avLst/>
              <a:gdLst/>
              <a:ahLst/>
              <a:cxnLst/>
              <a:rect l="l" t="t" r="r" b="b"/>
              <a:pathLst>
                <a:path w="927" h="426" extrusionOk="0">
                  <a:moveTo>
                    <a:pt x="782" y="0"/>
                  </a:moveTo>
                  <a:lnTo>
                    <a:pt x="748" y="0"/>
                  </a:lnTo>
                  <a:cubicBezTo>
                    <a:pt x="604" y="34"/>
                    <a:pt x="502" y="77"/>
                    <a:pt x="392" y="111"/>
                  </a:cubicBezTo>
                  <a:cubicBezTo>
                    <a:pt x="256" y="145"/>
                    <a:pt x="179" y="213"/>
                    <a:pt x="43" y="289"/>
                  </a:cubicBezTo>
                  <a:cubicBezTo>
                    <a:pt x="1" y="323"/>
                    <a:pt x="1" y="425"/>
                    <a:pt x="77" y="425"/>
                  </a:cubicBezTo>
                  <a:lnTo>
                    <a:pt x="111" y="425"/>
                  </a:lnTo>
                  <a:cubicBezTo>
                    <a:pt x="213" y="425"/>
                    <a:pt x="324" y="425"/>
                    <a:pt x="468" y="391"/>
                  </a:cubicBezTo>
                  <a:cubicBezTo>
                    <a:pt x="570" y="323"/>
                    <a:pt x="680" y="289"/>
                    <a:pt x="816" y="213"/>
                  </a:cubicBezTo>
                  <a:cubicBezTo>
                    <a:pt x="927" y="179"/>
                    <a:pt x="893" y="0"/>
                    <a:pt x="782" y="0"/>
                  </a:cubicBezTo>
                  <a:close/>
                </a:path>
              </a:pathLst>
            </a:custGeom>
            <a:solidFill>
              <a:schemeClr val="accent2"/>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1799" name="Google Shape;1799;p52"/>
            <p:cNvSpPr/>
            <p:nvPr/>
          </p:nvSpPr>
          <p:spPr>
            <a:xfrm>
              <a:off x="546936" y="3326578"/>
              <a:ext cx="36150" cy="15609"/>
            </a:xfrm>
            <a:custGeom>
              <a:avLst/>
              <a:gdLst/>
              <a:ahLst/>
              <a:cxnLst/>
              <a:rect l="l" t="t" r="r" b="b"/>
              <a:pathLst>
                <a:path w="1063" h="459" extrusionOk="0">
                  <a:moveTo>
                    <a:pt x="884" y="0"/>
                  </a:moveTo>
                  <a:lnTo>
                    <a:pt x="850" y="0"/>
                  </a:lnTo>
                  <a:cubicBezTo>
                    <a:pt x="714" y="34"/>
                    <a:pt x="569" y="34"/>
                    <a:pt x="459" y="68"/>
                  </a:cubicBezTo>
                  <a:cubicBezTo>
                    <a:pt x="323" y="102"/>
                    <a:pt x="179" y="102"/>
                    <a:pt x="77" y="212"/>
                  </a:cubicBezTo>
                  <a:cubicBezTo>
                    <a:pt x="0" y="280"/>
                    <a:pt x="34" y="425"/>
                    <a:pt x="145" y="459"/>
                  </a:cubicBezTo>
                  <a:lnTo>
                    <a:pt x="213" y="459"/>
                  </a:lnTo>
                  <a:cubicBezTo>
                    <a:pt x="323" y="459"/>
                    <a:pt x="425" y="425"/>
                    <a:pt x="535" y="391"/>
                  </a:cubicBezTo>
                  <a:cubicBezTo>
                    <a:pt x="671" y="348"/>
                    <a:pt x="782" y="280"/>
                    <a:pt x="926" y="246"/>
                  </a:cubicBezTo>
                  <a:cubicBezTo>
                    <a:pt x="1062" y="212"/>
                    <a:pt x="1028" y="0"/>
                    <a:pt x="884" y="0"/>
                  </a:cubicBezTo>
                  <a:close/>
                </a:path>
              </a:pathLst>
            </a:custGeom>
            <a:solidFill>
              <a:schemeClr val="accent2"/>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1800" name="Google Shape;1800;p52"/>
            <p:cNvSpPr/>
            <p:nvPr/>
          </p:nvSpPr>
          <p:spPr>
            <a:xfrm>
              <a:off x="544624" y="3289305"/>
              <a:ext cx="16800" cy="10712"/>
            </a:xfrm>
            <a:custGeom>
              <a:avLst/>
              <a:gdLst/>
              <a:ahLst/>
              <a:cxnLst/>
              <a:rect l="l" t="t" r="r" b="b"/>
              <a:pathLst>
                <a:path w="494" h="315" extrusionOk="0">
                  <a:moveTo>
                    <a:pt x="391" y="0"/>
                  </a:moveTo>
                  <a:lnTo>
                    <a:pt x="391" y="0"/>
                  </a:lnTo>
                  <a:cubicBezTo>
                    <a:pt x="247" y="0"/>
                    <a:pt x="68" y="0"/>
                    <a:pt x="0" y="102"/>
                  </a:cubicBezTo>
                  <a:cubicBezTo>
                    <a:pt x="0" y="170"/>
                    <a:pt x="0" y="213"/>
                    <a:pt x="34" y="247"/>
                  </a:cubicBezTo>
                  <a:cubicBezTo>
                    <a:pt x="68" y="281"/>
                    <a:pt x="102" y="314"/>
                    <a:pt x="179" y="314"/>
                  </a:cubicBezTo>
                  <a:cubicBezTo>
                    <a:pt x="247" y="314"/>
                    <a:pt x="315" y="281"/>
                    <a:pt x="391" y="281"/>
                  </a:cubicBezTo>
                  <a:cubicBezTo>
                    <a:pt x="459" y="281"/>
                    <a:pt x="493" y="213"/>
                    <a:pt x="493" y="136"/>
                  </a:cubicBezTo>
                  <a:cubicBezTo>
                    <a:pt x="493" y="68"/>
                    <a:pt x="459" y="0"/>
                    <a:pt x="391" y="0"/>
                  </a:cubicBezTo>
                  <a:close/>
                </a:path>
              </a:pathLst>
            </a:custGeom>
            <a:solidFill>
              <a:schemeClr val="accent2"/>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1801" name="Google Shape;1801;p52"/>
            <p:cNvSpPr/>
            <p:nvPr/>
          </p:nvSpPr>
          <p:spPr>
            <a:xfrm>
              <a:off x="616856" y="3103829"/>
              <a:ext cx="28906" cy="13331"/>
            </a:xfrm>
            <a:custGeom>
              <a:avLst/>
              <a:gdLst/>
              <a:ahLst/>
              <a:cxnLst/>
              <a:rect l="l" t="t" r="r" b="b"/>
              <a:pathLst>
                <a:path w="850" h="392" extrusionOk="0">
                  <a:moveTo>
                    <a:pt x="671" y="0"/>
                  </a:moveTo>
                  <a:lnTo>
                    <a:pt x="671" y="0"/>
                  </a:lnTo>
                  <a:cubicBezTo>
                    <a:pt x="493" y="34"/>
                    <a:pt x="280" y="34"/>
                    <a:pt x="102" y="68"/>
                  </a:cubicBezTo>
                  <a:cubicBezTo>
                    <a:pt x="68" y="68"/>
                    <a:pt x="0" y="145"/>
                    <a:pt x="0" y="179"/>
                  </a:cubicBezTo>
                  <a:cubicBezTo>
                    <a:pt x="0" y="213"/>
                    <a:pt x="0" y="247"/>
                    <a:pt x="34" y="315"/>
                  </a:cubicBezTo>
                  <a:cubicBezTo>
                    <a:pt x="34" y="357"/>
                    <a:pt x="102" y="391"/>
                    <a:pt x="144" y="391"/>
                  </a:cubicBezTo>
                  <a:lnTo>
                    <a:pt x="212" y="391"/>
                  </a:lnTo>
                  <a:cubicBezTo>
                    <a:pt x="391" y="315"/>
                    <a:pt x="569" y="281"/>
                    <a:pt x="739" y="213"/>
                  </a:cubicBezTo>
                  <a:cubicBezTo>
                    <a:pt x="850" y="179"/>
                    <a:pt x="816" y="0"/>
                    <a:pt x="671" y="0"/>
                  </a:cubicBezTo>
                  <a:close/>
                </a:path>
              </a:pathLst>
            </a:custGeom>
            <a:solidFill>
              <a:schemeClr val="accent2"/>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1802" name="Google Shape;1802;p52"/>
            <p:cNvSpPr/>
            <p:nvPr/>
          </p:nvSpPr>
          <p:spPr>
            <a:xfrm>
              <a:off x="609612" y="3078391"/>
              <a:ext cx="31253" cy="11018"/>
            </a:xfrm>
            <a:custGeom>
              <a:avLst/>
              <a:gdLst/>
              <a:ahLst/>
              <a:cxnLst/>
              <a:rect l="l" t="t" r="r" b="b"/>
              <a:pathLst>
                <a:path w="919" h="324" extrusionOk="0">
                  <a:moveTo>
                    <a:pt x="570" y="1"/>
                  </a:moveTo>
                  <a:cubicBezTo>
                    <a:pt x="391" y="1"/>
                    <a:pt x="179" y="43"/>
                    <a:pt x="35" y="179"/>
                  </a:cubicBezTo>
                  <a:cubicBezTo>
                    <a:pt x="1" y="213"/>
                    <a:pt x="35" y="324"/>
                    <a:pt x="103" y="324"/>
                  </a:cubicBezTo>
                  <a:lnTo>
                    <a:pt x="145" y="324"/>
                  </a:lnTo>
                  <a:cubicBezTo>
                    <a:pt x="247" y="324"/>
                    <a:pt x="357" y="290"/>
                    <a:pt x="459" y="256"/>
                  </a:cubicBezTo>
                  <a:cubicBezTo>
                    <a:pt x="570" y="213"/>
                    <a:pt x="706" y="179"/>
                    <a:pt x="816" y="179"/>
                  </a:cubicBezTo>
                  <a:cubicBezTo>
                    <a:pt x="918" y="179"/>
                    <a:pt x="918" y="43"/>
                    <a:pt x="816" y="1"/>
                  </a:cubicBezTo>
                  <a:close/>
                </a:path>
              </a:pathLst>
            </a:custGeom>
            <a:solidFill>
              <a:schemeClr val="accent2"/>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1803" name="Google Shape;1803;p52"/>
            <p:cNvSpPr/>
            <p:nvPr/>
          </p:nvSpPr>
          <p:spPr>
            <a:xfrm>
              <a:off x="680688" y="3062816"/>
              <a:ext cx="25166" cy="13297"/>
            </a:xfrm>
            <a:custGeom>
              <a:avLst/>
              <a:gdLst/>
              <a:ahLst/>
              <a:cxnLst/>
              <a:rect l="l" t="t" r="r" b="b"/>
              <a:pathLst>
                <a:path w="740" h="391" extrusionOk="0">
                  <a:moveTo>
                    <a:pt x="561" y="0"/>
                  </a:moveTo>
                  <a:cubicBezTo>
                    <a:pt x="493" y="0"/>
                    <a:pt x="391" y="34"/>
                    <a:pt x="315" y="34"/>
                  </a:cubicBezTo>
                  <a:cubicBezTo>
                    <a:pt x="213" y="34"/>
                    <a:pt x="68" y="77"/>
                    <a:pt x="34" y="179"/>
                  </a:cubicBezTo>
                  <a:cubicBezTo>
                    <a:pt x="0" y="247"/>
                    <a:pt x="34" y="323"/>
                    <a:pt x="102" y="357"/>
                  </a:cubicBezTo>
                  <a:cubicBezTo>
                    <a:pt x="136" y="391"/>
                    <a:pt x="136" y="391"/>
                    <a:pt x="179" y="391"/>
                  </a:cubicBezTo>
                  <a:cubicBezTo>
                    <a:pt x="247" y="391"/>
                    <a:pt x="315" y="323"/>
                    <a:pt x="391" y="323"/>
                  </a:cubicBezTo>
                  <a:cubicBezTo>
                    <a:pt x="459" y="289"/>
                    <a:pt x="561" y="247"/>
                    <a:pt x="638" y="213"/>
                  </a:cubicBezTo>
                  <a:cubicBezTo>
                    <a:pt x="739" y="179"/>
                    <a:pt x="739" y="34"/>
                    <a:pt x="638" y="0"/>
                  </a:cubicBezTo>
                  <a:close/>
                </a:path>
              </a:pathLst>
            </a:custGeom>
            <a:solidFill>
              <a:schemeClr val="accent2"/>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1804" name="Google Shape;1804;p52"/>
            <p:cNvSpPr/>
            <p:nvPr/>
          </p:nvSpPr>
          <p:spPr>
            <a:xfrm>
              <a:off x="554146" y="3154398"/>
              <a:ext cx="36150" cy="19384"/>
            </a:xfrm>
            <a:custGeom>
              <a:avLst/>
              <a:gdLst/>
              <a:ahLst/>
              <a:cxnLst/>
              <a:rect l="l" t="t" r="r" b="b"/>
              <a:pathLst>
                <a:path w="1063" h="570" extrusionOk="0">
                  <a:moveTo>
                    <a:pt x="884" y="0"/>
                  </a:moveTo>
                  <a:lnTo>
                    <a:pt x="850" y="34"/>
                  </a:lnTo>
                  <a:cubicBezTo>
                    <a:pt x="714" y="102"/>
                    <a:pt x="570" y="145"/>
                    <a:pt x="425" y="178"/>
                  </a:cubicBezTo>
                  <a:cubicBezTo>
                    <a:pt x="289" y="212"/>
                    <a:pt x="145" y="246"/>
                    <a:pt x="77" y="357"/>
                  </a:cubicBezTo>
                  <a:cubicBezTo>
                    <a:pt x="1" y="391"/>
                    <a:pt x="35" y="527"/>
                    <a:pt x="111" y="569"/>
                  </a:cubicBezTo>
                  <a:lnTo>
                    <a:pt x="179" y="569"/>
                  </a:lnTo>
                  <a:cubicBezTo>
                    <a:pt x="459" y="569"/>
                    <a:pt x="748" y="357"/>
                    <a:pt x="961" y="212"/>
                  </a:cubicBezTo>
                  <a:cubicBezTo>
                    <a:pt x="1063" y="145"/>
                    <a:pt x="995" y="0"/>
                    <a:pt x="884" y="0"/>
                  </a:cubicBezTo>
                  <a:close/>
                </a:path>
              </a:pathLst>
            </a:custGeom>
            <a:solidFill>
              <a:schemeClr val="accent2"/>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1805" name="Google Shape;1805;p52"/>
            <p:cNvSpPr/>
            <p:nvPr/>
          </p:nvSpPr>
          <p:spPr>
            <a:xfrm>
              <a:off x="514561" y="3130422"/>
              <a:ext cx="28940" cy="11869"/>
            </a:xfrm>
            <a:custGeom>
              <a:avLst/>
              <a:gdLst/>
              <a:ahLst/>
              <a:cxnLst/>
              <a:rect l="l" t="t" r="r" b="b"/>
              <a:pathLst>
                <a:path w="851" h="349" extrusionOk="0">
                  <a:moveTo>
                    <a:pt x="672" y="0"/>
                  </a:moveTo>
                  <a:lnTo>
                    <a:pt x="672" y="0"/>
                  </a:lnTo>
                  <a:cubicBezTo>
                    <a:pt x="460" y="68"/>
                    <a:pt x="213" y="34"/>
                    <a:pt x="69" y="170"/>
                  </a:cubicBezTo>
                  <a:cubicBezTo>
                    <a:pt x="1" y="246"/>
                    <a:pt x="35" y="314"/>
                    <a:pt x="103" y="348"/>
                  </a:cubicBezTo>
                  <a:lnTo>
                    <a:pt x="213" y="348"/>
                  </a:lnTo>
                  <a:cubicBezTo>
                    <a:pt x="392" y="348"/>
                    <a:pt x="562" y="280"/>
                    <a:pt x="706" y="212"/>
                  </a:cubicBezTo>
                  <a:cubicBezTo>
                    <a:pt x="850" y="170"/>
                    <a:pt x="816" y="0"/>
                    <a:pt x="672" y="0"/>
                  </a:cubicBezTo>
                  <a:close/>
                </a:path>
              </a:pathLst>
            </a:custGeom>
            <a:solidFill>
              <a:schemeClr val="accent2"/>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1806" name="Google Shape;1806;p52"/>
            <p:cNvSpPr/>
            <p:nvPr/>
          </p:nvSpPr>
          <p:spPr>
            <a:xfrm>
              <a:off x="515717" y="3095463"/>
              <a:ext cx="26628" cy="10712"/>
            </a:xfrm>
            <a:custGeom>
              <a:avLst/>
              <a:gdLst/>
              <a:ahLst/>
              <a:cxnLst/>
              <a:rect l="l" t="t" r="r" b="b"/>
              <a:pathLst>
                <a:path w="783" h="315" extrusionOk="0">
                  <a:moveTo>
                    <a:pt x="460" y="0"/>
                  </a:moveTo>
                  <a:cubicBezTo>
                    <a:pt x="281" y="0"/>
                    <a:pt x="69" y="34"/>
                    <a:pt x="35" y="179"/>
                  </a:cubicBezTo>
                  <a:cubicBezTo>
                    <a:pt x="1" y="246"/>
                    <a:pt x="35" y="314"/>
                    <a:pt x="103" y="314"/>
                  </a:cubicBezTo>
                  <a:lnTo>
                    <a:pt x="179" y="314"/>
                  </a:lnTo>
                  <a:cubicBezTo>
                    <a:pt x="315" y="314"/>
                    <a:pt x="494" y="213"/>
                    <a:pt x="638" y="213"/>
                  </a:cubicBezTo>
                  <a:cubicBezTo>
                    <a:pt x="782" y="179"/>
                    <a:pt x="782" y="0"/>
                    <a:pt x="638" y="0"/>
                  </a:cubicBezTo>
                  <a:close/>
                </a:path>
              </a:pathLst>
            </a:custGeom>
            <a:solidFill>
              <a:schemeClr val="accent2"/>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1807" name="Google Shape;1807;p52"/>
            <p:cNvSpPr/>
            <p:nvPr/>
          </p:nvSpPr>
          <p:spPr>
            <a:xfrm>
              <a:off x="562546" y="3117126"/>
              <a:ext cx="24281" cy="11869"/>
            </a:xfrm>
            <a:custGeom>
              <a:avLst/>
              <a:gdLst/>
              <a:ahLst/>
              <a:cxnLst/>
              <a:rect l="l" t="t" r="r" b="b"/>
              <a:pathLst>
                <a:path w="714" h="349" extrusionOk="0">
                  <a:moveTo>
                    <a:pt x="569" y="0"/>
                  </a:moveTo>
                  <a:cubicBezTo>
                    <a:pt x="535" y="0"/>
                    <a:pt x="535" y="0"/>
                    <a:pt x="535" y="34"/>
                  </a:cubicBezTo>
                  <a:cubicBezTo>
                    <a:pt x="391" y="68"/>
                    <a:pt x="255" y="136"/>
                    <a:pt x="110" y="179"/>
                  </a:cubicBezTo>
                  <a:cubicBezTo>
                    <a:pt x="0" y="213"/>
                    <a:pt x="42" y="349"/>
                    <a:pt x="110" y="349"/>
                  </a:cubicBezTo>
                  <a:lnTo>
                    <a:pt x="110" y="349"/>
                  </a:lnTo>
                  <a:cubicBezTo>
                    <a:pt x="212" y="349"/>
                    <a:pt x="289" y="315"/>
                    <a:pt x="357" y="315"/>
                  </a:cubicBezTo>
                  <a:cubicBezTo>
                    <a:pt x="467" y="281"/>
                    <a:pt x="535" y="247"/>
                    <a:pt x="603" y="213"/>
                  </a:cubicBezTo>
                  <a:cubicBezTo>
                    <a:pt x="714" y="179"/>
                    <a:pt x="637" y="0"/>
                    <a:pt x="569" y="0"/>
                  </a:cubicBezTo>
                  <a:close/>
                </a:path>
              </a:pathLst>
            </a:custGeom>
            <a:solidFill>
              <a:schemeClr val="accent2"/>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1808" name="Google Shape;1808;p52"/>
            <p:cNvSpPr/>
            <p:nvPr/>
          </p:nvSpPr>
          <p:spPr>
            <a:xfrm>
              <a:off x="486845" y="3224283"/>
              <a:ext cx="37306" cy="20268"/>
            </a:xfrm>
            <a:custGeom>
              <a:avLst/>
              <a:gdLst/>
              <a:ahLst/>
              <a:cxnLst/>
              <a:rect l="l" t="t" r="r" b="b"/>
              <a:pathLst>
                <a:path w="1097" h="596" extrusionOk="0">
                  <a:moveTo>
                    <a:pt x="918" y="1"/>
                  </a:moveTo>
                  <a:lnTo>
                    <a:pt x="884" y="1"/>
                  </a:lnTo>
                  <a:cubicBezTo>
                    <a:pt x="603" y="103"/>
                    <a:pt x="213" y="171"/>
                    <a:pt x="34" y="426"/>
                  </a:cubicBezTo>
                  <a:cubicBezTo>
                    <a:pt x="0" y="528"/>
                    <a:pt x="68" y="595"/>
                    <a:pt x="145" y="595"/>
                  </a:cubicBezTo>
                  <a:lnTo>
                    <a:pt x="179" y="595"/>
                  </a:lnTo>
                  <a:cubicBezTo>
                    <a:pt x="315" y="595"/>
                    <a:pt x="459" y="528"/>
                    <a:pt x="570" y="494"/>
                  </a:cubicBezTo>
                  <a:cubicBezTo>
                    <a:pt x="705" y="426"/>
                    <a:pt x="850" y="315"/>
                    <a:pt x="994" y="247"/>
                  </a:cubicBezTo>
                  <a:cubicBezTo>
                    <a:pt x="1096" y="213"/>
                    <a:pt x="1028" y="1"/>
                    <a:pt x="918" y="1"/>
                  </a:cubicBezTo>
                  <a:close/>
                </a:path>
              </a:pathLst>
            </a:custGeom>
            <a:solidFill>
              <a:schemeClr val="accent2"/>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1809" name="Google Shape;1809;p52"/>
            <p:cNvSpPr/>
            <p:nvPr/>
          </p:nvSpPr>
          <p:spPr>
            <a:xfrm>
              <a:off x="524117" y="3243361"/>
              <a:ext cx="30063" cy="17072"/>
            </a:xfrm>
            <a:custGeom>
              <a:avLst/>
              <a:gdLst/>
              <a:ahLst/>
              <a:cxnLst/>
              <a:rect l="l" t="t" r="r" b="b"/>
              <a:pathLst>
                <a:path w="884" h="502" extrusionOk="0">
                  <a:moveTo>
                    <a:pt x="705" y="1"/>
                  </a:moveTo>
                  <a:lnTo>
                    <a:pt x="637" y="1"/>
                  </a:lnTo>
                  <a:cubicBezTo>
                    <a:pt x="569" y="34"/>
                    <a:pt x="459" y="111"/>
                    <a:pt x="357" y="145"/>
                  </a:cubicBezTo>
                  <a:cubicBezTo>
                    <a:pt x="323" y="145"/>
                    <a:pt x="247" y="179"/>
                    <a:pt x="213" y="213"/>
                  </a:cubicBezTo>
                  <a:cubicBezTo>
                    <a:pt x="145" y="213"/>
                    <a:pt x="111" y="247"/>
                    <a:pt x="68" y="289"/>
                  </a:cubicBezTo>
                  <a:cubicBezTo>
                    <a:pt x="0" y="357"/>
                    <a:pt x="34" y="502"/>
                    <a:pt x="145" y="502"/>
                  </a:cubicBezTo>
                  <a:lnTo>
                    <a:pt x="145" y="502"/>
                  </a:lnTo>
                  <a:cubicBezTo>
                    <a:pt x="213" y="502"/>
                    <a:pt x="281" y="502"/>
                    <a:pt x="323" y="459"/>
                  </a:cubicBezTo>
                  <a:cubicBezTo>
                    <a:pt x="357" y="459"/>
                    <a:pt x="425" y="425"/>
                    <a:pt x="459" y="391"/>
                  </a:cubicBezTo>
                  <a:cubicBezTo>
                    <a:pt x="569" y="357"/>
                    <a:pt x="671" y="323"/>
                    <a:pt x="782" y="247"/>
                  </a:cubicBezTo>
                  <a:cubicBezTo>
                    <a:pt x="884" y="213"/>
                    <a:pt x="816" y="1"/>
                    <a:pt x="705" y="1"/>
                  </a:cubicBezTo>
                  <a:close/>
                </a:path>
              </a:pathLst>
            </a:custGeom>
            <a:solidFill>
              <a:schemeClr val="accent2"/>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1810" name="Google Shape;1810;p52"/>
            <p:cNvSpPr/>
            <p:nvPr/>
          </p:nvSpPr>
          <p:spPr>
            <a:xfrm>
              <a:off x="470079" y="3374528"/>
              <a:ext cx="34722" cy="15916"/>
            </a:xfrm>
            <a:custGeom>
              <a:avLst/>
              <a:gdLst/>
              <a:ahLst/>
              <a:cxnLst/>
              <a:rect l="l" t="t" r="r" b="b"/>
              <a:pathLst>
                <a:path w="1021" h="468" extrusionOk="0">
                  <a:moveTo>
                    <a:pt x="850" y="0"/>
                  </a:moveTo>
                  <a:cubicBezTo>
                    <a:pt x="808" y="0"/>
                    <a:pt x="808" y="0"/>
                    <a:pt x="774" y="43"/>
                  </a:cubicBezTo>
                  <a:cubicBezTo>
                    <a:pt x="672" y="77"/>
                    <a:pt x="527" y="111"/>
                    <a:pt x="383" y="179"/>
                  </a:cubicBezTo>
                  <a:cubicBezTo>
                    <a:pt x="281" y="213"/>
                    <a:pt x="137" y="213"/>
                    <a:pt x="69" y="323"/>
                  </a:cubicBezTo>
                  <a:cubicBezTo>
                    <a:pt x="1" y="357"/>
                    <a:pt x="35" y="425"/>
                    <a:pt x="103" y="425"/>
                  </a:cubicBezTo>
                  <a:cubicBezTo>
                    <a:pt x="137" y="467"/>
                    <a:pt x="171" y="467"/>
                    <a:pt x="213" y="467"/>
                  </a:cubicBezTo>
                  <a:cubicBezTo>
                    <a:pt x="459" y="467"/>
                    <a:pt x="706" y="323"/>
                    <a:pt x="918" y="213"/>
                  </a:cubicBezTo>
                  <a:cubicBezTo>
                    <a:pt x="1020" y="145"/>
                    <a:pt x="952" y="0"/>
                    <a:pt x="850" y="0"/>
                  </a:cubicBezTo>
                  <a:close/>
                </a:path>
              </a:pathLst>
            </a:custGeom>
            <a:solidFill>
              <a:schemeClr val="accent2"/>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1811" name="Google Shape;1811;p52"/>
            <p:cNvSpPr/>
            <p:nvPr/>
          </p:nvSpPr>
          <p:spPr>
            <a:xfrm>
              <a:off x="453042" y="3322803"/>
              <a:ext cx="41047" cy="18228"/>
            </a:xfrm>
            <a:custGeom>
              <a:avLst/>
              <a:gdLst/>
              <a:ahLst/>
              <a:cxnLst/>
              <a:rect l="l" t="t" r="r" b="b"/>
              <a:pathLst>
                <a:path w="1207" h="536" extrusionOk="0">
                  <a:moveTo>
                    <a:pt x="1028" y="1"/>
                  </a:moveTo>
                  <a:lnTo>
                    <a:pt x="994" y="1"/>
                  </a:lnTo>
                  <a:cubicBezTo>
                    <a:pt x="850" y="35"/>
                    <a:pt x="672" y="77"/>
                    <a:pt x="502" y="145"/>
                  </a:cubicBezTo>
                  <a:cubicBezTo>
                    <a:pt x="357" y="179"/>
                    <a:pt x="213" y="213"/>
                    <a:pt x="111" y="323"/>
                  </a:cubicBezTo>
                  <a:cubicBezTo>
                    <a:pt x="0" y="391"/>
                    <a:pt x="77" y="536"/>
                    <a:pt x="179" y="536"/>
                  </a:cubicBezTo>
                  <a:lnTo>
                    <a:pt x="213" y="536"/>
                  </a:lnTo>
                  <a:cubicBezTo>
                    <a:pt x="357" y="536"/>
                    <a:pt x="502" y="459"/>
                    <a:pt x="604" y="425"/>
                  </a:cubicBezTo>
                  <a:cubicBezTo>
                    <a:pt x="782" y="357"/>
                    <a:pt x="926" y="323"/>
                    <a:pt x="1062" y="289"/>
                  </a:cubicBezTo>
                  <a:cubicBezTo>
                    <a:pt x="1207" y="213"/>
                    <a:pt x="1173" y="1"/>
                    <a:pt x="1028" y="1"/>
                  </a:cubicBezTo>
                  <a:close/>
                </a:path>
              </a:pathLst>
            </a:custGeom>
            <a:solidFill>
              <a:schemeClr val="accent2"/>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1812" name="Google Shape;1812;p52"/>
            <p:cNvSpPr/>
            <p:nvPr/>
          </p:nvSpPr>
          <p:spPr>
            <a:xfrm>
              <a:off x="446988" y="3298828"/>
              <a:ext cx="30369" cy="10712"/>
            </a:xfrm>
            <a:custGeom>
              <a:avLst/>
              <a:gdLst/>
              <a:ahLst/>
              <a:cxnLst/>
              <a:rect l="l" t="t" r="r" b="b"/>
              <a:pathLst>
                <a:path w="893" h="315" extrusionOk="0">
                  <a:moveTo>
                    <a:pt x="748" y="1"/>
                  </a:moveTo>
                  <a:lnTo>
                    <a:pt x="748" y="1"/>
                  </a:lnTo>
                  <a:cubicBezTo>
                    <a:pt x="501" y="1"/>
                    <a:pt x="212" y="1"/>
                    <a:pt x="43" y="179"/>
                  </a:cubicBezTo>
                  <a:cubicBezTo>
                    <a:pt x="0" y="213"/>
                    <a:pt x="0" y="281"/>
                    <a:pt x="77" y="315"/>
                  </a:cubicBezTo>
                  <a:lnTo>
                    <a:pt x="178" y="315"/>
                  </a:lnTo>
                  <a:cubicBezTo>
                    <a:pt x="357" y="315"/>
                    <a:pt x="569" y="247"/>
                    <a:pt x="748" y="247"/>
                  </a:cubicBezTo>
                  <a:cubicBezTo>
                    <a:pt x="892" y="213"/>
                    <a:pt x="892" y="1"/>
                    <a:pt x="748" y="1"/>
                  </a:cubicBezTo>
                  <a:close/>
                </a:path>
              </a:pathLst>
            </a:custGeom>
            <a:solidFill>
              <a:schemeClr val="accent2"/>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1813" name="Google Shape;1813;p52"/>
            <p:cNvSpPr/>
            <p:nvPr/>
          </p:nvSpPr>
          <p:spPr>
            <a:xfrm>
              <a:off x="480758" y="3192792"/>
              <a:ext cx="28940" cy="14487"/>
            </a:xfrm>
            <a:custGeom>
              <a:avLst/>
              <a:gdLst/>
              <a:ahLst/>
              <a:cxnLst/>
              <a:rect l="l" t="t" r="r" b="b"/>
              <a:pathLst>
                <a:path w="851" h="426" extrusionOk="0">
                  <a:moveTo>
                    <a:pt x="672" y="1"/>
                  </a:moveTo>
                  <a:cubicBezTo>
                    <a:pt x="604" y="1"/>
                    <a:pt x="494" y="35"/>
                    <a:pt x="426" y="35"/>
                  </a:cubicBezTo>
                  <a:cubicBezTo>
                    <a:pt x="358" y="77"/>
                    <a:pt x="324" y="77"/>
                    <a:pt x="281" y="77"/>
                  </a:cubicBezTo>
                  <a:cubicBezTo>
                    <a:pt x="213" y="77"/>
                    <a:pt x="179" y="111"/>
                    <a:pt x="145" y="111"/>
                  </a:cubicBezTo>
                  <a:cubicBezTo>
                    <a:pt x="1" y="179"/>
                    <a:pt x="1" y="358"/>
                    <a:pt x="145" y="392"/>
                  </a:cubicBezTo>
                  <a:cubicBezTo>
                    <a:pt x="179" y="392"/>
                    <a:pt x="247" y="426"/>
                    <a:pt x="281" y="426"/>
                  </a:cubicBezTo>
                  <a:lnTo>
                    <a:pt x="324" y="426"/>
                  </a:lnTo>
                  <a:cubicBezTo>
                    <a:pt x="358" y="426"/>
                    <a:pt x="426" y="426"/>
                    <a:pt x="494" y="392"/>
                  </a:cubicBezTo>
                  <a:cubicBezTo>
                    <a:pt x="604" y="358"/>
                    <a:pt x="706" y="324"/>
                    <a:pt x="782" y="213"/>
                  </a:cubicBezTo>
                  <a:cubicBezTo>
                    <a:pt x="850" y="145"/>
                    <a:pt x="816" y="35"/>
                    <a:pt x="706" y="1"/>
                  </a:cubicBezTo>
                  <a:close/>
                </a:path>
              </a:pathLst>
            </a:custGeom>
            <a:solidFill>
              <a:schemeClr val="accent2"/>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1814" name="Google Shape;1814;p52"/>
            <p:cNvSpPr/>
            <p:nvPr/>
          </p:nvSpPr>
          <p:spPr>
            <a:xfrm>
              <a:off x="435120" y="3149467"/>
              <a:ext cx="36150" cy="12175"/>
            </a:xfrm>
            <a:custGeom>
              <a:avLst/>
              <a:gdLst/>
              <a:ahLst/>
              <a:cxnLst/>
              <a:rect l="l" t="t" r="r" b="b"/>
              <a:pathLst>
                <a:path w="1063" h="358" extrusionOk="0">
                  <a:moveTo>
                    <a:pt x="816" y="1"/>
                  </a:moveTo>
                  <a:cubicBezTo>
                    <a:pt x="561" y="1"/>
                    <a:pt x="281" y="35"/>
                    <a:pt x="69" y="179"/>
                  </a:cubicBezTo>
                  <a:cubicBezTo>
                    <a:pt x="1" y="213"/>
                    <a:pt x="1" y="323"/>
                    <a:pt x="103" y="357"/>
                  </a:cubicBezTo>
                  <a:lnTo>
                    <a:pt x="281" y="357"/>
                  </a:lnTo>
                  <a:cubicBezTo>
                    <a:pt x="493" y="357"/>
                    <a:pt x="740" y="290"/>
                    <a:pt x="952" y="213"/>
                  </a:cubicBezTo>
                  <a:cubicBezTo>
                    <a:pt x="1063" y="179"/>
                    <a:pt x="1029" y="1"/>
                    <a:pt x="918" y="1"/>
                  </a:cubicBezTo>
                  <a:close/>
                </a:path>
              </a:pathLst>
            </a:custGeom>
            <a:solidFill>
              <a:schemeClr val="accent2"/>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1815" name="Google Shape;1815;p52"/>
            <p:cNvSpPr/>
            <p:nvPr/>
          </p:nvSpPr>
          <p:spPr>
            <a:xfrm>
              <a:off x="401316" y="3201192"/>
              <a:ext cx="32681" cy="14453"/>
            </a:xfrm>
            <a:custGeom>
              <a:avLst/>
              <a:gdLst/>
              <a:ahLst/>
              <a:cxnLst/>
              <a:rect l="l" t="t" r="r" b="b"/>
              <a:pathLst>
                <a:path w="961" h="425" extrusionOk="0">
                  <a:moveTo>
                    <a:pt x="672" y="0"/>
                  </a:moveTo>
                  <a:cubicBezTo>
                    <a:pt x="460" y="0"/>
                    <a:pt x="145" y="43"/>
                    <a:pt x="35" y="255"/>
                  </a:cubicBezTo>
                  <a:cubicBezTo>
                    <a:pt x="1" y="323"/>
                    <a:pt x="35" y="391"/>
                    <a:pt x="111" y="425"/>
                  </a:cubicBezTo>
                  <a:lnTo>
                    <a:pt x="213" y="425"/>
                  </a:lnTo>
                  <a:cubicBezTo>
                    <a:pt x="281" y="425"/>
                    <a:pt x="392" y="391"/>
                    <a:pt x="494" y="357"/>
                  </a:cubicBezTo>
                  <a:cubicBezTo>
                    <a:pt x="604" y="323"/>
                    <a:pt x="748" y="255"/>
                    <a:pt x="850" y="179"/>
                  </a:cubicBezTo>
                  <a:cubicBezTo>
                    <a:pt x="961" y="145"/>
                    <a:pt x="884" y="0"/>
                    <a:pt x="816" y="0"/>
                  </a:cubicBezTo>
                  <a:close/>
                </a:path>
              </a:pathLst>
            </a:custGeom>
            <a:solidFill>
              <a:schemeClr val="accent2"/>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1816" name="Google Shape;1816;p52"/>
            <p:cNvSpPr/>
            <p:nvPr/>
          </p:nvSpPr>
          <p:spPr>
            <a:xfrm>
              <a:off x="389209" y="3237308"/>
              <a:ext cx="34960" cy="15916"/>
            </a:xfrm>
            <a:custGeom>
              <a:avLst/>
              <a:gdLst/>
              <a:ahLst/>
              <a:cxnLst/>
              <a:rect l="l" t="t" r="r" b="b"/>
              <a:pathLst>
                <a:path w="1028" h="468" extrusionOk="0">
                  <a:moveTo>
                    <a:pt x="850" y="0"/>
                  </a:moveTo>
                  <a:lnTo>
                    <a:pt x="816" y="0"/>
                  </a:lnTo>
                  <a:cubicBezTo>
                    <a:pt x="680" y="43"/>
                    <a:pt x="535" y="77"/>
                    <a:pt x="357" y="111"/>
                  </a:cubicBezTo>
                  <a:cubicBezTo>
                    <a:pt x="255" y="145"/>
                    <a:pt x="111" y="145"/>
                    <a:pt x="43" y="289"/>
                  </a:cubicBezTo>
                  <a:cubicBezTo>
                    <a:pt x="0" y="323"/>
                    <a:pt x="0" y="391"/>
                    <a:pt x="77" y="425"/>
                  </a:cubicBezTo>
                  <a:cubicBezTo>
                    <a:pt x="111" y="467"/>
                    <a:pt x="145" y="467"/>
                    <a:pt x="212" y="467"/>
                  </a:cubicBezTo>
                  <a:cubicBezTo>
                    <a:pt x="289" y="467"/>
                    <a:pt x="357" y="425"/>
                    <a:pt x="467" y="391"/>
                  </a:cubicBezTo>
                  <a:cubicBezTo>
                    <a:pt x="603" y="323"/>
                    <a:pt x="782" y="255"/>
                    <a:pt x="926" y="212"/>
                  </a:cubicBezTo>
                  <a:cubicBezTo>
                    <a:pt x="1028" y="145"/>
                    <a:pt x="960" y="0"/>
                    <a:pt x="850" y="0"/>
                  </a:cubicBezTo>
                  <a:close/>
                </a:path>
              </a:pathLst>
            </a:custGeom>
            <a:solidFill>
              <a:schemeClr val="accent2"/>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1817" name="Google Shape;1817;p52"/>
            <p:cNvSpPr/>
            <p:nvPr/>
          </p:nvSpPr>
          <p:spPr>
            <a:xfrm>
              <a:off x="336328" y="3255502"/>
              <a:ext cx="34994" cy="15609"/>
            </a:xfrm>
            <a:custGeom>
              <a:avLst/>
              <a:gdLst/>
              <a:ahLst/>
              <a:cxnLst/>
              <a:rect l="l" t="t" r="r" b="b"/>
              <a:pathLst>
                <a:path w="1029" h="459" extrusionOk="0">
                  <a:moveTo>
                    <a:pt x="850" y="0"/>
                  </a:moveTo>
                  <a:lnTo>
                    <a:pt x="816" y="0"/>
                  </a:lnTo>
                  <a:cubicBezTo>
                    <a:pt x="570" y="68"/>
                    <a:pt x="213" y="34"/>
                    <a:pt x="69" y="247"/>
                  </a:cubicBezTo>
                  <a:cubicBezTo>
                    <a:pt x="1" y="315"/>
                    <a:pt x="69" y="459"/>
                    <a:pt x="145" y="459"/>
                  </a:cubicBezTo>
                  <a:lnTo>
                    <a:pt x="213" y="459"/>
                  </a:lnTo>
                  <a:cubicBezTo>
                    <a:pt x="323" y="459"/>
                    <a:pt x="425" y="425"/>
                    <a:pt x="493" y="391"/>
                  </a:cubicBezTo>
                  <a:cubicBezTo>
                    <a:pt x="638" y="315"/>
                    <a:pt x="782" y="281"/>
                    <a:pt x="884" y="247"/>
                  </a:cubicBezTo>
                  <a:cubicBezTo>
                    <a:pt x="1028" y="213"/>
                    <a:pt x="994" y="0"/>
                    <a:pt x="850" y="0"/>
                  </a:cubicBezTo>
                  <a:close/>
                </a:path>
              </a:pathLst>
            </a:custGeom>
            <a:solidFill>
              <a:schemeClr val="accent2"/>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1818" name="Google Shape;1818;p52"/>
            <p:cNvSpPr/>
            <p:nvPr/>
          </p:nvSpPr>
          <p:spPr>
            <a:xfrm>
              <a:off x="330274" y="3304881"/>
              <a:ext cx="30063" cy="17956"/>
            </a:xfrm>
            <a:custGeom>
              <a:avLst/>
              <a:gdLst/>
              <a:ahLst/>
              <a:cxnLst/>
              <a:rect l="l" t="t" r="r" b="b"/>
              <a:pathLst>
                <a:path w="884" h="528" extrusionOk="0">
                  <a:moveTo>
                    <a:pt x="748" y="1"/>
                  </a:moveTo>
                  <a:lnTo>
                    <a:pt x="671" y="1"/>
                  </a:lnTo>
                  <a:cubicBezTo>
                    <a:pt x="569" y="35"/>
                    <a:pt x="459" y="103"/>
                    <a:pt x="357" y="137"/>
                  </a:cubicBezTo>
                  <a:cubicBezTo>
                    <a:pt x="323" y="179"/>
                    <a:pt x="247" y="179"/>
                    <a:pt x="213" y="213"/>
                  </a:cubicBezTo>
                  <a:cubicBezTo>
                    <a:pt x="145" y="247"/>
                    <a:pt x="111" y="281"/>
                    <a:pt x="77" y="315"/>
                  </a:cubicBezTo>
                  <a:cubicBezTo>
                    <a:pt x="0" y="426"/>
                    <a:pt x="77" y="528"/>
                    <a:pt x="179" y="528"/>
                  </a:cubicBezTo>
                  <a:lnTo>
                    <a:pt x="179" y="528"/>
                  </a:lnTo>
                  <a:cubicBezTo>
                    <a:pt x="247" y="494"/>
                    <a:pt x="323" y="528"/>
                    <a:pt x="357" y="494"/>
                  </a:cubicBezTo>
                  <a:cubicBezTo>
                    <a:pt x="425" y="460"/>
                    <a:pt x="459" y="460"/>
                    <a:pt x="501" y="426"/>
                  </a:cubicBezTo>
                  <a:cubicBezTo>
                    <a:pt x="603" y="349"/>
                    <a:pt x="714" y="315"/>
                    <a:pt x="782" y="247"/>
                  </a:cubicBezTo>
                  <a:cubicBezTo>
                    <a:pt x="884" y="179"/>
                    <a:pt x="850" y="1"/>
                    <a:pt x="748" y="1"/>
                  </a:cubicBezTo>
                  <a:close/>
                </a:path>
              </a:pathLst>
            </a:custGeom>
            <a:solidFill>
              <a:schemeClr val="accent2"/>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1819" name="Google Shape;1819;p52"/>
            <p:cNvSpPr/>
            <p:nvPr/>
          </p:nvSpPr>
          <p:spPr>
            <a:xfrm>
              <a:off x="345850" y="3348240"/>
              <a:ext cx="30369" cy="15609"/>
            </a:xfrm>
            <a:custGeom>
              <a:avLst/>
              <a:gdLst/>
              <a:ahLst/>
              <a:cxnLst/>
              <a:rect l="l" t="t" r="r" b="b"/>
              <a:pathLst>
                <a:path w="893" h="459" extrusionOk="0">
                  <a:moveTo>
                    <a:pt x="748" y="0"/>
                  </a:moveTo>
                  <a:lnTo>
                    <a:pt x="680" y="0"/>
                  </a:lnTo>
                  <a:cubicBezTo>
                    <a:pt x="570" y="34"/>
                    <a:pt x="468" y="68"/>
                    <a:pt x="358" y="102"/>
                  </a:cubicBezTo>
                  <a:cubicBezTo>
                    <a:pt x="256" y="136"/>
                    <a:pt x="145" y="136"/>
                    <a:pt x="77" y="246"/>
                  </a:cubicBezTo>
                  <a:cubicBezTo>
                    <a:pt x="1" y="314"/>
                    <a:pt x="77" y="425"/>
                    <a:pt x="145" y="459"/>
                  </a:cubicBezTo>
                  <a:lnTo>
                    <a:pt x="213" y="459"/>
                  </a:lnTo>
                  <a:cubicBezTo>
                    <a:pt x="290" y="459"/>
                    <a:pt x="358" y="425"/>
                    <a:pt x="468" y="391"/>
                  </a:cubicBezTo>
                  <a:cubicBezTo>
                    <a:pt x="536" y="348"/>
                    <a:pt x="638" y="280"/>
                    <a:pt x="748" y="246"/>
                  </a:cubicBezTo>
                  <a:cubicBezTo>
                    <a:pt x="893" y="213"/>
                    <a:pt x="850" y="0"/>
                    <a:pt x="748" y="0"/>
                  </a:cubicBezTo>
                  <a:close/>
                </a:path>
              </a:pathLst>
            </a:custGeom>
            <a:solidFill>
              <a:schemeClr val="accent2"/>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1820" name="Google Shape;1820;p52"/>
            <p:cNvSpPr/>
            <p:nvPr/>
          </p:nvSpPr>
          <p:spPr>
            <a:xfrm>
              <a:off x="413457" y="3277165"/>
              <a:ext cx="36150" cy="17956"/>
            </a:xfrm>
            <a:custGeom>
              <a:avLst/>
              <a:gdLst/>
              <a:ahLst/>
              <a:cxnLst/>
              <a:rect l="l" t="t" r="r" b="b"/>
              <a:pathLst>
                <a:path w="1063" h="528" extrusionOk="0">
                  <a:moveTo>
                    <a:pt x="884" y="0"/>
                  </a:moveTo>
                  <a:lnTo>
                    <a:pt x="850" y="0"/>
                  </a:lnTo>
                  <a:cubicBezTo>
                    <a:pt x="561" y="34"/>
                    <a:pt x="349" y="145"/>
                    <a:pt x="137" y="247"/>
                  </a:cubicBezTo>
                  <a:cubicBezTo>
                    <a:pt x="1" y="315"/>
                    <a:pt x="69" y="527"/>
                    <a:pt x="213" y="527"/>
                  </a:cubicBezTo>
                  <a:lnTo>
                    <a:pt x="247" y="527"/>
                  </a:lnTo>
                  <a:cubicBezTo>
                    <a:pt x="493" y="459"/>
                    <a:pt x="706" y="391"/>
                    <a:pt x="952" y="247"/>
                  </a:cubicBezTo>
                  <a:cubicBezTo>
                    <a:pt x="1063" y="179"/>
                    <a:pt x="986" y="0"/>
                    <a:pt x="884" y="0"/>
                  </a:cubicBezTo>
                  <a:close/>
                </a:path>
              </a:pathLst>
            </a:custGeom>
            <a:solidFill>
              <a:schemeClr val="accent2"/>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1821" name="Google Shape;1821;p52"/>
            <p:cNvSpPr/>
            <p:nvPr/>
          </p:nvSpPr>
          <p:spPr>
            <a:xfrm>
              <a:off x="401316" y="3373372"/>
              <a:ext cx="27784" cy="13297"/>
            </a:xfrm>
            <a:custGeom>
              <a:avLst/>
              <a:gdLst/>
              <a:ahLst/>
              <a:cxnLst/>
              <a:rect l="l" t="t" r="r" b="b"/>
              <a:pathLst>
                <a:path w="817" h="391" extrusionOk="0">
                  <a:moveTo>
                    <a:pt x="706" y="0"/>
                  </a:moveTo>
                  <a:lnTo>
                    <a:pt x="672" y="0"/>
                  </a:lnTo>
                  <a:cubicBezTo>
                    <a:pt x="460" y="77"/>
                    <a:pt x="213" y="145"/>
                    <a:pt x="35" y="289"/>
                  </a:cubicBezTo>
                  <a:cubicBezTo>
                    <a:pt x="1" y="323"/>
                    <a:pt x="35" y="391"/>
                    <a:pt x="69" y="391"/>
                  </a:cubicBezTo>
                  <a:lnTo>
                    <a:pt x="111" y="391"/>
                  </a:lnTo>
                  <a:cubicBezTo>
                    <a:pt x="324" y="391"/>
                    <a:pt x="536" y="247"/>
                    <a:pt x="748" y="179"/>
                  </a:cubicBezTo>
                  <a:cubicBezTo>
                    <a:pt x="816" y="145"/>
                    <a:pt x="782" y="0"/>
                    <a:pt x="706" y="0"/>
                  </a:cubicBezTo>
                  <a:close/>
                </a:path>
              </a:pathLst>
            </a:custGeom>
            <a:solidFill>
              <a:schemeClr val="accent2"/>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1822" name="Google Shape;1822;p52"/>
            <p:cNvSpPr/>
            <p:nvPr/>
          </p:nvSpPr>
          <p:spPr>
            <a:xfrm>
              <a:off x="396419" y="3417854"/>
              <a:ext cx="31525" cy="15916"/>
            </a:xfrm>
            <a:custGeom>
              <a:avLst/>
              <a:gdLst/>
              <a:ahLst/>
              <a:cxnLst/>
              <a:rect l="l" t="t" r="r" b="b"/>
              <a:pathLst>
                <a:path w="927" h="468" extrusionOk="0">
                  <a:moveTo>
                    <a:pt x="748" y="0"/>
                  </a:moveTo>
                  <a:lnTo>
                    <a:pt x="714" y="0"/>
                  </a:lnTo>
                  <a:cubicBezTo>
                    <a:pt x="502" y="43"/>
                    <a:pt x="111" y="77"/>
                    <a:pt x="0" y="323"/>
                  </a:cubicBezTo>
                  <a:cubicBezTo>
                    <a:pt x="0" y="391"/>
                    <a:pt x="43" y="468"/>
                    <a:pt x="111" y="468"/>
                  </a:cubicBezTo>
                  <a:lnTo>
                    <a:pt x="179" y="468"/>
                  </a:lnTo>
                  <a:cubicBezTo>
                    <a:pt x="255" y="468"/>
                    <a:pt x="357" y="425"/>
                    <a:pt x="425" y="391"/>
                  </a:cubicBezTo>
                  <a:cubicBezTo>
                    <a:pt x="536" y="323"/>
                    <a:pt x="680" y="255"/>
                    <a:pt x="782" y="213"/>
                  </a:cubicBezTo>
                  <a:cubicBezTo>
                    <a:pt x="926" y="179"/>
                    <a:pt x="892" y="0"/>
                    <a:pt x="748" y="0"/>
                  </a:cubicBezTo>
                  <a:close/>
                </a:path>
              </a:pathLst>
            </a:custGeom>
            <a:solidFill>
              <a:schemeClr val="accent2"/>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1823" name="Google Shape;1823;p52"/>
            <p:cNvSpPr/>
            <p:nvPr/>
          </p:nvSpPr>
          <p:spPr>
            <a:xfrm>
              <a:off x="472392" y="3419282"/>
              <a:ext cx="26628" cy="17956"/>
            </a:xfrm>
            <a:custGeom>
              <a:avLst/>
              <a:gdLst/>
              <a:ahLst/>
              <a:cxnLst/>
              <a:rect l="l" t="t" r="r" b="b"/>
              <a:pathLst>
                <a:path w="783" h="528" extrusionOk="0">
                  <a:moveTo>
                    <a:pt x="604" y="1"/>
                  </a:moveTo>
                  <a:cubicBezTo>
                    <a:pt x="604" y="1"/>
                    <a:pt x="570" y="1"/>
                    <a:pt x="527" y="35"/>
                  </a:cubicBezTo>
                  <a:cubicBezTo>
                    <a:pt x="425" y="103"/>
                    <a:pt x="281" y="171"/>
                    <a:pt x="145" y="213"/>
                  </a:cubicBezTo>
                  <a:cubicBezTo>
                    <a:pt x="69" y="213"/>
                    <a:pt x="35" y="247"/>
                    <a:pt x="1" y="315"/>
                  </a:cubicBezTo>
                  <a:cubicBezTo>
                    <a:pt x="1" y="383"/>
                    <a:pt x="1" y="426"/>
                    <a:pt x="35" y="460"/>
                  </a:cubicBezTo>
                  <a:cubicBezTo>
                    <a:pt x="69" y="528"/>
                    <a:pt x="145" y="528"/>
                    <a:pt x="179" y="528"/>
                  </a:cubicBezTo>
                  <a:lnTo>
                    <a:pt x="247" y="528"/>
                  </a:lnTo>
                  <a:cubicBezTo>
                    <a:pt x="425" y="494"/>
                    <a:pt x="570" y="383"/>
                    <a:pt x="706" y="247"/>
                  </a:cubicBezTo>
                  <a:cubicBezTo>
                    <a:pt x="782" y="171"/>
                    <a:pt x="706" y="1"/>
                    <a:pt x="604" y="1"/>
                  </a:cubicBezTo>
                  <a:close/>
                </a:path>
              </a:pathLst>
            </a:custGeom>
            <a:solidFill>
              <a:schemeClr val="accent2"/>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1824" name="Google Shape;1824;p52"/>
            <p:cNvSpPr/>
            <p:nvPr/>
          </p:nvSpPr>
          <p:spPr>
            <a:xfrm>
              <a:off x="720272" y="3525011"/>
              <a:ext cx="21697" cy="28940"/>
            </a:xfrm>
            <a:custGeom>
              <a:avLst/>
              <a:gdLst/>
              <a:ahLst/>
              <a:cxnLst/>
              <a:rect l="l" t="t" r="r" b="b"/>
              <a:pathLst>
                <a:path w="638" h="851" extrusionOk="0">
                  <a:moveTo>
                    <a:pt x="459" y="1"/>
                  </a:moveTo>
                  <a:cubicBezTo>
                    <a:pt x="425" y="1"/>
                    <a:pt x="425" y="35"/>
                    <a:pt x="391" y="35"/>
                  </a:cubicBezTo>
                  <a:cubicBezTo>
                    <a:pt x="213" y="247"/>
                    <a:pt x="0" y="502"/>
                    <a:pt x="0" y="749"/>
                  </a:cubicBezTo>
                  <a:cubicBezTo>
                    <a:pt x="0" y="816"/>
                    <a:pt x="34" y="850"/>
                    <a:pt x="77" y="850"/>
                  </a:cubicBezTo>
                  <a:cubicBezTo>
                    <a:pt x="111" y="850"/>
                    <a:pt x="111" y="816"/>
                    <a:pt x="145" y="816"/>
                  </a:cubicBezTo>
                  <a:cubicBezTo>
                    <a:pt x="323" y="638"/>
                    <a:pt x="425" y="392"/>
                    <a:pt x="569" y="179"/>
                  </a:cubicBezTo>
                  <a:cubicBezTo>
                    <a:pt x="637" y="111"/>
                    <a:pt x="535" y="1"/>
                    <a:pt x="459" y="1"/>
                  </a:cubicBezTo>
                  <a:close/>
                </a:path>
              </a:pathLst>
            </a:custGeom>
            <a:solidFill>
              <a:schemeClr val="accent2"/>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1825" name="Google Shape;1825;p52"/>
            <p:cNvSpPr/>
            <p:nvPr/>
          </p:nvSpPr>
          <p:spPr>
            <a:xfrm>
              <a:off x="743092" y="3544396"/>
              <a:ext cx="19384" cy="20541"/>
            </a:xfrm>
            <a:custGeom>
              <a:avLst/>
              <a:gdLst/>
              <a:ahLst/>
              <a:cxnLst/>
              <a:rect l="l" t="t" r="r" b="b"/>
              <a:pathLst>
                <a:path w="570" h="604" extrusionOk="0">
                  <a:moveTo>
                    <a:pt x="425" y="0"/>
                  </a:moveTo>
                  <a:cubicBezTo>
                    <a:pt x="391" y="0"/>
                    <a:pt x="391" y="0"/>
                    <a:pt x="357" y="34"/>
                  </a:cubicBezTo>
                  <a:cubicBezTo>
                    <a:pt x="289" y="102"/>
                    <a:pt x="213" y="179"/>
                    <a:pt x="145" y="246"/>
                  </a:cubicBezTo>
                  <a:cubicBezTo>
                    <a:pt x="111" y="280"/>
                    <a:pt x="77" y="314"/>
                    <a:pt x="43" y="357"/>
                  </a:cubicBezTo>
                  <a:cubicBezTo>
                    <a:pt x="0" y="391"/>
                    <a:pt x="0" y="425"/>
                    <a:pt x="0" y="493"/>
                  </a:cubicBezTo>
                  <a:cubicBezTo>
                    <a:pt x="0" y="569"/>
                    <a:pt x="77" y="603"/>
                    <a:pt x="111" y="603"/>
                  </a:cubicBezTo>
                  <a:cubicBezTo>
                    <a:pt x="213" y="603"/>
                    <a:pt x="289" y="493"/>
                    <a:pt x="357" y="391"/>
                  </a:cubicBezTo>
                  <a:cubicBezTo>
                    <a:pt x="391" y="314"/>
                    <a:pt x="468" y="246"/>
                    <a:pt x="535" y="179"/>
                  </a:cubicBezTo>
                  <a:cubicBezTo>
                    <a:pt x="569" y="68"/>
                    <a:pt x="501" y="0"/>
                    <a:pt x="425" y="0"/>
                  </a:cubicBezTo>
                  <a:close/>
                </a:path>
              </a:pathLst>
            </a:custGeom>
            <a:solidFill>
              <a:schemeClr val="accent2"/>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1826" name="Google Shape;1826;p52"/>
            <p:cNvSpPr/>
            <p:nvPr/>
          </p:nvSpPr>
          <p:spPr>
            <a:xfrm>
              <a:off x="751763" y="3477061"/>
              <a:ext cx="24009" cy="24009"/>
            </a:xfrm>
            <a:custGeom>
              <a:avLst/>
              <a:gdLst/>
              <a:ahLst/>
              <a:cxnLst/>
              <a:rect l="l" t="t" r="r" b="b"/>
              <a:pathLst>
                <a:path w="706" h="706" extrusionOk="0">
                  <a:moveTo>
                    <a:pt x="561" y="1"/>
                  </a:moveTo>
                  <a:cubicBezTo>
                    <a:pt x="527" y="1"/>
                    <a:pt x="493" y="1"/>
                    <a:pt x="459" y="35"/>
                  </a:cubicBezTo>
                  <a:cubicBezTo>
                    <a:pt x="382" y="137"/>
                    <a:pt x="314" y="213"/>
                    <a:pt x="213" y="281"/>
                  </a:cubicBezTo>
                  <a:cubicBezTo>
                    <a:pt x="102" y="349"/>
                    <a:pt x="0" y="426"/>
                    <a:pt x="0" y="561"/>
                  </a:cubicBezTo>
                  <a:cubicBezTo>
                    <a:pt x="0" y="638"/>
                    <a:pt x="34" y="672"/>
                    <a:pt x="68" y="706"/>
                  </a:cubicBezTo>
                  <a:lnTo>
                    <a:pt x="102" y="706"/>
                  </a:lnTo>
                  <a:cubicBezTo>
                    <a:pt x="246" y="706"/>
                    <a:pt x="348" y="561"/>
                    <a:pt x="425" y="494"/>
                  </a:cubicBezTo>
                  <a:cubicBezTo>
                    <a:pt x="527" y="349"/>
                    <a:pt x="561" y="247"/>
                    <a:pt x="637" y="137"/>
                  </a:cubicBezTo>
                  <a:cubicBezTo>
                    <a:pt x="705" y="69"/>
                    <a:pt x="637" y="1"/>
                    <a:pt x="561" y="1"/>
                  </a:cubicBezTo>
                  <a:close/>
                </a:path>
              </a:pathLst>
            </a:custGeom>
            <a:solidFill>
              <a:schemeClr val="accent2"/>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1827" name="Google Shape;1827;p52"/>
            <p:cNvSpPr/>
            <p:nvPr/>
          </p:nvSpPr>
          <p:spPr>
            <a:xfrm>
              <a:off x="725170" y="3445570"/>
              <a:ext cx="20541" cy="19418"/>
            </a:xfrm>
            <a:custGeom>
              <a:avLst/>
              <a:gdLst/>
              <a:ahLst/>
              <a:cxnLst/>
              <a:rect l="l" t="t" r="r" b="b"/>
              <a:pathLst>
                <a:path w="604" h="571" extrusionOk="0">
                  <a:moveTo>
                    <a:pt x="459" y="1"/>
                  </a:moveTo>
                  <a:lnTo>
                    <a:pt x="425" y="1"/>
                  </a:lnTo>
                  <a:cubicBezTo>
                    <a:pt x="315" y="111"/>
                    <a:pt x="247" y="179"/>
                    <a:pt x="179" y="247"/>
                  </a:cubicBezTo>
                  <a:cubicBezTo>
                    <a:pt x="103" y="290"/>
                    <a:pt x="1" y="392"/>
                    <a:pt x="35" y="502"/>
                  </a:cubicBezTo>
                  <a:cubicBezTo>
                    <a:pt x="35" y="536"/>
                    <a:pt x="69" y="570"/>
                    <a:pt x="103" y="570"/>
                  </a:cubicBezTo>
                  <a:lnTo>
                    <a:pt x="103" y="570"/>
                  </a:lnTo>
                  <a:cubicBezTo>
                    <a:pt x="213" y="570"/>
                    <a:pt x="281" y="460"/>
                    <a:pt x="357" y="392"/>
                  </a:cubicBezTo>
                  <a:cubicBezTo>
                    <a:pt x="425" y="324"/>
                    <a:pt x="493" y="247"/>
                    <a:pt x="527" y="145"/>
                  </a:cubicBezTo>
                  <a:cubicBezTo>
                    <a:pt x="604" y="77"/>
                    <a:pt x="570" y="1"/>
                    <a:pt x="459" y="1"/>
                  </a:cubicBezTo>
                  <a:close/>
                </a:path>
              </a:pathLst>
            </a:custGeom>
            <a:solidFill>
              <a:schemeClr val="accent2"/>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1828" name="Google Shape;1828;p52"/>
            <p:cNvSpPr/>
            <p:nvPr/>
          </p:nvSpPr>
          <p:spPr>
            <a:xfrm>
              <a:off x="779207" y="3364972"/>
              <a:ext cx="21697" cy="20541"/>
            </a:xfrm>
            <a:custGeom>
              <a:avLst/>
              <a:gdLst/>
              <a:ahLst/>
              <a:cxnLst/>
              <a:rect l="l" t="t" r="r" b="b"/>
              <a:pathLst>
                <a:path w="638" h="604" extrusionOk="0">
                  <a:moveTo>
                    <a:pt x="501" y="1"/>
                  </a:moveTo>
                  <a:lnTo>
                    <a:pt x="467" y="1"/>
                  </a:lnTo>
                  <a:cubicBezTo>
                    <a:pt x="357" y="69"/>
                    <a:pt x="289" y="145"/>
                    <a:pt x="179" y="213"/>
                  </a:cubicBezTo>
                  <a:cubicBezTo>
                    <a:pt x="111" y="324"/>
                    <a:pt x="0" y="392"/>
                    <a:pt x="0" y="494"/>
                  </a:cubicBezTo>
                  <a:cubicBezTo>
                    <a:pt x="0" y="570"/>
                    <a:pt x="77" y="604"/>
                    <a:pt x="111" y="604"/>
                  </a:cubicBezTo>
                  <a:lnTo>
                    <a:pt x="111" y="604"/>
                  </a:lnTo>
                  <a:cubicBezTo>
                    <a:pt x="255" y="604"/>
                    <a:pt x="323" y="494"/>
                    <a:pt x="391" y="426"/>
                  </a:cubicBezTo>
                  <a:cubicBezTo>
                    <a:pt x="467" y="324"/>
                    <a:pt x="535" y="247"/>
                    <a:pt x="603" y="145"/>
                  </a:cubicBezTo>
                  <a:cubicBezTo>
                    <a:pt x="637" y="69"/>
                    <a:pt x="569" y="1"/>
                    <a:pt x="501" y="1"/>
                  </a:cubicBezTo>
                  <a:close/>
                </a:path>
              </a:pathLst>
            </a:custGeom>
            <a:solidFill>
              <a:schemeClr val="accent2"/>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1829" name="Google Shape;1829;p52"/>
            <p:cNvSpPr/>
            <p:nvPr/>
          </p:nvSpPr>
          <p:spPr>
            <a:xfrm>
              <a:off x="816752" y="3344466"/>
              <a:ext cx="17956" cy="22853"/>
            </a:xfrm>
            <a:custGeom>
              <a:avLst/>
              <a:gdLst/>
              <a:ahLst/>
              <a:cxnLst/>
              <a:rect l="l" t="t" r="r" b="b"/>
              <a:pathLst>
                <a:path w="528" h="672" extrusionOk="0">
                  <a:moveTo>
                    <a:pt x="383" y="1"/>
                  </a:moveTo>
                  <a:cubicBezTo>
                    <a:pt x="349" y="1"/>
                    <a:pt x="349" y="35"/>
                    <a:pt x="315" y="35"/>
                  </a:cubicBezTo>
                  <a:cubicBezTo>
                    <a:pt x="281" y="77"/>
                    <a:pt x="247" y="111"/>
                    <a:pt x="247" y="145"/>
                  </a:cubicBezTo>
                  <a:cubicBezTo>
                    <a:pt x="213" y="213"/>
                    <a:pt x="170" y="247"/>
                    <a:pt x="136" y="290"/>
                  </a:cubicBezTo>
                  <a:cubicBezTo>
                    <a:pt x="102" y="391"/>
                    <a:pt x="0" y="459"/>
                    <a:pt x="0" y="604"/>
                  </a:cubicBezTo>
                  <a:cubicBezTo>
                    <a:pt x="34" y="638"/>
                    <a:pt x="68" y="672"/>
                    <a:pt x="102" y="672"/>
                  </a:cubicBezTo>
                  <a:lnTo>
                    <a:pt x="136" y="672"/>
                  </a:lnTo>
                  <a:cubicBezTo>
                    <a:pt x="213" y="672"/>
                    <a:pt x="281" y="638"/>
                    <a:pt x="315" y="604"/>
                  </a:cubicBezTo>
                  <a:cubicBezTo>
                    <a:pt x="349" y="536"/>
                    <a:pt x="383" y="502"/>
                    <a:pt x="425" y="425"/>
                  </a:cubicBezTo>
                  <a:cubicBezTo>
                    <a:pt x="459" y="324"/>
                    <a:pt x="527" y="179"/>
                    <a:pt x="459" y="77"/>
                  </a:cubicBezTo>
                  <a:cubicBezTo>
                    <a:pt x="425" y="35"/>
                    <a:pt x="425" y="1"/>
                    <a:pt x="383" y="1"/>
                  </a:cubicBezTo>
                  <a:close/>
                </a:path>
              </a:pathLst>
            </a:custGeom>
            <a:solidFill>
              <a:schemeClr val="accent2"/>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1830" name="Google Shape;1830;p52"/>
            <p:cNvSpPr/>
            <p:nvPr/>
          </p:nvSpPr>
          <p:spPr>
            <a:xfrm>
              <a:off x="774582" y="3423907"/>
              <a:ext cx="22853" cy="22853"/>
            </a:xfrm>
            <a:custGeom>
              <a:avLst/>
              <a:gdLst/>
              <a:ahLst/>
              <a:cxnLst/>
              <a:rect l="l" t="t" r="r" b="b"/>
              <a:pathLst>
                <a:path w="672" h="672" extrusionOk="0">
                  <a:moveTo>
                    <a:pt x="493" y="1"/>
                  </a:moveTo>
                  <a:cubicBezTo>
                    <a:pt x="493" y="1"/>
                    <a:pt x="459" y="1"/>
                    <a:pt x="425" y="35"/>
                  </a:cubicBezTo>
                  <a:cubicBezTo>
                    <a:pt x="349" y="111"/>
                    <a:pt x="247" y="179"/>
                    <a:pt x="136" y="290"/>
                  </a:cubicBezTo>
                  <a:cubicBezTo>
                    <a:pt x="68" y="358"/>
                    <a:pt x="0" y="460"/>
                    <a:pt x="0" y="570"/>
                  </a:cubicBezTo>
                  <a:cubicBezTo>
                    <a:pt x="0" y="638"/>
                    <a:pt x="34" y="672"/>
                    <a:pt x="102" y="672"/>
                  </a:cubicBezTo>
                  <a:lnTo>
                    <a:pt x="102" y="672"/>
                  </a:lnTo>
                  <a:cubicBezTo>
                    <a:pt x="247" y="638"/>
                    <a:pt x="315" y="570"/>
                    <a:pt x="391" y="460"/>
                  </a:cubicBezTo>
                  <a:cubicBezTo>
                    <a:pt x="493" y="358"/>
                    <a:pt x="527" y="247"/>
                    <a:pt x="603" y="145"/>
                  </a:cubicBezTo>
                  <a:cubicBezTo>
                    <a:pt x="671" y="77"/>
                    <a:pt x="603" y="1"/>
                    <a:pt x="493" y="1"/>
                  </a:cubicBezTo>
                  <a:close/>
                </a:path>
              </a:pathLst>
            </a:custGeom>
            <a:solidFill>
              <a:schemeClr val="accent2"/>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1831" name="Google Shape;1831;p52"/>
            <p:cNvSpPr/>
            <p:nvPr/>
          </p:nvSpPr>
          <p:spPr>
            <a:xfrm>
              <a:off x="940675" y="3523855"/>
              <a:ext cx="22853" cy="27784"/>
            </a:xfrm>
            <a:custGeom>
              <a:avLst/>
              <a:gdLst/>
              <a:ahLst/>
              <a:cxnLst/>
              <a:rect l="l" t="t" r="r" b="b"/>
              <a:pathLst>
                <a:path w="672" h="817" extrusionOk="0">
                  <a:moveTo>
                    <a:pt x="527" y="1"/>
                  </a:moveTo>
                  <a:lnTo>
                    <a:pt x="460" y="1"/>
                  </a:lnTo>
                  <a:cubicBezTo>
                    <a:pt x="281" y="179"/>
                    <a:pt x="1" y="494"/>
                    <a:pt x="137" y="749"/>
                  </a:cubicBezTo>
                  <a:cubicBezTo>
                    <a:pt x="137" y="783"/>
                    <a:pt x="213" y="817"/>
                    <a:pt x="247" y="817"/>
                  </a:cubicBezTo>
                  <a:cubicBezTo>
                    <a:pt x="281" y="817"/>
                    <a:pt x="315" y="783"/>
                    <a:pt x="349" y="783"/>
                  </a:cubicBezTo>
                  <a:cubicBezTo>
                    <a:pt x="426" y="672"/>
                    <a:pt x="426" y="570"/>
                    <a:pt x="460" y="460"/>
                  </a:cubicBezTo>
                  <a:cubicBezTo>
                    <a:pt x="493" y="358"/>
                    <a:pt x="561" y="247"/>
                    <a:pt x="638" y="145"/>
                  </a:cubicBezTo>
                  <a:cubicBezTo>
                    <a:pt x="672" y="69"/>
                    <a:pt x="604" y="1"/>
                    <a:pt x="527" y="1"/>
                  </a:cubicBezTo>
                  <a:close/>
                </a:path>
              </a:pathLst>
            </a:custGeom>
            <a:solidFill>
              <a:schemeClr val="accent2"/>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1832" name="Google Shape;1832;p52"/>
            <p:cNvSpPr/>
            <p:nvPr/>
          </p:nvSpPr>
          <p:spPr>
            <a:xfrm>
              <a:off x="965807" y="3518958"/>
              <a:ext cx="15643" cy="25472"/>
            </a:xfrm>
            <a:custGeom>
              <a:avLst/>
              <a:gdLst/>
              <a:ahLst/>
              <a:cxnLst/>
              <a:rect l="l" t="t" r="r" b="b"/>
              <a:pathLst>
                <a:path w="460" h="749" extrusionOk="0">
                  <a:moveTo>
                    <a:pt x="358" y="1"/>
                  </a:moveTo>
                  <a:cubicBezTo>
                    <a:pt x="324" y="1"/>
                    <a:pt x="290" y="43"/>
                    <a:pt x="247" y="77"/>
                  </a:cubicBezTo>
                  <a:cubicBezTo>
                    <a:pt x="213" y="145"/>
                    <a:pt x="179" y="255"/>
                    <a:pt x="145" y="323"/>
                  </a:cubicBezTo>
                  <a:cubicBezTo>
                    <a:pt x="111" y="357"/>
                    <a:pt x="77" y="391"/>
                    <a:pt x="77" y="425"/>
                  </a:cubicBezTo>
                  <a:cubicBezTo>
                    <a:pt x="35" y="502"/>
                    <a:pt x="35" y="536"/>
                    <a:pt x="35" y="604"/>
                  </a:cubicBezTo>
                  <a:cubicBezTo>
                    <a:pt x="1" y="680"/>
                    <a:pt x="77" y="748"/>
                    <a:pt x="179" y="748"/>
                  </a:cubicBezTo>
                  <a:cubicBezTo>
                    <a:pt x="179" y="748"/>
                    <a:pt x="213" y="748"/>
                    <a:pt x="247" y="714"/>
                  </a:cubicBezTo>
                  <a:cubicBezTo>
                    <a:pt x="290" y="680"/>
                    <a:pt x="358" y="638"/>
                    <a:pt x="392" y="604"/>
                  </a:cubicBezTo>
                  <a:cubicBezTo>
                    <a:pt x="392" y="536"/>
                    <a:pt x="426" y="502"/>
                    <a:pt x="426" y="425"/>
                  </a:cubicBezTo>
                  <a:cubicBezTo>
                    <a:pt x="460" y="323"/>
                    <a:pt x="460" y="213"/>
                    <a:pt x="460" y="77"/>
                  </a:cubicBezTo>
                  <a:cubicBezTo>
                    <a:pt x="460" y="43"/>
                    <a:pt x="392" y="1"/>
                    <a:pt x="358" y="1"/>
                  </a:cubicBezTo>
                  <a:close/>
                </a:path>
              </a:pathLst>
            </a:custGeom>
            <a:solidFill>
              <a:schemeClr val="accent2"/>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1833" name="Google Shape;1833;p52"/>
            <p:cNvSpPr/>
            <p:nvPr/>
          </p:nvSpPr>
          <p:spPr>
            <a:xfrm>
              <a:off x="986313" y="3452814"/>
              <a:ext cx="14487" cy="22853"/>
            </a:xfrm>
            <a:custGeom>
              <a:avLst/>
              <a:gdLst/>
              <a:ahLst/>
              <a:cxnLst/>
              <a:rect l="l" t="t" r="r" b="b"/>
              <a:pathLst>
                <a:path w="426" h="672" extrusionOk="0">
                  <a:moveTo>
                    <a:pt x="281" y="0"/>
                  </a:moveTo>
                  <a:cubicBezTo>
                    <a:pt x="247" y="0"/>
                    <a:pt x="213" y="0"/>
                    <a:pt x="179" y="34"/>
                  </a:cubicBezTo>
                  <a:cubicBezTo>
                    <a:pt x="111" y="213"/>
                    <a:pt x="1" y="459"/>
                    <a:pt x="111" y="637"/>
                  </a:cubicBezTo>
                  <a:cubicBezTo>
                    <a:pt x="111" y="671"/>
                    <a:pt x="145" y="671"/>
                    <a:pt x="179" y="671"/>
                  </a:cubicBezTo>
                  <a:cubicBezTo>
                    <a:pt x="179" y="671"/>
                    <a:pt x="213" y="671"/>
                    <a:pt x="213" y="637"/>
                  </a:cubicBezTo>
                  <a:cubicBezTo>
                    <a:pt x="281" y="569"/>
                    <a:pt x="281" y="501"/>
                    <a:pt x="324" y="425"/>
                  </a:cubicBezTo>
                  <a:cubicBezTo>
                    <a:pt x="324" y="323"/>
                    <a:pt x="358" y="213"/>
                    <a:pt x="392" y="111"/>
                  </a:cubicBezTo>
                  <a:cubicBezTo>
                    <a:pt x="426" y="34"/>
                    <a:pt x="358" y="0"/>
                    <a:pt x="281" y="0"/>
                  </a:cubicBezTo>
                  <a:close/>
                </a:path>
              </a:pathLst>
            </a:custGeom>
            <a:solidFill>
              <a:schemeClr val="accent2"/>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1834" name="Google Shape;1834;p52"/>
            <p:cNvSpPr/>
            <p:nvPr/>
          </p:nvSpPr>
          <p:spPr>
            <a:xfrm>
              <a:off x="1015220" y="3449345"/>
              <a:ext cx="19384" cy="28906"/>
            </a:xfrm>
            <a:custGeom>
              <a:avLst/>
              <a:gdLst/>
              <a:ahLst/>
              <a:cxnLst/>
              <a:rect l="l" t="t" r="r" b="b"/>
              <a:pathLst>
                <a:path w="570" h="850" extrusionOk="0">
                  <a:moveTo>
                    <a:pt x="425" y="0"/>
                  </a:moveTo>
                  <a:cubicBezTo>
                    <a:pt x="391" y="0"/>
                    <a:pt x="357" y="0"/>
                    <a:pt x="323" y="68"/>
                  </a:cubicBezTo>
                  <a:cubicBezTo>
                    <a:pt x="247" y="281"/>
                    <a:pt x="34" y="459"/>
                    <a:pt x="34" y="705"/>
                  </a:cubicBezTo>
                  <a:cubicBezTo>
                    <a:pt x="0" y="773"/>
                    <a:pt x="34" y="850"/>
                    <a:pt x="111" y="850"/>
                  </a:cubicBezTo>
                  <a:cubicBezTo>
                    <a:pt x="145" y="850"/>
                    <a:pt x="145" y="816"/>
                    <a:pt x="179" y="816"/>
                  </a:cubicBezTo>
                  <a:cubicBezTo>
                    <a:pt x="391" y="671"/>
                    <a:pt x="459" y="391"/>
                    <a:pt x="536" y="136"/>
                  </a:cubicBezTo>
                  <a:cubicBezTo>
                    <a:pt x="570" y="68"/>
                    <a:pt x="493" y="0"/>
                    <a:pt x="425" y="0"/>
                  </a:cubicBezTo>
                  <a:close/>
                </a:path>
              </a:pathLst>
            </a:custGeom>
            <a:solidFill>
              <a:schemeClr val="accent2"/>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1835" name="Google Shape;1835;p52"/>
            <p:cNvSpPr/>
            <p:nvPr/>
          </p:nvSpPr>
          <p:spPr>
            <a:xfrm>
              <a:off x="927412" y="3604487"/>
              <a:ext cx="25166" cy="32647"/>
            </a:xfrm>
            <a:custGeom>
              <a:avLst/>
              <a:gdLst/>
              <a:ahLst/>
              <a:cxnLst/>
              <a:rect l="l" t="t" r="r" b="b"/>
              <a:pathLst>
                <a:path w="740" h="960" extrusionOk="0">
                  <a:moveTo>
                    <a:pt x="637" y="0"/>
                  </a:moveTo>
                  <a:lnTo>
                    <a:pt x="569" y="0"/>
                  </a:lnTo>
                  <a:cubicBezTo>
                    <a:pt x="459" y="144"/>
                    <a:pt x="357" y="289"/>
                    <a:pt x="246" y="391"/>
                  </a:cubicBezTo>
                  <a:cubicBezTo>
                    <a:pt x="144" y="535"/>
                    <a:pt x="34" y="637"/>
                    <a:pt x="34" y="816"/>
                  </a:cubicBezTo>
                  <a:cubicBezTo>
                    <a:pt x="0" y="884"/>
                    <a:pt x="34" y="960"/>
                    <a:pt x="102" y="960"/>
                  </a:cubicBezTo>
                  <a:cubicBezTo>
                    <a:pt x="102" y="960"/>
                    <a:pt x="144" y="960"/>
                    <a:pt x="144" y="926"/>
                  </a:cubicBezTo>
                  <a:cubicBezTo>
                    <a:pt x="314" y="884"/>
                    <a:pt x="391" y="748"/>
                    <a:pt x="493" y="603"/>
                  </a:cubicBezTo>
                  <a:cubicBezTo>
                    <a:pt x="603" y="425"/>
                    <a:pt x="671" y="289"/>
                    <a:pt x="739" y="110"/>
                  </a:cubicBezTo>
                  <a:cubicBezTo>
                    <a:pt x="739" y="34"/>
                    <a:pt x="705" y="0"/>
                    <a:pt x="637" y="0"/>
                  </a:cubicBezTo>
                  <a:close/>
                </a:path>
              </a:pathLst>
            </a:custGeom>
            <a:solidFill>
              <a:schemeClr val="accent2"/>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1836" name="Google Shape;1836;p52"/>
            <p:cNvSpPr/>
            <p:nvPr/>
          </p:nvSpPr>
          <p:spPr>
            <a:xfrm>
              <a:off x="887521" y="3591190"/>
              <a:ext cx="18228" cy="24281"/>
            </a:xfrm>
            <a:custGeom>
              <a:avLst/>
              <a:gdLst/>
              <a:ahLst/>
              <a:cxnLst/>
              <a:rect l="l" t="t" r="r" b="b"/>
              <a:pathLst>
                <a:path w="536" h="714" extrusionOk="0">
                  <a:moveTo>
                    <a:pt x="391" y="0"/>
                  </a:moveTo>
                  <a:cubicBezTo>
                    <a:pt x="358" y="0"/>
                    <a:pt x="324" y="43"/>
                    <a:pt x="290" y="77"/>
                  </a:cubicBezTo>
                  <a:cubicBezTo>
                    <a:pt x="256" y="145"/>
                    <a:pt x="179" y="255"/>
                    <a:pt x="111" y="323"/>
                  </a:cubicBezTo>
                  <a:cubicBezTo>
                    <a:pt x="77" y="425"/>
                    <a:pt x="1" y="535"/>
                    <a:pt x="43" y="603"/>
                  </a:cubicBezTo>
                  <a:cubicBezTo>
                    <a:pt x="43" y="637"/>
                    <a:pt x="77" y="714"/>
                    <a:pt x="111" y="714"/>
                  </a:cubicBezTo>
                  <a:cubicBezTo>
                    <a:pt x="111" y="714"/>
                    <a:pt x="145" y="714"/>
                    <a:pt x="145" y="680"/>
                  </a:cubicBezTo>
                  <a:cubicBezTo>
                    <a:pt x="213" y="637"/>
                    <a:pt x="290" y="569"/>
                    <a:pt x="358" y="501"/>
                  </a:cubicBezTo>
                  <a:cubicBezTo>
                    <a:pt x="391" y="391"/>
                    <a:pt x="468" y="289"/>
                    <a:pt x="502" y="179"/>
                  </a:cubicBezTo>
                  <a:cubicBezTo>
                    <a:pt x="536" y="111"/>
                    <a:pt x="468" y="0"/>
                    <a:pt x="391" y="0"/>
                  </a:cubicBezTo>
                  <a:close/>
                </a:path>
              </a:pathLst>
            </a:custGeom>
            <a:solidFill>
              <a:schemeClr val="accent2"/>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1837" name="Google Shape;1837;p52"/>
            <p:cNvSpPr/>
            <p:nvPr/>
          </p:nvSpPr>
          <p:spPr>
            <a:xfrm>
              <a:off x="805767" y="3567215"/>
              <a:ext cx="14487" cy="20541"/>
            </a:xfrm>
            <a:custGeom>
              <a:avLst/>
              <a:gdLst/>
              <a:ahLst/>
              <a:cxnLst/>
              <a:rect l="l" t="t" r="r" b="b"/>
              <a:pathLst>
                <a:path w="426" h="604" extrusionOk="0">
                  <a:moveTo>
                    <a:pt x="323" y="0"/>
                  </a:moveTo>
                  <a:cubicBezTo>
                    <a:pt x="281" y="0"/>
                    <a:pt x="281" y="0"/>
                    <a:pt x="247" y="34"/>
                  </a:cubicBezTo>
                  <a:cubicBezTo>
                    <a:pt x="145" y="179"/>
                    <a:pt x="1" y="357"/>
                    <a:pt x="35" y="535"/>
                  </a:cubicBezTo>
                  <a:cubicBezTo>
                    <a:pt x="35" y="569"/>
                    <a:pt x="69" y="603"/>
                    <a:pt x="111" y="603"/>
                  </a:cubicBezTo>
                  <a:cubicBezTo>
                    <a:pt x="145" y="603"/>
                    <a:pt x="145" y="603"/>
                    <a:pt x="145" y="569"/>
                  </a:cubicBezTo>
                  <a:cubicBezTo>
                    <a:pt x="247" y="535"/>
                    <a:pt x="281" y="425"/>
                    <a:pt x="323" y="357"/>
                  </a:cubicBezTo>
                  <a:cubicBezTo>
                    <a:pt x="357" y="281"/>
                    <a:pt x="391" y="179"/>
                    <a:pt x="425" y="111"/>
                  </a:cubicBezTo>
                  <a:cubicBezTo>
                    <a:pt x="425" y="34"/>
                    <a:pt x="391" y="0"/>
                    <a:pt x="323" y="0"/>
                  </a:cubicBezTo>
                  <a:close/>
                </a:path>
              </a:pathLst>
            </a:custGeom>
            <a:solidFill>
              <a:schemeClr val="accent2"/>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1838" name="Google Shape;1838;p52"/>
            <p:cNvSpPr/>
            <p:nvPr/>
          </p:nvSpPr>
          <p:spPr>
            <a:xfrm>
              <a:off x="821377" y="3579355"/>
              <a:ext cx="19384" cy="17922"/>
            </a:xfrm>
            <a:custGeom>
              <a:avLst/>
              <a:gdLst/>
              <a:ahLst/>
              <a:cxnLst/>
              <a:rect l="l" t="t" r="r" b="b"/>
              <a:pathLst>
                <a:path w="570" h="527" extrusionOk="0">
                  <a:moveTo>
                    <a:pt x="391" y="0"/>
                  </a:moveTo>
                  <a:lnTo>
                    <a:pt x="357" y="0"/>
                  </a:lnTo>
                  <a:cubicBezTo>
                    <a:pt x="289" y="68"/>
                    <a:pt x="179" y="102"/>
                    <a:pt x="145" y="178"/>
                  </a:cubicBezTo>
                  <a:cubicBezTo>
                    <a:pt x="77" y="246"/>
                    <a:pt x="0" y="348"/>
                    <a:pt x="0" y="425"/>
                  </a:cubicBezTo>
                  <a:cubicBezTo>
                    <a:pt x="0" y="493"/>
                    <a:pt x="34" y="527"/>
                    <a:pt x="111" y="527"/>
                  </a:cubicBezTo>
                  <a:lnTo>
                    <a:pt x="145" y="527"/>
                  </a:lnTo>
                  <a:cubicBezTo>
                    <a:pt x="213" y="493"/>
                    <a:pt x="247" y="425"/>
                    <a:pt x="323" y="391"/>
                  </a:cubicBezTo>
                  <a:cubicBezTo>
                    <a:pt x="391" y="314"/>
                    <a:pt x="425" y="246"/>
                    <a:pt x="502" y="212"/>
                  </a:cubicBezTo>
                  <a:cubicBezTo>
                    <a:pt x="570" y="136"/>
                    <a:pt x="502" y="0"/>
                    <a:pt x="391" y="0"/>
                  </a:cubicBezTo>
                  <a:close/>
                </a:path>
              </a:pathLst>
            </a:custGeom>
            <a:solidFill>
              <a:schemeClr val="accent2"/>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1839" name="Google Shape;1839;p52"/>
            <p:cNvSpPr/>
            <p:nvPr/>
          </p:nvSpPr>
          <p:spPr>
            <a:xfrm>
              <a:off x="656406" y="3583946"/>
              <a:ext cx="15950" cy="27784"/>
            </a:xfrm>
            <a:custGeom>
              <a:avLst/>
              <a:gdLst/>
              <a:ahLst/>
              <a:cxnLst/>
              <a:rect l="l" t="t" r="r" b="b"/>
              <a:pathLst>
                <a:path w="469" h="817" extrusionOk="0">
                  <a:moveTo>
                    <a:pt x="324" y="1"/>
                  </a:moveTo>
                  <a:cubicBezTo>
                    <a:pt x="290" y="1"/>
                    <a:pt x="290" y="43"/>
                    <a:pt x="256" y="77"/>
                  </a:cubicBezTo>
                  <a:cubicBezTo>
                    <a:pt x="213" y="179"/>
                    <a:pt x="145" y="290"/>
                    <a:pt x="77" y="426"/>
                  </a:cubicBezTo>
                  <a:cubicBezTo>
                    <a:pt x="43" y="536"/>
                    <a:pt x="1" y="638"/>
                    <a:pt x="77" y="748"/>
                  </a:cubicBezTo>
                  <a:cubicBezTo>
                    <a:pt x="77" y="782"/>
                    <a:pt x="111" y="816"/>
                    <a:pt x="145" y="816"/>
                  </a:cubicBezTo>
                  <a:cubicBezTo>
                    <a:pt x="179" y="816"/>
                    <a:pt x="179" y="816"/>
                    <a:pt x="213" y="782"/>
                  </a:cubicBezTo>
                  <a:cubicBezTo>
                    <a:pt x="290" y="714"/>
                    <a:pt x="324" y="638"/>
                    <a:pt x="324" y="536"/>
                  </a:cubicBezTo>
                  <a:cubicBezTo>
                    <a:pt x="358" y="392"/>
                    <a:pt x="358" y="290"/>
                    <a:pt x="426" y="179"/>
                  </a:cubicBezTo>
                  <a:cubicBezTo>
                    <a:pt x="468" y="77"/>
                    <a:pt x="392" y="1"/>
                    <a:pt x="324" y="1"/>
                  </a:cubicBezTo>
                  <a:close/>
                </a:path>
              </a:pathLst>
            </a:custGeom>
            <a:solidFill>
              <a:schemeClr val="accent2"/>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1840" name="Google Shape;1840;p52"/>
            <p:cNvSpPr/>
            <p:nvPr/>
          </p:nvSpPr>
          <p:spPr>
            <a:xfrm>
              <a:off x="679532" y="3596087"/>
              <a:ext cx="17956" cy="24009"/>
            </a:xfrm>
            <a:custGeom>
              <a:avLst/>
              <a:gdLst/>
              <a:ahLst/>
              <a:cxnLst/>
              <a:rect l="l" t="t" r="r" b="b"/>
              <a:pathLst>
                <a:path w="528" h="706" extrusionOk="0">
                  <a:moveTo>
                    <a:pt x="425" y="1"/>
                  </a:moveTo>
                  <a:cubicBezTo>
                    <a:pt x="383" y="1"/>
                    <a:pt x="349" y="35"/>
                    <a:pt x="315" y="69"/>
                  </a:cubicBezTo>
                  <a:cubicBezTo>
                    <a:pt x="213" y="213"/>
                    <a:pt x="68" y="391"/>
                    <a:pt x="34" y="570"/>
                  </a:cubicBezTo>
                  <a:cubicBezTo>
                    <a:pt x="0" y="672"/>
                    <a:pt x="68" y="706"/>
                    <a:pt x="170" y="706"/>
                  </a:cubicBezTo>
                  <a:cubicBezTo>
                    <a:pt x="213" y="706"/>
                    <a:pt x="247" y="706"/>
                    <a:pt x="281" y="672"/>
                  </a:cubicBezTo>
                  <a:cubicBezTo>
                    <a:pt x="349" y="493"/>
                    <a:pt x="425" y="324"/>
                    <a:pt x="493" y="145"/>
                  </a:cubicBezTo>
                  <a:cubicBezTo>
                    <a:pt x="527" y="69"/>
                    <a:pt x="459" y="1"/>
                    <a:pt x="425" y="1"/>
                  </a:cubicBezTo>
                  <a:close/>
                </a:path>
              </a:pathLst>
            </a:custGeom>
            <a:solidFill>
              <a:schemeClr val="accent2"/>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1841" name="Google Shape;1841;p52"/>
            <p:cNvSpPr/>
            <p:nvPr/>
          </p:nvSpPr>
          <p:spPr>
            <a:xfrm>
              <a:off x="690210" y="3696035"/>
              <a:ext cx="14487" cy="19418"/>
            </a:xfrm>
            <a:custGeom>
              <a:avLst/>
              <a:gdLst/>
              <a:ahLst/>
              <a:cxnLst/>
              <a:rect l="l" t="t" r="r" b="b"/>
              <a:pathLst>
                <a:path w="426" h="571" extrusionOk="0">
                  <a:moveTo>
                    <a:pt x="281" y="1"/>
                  </a:moveTo>
                  <a:cubicBezTo>
                    <a:pt x="247" y="1"/>
                    <a:pt x="213" y="1"/>
                    <a:pt x="213" y="35"/>
                  </a:cubicBezTo>
                  <a:cubicBezTo>
                    <a:pt x="145" y="103"/>
                    <a:pt x="111" y="179"/>
                    <a:pt x="69" y="281"/>
                  </a:cubicBezTo>
                  <a:cubicBezTo>
                    <a:pt x="35" y="358"/>
                    <a:pt x="1" y="426"/>
                    <a:pt x="35" y="494"/>
                  </a:cubicBezTo>
                  <a:cubicBezTo>
                    <a:pt x="35" y="528"/>
                    <a:pt x="69" y="570"/>
                    <a:pt x="111" y="570"/>
                  </a:cubicBezTo>
                  <a:lnTo>
                    <a:pt x="111" y="528"/>
                  </a:lnTo>
                  <a:cubicBezTo>
                    <a:pt x="179" y="494"/>
                    <a:pt x="213" y="426"/>
                    <a:pt x="247" y="358"/>
                  </a:cubicBezTo>
                  <a:cubicBezTo>
                    <a:pt x="281" y="281"/>
                    <a:pt x="324" y="213"/>
                    <a:pt x="358" y="145"/>
                  </a:cubicBezTo>
                  <a:cubicBezTo>
                    <a:pt x="425" y="69"/>
                    <a:pt x="358" y="1"/>
                    <a:pt x="281" y="1"/>
                  </a:cubicBezTo>
                  <a:close/>
                </a:path>
              </a:pathLst>
            </a:custGeom>
            <a:solidFill>
              <a:schemeClr val="accent2"/>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1842" name="Google Shape;1842;p52"/>
            <p:cNvSpPr/>
            <p:nvPr/>
          </p:nvSpPr>
          <p:spPr>
            <a:xfrm>
              <a:off x="720272" y="3700966"/>
              <a:ext cx="15609" cy="19078"/>
            </a:xfrm>
            <a:custGeom>
              <a:avLst/>
              <a:gdLst/>
              <a:ahLst/>
              <a:cxnLst/>
              <a:rect l="l" t="t" r="r" b="b"/>
              <a:pathLst>
                <a:path w="459" h="561" extrusionOk="0">
                  <a:moveTo>
                    <a:pt x="323" y="0"/>
                  </a:moveTo>
                  <a:cubicBezTo>
                    <a:pt x="289" y="0"/>
                    <a:pt x="247" y="0"/>
                    <a:pt x="247" y="34"/>
                  </a:cubicBezTo>
                  <a:cubicBezTo>
                    <a:pt x="213" y="102"/>
                    <a:pt x="145" y="170"/>
                    <a:pt x="111" y="213"/>
                  </a:cubicBezTo>
                  <a:cubicBezTo>
                    <a:pt x="77" y="281"/>
                    <a:pt x="34" y="349"/>
                    <a:pt x="34" y="425"/>
                  </a:cubicBezTo>
                  <a:cubicBezTo>
                    <a:pt x="0" y="493"/>
                    <a:pt x="77" y="561"/>
                    <a:pt x="145" y="561"/>
                  </a:cubicBezTo>
                  <a:cubicBezTo>
                    <a:pt x="179" y="561"/>
                    <a:pt x="213" y="561"/>
                    <a:pt x="213" y="527"/>
                  </a:cubicBezTo>
                  <a:cubicBezTo>
                    <a:pt x="323" y="425"/>
                    <a:pt x="357" y="247"/>
                    <a:pt x="425" y="102"/>
                  </a:cubicBezTo>
                  <a:cubicBezTo>
                    <a:pt x="459" y="34"/>
                    <a:pt x="391" y="0"/>
                    <a:pt x="323" y="0"/>
                  </a:cubicBezTo>
                  <a:close/>
                </a:path>
              </a:pathLst>
            </a:custGeom>
            <a:solidFill>
              <a:schemeClr val="accent2"/>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1843" name="Google Shape;1843;p52"/>
            <p:cNvSpPr/>
            <p:nvPr/>
          </p:nvSpPr>
          <p:spPr>
            <a:xfrm>
              <a:off x="752920" y="3617750"/>
              <a:ext cx="15609" cy="26628"/>
            </a:xfrm>
            <a:custGeom>
              <a:avLst/>
              <a:gdLst/>
              <a:ahLst/>
              <a:cxnLst/>
              <a:rect l="l" t="t" r="r" b="b"/>
              <a:pathLst>
                <a:path w="459" h="783" extrusionOk="0">
                  <a:moveTo>
                    <a:pt x="314" y="1"/>
                  </a:moveTo>
                  <a:cubicBezTo>
                    <a:pt x="280" y="1"/>
                    <a:pt x="246" y="1"/>
                    <a:pt x="246" y="69"/>
                  </a:cubicBezTo>
                  <a:cubicBezTo>
                    <a:pt x="136" y="247"/>
                    <a:pt x="0" y="460"/>
                    <a:pt x="34" y="706"/>
                  </a:cubicBezTo>
                  <a:cubicBezTo>
                    <a:pt x="68" y="748"/>
                    <a:pt x="102" y="782"/>
                    <a:pt x="136" y="782"/>
                  </a:cubicBezTo>
                  <a:cubicBezTo>
                    <a:pt x="179" y="782"/>
                    <a:pt x="179" y="748"/>
                    <a:pt x="212" y="748"/>
                  </a:cubicBezTo>
                  <a:cubicBezTo>
                    <a:pt x="391" y="604"/>
                    <a:pt x="391" y="358"/>
                    <a:pt x="459" y="145"/>
                  </a:cubicBezTo>
                  <a:cubicBezTo>
                    <a:pt x="459" y="69"/>
                    <a:pt x="391" y="1"/>
                    <a:pt x="314" y="1"/>
                  </a:cubicBezTo>
                  <a:close/>
                </a:path>
              </a:pathLst>
            </a:custGeom>
            <a:solidFill>
              <a:schemeClr val="accent2"/>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1844" name="Google Shape;1844;p52"/>
            <p:cNvSpPr/>
            <p:nvPr/>
          </p:nvSpPr>
          <p:spPr>
            <a:xfrm>
              <a:off x="787879" y="3650397"/>
              <a:ext cx="17922" cy="20268"/>
            </a:xfrm>
            <a:custGeom>
              <a:avLst/>
              <a:gdLst/>
              <a:ahLst/>
              <a:cxnLst/>
              <a:rect l="l" t="t" r="r" b="b"/>
              <a:pathLst>
                <a:path w="527" h="596" extrusionOk="0">
                  <a:moveTo>
                    <a:pt x="382" y="1"/>
                  </a:moveTo>
                  <a:cubicBezTo>
                    <a:pt x="314" y="1"/>
                    <a:pt x="280" y="1"/>
                    <a:pt x="280" y="35"/>
                  </a:cubicBezTo>
                  <a:cubicBezTo>
                    <a:pt x="212" y="137"/>
                    <a:pt x="102" y="213"/>
                    <a:pt x="68" y="315"/>
                  </a:cubicBezTo>
                  <a:cubicBezTo>
                    <a:pt x="34" y="383"/>
                    <a:pt x="0" y="527"/>
                    <a:pt x="68" y="595"/>
                  </a:cubicBezTo>
                  <a:lnTo>
                    <a:pt x="136" y="595"/>
                  </a:lnTo>
                  <a:cubicBezTo>
                    <a:pt x="212" y="595"/>
                    <a:pt x="280" y="527"/>
                    <a:pt x="314" y="493"/>
                  </a:cubicBezTo>
                  <a:cubicBezTo>
                    <a:pt x="382" y="383"/>
                    <a:pt x="425" y="281"/>
                    <a:pt x="493" y="171"/>
                  </a:cubicBezTo>
                  <a:cubicBezTo>
                    <a:pt x="527" y="69"/>
                    <a:pt x="459" y="1"/>
                    <a:pt x="382" y="1"/>
                  </a:cubicBezTo>
                  <a:close/>
                </a:path>
              </a:pathLst>
            </a:custGeom>
            <a:solidFill>
              <a:schemeClr val="accent2"/>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1845" name="Google Shape;1845;p52"/>
            <p:cNvSpPr/>
            <p:nvPr/>
          </p:nvSpPr>
          <p:spPr>
            <a:xfrm>
              <a:off x="875687" y="3669475"/>
              <a:ext cx="20541" cy="26594"/>
            </a:xfrm>
            <a:custGeom>
              <a:avLst/>
              <a:gdLst/>
              <a:ahLst/>
              <a:cxnLst/>
              <a:rect l="l" t="t" r="r" b="b"/>
              <a:pathLst>
                <a:path w="604" h="782" extrusionOk="0">
                  <a:moveTo>
                    <a:pt x="459" y="0"/>
                  </a:moveTo>
                  <a:cubicBezTo>
                    <a:pt x="425" y="0"/>
                    <a:pt x="391" y="34"/>
                    <a:pt x="349" y="77"/>
                  </a:cubicBezTo>
                  <a:cubicBezTo>
                    <a:pt x="281" y="145"/>
                    <a:pt x="213" y="247"/>
                    <a:pt x="136" y="357"/>
                  </a:cubicBezTo>
                  <a:cubicBezTo>
                    <a:pt x="68" y="459"/>
                    <a:pt x="0" y="570"/>
                    <a:pt x="34" y="671"/>
                  </a:cubicBezTo>
                  <a:cubicBezTo>
                    <a:pt x="34" y="748"/>
                    <a:pt x="68" y="782"/>
                    <a:pt x="136" y="782"/>
                  </a:cubicBezTo>
                  <a:lnTo>
                    <a:pt x="179" y="782"/>
                  </a:lnTo>
                  <a:cubicBezTo>
                    <a:pt x="281" y="714"/>
                    <a:pt x="315" y="604"/>
                    <a:pt x="391" y="502"/>
                  </a:cubicBezTo>
                  <a:cubicBezTo>
                    <a:pt x="425" y="391"/>
                    <a:pt x="493" y="289"/>
                    <a:pt x="527" y="179"/>
                  </a:cubicBezTo>
                  <a:cubicBezTo>
                    <a:pt x="604" y="77"/>
                    <a:pt x="527" y="0"/>
                    <a:pt x="459" y="0"/>
                  </a:cubicBezTo>
                  <a:close/>
                </a:path>
              </a:pathLst>
            </a:custGeom>
            <a:solidFill>
              <a:schemeClr val="accent2"/>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1846" name="Google Shape;1846;p52"/>
            <p:cNvSpPr/>
            <p:nvPr/>
          </p:nvSpPr>
          <p:spPr>
            <a:xfrm>
              <a:off x="846780" y="3722629"/>
              <a:ext cx="21731" cy="25166"/>
            </a:xfrm>
            <a:custGeom>
              <a:avLst/>
              <a:gdLst/>
              <a:ahLst/>
              <a:cxnLst/>
              <a:rect l="l" t="t" r="r" b="b"/>
              <a:pathLst>
                <a:path w="639" h="740" extrusionOk="0">
                  <a:moveTo>
                    <a:pt x="460" y="0"/>
                  </a:moveTo>
                  <a:cubicBezTo>
                    <a:pt x="426" y="0"/>
                    <a:pt x="392" y="0"/>
                    <a:pt x="392" y="34"/>
                  </a:cubicBezTo>
                  <a:cubicBezTo>
                    <a:pt x="315" y="136"/>
                    <a:pt x="247" y="247"/>
                    <a:pt x="213" y="315"/>
                  </a:cubicBezTo>
                  <a:cubicBezTo>
                    <a:pt x="137" y="425"/>
                    <a:pt x="35" y="493"/>
                    <a:pt x="1" y="595"/>
                  </a:cubicBezTo>
                  <a:cubicBezTo>
                    <a:pt x="1" y="672"/>
                    <a:pt x="35" y="740"/>
                    <a:pt x="103" y="740"/>
                  </a:cubicBezTo>
                  <a:cubicBezTo>
                    <a:pt x="137" y="740"/>
                    <a:pt x="137" y="740"/>
                    <a:pt x="179" y="706"/>
                  </a:cubicBezTo>
                  <a:cubicBezTo>
                    <a:pt x="247" y="672"/>
                    <a:pt x="315" y="561"/>
                    <a:pt x="392" y="459"/>
                  </a:cubicBezTo>
                  <a:cubicBezTo>
                    <a:pt x="460" y="383"/>
                    <a:pt x="528" y="281"/>
                    <a:pt x="562" y="170"/>
                  </a:cubicBezTo>
                  <a:cubicBezTo>
                    <a:pt x="638" y="68"/>
                    <a:pt x="562" y="0"/>
                    <a:pt x="460" y="0"/>
                  </a:cubicBezTo>
                  <a:close/>
                </a:path>
              </a:pathLst>
            </a:custGeom>
            <a:solidFill>
              <a:schemeClr val="accent2"/>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1847" name="Google Shape;1847;p52"/>
            <p:cNvSpPr/>
            <p:nvPr/>
          </p:nvSpPr>
          <p:spPr>
            <a:xfrm>
              <a:off x="825118" y="3721167"/>
              <a:ext cx="16800" cy="21731"/>
            </a:xfrm>
            <a:custGeom>
              <a:avLst/>
              <a:gdLst/>
              <a:ahLst/>
              <a:cxnLst/>
              <a:rect l="l" t="t" r="r" b="b"/>
              <a:pathLst>
                <a:path w="494" h="639" extrusionOk="0">
                  <a:moveTo>
                    <a:pt x="349" y="1"/>
                  </a:moveTo>
                  <a:cubicBezTo>
                    <a:pt x="349" y="1"/>
                    <a:pt x="315" y="43"/>
                    <a:pt x="281" y="77"/>
                  </a:cubicBezTo>
                  <a:cubicBezTo>
                    <a:pt x="179" y="213"/>
                    <a:pt x="35" y="358"/>
                    <a:pt x="1" y="570"/>
                  </a:cubicBezTo>
                  <a:cubicBezTo>
                    <a:pt x="1" y="604"/>
                    <a:pt x="35" y="638"/>
                    <a:pt x="103" y="638"/>
                  </a:cubicBezTo>
                  <a:lnTo>
                    <a:pt x="137" y="638"/>
                  </a:lnTo>
                  <a:cubicBezTo>
                    <a:pt x="213" y="570"/>
                    <a:pt x="247" y="502"/>
                    <a:pt x="315" y="426"/>
                  </a:cubicBezTo>
                  <a:cubicBezTo>
                    <a:pt x="349" y="324"/>
                    <a:pt x="426" y="256"/>
                    <a:pt x="460" y="145"/>
                  </a:cubicBezTo>
                  <a:cubicBezTo>
                    <a:pt x="494" y="77"/>
                    <a:pt x="426" y="1"/>
                    <a:pt x="349" y="1"/>
                  </a:cubicBezTo>
                  <a:close/>
                </a:path>
              </a:pathLst>
            </a:custGeom>
            <a:solidFill>
              <a:schemeClr val="accent2"/>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1848" name="Google Shape;1848;p52"/>
            <p:cNvSpPr/>
            <p:nvPr/>
          </p:nvSpPr>
          <p:spPr>
            <a:xfrm>
              <a:off x="771964" y="3778945"/>
              <a:ext cx="12175" cy="17106"/>
            </a:xfrm>
            <a:custGeom>
              <a:avLst/>
              <a:gdLst/>
              <a:ahLst/>
              <a:cxnLst/>
              <a:rect l="l" t="t" r="r" b="b"/>
              <a:pathLst>
                <a:path w="358" h="503" extrusionOk="0">
                  <a:moveTo>
                    <a:pt x="256" y="1"/>
                  </a:moveTo>
                  <a:cubicBezTo>
                    <a:pt x="213" y="1"/>
                    <a:pt x="145" y="1"/>
                    <a:pt x="145" y="77"/>
                  </a:cubicBezTo>
                  <a:cubicBezTo>
                    <a:pt x="145" y="145"/>
                    <a:pt x="111" y="179"/>
                    <a:pt x="77" y="256"/>
                  </a:cubicBezTo>
                  <a:cubicBezTo>
                    <a:pt x="43" y="290"/>
                    <a:pt x="43" y="358"/>
                    <a:pt x="1" y="426"/>
                  </a:cubicBezTo>
                  <a:cubicBezTo>
                    <a:pt x="1" y="468"/>
                    <a:pt x="43" y="502"/>
                    <a:pt x="77" y="502"/>
                  </a:cubicBezTo>
                  <a:lnTo>
                    <a:pt x="111" y="502"/>
                  </a:lnTo>
                  <a:cubicBezTo>
                    <a:pt x="145" y="502"/>
                    <a:pt x="145" y="502"/>
                    <a:pt x="179" y="468"/>
                  </a:cubicBezTo>
                  <a:cubicBezTo>
                    <a:pt x="179" y="468"/>
                    <a:pt x="213" y="468"/>
                    <a:pt x="179" y="468"/>
                  </a:cubicBezTo>
                  <a:lnTo>
                    <a:pt x="179" y="468"/>
                  </a:lnTo>
                  <a:lnTo>
                    <a:pt x="179" y="468"/>
                  </a:lnTo>
                  <a:lnTo>
                    <a:pt x="179" y="468"/>
                  </a:lnTo>
                  <a:cubicBezTo>
                    <a:pt x="213" y="426"/>
                    <a:pt x="256" y="392"/>
                    <a:pt x="290" y="358"/>
                  </a:cubicBezTo>
                  <a:cubicBezTo>
                    <a:pt x="324" y="290"/>
                    <a:pt x="358" y="213"/>
                    <a:pt x="358" y="145"/>
                  </a:cubicBezTo>
                  <a:cubicBezTo>
                    <a:pt x="358" y="43"/>
                    <a:pt x="324" y="1"/>
                    <a:pt x="256" y="1"/>
                  </a:cubicBezTo>
                  <a:close/>
                </a:path>
              </a:pathLst>
            </a:custGeom>
            <a:solidFill>
              <a:schemeClr val="accent2"/>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1849" name="Google Shape;1849;p52"/>
            <p:cNvSpPr/>
            <p:nvPr/>
          </p:nvSpPr>
          <p:spPr>
            <a:xfrm>
              <a:off x="727482" y="3770580"/>
              <a:ext cx="20541" cy="19384"/>
            </a:xfrm>
            <a:custGeom>
              <a:avLst/>
              <a:gdLst/>
              <a:ahLst/>
              <a:cxnLst/>
              <a:rect l="l" t="t" r="r" b="b"/>
              <a:pathLst>
                <a:path w="604" h="570" extrusionOk="0">
                  <a:moveTo>
                    <a:pt x="459" y="1"/>
                  </a:moveTo>
                  <a:cubicBezTo>
                    <a:pt x="425" y="1"/>
                    <a:pt x="425" y="1"/>
                    <a:pt x="391" y="35"/>
                  </a:cubicBezTo>
                  <a:cubicBezTo>
                    <a:pt x="323" y="77"/>
                    <a:pt x="247" y="145"/>
                    <a:pt x="145" y="213"/>
                  </a:cubicBezTo>
                  <a:cubicBezTo>
                    <a:pt x="111" y="289"/>
                    <a:pt x="1" y="391"/>
                    <a:pt x="35" y="502"/>
                  </a:cubicBezTo>
                  <a:cubicBezTo>
                    <a:pt x="35" y="536"/>
                    <a:pt x="77" y="570"/>
                    <a:pt x="111" y="570"/>
                  </a:cubicBezTo>
                  <a:lnTo>
                    <a:pt x="111" y="570"/>
                  </a:lnTo>
                  <a:cubicBezTo>
                    <a:pt x="213" y="570"/>
                    <a:pt x="289" y="459"/>
                    <a:pt x="323" y="425"/>
                  </a:cubicBezTo>
                  <a:cubicBezTo>
                    <a:pt x="391" y="357"/>
                    <a:pt x="459" y="289"/>
                    <a:pt x="536" y="213"/>
                  </a:cubicBezTo>
                  <a:cubicBezTo>
                    <a:pt x="570" y="179"/>
                    <a:pt x="604" y="145"/>
                    <a:pt x="570" y="77"/>
                  </a:cubicBezTo>
                  <a:cubicBezTo>
                    <a:pt x="536" y="35"/>
                    <a:pt x="502" y="1"/>
                    <a:pt x="459" y="1"/>
                  </a:cubicBezTo>
                  <a:close/>
                </a:path>
              </a:pathLst>
            </a:custGeom>
            <a:solidFill>
              <a:schemeClr val="accent2"/>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1850" name="Google Shape;1850;p52"/>
            <p:cNvSpPr/>
            <p:nvPr/>
          </p:nvSpPr>
          <p:spPr>
            <a:xfrm>
              <a:off x="567443" y="2763243"/>
              <a:ext cx="651176" cy="472942"/>
            </a:xfrm>
            <a:custGeom>
              <a:avLst/>
              <a:gdLst/>
              <a:ahLst/>
              <a:cxnLst/>
              <a:rect l="l" t="t" r="r" b="b"/>
              <a:pathLst>
                <a:path w="19148" h="13907" extrusionOk="0">
                  <a:moveTo>
                    <a:pt x="7969" y="0"/>
                  </a:moveTo>
                  <a:cubicBezTo>
                    <a:pt x="7077" y="0"/>
                    <a:pt x="6227" y="178"/>
                    <a:pt x="5454" y="637"/>
                  </a:cubicBezTo>
                  <a:cubicBezTo>
                    <a:pt x="0" y="3789"/>
                    <a:pt x="6193" y="7926"/>
                    <a:pt x="6193" y="7926"/>
                  </a:cubicBezTo>
                  <a:cubicBezTo>
                    <a:pt x="2906" y="9948"/>
                    <a:pt x="4358" y="13906"/>
                    <a:pt x="8495" y="13906"/>
                  </a:cubicBezTo>
                  <a:cubicBezTo>
                    <a:pt x="8818" y="13906"/>
                    <a:pt x="9132" y="13872"/>
                    <a:pt x="9489" y="13838"/>
                  </a:cubicBezTo>
                  <a:cubicBezTo>
                    <a:pt x="14340" y="13167"/>
                    <a:pt x="19012" y="6686"/>
                    <a:pt x="19148" y="6507"/>
                  </a:cubicBezTo>
                  <a:cubicBezTo>
                    <a:pt x="19148" y="6507"/>
                    <a:pt x="13066" y="0"/>
                    <a:pt x="7969" y="0"/>
                  </a:cubicBezTo>
                  <a:close/>
                </a:path>
              </a:pathLst>
            </a:custGeom>
            <a:solidFill>
              <a:schemeClr val="accent4"/>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1851" name="Google Shape;1851;p52"/>
            <p:cNvSpPr/>
            <p:nvPr/>
          </p:nvSpPr>
          <p:spPr>
            <a:xfrm>
              <a:off x="847937" y="2843841"/>
              <a:ext cx="322731" cy="316644"/>
            </a:xfrm>
            <a:custGeom>
              <a:avLst/>
              <a:gdLst/>
              <a:ahLst/>
              <a:cxnLst/>
              <a:rect l="l" t="t" r="r" b="b"/>
              <a:pathLst>
                <a:path w="9490" h="9311" extrusionOk="0">
                  <a:moveTo>
                    <a:pt x="1207" y="0"/>
                  </a:moveTo>
                  <a:cubicBezTo>
                    <a:pt x="884" y="0"/>
                    <a:pt x="638" y="102"/>
                    <a:pt x="604" y="314"/>
                  </a:cubicBezTo>
                  <a:cubicBezTo>
                    <a:pt x="358" y="1453"/>
                    <a:pt x="6126" y="3288"/>
                    <a:pt x="8385" y="3967"/>
                  </a:cubicBezTo>
                  <a:cubicBezTo>
                    <a:pt x="9133" y="4180"/>
                    <a:pt x="8385" y="4562"/>
                    <a:pt x="8385" y="4562"/>
                  </a:cubicBezTo>
                  <a:cubicBezTo>
                    <a:pt x="8385" y="4562"/>
                    <a:pt x="1" y="7790"/>
                    <a:pt x="952" y="9098"/>
                  </a:cubicBezTo>
                  <a:cubicBezTo>
                    <a:pt x="1063" y="9234"/>
                    <a:pt x="1241" y="9310"/>
                    <a:pt x="1488" y="9310"/>
                  </a:cubicBezTo>
                  <a:cubicBezTo>
                    <a:pt x="3467" y="9310"/>
                    <a:pt x="9277" y="5377"/>
                    <a:pt x="9490" y="4851"/>
                  </a:cubicBezTo>
                  <a:lnTo>
                    <a:pt x="8988" y="3152"/>
                  </a:lnTo>
                  <a:cubicBezTo>
                    <a:pt x="8988" y="3152"/>
                    <a:pt x="3153" y="0"/>
                    <a:pt x="1207" y="0"/>
                  </a:cubicBezTo>
                  <a:close/>
                </a:path>
              </a:pathLst>
            </a:custGeom>
            <a:solidFill>
              <a:schemeClr val="lt1"/>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1852" name="Google Shape;1852;p52"/>
            <p:cNvSpPr/>
            <p:nvPr/>
          </p:nvSpPr>
          <p:spPr>
            <a:xfrm>
              <a:off x="757545" y="2967765"/>
              <a:ext cx="32647" cy="14487"/>
            </a:xfrm>
            <a:custGeom>
              <a:avLst/>
              <a:gdLst/>
              <a:ahLst/>
              <a:cxnLst/>
              <a:rect l="l" t="t" r="r" b="b"/>
              <a:pathLst>
                <a:path w="960" h="426" extrusionOk="0">
                  <a:moveTo>
                    <a:pt x="110" y="0"/>
                  </a:moveTo>
                  <a:cubicBezTo>
                    <a:pt x="43" y="0"/>
                    <a:pt x="0" y="68"/>
                    <a:pt x="76" y="111"/>
                  </a:cubicBezTo>
                  <a:cubicBezTo>
                    <a:pt x="178" y="179"/>
                    <a:pt x="323" y="213"/>
                    <a:pt x="467" y="281"/>
                  </a:cubicBezTo>
                  <a:cubicBezTo>
                    <a:pt x="603" y="357"/>
                    <a:pt x="714" y="425"/>
                    <a:pt x="850" y="425"/>
                  </a:cubicBezTo>
                  <a:lnTo>
                    <a:pt x="892" y="425"/>
                  </a:lnTo>
                  <a:cubicBezTo>
                    <a:pt x="960" y="425"/>
                    <a:pt x="960" y="323"/>
                    <a:pt x="926" y="247"/>
                  </a:cubicBezTo>
                  <a:cubicBezTo>
                    <a:pt x="816" y="179"/>
                    <a:pt x="680" y="145"/>
                    <a:pt x="535" y="111"/>
                  </a:cubicBezTo>
                  <a:cubicBezTo>
                    <a:pt x="391" y="68"/>
                    <a:pt x="255" y="0"/>
                    <a:pt x="110" y="0"/>
                  </a:cubicBezTo>
                  <a:close/>
                </a:path>
              </a:pathLst>
            </a:custGeom>
            <a:solidFill>
              <a:schemeClr val="hlink"/>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1853" name="Google Shape;1853;p52"/>
            <p:cNvSpPr/>
            <p:nvPr/>
          </p:nvSpPr>
          <p:spPr>
            <a:xfrm>
              <a:off x="760129" y="2940014"/>
              <a:ext cx="32375" cy="13331"/>
            </a:xfrm>
            <a:custGeom>
              <a:avLst/>
              <a:gdLst/>
              <a:ahLst/>
              <a:cxnLst/>
              <a:rect l="l" t="t" r="r" b="b"/>
              <a:pathLst>
                <a:path w="952" h="392" extrusionOk="0">
                  <a:moveTo>
                    <a:pt x="34" y="1"/>
                  </a:moveTo>
                  <a:cubicBezTo>
                    <a:pt x="0" y="1"/>
                    <a:pt x="0" y="77"/>
                    <a:pt x="34" y="77"/>
                  </a:cubicBezTo>
                  <a:cubicBezTo>
                    <a:pt x="281" y="179"/>
                    <a:pt x="527" y="324"/>
                    <a:pt x="816" y="392"/>
                  </a:cubicBezTo>
                  <a:lnTo>
                    <a:pt x="816" y="392"/>
                  </a:lnTo>
                  <a:cubicBezTo>
                    <a:pt x="884" y="392"/>
                    <a:pt x="952" y="290"/>
                    <a:pt x="850" y="247"/>
                  </a:cubicBezTo>
                  <a:cubicBezTo>
                    <a:pt x="604" y="111"/>
                    <a:pt x="315" y="35"/>
                    <a:pt x="34" y="1"/>
                  </a:cubicBezTo>
                  <a:close/>
                </a:path>
              </a:pathLst>
            </a:custGeom>
            <a:solidFill>
              <a:schemeClr val="hlink"/>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1854" name="Google Shape;1854;p52"/>
            <p:cNvSpPr/>
            <p:nvPr/>
          </p:nvSpPr>
          <p:spPr>
            <a:xfrm>
              <a:off x="750301" y="2892064"/>
              <a:ext cx="36150" cy="10746"/>
            </a:xfrm>
            <a:custGeom>
              <a:avLst/>
              <a:gdLst/>
              <a:ahLst/>
              <a:cxnLst/>
              <a:rect l="l" t="t" r="r" b="b"/>
              <a:pathLst>
                <a:path w="1063" h="316" extrusionOk="0">
                  <a:moveTo>
                    <a:pt x="323" y="1"/>
                  </a:moveTo>
                  <a:cubicBezTo>
                    <a:pt x="256" y="1"/>
                    <a:pt x="145" y="1"/>
                    <a:pt x="77" y="35"/>
                  </a:cubicBezTo>
                  <a:cubicBezTo>
                    <a:pt x="1" y="69"/>
                    <a:pt x="1" y="171"/>
                    <a:pt x="77" y="171"/>
                  </a:cubicBezTo>
                  <a:cubicBezTo>
                    <a:pt x="256" y="213"/>
                    <a:pt x="425" y="213"/>
                    <a:pt x="604" y="247"/>
                  </a:cubicBezTo>
                  <a:cubicBezTo>
                    <a:pt x="680" y="247"/>
                    <a:pt x="782" y="315"/>
                    <a:pt x="893" y="315"/>
                  </a:cubicBezTo>
                  <a:cubicBezTo>
                    <a:pt x="927" y="315"/>
                    <a:pt x="961" y="281"/>
                    <a:pt x="995" y="281"/>
                  </a:cubicBezTo>
                  <a:cubicBezTo>
                    <a:pt x="1029" y="247"/>
                    <a:pt x="1063" y="213"/>
                    <a:pt x="1029" y="171"/>
                  </a:cubicBezTo>
                  <a:cubicBezTo>
                    <a:pt x="961" y="35"/>
                    <a:pt x="748" y="35"/>
                    <a:pt x="604" y="1"/>
                  </a:cubicBezTo>
                  <a:close/>
                </a:path>
              </a:pathLst>
            </a:custGeom>
            <a:solidFill>
              <a:schemeClr val="hlink"/>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1855" name="Google Shape;1855;p52"/>
            <p:cNvSpPr/>
            <p:nvPr/>
          </p:nvSpPr>
          <p:spPr>
            <a:xfrm>
              <a:off x="709560" y="2906517"/>
              <a:ext cx="32409" cy="9556"/>
            </a:xfrm>
            <a:custGeom>
              <a:avLst/>
              <a:gdLst/>
              <a:ahLst/>
              <a:cxnLst/>
              <a:rect l="l" t="t" r="r" b="b"/>
              <a:pathLst>
                <a:path w="953" h="281" extrusionOk="0">
                  <a:moveTo>
                    <a:pt x="247" y="1"/>
                  </a:moveTo>
                  <a:cubicBezTo>
                    <a:pt x="179" y="1"/>
                    <a:pt x="103" y="1"/>
                    <a:pt x="35" y="34"/>
                  </a:cubicBezTo>
                  <a:cubicBezTo>
                    <a:pt x="1" y="34"/>
                    <a:pt x="1" y="102"/>
                    <a:pt x="35" y="136"/>
                  </a:cubicBezTo>
                  <a:cubicBezTo>
                    <a:pt x="179" y="213"/>
                    <a:pt x="315" y="247"/>
                    <a:pt x="460" y="247"/>
                  </a:cubicBezTo>
                  <a:cubicBezTo>
                    <a:pt x="528" y="281"/>
                    <a:pt x="638" y="281"/>
                    <a:pt x="706" y="281"/>
                  </a:cubicBezTo>
                  <a:lnTo>
                    <a:pt x="850" y="281"/>
                  </a:lnTo>
                  <a:cubicBezTo>
                    <a:pt x="918" y="247"/>
                    <a:pt x="952" y="136"/>
                    <a:pt x="884" y="102"/>
                  </a:cubicBezTo>
                  <a:cubicBezTo>
                    <a:pt x="774" y="34"/>
                    <a:pt x="604" y="34"/>
                    <a:pt x="494" y="34"/>
                  </a:cubicBezTo>
                  <a:cubicBezTo>
                    <a:pt x="392" y="1"/>
                    <a:pt x="315" y="1"/>
                    <a:pt x="247" y="1"/>
                  </a:cubicBezTo>
                  <a:close/>
                </a:path>
              </a:pathLst>
            </a:custGeom>
            <a:solidFill>
              <a:schemeClr val="hlink"/>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1856" name="Google Shape;1856;p52"/>
            <p:cNvSpPr/>
            <p:nvPr/>
          </p:nvSpPr>
          <p:spPr>
            <a:xfrm>
              <a:off x="728638" y="2848738"/>
              <a:ext cx="30369" cy="10712"/>
            </a:xfrm>
            <a:custGeom>
              <a:avLst/>
              <a:gdLst/>
              <a:ahLst/>
              <a:cxnLst/>
              <a:rect l="l" t="t" r="r" b="b"/>
              <a:pathLst>
                <a:path w="893" h="315" extrusionOk="0">
                  <a:moveTo>
                    <a:pt x="213" y="1"/>
                  </a:moveTo>
                  <a:lnTo>
                    <a:pt x="111" y="1"/>
                  </a:lnTo>
                  <a:cubicBezTo>
                    <a:pt x="1" y="1"/>
                    <a:pt x="1" y="136"/>
                    <a:pt x="77" y="170"/>
                  </a:cubicBezTo>
                  <a:cubicBezTo>
                    <a:pt x="213" y="247"/>
                    <a:pt x="391" y="247"/>
                    <a:pt x="536" y="281"/>
                  </a:cubicBezTo>
                  <a:cubicBezTo>
                    <a:pt x="604" y="281"/>
                    <a:pt x="638" y="315"/>
                    <a:pt x="714" y="315"/>
                  </a:cubicBezTo>
                  <a:cubicBezTo>
                    <a:pt x="748" y="315"/>
                    <a:pt x="816" y="281"/>
                    <a:pt x="850" y="247"/>
                  </a:cubicBezTo>
                  <a:cubicBezTo>
                    <a:pt x="893" y="213"/>
                    <a:pt x="893" y="170"/>
                    <a:pt x="893" y="136"/>
                  </a:cubicBezTo>
                  <a:cubicBezTo>
                    <a:pt x="816" y="35"/>
                    <a:pt x="680" y="35"/>
                    <a:pt x="570" y="1"/>
                  </a:cubicBezTo>
                  <a:close/>
                </a:path>
              </a:pathLst>
            </a:custGeom>
            <a:solidFill>
              <a:schemeClr val="hlink"/>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1857" name="Google Shape;1857;p52"/>
            <p:cNvSpPr/>
            <p:nvPr/>
          </p:nvSpPr>
          <p:spPr>
            <a:xfrm>
              <a:off x="778051" y="2808882"/>
              <a:ext cx="42203" cy="11018"/>
            </a:xfrm>
            <a:custGeom>
              <a:avLst/>
              <a:gdLst/>
              <a:ahLst/>
              <a:cxnLst/>
              <a:rect l="l" t="t" r="r" b="b"/>
              <a:pathLst>
                <a:path w="1241" h="324" extrusionOk="0">
                  <a:moveTo>
                    <a:pt x="425" y="0"/>
                  </a:moveTo>
                  <a:cubicBezTo>
                    <a:pt x="323" y="0"/>
                    <a:pt x="213" y="0"/>
                    <a:pt x="111" y="34"/>
                  </a:cubicBezTo>
                  <a:cubicBezTo>
                    <a:pt x="34" y="34"/>
                    <a:pt x="0" y="179"/>
                    <a:pt x="77" y="179"/>
                  </a:cubicBezTo>
                  <a:cubicBezTo>
                    <a:pt x="289" y="247"/>
                    <a:pt x="501" y="247"/>
                    <a:pt x="714" y="281"/>
                  </a:cubicBezTo>
                  <a:cubicBezTo>
                    <a:pt x="782" y="281"/>
                    <a:pt x="884" y="323"/>
                    <a:pt x="994" y="323"/>
                  </a:cubicBezTo>
                  <a:cubicBezTo>
                    <a:pt x="1062" y="323"/>
                    <a:pt x="1138" y="281"/>
                    <a:pt x="1206" y="247"/>
                  </a:cubicBezTo>
                  <a:cubicBezTo>
                    <a:pt x="1240" y="213"/>
                    <a:pt x="1240" y="145"/>
                    <a:pt x="1206" y="111"/>
                  </a:cubicBezTo>
                  <a:cubicBezTo>
                    <a:pt x="1138" y="34"/>
                    <a:pt x="1028" y="0"/>
                    <a:pt x="926" y="0"/>
                  </a:cubicBezTo>
                  <a:lnTo>
                    <a:pt x="782" y="0"/>
                  </a:lnTo>
                  <a:lnTo>
                    <a:pt x="748" y="0"/>
                  </a:lnTo>
                  <a:close/>
                </a:path>
              </a:pathLst>
            </a:custGeom>
            <a:solidFill>
              <a:schemeClr val="hlink"/>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1858" name="Google Shape;1858;p52"/>
            <p:cNvSpPr/>
            <p:nvPr/>
          </p:nvSpPr>
          <p:spPr>
            <a:xfrm>
              <a:off x="790158" y="2857104"/>
              <a:ext cx="37306" cy="13331"/>
            </a:xfrm>
            <a:custGeom>
              <a:avLst/>
              <a:gdLst/>
              <a:ahLst/>
              <a:cxnLst/>
              <a:rect l="l" t="t" r="r" b="b"/>
              <a:pathLst>
                <a:path w="1097" h="392" extrusionOk="0">
                  <a:moveTo>
                    <a:pt x="494" y="1"/>
                  </a:moveTo>
                  <a:cubicBezTo>
                    <a:pt x="358" y="1"/>
                    <a:pt x="213" y="1"/>
                    <a:pt x="103" y="35"/>
                  </a:cubicBezTo>
                  <a:cubicBezTo>
                    <a:pt x="1" y="69"/>
                    <a:pt x="1" y="213"/>
                    <a:pt x="103" y="247"/>
                  </a:cubicBezTo>
                  <a:cubicBezTo>
                    <a:pt x="247" y="281"/>
                    <a:pt x="426" y="281"/>
                    <a:pt x="604" y="315"/>
                  </a:cubicBezTo>
                  <a:cubicBezTo>
                    <a:pt x="672" y="349"/>
                    <a:pt x="782" y="392"/>
                    <a:pt x="850" y="392"/>
                  </a:cubicBezTo>
                  <a:cubicBezTo>
                    <a:pt x="918" y="392"/>
                    <a:pt x="952" y="349"/>
                    <a:pt x="995" y="315"/>
                  </a:cubicBezTo>
                  <a:cubicBezTo>
                    <a:pt x="1063" y="281"/>
                    <a:pt x="1097" y="213"/>
                    <a:pt x="1063" y="137"/>
                  </a:cubicBezTo>
                  <a:cubicBezTo>
                    <a:pt x="952" y="1"/>
                    <a:pt x="782" y="1"/>
                    <a:pt x="638" y="1"/>
                  </a:cubicBezTo>
                  <a:close/>
                </a:path>
              </a:pathLst>
            </a:custGeom>
            <a:solidFill>
              <a:schemeClr val="hlink"/>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1859" name="Google Shape;1859;p52"/>
            <p:cNvSpPr/>
            <p:nvPr/>
          </p:nvSpPr>
          <p:spPr>
            <a:xfrm>
              <a:off x="860077" y="2803950"/>
              <a:ext cx="45672" cy="12175"/>
            </a:xfrm>
            <a:custGeom>
              <a:avLst/>
              <a:gdLst/>
              <a:ahLst/>
              <a:cxnLst/>
              <a:rect l="l" t="t" r="r" b="b"/>
              <a:pathLst>
                <a:path w="1343" h="358" extrusionOk="0">
                  <a:moveTo>
                    <a:pt x="213" y="1"/>
                  </a:moveTo>
                  <a:lnTo>
                    <a:pt x="69" y="1"/>
                  </a:lnTo>
                  <a:cubicBezTo>
                    <a:pt x="35" y="1"/>
                    <a:pt x="1" y="77"/>
                    <a:pt x="35" y="111"/>
                  </a:cubicBezTo>
                  <a:cubicBezTo>
                    <a:pt x="213" y="256"/>
                    <a:pt x="425" y="290"/>
                    <a:pt x="595" y="324"/>
                  </a:cubicBezTo>
                  <a:cubicBezTo>
                    <a:pt x="706" y="324"/>
                    <a:pt x="808" y="358"/>
                    <a:pt x="918" y="358"/>
                  </a:cubicBezTo>
                  <a:cubicBezTo>
                    <a:pt x="1020" y="358"/>
                    <a:pt x="1131" y="324"/>
                    <a:pt x="1232" y="290"/>
                  </a:cubicBezTo>
                  <a:cubicBezTo>
                    <a:pt x="1343" y="256"/>
                    <a:pt x="1309" y="77"/>
                    <a:pt x="1198" y="43"/>
                  </a:cubicBezTo>
                  <a:lnTo>
                    <a:pt x="952" y="43"/>
                  </a:lnTo>
                  <a:lnTo>
                    <a:pt x="706" y="43"/>
                  </a:lnTo>
                  <a:lnTo>
                    <a:pt x="638" y="43"/>
                  </a:lnTo>
                  <a:cubicBezTo>
                    <a:pt x="493" y="1"/>
                    <a:pt x="349" y="1"/>
                    <a:pt x="213" y="1"/>
                  </a:cubicBezTo>
                  <a:close/>
                </a:path>
              </a:pathLst>
            </a:custGeom>
            <a:solidFill>
              <a:schemeClr val="hlink"/>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1860" name="Google Shape;1860;p52"/>
            <p:cNvSpPr/>
            <p:nvPr/>
          </p:nvSpPr>
          <p:spPr>
            <a:xfrm>
              <a:off x="849093" y="2911142"/>
              <a:ext cx="32681" cy="15643"/>
            </a:xfrm>
            <a:custGeom>
              <a:avLst/>
              <a:gdLst/>
              <a:ahLst/>
              <a:cxnLst/>
              <a:rect l="l" t="t" r="r" b="b"/>
              <a:pathLst>
                <a:path w="961" h="460" extrusionOk="0">
                  <a:moveTo>
                    <a:pt x="281" y="0"/>
                  </a:moveTo>
                  <a:cubicBezTo>
                    <a:pt x="213" y="0"/>
                    <a:pt x="111" y="34"/>
                    <a:pt x="35" y="77"/>
                  </a:cubicBezTo>
                  <a:cubicBezTo>
                    <a:pt x="1" y="111"/>
                    <a:pt x="1" y="179"/>
                    <a:pt x="35" y="213"/>
                  </a:cubicBezTo>
                  <a:cubicBezTo>
                    <a:pt x="111" y="289"/>
                    <a:pt x="213" y="289"/>
                    <a:pt x="324" y="323"/>
                  </a:cubicBezTo>
                  <a:cubicBezTo>
                    <a:pt x="392" y="357"/>
                    <a:pt x="494" y="391"/>
                    <a:pt x="604" y="459"/>
                  </a:cubicBezTo>
                  <a:lnTo>
                    <a:pt x="672" y="459"/>
                  </a:lnTo>
                  <a:cubicBezTo>
                    <a:pt x="850" y="459"/>
                    <a:pt x="961" y="213"/>
                    <a:pt x="748" y="111"/>
                  </a:cubicBezTo>
                  <a:cubicBezTo>
                    <a:pt x="604" y="77"/>
                    <a:pt x="460" y="0"/>
                    <a:pt x="281" y="0"/>
                  </a:cubicBezTo>
                  <a:close/>
                </a:path>
              </a:pathLst>
            </a:custGeom>
            <a:solidFill>
              <a:schemeClr val="hlink"/>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1861" name="Google Shape;1861;p52"/>
            <p:cNvSpPr/>
            <p:nvPr/>
          </p:nvSpPr>
          <p:spPr>
            <a:xfrm>
              <a:off x="826274" y="2949843"/>
              <a:ext cx="32409" cy="10746"/>
            </a:xfrm>
            <a:custGeom>
              <a:avLst/>
              <a:gdLst/>
              <a:ahLst/>
              <a:cxnLst/>
              <a:rect l="l" t="t" r="r" b="b"/>
              <a:pathLst>
                <a:path w="953" h="316" extrusionOk="0">
                  <a:moveTo>
                    <a:pt x="247" y="1"/>
                  </a:moveTo>
                  <a:cubicBezTo>
                    <a:pt x="179" y="1"/>
                    <a:pt x="103" y="35"/>
                    <a:pt x="35" y="35"/>
                  </a:cubicBezTo>
                  <a:cubicBezTo>
                    <a:pt x="1" y="35"/>
                    <a:pt x="1" y="69"/>
                    <a:pt x="1" y="103"/>
                  </a:cubicBezTo>
                  <a:cubicBezTo>
                    <a:pt x="145" y="171"/>
                    <a:pt x="281" y="213"/>
                    <a:pt x="426" y="247"/>
                  </a:cubicBezTo>
                  <a:cubicBezTo>
                    <a:pt x="528" y="281"/>
                    <a:pt x="638" y="315"/>
                    <a:pt x="782" y="315"/>
                  </a:cubicBezTo>
                  <a:lnTo>
                    <a:pt x="850" y="315"/>
                  </a:lnTo>
                  <a:cubicBezTo>
                    <a:pt x="952" y="281"/>
                    <a:pt x="952" y="137"/>
                    <a:pt x="884" y="103"/>
                  </a:cubicBezTo>
                  <a:cubicBezTo>
                    <a:pt x="782" y="35"/>
                    <a:pt x="604" y="35"/>
                    <a:pt x="460" y="35"/>
                  </a:cubicBezTo>
                  <a:cubicBezTo>
                    <a:pt x="392" y="35"/>
                    <a:pt x="315" y="1"/>
                    <a:pt x="247" y="1"/>
                  </a:cubicBezTo>
                  <a:close/>
                </a:path>
              </a:pathLst>
            </a:custGeom>
            <a:solidFill>
              <a:schemeClr val="hlink"/>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1862" name="Google Shape;1862;p52"/>
            <p:cNvSpPr/>
            <p:nvPr/>
          </p:nvSpPr>
          <p:spPr>
            <a:xfrm>
              <a:off x="820221" y="2987115"/>
              <a:ext cx="34994" cy="14487"/>
            </a:xfrm>
            <a:custGeom>
              <a:avLst/>
              <a:gdLst/>
              <a:ahLst/>
              <a:cxnLst/>
              <a:rect l="l" t="t" r="r" b="b"/>
              <a:pathLst>
                <a:path w="1029" h="426" extrusionOk="0">
                  <a:moveTo>
                    <a:pt x="357" y="1"/>
                  </a:moveTo>
                  <a:lnTo>
                    <a:pt x="179" y="1"/>
                  </a:lnTo>
                  <a:cubicBezTo>
                    <a:pt x="34" y="1"/>
                    <a:pt x="0" y="213"/>
                    <a:pt x="145" y="247"/>
                  </a:cubicBezTo>
                  <a:cubicBezTo>
                    <a:pt x="281" y="281"/>
                    <a:pt x="425" y="315"/>
                    <a:pt x="570" y="349"/>
                  </a:cubicBezTo>
                  <a:cubicBezTo>
                    <a:pt x="638" y="391"/>
                    <a:pt x="748" y="425"/>
                    <a:pt x="816" y="425"/>
                  </a:cubicBezTo>
                  <a:cubicBezTo>
                    <a:pt x="884" y="425"/>
                    <a:pt x="918" y="391"/>
                    <a:pt x="960" y="391"/>
                  </a:cubicBezTo>
                  <a:cubicBezTo>
                    <a:pt x="1028" y="315"/>
                    <a:pt x="1028" y="247"/>
                    <a:pt x="1028" y="179"/>
                  </a:cubicBezTo>
                  <a:cubicBezTo>
                    <a:pt x="960" y="35"/>
                    <a:pt x="782" y="35"/>
                    <a:pt x="638" y="1"/>
                  </a:cubicBezTo>
                  <a:close/>
                </a:path>
              </a:pathLst>
            </a:custGeom>
            <a:solidFill>
              <a:schemeClr val="hlink"/>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1863" name="Google Shape;1863;p52"/>
            <p:cNvSpPr/>
            <p:nvPr/>
          </p:nvSpPr>
          <p:spPr>
            <a:xfrm>
              <a:off x="828586" y="3018334"/>
              <a:ext cx="39925" cy="14453"/>
            </a:xfrm>
            <a:custGeom>
              <a:avLst/>
              <a:gdLst/>
              <a:ahLst/>
              <a:cxnLst/>
              <a:rect l="l" t="t" r="r" b="b"/>
              <a:pathLst>
                <a:path w="1174" h="425" extrusionOk="0">
                  <a:moveTo>
                    <a:pt x="290" y="0"/>
                  </a:moveTo>
                  <a:cubicBezTo>
                    <a:pt x="247" y="0"/>
                    <a:pt x="179" y="0"/>
                    <a:pt x="145" y="34"/>
                  </a:cubicBezTo>
                  <a:cubicBezTo>
                    <a:pt x="35" y="34"/>
                    <a:pt x="1" y="144"/>
                    <a:pt x="111" y="212"/>
                  </a:cubicBezTo>
                  <a:cubicBezTo>
                    <a:pt x="324" y="357"/>
                    <a:pt x="604" y="425"/>
                    <a:pt x="884" y="425"/>
                  </a:cubicBezTo>
                  <a:lnTo>
                    <a:pt x="961" y="425"/>
                  </a:lnTo>
                  <a:cubicBezTo>
                    <a:pt x="1173" y="425"/>
                    <a:pt x="1173" y="68"/>
                    <a:pt x="961" y="68"/>
                  </a:cubicBezTo>
                  <a:cubicBezTo>
                    <a:pt x="816" y="34"/>
                    <a:pt x="672" y="34"/>
                    <a:pt x="536" y="34"/>
                  </a:cubicBezTo>
                  <a:cubicBezTo>
                    <a:pt x="460" y="34"/>
                    <a:pt x="358" y="0"/>
                    <a:pt x="290" y="0"/>
                  </a:cubicBezTo>
                  <a:close/>
                </a:path>
              </a:pathLst>
            </a:custGeom>
            <a:solidFill>
              <a:schemeClr val="hlink"/>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1864" name="Google Shape;1864;p52"/>
            <p:cNvSpPr/>
            <p:nvPr/>
          </p:nvSpPr>
          <p:spPr>
            <a:xfrm>
              <a:off x="920169" y="3009934"/>
              <a:ext cx="37306" cy="12175"/>
            </a:xfrm>
            <a:custGeom>
              <a:avLst/>
              <a:gdLst/>
              <a:ahLst/>
              <a:cxnLst/>
              <a:rect l="l" t="t" r="r" b="b"/>
              <a:pathLst>
                <a:path w="1097" h="358" extrusionOk="0">
                  <a:moveTo>
                    <a:pt x="782" y="1"/>
                  </a:moveTo>
                  <a:lnTo>
                    <a:pt x="570" y="1"/>
                  </a:lnTo>
                  <a:cubicBezTo>
                    <a:pt x="391" y="1"/>
                    <a:pt x="247" y="35"/>
                    <a:pt x="103" y="69"/>
                  </a:cubicBezTo>
                  <a:cubicBezTo>
                    <a:pt x="1" y="103"/>
                    <a:pt x="1" y="247"/>
                    <a:pt x="103" y="281"/>
                  </a:cubicBezTo>
                  <a:cubicBezTo>
                    <a:pt x="247" y="315"/>
                    <a:pt x="391" y="315"/>
                    <a:pt x="570" y="357"/>
                  </a:cubicBezTo>
                  <a:lnTo>
                    <a:pt x="782" y="357"/>
                  </a:lnTo>
                  <a:cubicBezTo>
                    <a:pt x="850" y="357"/>
                    <a:pt x="918" y="357"/>
                    <a:pt x="995" y="315"/>
                  </a:cubicBezTo>
                  <a:cubicBezTo>
                    <a:pt x="1096" y="247"/>
                    <a:pt x="1096" y="103"/>
                    <a:pt x="995" y="35"/>
                  </a:cubicBezTo>
                  <a:cubicBezTo>
                    <a:pt x="918" y="1"/>
                    <a:pt x="850" y="1"/>
                    <a:pt x="782" y="1"/>
                  </a:cubicBezTo>
                  <a:close/>
                </a:path>
              </a:pathLst>
            </a:custGeom>
            <a:solidFill>
              <a:schemeClr val="hlink"/>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1865" name="Google Shape;1865;p52"/>
            <p:cNvSpPr/>
            <p:nvPr/>
          </p:nvSpPr>
          <p:spPr>
            <a:xfrm>
              <a:off x="897350" y="2968921"/>
              <a:ext cx="39619" cy="12175"/>
            </a:xfrm>
            <a:custGeom>
              <a:avLst/>
              <a:gdLst/>
              <a:ahLst/>
              <a:cxnLst/>
              <a:rect l="l" t="t" r="r" b="b"/>
              <a:pathLst>
                <a:path w="1165" h="358" extrusionOk="0">
                  <a:moveTo>
                    <a:pt x="816" y="0"/>
                  </a:moveTo>
                  <a:lnTo>
                    <a:pt x="561" y="0"/>
                  </a:lnTo>
                  <a:cubicBezTo>
                    <a:pt x="425" y="0"/>
                    <a:pt x="247" y="34"/>
                    <a:pt x="69" y="77"/>
                  </a:cubicBezTo>
                  <a:cubicBezTo>
                    <a:pt x="1" y="111"/>
                    <a:pt x="1" y="213"/>
                    <a:pt x="69" y="247"/>
                  </a:cubicBezTo>
                  <a:cubicBezTo>
                    <a:pt x="247" y="323"/>
                    <a:pt x="425" y="323"/>
                    <a:pt x="561" y="323"/>
                  </a:cubicBezTo>
                  <a:cubicBezTo>
                    <a:pt x="672" y="323"/>
                    <a:pt x="740" y="357"/>
                    <a:pt x="816" y="357"/>
                  </a:cubicBezTo>
                  <a:cubicBezTo>
                    <a:pt x="884" y="357"/>
                    <a:pt x="986" y="323"/>
                    <a:pt x="1062" y="289"/>
                  </a:cubicBezTo>
                  <a:cubicBezTo>
                    <a:pt x="1164" y="247"/>
                    <a:pt x="1164" y="77"/>
                    <a:pt x="1062" y="34"/>
                  </a:cubicBezTo>
                  <a:cubicBezTo>
                    <a:pt x="986" y="0"/>
                    <a:pt x="884" y="0"/>
                    <a:pt x="816" y="0"/>
                  </a:cubicBezTo>
                  <a:close/>
                </a:path>
              </a:pathLst>
            </a:custGeom>
            <a:solidFill>
              <a:schemeClr val="hlink"/>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1866" name="Google Shape;1866;p52"/>
            <p:cNvSpPr/>
            <p:nvPr/>
          </p:nvSpPr>
          <p:spPr>
            <a:xfrm>
              <a:off x="905715" y="2935423"/>
              <a:ext cx="33837" cy="11869"/>
            </a:xfrm>
            <a:custGeom>
              <a:avLst/>
              <a:gdLst/>
              <a:ahLst/>
              <a:cxnLst/>
              <a:rect l="l" t="t" r="r" b="b"/>
              <a:pathLst>
                <a:path w="995" h="349" extrusionOk="0">
                  <a:moveTo>
                    <a:pt x="358" y="0"/>
                  </a:moveTo>
                  <a:lnTo>
                    <a:pt x="103" y="0"/>
                  </a:lnTo>
                  <a:cubicBezTo>
                    <a:pt x="35" y="34"/>
                    <a:pt x="1" y="170"/>
                    <a:pt x="69" y="212"/>
                  </a:cubicBezTo>
                  <a:cubicBezTo>
                    <a:pt x="213" y="246"/>
                    <a:pt x="358" y="280"/>
                    <a:pt x="494" y="314"/>
                  </a:cubicBezTo>
                  <a:cubicBezTo>
                    <a:pt x="570" y="314"/>
                    <a:pt x="638" y="348"/>
                    <a:pt x="706" y="348"/>
                  </a:cubicBezTo>
                  <a:cubicBezTo>
                    <a:pt x="782" y="348"/>
                    <a:pt x="850" y="348"/>
                    <a:pt x="884" y="314"/>
                  </a:cubicBezTo>
                  <a:cubicBezTo>
                    <a:pt x="995" y="246"/>
                    <a:pt x="952" y="102"/>
                    <a:pt x="884" y="68"/>
                  </a:cubicBezTo>
                  <a:cubicBezTo>
                    <a:pt x="782" y="0"/>
                    <a:pt x="638" y="0"/>
                    <a:pt x="494" y="0"/>
                  </a:cubicBezTo>
                  <a:close/>
                </a:path>
              </a:pathLst>
            </a:custGeom>
            <a:solidFill>
              <a:schemeClr val="hlink"/>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1867" name="Google Shape;1867;p52"/>
            <p:cNvSpPr/>
            <p:nvPr/>
          </p:nvSpPr>
          <p:spPr>
            <a:xfrm>
              <a:off x="979104" y="2987115"/>
              <a:ext cx="41047" cy="11869"/>
            </a:xfrm>
            <a:custGeom>
              <a:avLst/>
              <a:gdLst/>
              <a:ahLst/>
              <a:cxnLst/>
              <a:rect l="l" t="t" r="r" b="b"/>
              <a:pathLst>
                <a:path w="1207" h="349" extrusionOk="0">
                  <a:moveTo>
                    <a:pt x="918" y="1"/>
                  </a:moveTo>
                  <a:cubicBezTo>
                    <a:pt x="816" y="1"/>
                    <a:pt x="706" y="35"/>
                    <a:pt x="604" y="35"/>
                  </a:cubicBezTo>
                  <a:cubicBezTo>
                    <a:pt x="425" y="69"/>
                    <a:pt x="281" y="136"/>
                    <a:pt x="111" y="136"/>
                  </a:cubicBezTo>
                  <a:cubicBezTo>
                    <a:pt x="1" y="179"/>
                    <a:pt x="35" y="315"/>
                    <a:pt x="145" y="315"/>
                  </a:cubicBezTo>
                  <a:cubicBezTo>
                    <a:pt x="281" y="349"/>
                    <a:pt x="459" y="349"/>
                    <a:pt x="604" y="349"/>
                  </a:cubicBezTo>
                  <a:lnTo>
                    <a:pt x="638" y="349"/>
                  </a:lnTo>
                  <a:cubicBezTo>
                    <a:pt x="816" y="349"/>
                    <a:pt x="961" y="349"/>
                    <a:pt x="1096" y="281"/>
                  </a:cubicBezTo>
                  <a:cubicBezTo>
                    <a:pt x="1207" y="247"/>
                    <a:pt x="1173" y="69"/>
                    <a:pt x="1062" y="35"/>
                  </a:cubicBezTo>
                  <a:cubicBezTo>
                    <a:pt x="1028" y="1"/>
                    <a:pt x="961" y="1"/>
                    <a:pt x="918" y="1"/>
                  </a:cubicBezTo>
                  <a:close/>
                </a:path>
              </a:pathLst>
            </a:custGeom>
            <a:solidFill>
              <a:schemeClr val="hlink"/>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1868" name="Google Shape;1868;p52"/>
            <p:cNvSpPr/>
            <p:nvPr/>
          </p:nvSpPr>
          <p:spPr>
            <a:xfrm>
              <a:off x="976791" y="2952155"/>
              <a:ext cx="22853" cy="8434"/>
            </a:xfrm>
            <a:custGeom>
              <a:avLst/>
              <a:gdLst/>
              <a:ahLst/>
              <a:cxnLst/>
              <a:rect l="l" t="t" r="r" b="b"/>
              <a:pathLst>
                <a:path w="672" h="248" extrusionOk="0">
                  <a:moveTo>
                    <a:pt x="459" y="1"/>
                  </a:moveTo>
                  <a:lnTo>
                    <a:pt x="315" y="1"/>
                  </a:lnTo>
                  <a:cubicBezTo>
                    <a:pt x="247" y="1"/>
                    <a:pt x="137" y="1"/>
                    <a:pt x="69" y="69"/>
                  </a:cubicBezTo>
                  <a:cubicBezTo>
                    <a:pt x="1" y="69"/>
                    <a:pt x="1" y="179"/>
                    <a:pt x="69" y="179"/>
                  </a:cubicBezTo>
                  <a:cubicBezTo>
                    <a:pt x="137" y="247"/>
                    <a:pt x="247" y="247"/>
                    <a:pt x="315" y="247"/>
                  </a:cubicBezTo>
                  <a:lnTo>
                    <a:pt x="459" y="247"/>
                  </a:lnTo>
                  <a:cubicBezTo>
                    <a:pt x="527" y="247"/>
                    <a:pt x="561" y="247"/>
                    <a:pt x="604" y="213"/>
                  </a:cubicBezTo>
                  <a:cubicBezTo>
                    <a:pt x="672" y="179"/>
                    <a:pt x="672" y="69"/>
                    <a:pt x="604" y="35"/>
                  </a:cubicBezTo>
                  <a:cubicBezTo>
                    <a:pt x="561" y="1"/>
                    <a:pt x="527" y="1"/>
                    <a:pt x="459" y="1"/>
                  </a:cubicBezTo>
                  <a:close/>
                </a:path>
              </a:pathLst>
            </a:custGeom>
            <a:solidFill>
              <a:schemeClr val="hlink"/>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1869" name="Google Shape;1869;p52"/>
            <p:cNvSpPr/>
            <p:nvPr/>
          </p:nvSpPr>
          <p:spPr>
            <a:xfrm>
              <a:off x="958597" y="2844998"/>
              <a:ext cx="30063" cy="12141"/>
            </a:xfrm>
            <a:custGeom>
              <a:avLst/>
              <a:gdLst/>
              <a:ahLst/>
              <a:cxnLst/>
              <a:rect l="l" t="t" r="r" b="b"/>
              <a:pathLst>
                <a:path w="884" h="357" extrusionOk="0">
                  <a:moveTo>
                    <a:pt x="213" y="0"/>
                  </a:moveTo>
                  <a:lnTo>
                    <a:pt x="77" y="0"/>
                  </a:lnTo>
                  <a:cubicBezTo>
                    <a:pt x="34" y="0"/>
                    <a:pt x="0" y="34"/>
                    <a:pt x="34" y="68"/>
                  </a:cubicBezTo>
                  <a:cubicBezTo>
                    <a:pt x="145" y="145"/>
                    <a:pt x="247" y="212"/>
                    <a:pt x="357" y="246"/>
                  </a:cubicBezTo>
                  <a:cubicBezTo>
                    <a:pt x="459" y="280"/>
                    <a:pt x="604" y="357"/>
                    <a:pt x="714" y="357"/>
                  </a:cubicBezTo>
                  <a:lnTo>
                    <a:pt x="782" y="357"/>
                  </a:lnTo>
                  <a:cubicBezTo>
                    <a:pt x="884" y="323"/>
                    <a:pt x="884" y="212"/>
                    <a:pt x="850" y="145"/>
                  </a:cubicBezTo>
                  <a:cubicBezTo>
                    <a:pt x="748" y="34"/>
                    <a:pt x="604" y="34"/>
                    <a:pt x="459" y="0"/>
                  </a:cubicBezTo>
                  <a:close/>
                </a:path>
              </a:pathLst>
            </a:custGeom>
            <a:solidFill>
              <a:schemeClr val="hlink"/>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1870" name="Google Shape;1870;p52"/>
            <p:cNvSpPr/>
            <p:nvPr/>
          </p:nvSpPr>
          <p:spPr>
            <a:xfrm>
              <a:off x="925100" y="3060503"/>
              <a:ext cx="28906" cy="17922"/>
            </a:xfrm>
            <a:custGeom>
              <a:avLst/>
              <a:gdLst/>
              <a:ahLst/>
              <a:cxnLst/>
              <a:rect l="l" t="t" r="r" b="b"/>
              <a:pathLst>
                <a:path w="850" h="527" extrusionOk="0">
                  <a:moveTo>
                    <a:pt x="671" y="0"/>
                  </a:moveTo>
                  <a:cubicBezTo>
                    <a:pt x="561" y="0"/>
                    <a:pt x="459" y="68"/>
                    <a:pt x="382" y="102"/>
                  </a:cubicBezTo>
                  <a:cubicBezTo>
                    <a:pt x="246" y="179"/>
                    <a:pt x="68" y="213"/>
                    <a:pt x="0" y="391"/>
                  </a:cubicBezTo>
                  <a:cubicBezTo>
                    <a:pt x="0" y="459"/>
                    <a:pt x="34" y="527"/>
                    <a:pt x="102" y="527"/>
                  </a:cubicBezTo>
                  <a:lnTo>
                    <a:pt x="170" y="527"/>
                  </a:lnTo>
                  <a:cubicBezTo>
                    <a:pt x="314" y="527"/>
                    <a:pt x="459" y="425"/>
                    <a:pt x="561" y="315"/>
                  </a:cubicBezTo>
                  <a:cubicBezTo>
                    <a:pt x="637" y="281"/>
                    <a:pt x="850" y="102"/>
                    <a:pt x="739" y="34"/>
                  </a:cubicBezTo>
                  <a:cubicBezTo>
                    <a:pt x="705" y="0"/>
                    <a:pt x="671" y="0"/>
                    <a:pt x="671" y="0"/>
                  </a:cubicBezTo>
                  <a:close/>
                </a:path>
              </a:pathLst>
            </a:custGeom>
            <a:solidFill>
              <a:schemeClr val="hlink"/>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1871" name="Google Shape;1871;p52"/>
            <p:cNvSpPr/>
            <p:nvPr/>
          </p:nvSpPr>
          <p:spPr>
            <a:xfrm>
              <a:off x="869633" y="3055572"/>
              <a:ext cx="25166" cy="18262"/>
            </a:xfrm>
            <a:custGeom>
              <a:avLst/>
              <a:gdLst/>
              <a:ahLst/>
              <a:cxnLst/>
              <a:rect l="l" t="t" r="r" b="b"/>
              <a:pathLst>
                <a:path w="740" h="537" extrusionOk="0">
                  <a:moveTo>
                    <a:pt x="603" y="1"/>
                  </a:moveTo>
                  <a:cubicBezTo>
                    <a:pt x="569" y="1"/>
                    <a:pt x="569" y="1"/>
                    <a:pt x="569" y="35"/>
                  </a:cubicBezTo>
                  <a:cubicBezTo>
                    <a:pt x="459" y="77"/>
                    <a:pt x="357" y="111"/>
                    <a:pt x="246" y="145"/>
                  </a:cubicBezTo>
                  <a:cubicBezTo>
                    <a:pt x="178" y="179"/>
                    <a:pt x="34" y="213"/>
                    <a:pt x="0" y="358"/>
                  </a:cubicBezTo>
                  <a:cubicBezTo>
                    <a:pt x="0" y="426"/>
                    <a:pt x="34" y="502"/>
                    <a:pt x="102" y="536"/>
                  </a:cubicBezTo>
                  <a:lnTo>
                    <a:pt x="178" y="536"/>
                  </a:lnTo>
                  <a:cubicBezTo>
                    <a:pt x="280" y="536"/>
                    <a:pt x="357" y="460"/>
                    <a:pt x="425" y="392"/>
                  </a:cubicBezTo>
                  <a:cubicBezTo>
                    <a:pt x="493" y="358"/>
                    <a:pt x="569" y="290"/>
                    <a:pt x="671" y="213"/>
                  </a:cubicBezTo>
                  <a:cubicBezTo>
                    <a:pt x="739" y="145"/>
                    <a:pt x="671" y="1"/>
                    <a:pt x="603" y="1"/>
                  </a:cubicBezTo>
                  <a:close/>
                </a:path>
              </a:pathLst>
            </a:custGeom>
            <a:solidFill>
              <a:schemeClr val="hlink"/>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1872" name="Google Shape;1872;p52"/>
            <p:cNvSpPr/>
            <p:nvPr/>
          </p:nvSpPr>
          <p:spPr>
            <a:xfrm>
              <a:off x="789002" y="3063972"/>
              <a:ext cx="33565" cy="18228"/>
            </a:xfrm>
            <a:custGeom>
              <a:avLst/>
              <a:gdLst/>
              <a:ahLst/>
              <a:cxnLst/>
              <a:rect l="l" t="t" r="r" b="b"/>
              <a:pathLst>
                <a:path w="987" h="536" extrusionOk="0">
                  <a:moveTo>
                    <a:pt x="850" y="0"/>
                  </a:moveTo>
                  <a:cubicBezTo>
                    <a:pt x="706" y="0"/>
                    <a:pt x="604" y="43"/>
                    <a:pt x="460" y="77"/>
                  </a:cubicBezTo>
                  <a:cubicBezTo>
                    <a:pt x="349" y="111"/>
                    <a:pt x="213" y="179"/>
                    <a:pt x="103" y="255"/>
                  </a:cubicBezTo>
                  <a:cubicBezTo>
                    <a:pt x="1" y="357"/>
                    <a:pt x="103" y="535"/>
                    <a:pt x="247" y="535"/>
                  </a:cubicBezTo>
                  <a:lnTo>
                    <a:pt x="281" y="535"/>
                  </a:lnTo>
                  <a:cubicBezTo>
                    <a:pt x="392" y="501"/>
                    <a:pt x="494" y="425"/>
                    <a:pt x="604" y="357"/>
                  </a:cubicBezTo>
                  <a:cubicBezTo>
                    <a:pt x="706" y="289"/>
                    <a:pt x="816" y="255"/>
                    <a:pt x="918" y="179"/>
                  </a:cubicBezTo>
                  <a:cubicBezTo>
                    <a:pt x="986" y="145"/>
                    <a:pt x="952" y="0"/>
                    <a:pt x="850" y="0"/>
                  </a:cubicBezTo>
                  <a:close/>
                </a:path>
              </a:pathLst>
            </a:custGeom>
            <a:solidFill>
              <a:schemeClr val="hlink"/>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1873" name="Google Shape;1873;p52"/>
            <p:cNvSpPr/>
            <p:nvPr/>
          </p:nvSpPr>
          <p:spPr>
            <a:xfrm>
              <a:off x="764754" y="3111038"/>
              <a:ext cx="31525" cy="21697"/>
            </a:xfrm>
            <a:custGeom>
              <a:avLst/>
              <a:gdLst/>
              <a:ahLst/>
              <a:cxnLst/>
              <a:rect l="l" t="t" r="r" b="b"/>
              <a:pathLst>
                <a:path w="927" h="638" extrusionOk="0">
                  <a:moveTo>
                    <a:pt x="816" y="1"/>
                  </a:moveTo>
                  <a:lnTo>
                    <a:pt x="816" y="1"/>
                  </a:lnTo>
                  <a:cubicBezTo>
                    <a:pt x="638" y="1"/>
                    <a:pt x="502" y="35"/>
                    <a:pt x="357" y="145"/>
                  </a:cubicBezTo>
                  <a:cubicBezTo>
                    <a:pt x="179" y="213"/>
                    <a:pt x="0" y="281"/>
                    <a:pt x="0" y="460"/>
                  </a:cubicBezTo>
                  <a:cubicBezTo>
                    <a:pt x="0" y="570"/>
                    <a:pt x="77" y="638"/>
                    <a:pt x="145" y="638"/>
                  </a:cubicBezTo>
                  <a:lnTo>
                    <a:pt x="179" y="638"/>
                  </a:lnTo>
                  <a:cubicBezTo>
                    <a:pt x="323" y="638"/>
                    <a:pt x="391" y="494"/>
                    <a:pt x="502" y="426"/>
                  </a:cubicBezTo>
                  <a:cubicBezTo>
                    <a:pt x="638" y="315"/>
                    <a:pt x="748" y="247"/>
                    <a:pt x="850" y="179"/>
                  </a:cubicBezTo>
                  <a:cubicBezTo>
                    <a:pt x="926" y="103"/>
                    <a:pt x="926" y="1"/>
                    <a:pt x="816" y="1"/>
                  </a:cubicBezTo>
                  <a:close/>
                </a:path>
              </a:pathLst>
            </a:custGeom>
            <a:solidFill>
              <a:schemeClr val="hlink"/>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1874" name="Google Shape;1874;p52"/>
            <p:cNvSpPr/>
            <p:nvPr/>
          </p:nvSpPr>
          <p:spPr>
            <a:xfrm>
              <a:off x="831205" y="3097775"/>
              <a:ext cx="30063" cy="20541"/>
            </a:xfrm>
            <a:custGeom>
              <a:avLst/>
              <a:gdLst/>
              <a:ahLst/>
              <a:cxnLst/>
              <a:rect l="l" t="t" r="r" b="b"/>
              <a:pathLst>
                <a:path w="884" h="604" extrusionOk="0">
                  <a:moveTo>
                    <a:pt x="739" y="0"/>
                  </a:moveTo>
                  <a:cubicBezTo>
                    <a:pt x="595" y="0"/>
                    <a:pt x="493" y="68"/>
                    <a:pt x="383" y="111"/>
                  </a:cubicBezTo>
                  <a:cubicBezTo>
                    <a:pt x="247" y="178"/>
                    <a:pt x="136" y="246"/>
                    <a:pt x="34" y="357"/>
                  </a:cubicBezTo>
                  <a:cubicBezTo>
                    <a:pt x="0" y="459"/>
                    <a:pt x="68" y="603"/>
                    <a:pt x="170" y="603"/>
                  </a:cubicBezTo>
                  <a:lnTo>
                    <a:pt x="170" y="603"/>
                  </a:lnTo>
                  <a:cubicBezTo>
                    <a:pt x="315" y="603"/>
                    <a:pt x="459" y="493"/>
                    <a:pt x="561" y="425"/>
                  </a:cubicBezTo>
                  <a:cubicBezTo>
                    <a:pt x="671" y="357"/>
                    <a:pt x="773" y="280"/>
                    <a:pt x="850" y="145"/>
                  </a:cubicBezTo>
                  <a:cubicBezTo>
                    <a:pt x="884" y="68"/>
                    <a:pt x="850" y="0"/>
                    <a:pt x="739" y="0"/>
                  </a:cubicBezTo>
                  <a:close/>
                </a:path>
              </a:pathLst>
            </a:custGeom>
            <a:solidFill>
              <a:schemeClr val="hlink"/>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1875" name="Google Shape;1875;p52"/>
            <p:cNvSpPr/>
            <p:nvPr/>
          </p:nvSpPr>
          <p:spPr>
            <a:xfrm>
              <a:off x="778051" y="3165076"/>
              <a:ext cx="36150" cy="25438"/>
            </a:xfrm>
            <a:custGeom>
              <a:avLst/>
              <a:gdLst/>
              <a:ahLst/>
              <a:cxnLst/>
              <a:rect l="l" t="t" r="r" b="b"/>
              <a:pathLst>
                <a:path w="1063" h="748" extrusionOk="0">
                  <a:moveTo>
                    <a:pt x="926" y="0"/>
                  </a:moveTo>
                  <a:lnTo>
                    <a:pt x="884" y="0"/>
                  </a:lnTo>
                  <a:cubicBezTo>
                    <a:pt x="748" y="43"/>
                    <a:pt x="603" y="111"/>
                    <a:pt x="501" y="213"/>
                  </a:cubicBezTo>
                  <a:cubicBezTo>
                    <a:pt x="357" y="289"/>
                    <a:pt x="213" y="357"/>
                    <a:pt x="111" y="425"/>
                  </a:cubicBezTo>
                  <a:cubicBezTo>
                    <a:pt x="0" y="536"/>
                    <a:pt x="111" y="748"/>
                    <a:pt x="213" y="748"/>
                  </a:cubicBezTo>
                  <a:cubicBezTo>
                    <a:pt x="247" y="748"/>
                    <a:pt x="247" y="748"/>
                    <a:pt x="289" y="714"/>
                  </a:cubicBezTo>
                  <a:cubicBezTo>
                    <a:pt x="535" y="604"/>
                    <a:pt x="816" y="425"/>
                    <a:pt x="994" y="179"/>
                  </a:cubicBezTo>
                  <a:cubicBezTo>
                    <a:pt x="1062" y="111"/>
                    <a:pt x="1028" y="0"/>
                    <a:pt x="926" y="0"/>
                  </a:cubicBezTo>
                  <a:close/>
                </a:path>
              </a:pathLst>
            </a:custGeom>
            <a:solidFill>
              <a:schemeClr val="hlink"/>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1876" name="Google Shape;1876;p52"/>
            <p:cNvSpPr/>
            <p:nvPr/>
          </p:nvSpPr>
          <p:spPr>
            <a:xfrm>
              <a:off x="839571" y="3185583"/>
              <a:ext cx="28940" cy="22853"/>
            </a:xfrm>
            <a:custGeom>
              <a:avLst/>
              <a:gdLst/>
              <a:ahLst/>
              <a:cxnLst/>
              <a:rect l="l" t="t" r="r" b="b"/>
              <a:pathLst>
                <a:path w="851" h="672" extrusionOk="0">
                  <a:moveTo>
                    <a:pt x="774" y="1"/>
                  </a:moveTo>
                  <a:cubicBezTo>
                    <a:pt x="740" y="1"/>
                    <a:pt x="740" y="1"/>
                    <a:pt x="706" y="35"/>
                  </a:cubicBezTo>
                  <a:cubicBezTo>
                    <a:pt x="561" y="111"/>
                    <a:pt x="425" y="213"/>
                    <a:pt x="247" y="289"/>
                  </a:cubicBezTo>
                  <a:cubicBezTo>
                    <a:pt x="179" y="323"/>
                    <a:pt x="69" y="357"/>
                    <a:pt x="35" y="425"/>
                  </a:cubicBezTo>
                  <a:cubicBezTo>
                    <a:pt x="1" y="502"/>
                    <a:pt x="1" y="570"/>
                    <a:pt x="35" y="604"/>
                  </a:cubicBezTo>
                  <a:cubicBezTo>
                    <a:pt x="69" y="638"/>
                    <a:pt x="137" y="672"/>
                    <a:pt x="179" y="672"/>
                  </a:cubicBezTo>
                  <a:cubicBezTo>
                    <a:pt x="281" y="672"/>
                    <a:pt x="425" y="570"/>
                    <a:pt x="527" y="502"/>
                  </a:cubicBezTo>
                  <a:cubicBezTo>
                    <a:pt x="672" y="391"/>
                    <a:pt x="774" y="289"/>
                    <a:pt x="850" y="111"/>
                  </a:cubicBezTo>
                  <a:cubicBezTo>
                    <a:pt x="850" y="77"/>
                    <a:pt x="816" y="1"/>
                    <a:pt x="774" y="1"/>
                  </a:cubicBezTo>
                  <a:close/>
                </a:path>
              </a:pathLst>
            </a:custGeom>
            <a:solidFill>
              <a:schemeClr val="hlink"/>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1877" name="Google Shape;1877;p52"/>
            <p:cNvSpPr/>
            <p:nvPr/>
          </p:nvSpPr>
          <p:spPr>
            <a:xfrm>
              <a:off x="899662" y="3196567"/>
              <a:ext cx="27784" cy="17956"/>
            </a:xfrm>
            <a:custGeom>
              <a:avLst/>
              <a:gdLst/>
              <a:ahLst/>
              <a:cxnLst/>
              <a:rect l="l" t="t" r="r" b="b"/>
              <a:pathLst>
                <a:path w="817" h="528" extrusionOk="0">
                  <a:moveTo>
                    <a:pt x="672" y="0"/>
                  </a:moveTo>
                  <a:lnTo>
                    <a:pt x="638" y="0"/>
                  </a:lnTo>
                  <a:cubicBezTo>
                    <a:pt x="493" y="68"/>
                    <a:pt x="391" y="102"/>
                    <a:pt x="247" y="179"/>
                  </a:cubicBezTo>
                  <a:cubicBezTo>
                    <a:pt x="145" y="213"/>
                    <a:pt x="34" y="315"/>
                    <a:pt x="1" y="425"/>
                  </a:cubicBezTo>
                  <a:cubicBezTo>
                    <a:pt x="1" y="459"/>
                    <a:pt x="1" y="493"/>
                    <a:pt x="68" y="527"/>
                  </a:cubicBezTo>
                  <a:lnTo>
                    <a:pt x="145" y="527"/>
                  </a:lnTo>
                  <a:cubicBezTo>
                    <a:pt x="247" y="527"/>
                    <a:pt x="323" y="493"/>
                    <a:pt x="391" y="425"/>
                  </a:cubicBezTo>
                  <a:cubicBezTo>
                    <a:pt x="536" y="349"/>
                    <a:pt x="604" y="247"/>
                    <a:pt x="748" y="179"/>
                  </a:cubicBezTo>
                  <a:cubicBezTo>
                    <a:pt x="816" y="102"/>
                    <a:pt x="782" y="0"/>
                    <a:pt x="672" y="0"/>
                  </a:cubicBezTo>
                  <a:close/>
                </a:path>
              </a:pathLst>
            </a:custGeom>
            <a:solidFill>
              <a:schemeClr val="hlink"/>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1878" name="Google Shape;1878;p52"/>
            <p:cNvSpPr/>
            <p:nvPr/>
          </p:nvSpPr>
          <p:spPr>
            <a:xfrm>
              <a:off x="971894" y="3160451"/>
              <a:ext cx="20541" cy="16800"/>
            </a:xfrm>
            <a:custGeom>
              <a:avLst/>
              <a:gdLst/>
              <a:ahLst/>
              <a:cxnLst/>
              <a:rect l="l" t="t" r="r" b="b"/>
              <a:pathLst>
                <a:path w="604" h="494" extrusionOk="0">
                  <a:moveTo>
                    <a:pt x="459" y="0"/>
                  </a:moveTo>
                  <a:lnTo>
                    <a:pt x="391" y="0"/>
                  </a:lnTo>
                  <a:cubicBezTo>
                    <a:pt x="357" y="68"/>
                    <a:pt x="323" y="102"/>
                    <a:pt x="247" y="136"/>
                  </a:cubicBezTo>
                  <a:cubicBezTo>
                    <a:pt x="247" y="136"/>
                    <a:pt x="213" y="136"/>
                    <a:pt x="179" y="179"/>
                  </a:cubicBezTo>
                  <a:cubicBezTo>
                    <a:pt x="145" y="179"/>
                    <a:pt x="111" y="213"/>
                    <a:pt x="68" y="247"/>
                  </a:cubicBezTo>
                  <a:cubicBezTo>
                    <a:pt x="0" y="315"/>
                    <a:pt x="68" y="493"/>
                    <a:pt x="179" y="493"/>
                  </a:cubicBezTo>
                  <a:lnTo>
                    <a:pt x="179" y="493"/>
                  </a:lnTo>
                  <a:cubicBezTo>
                    <a:pt x="247" y="459"/>
                    <a:pt x="281" y="493"/>
                    <a:pt x="357" y="459"/>
                  </a:cubicBezTo>
                  <a:lnTo>
                    <a:pt x="459" y="349"/>
                  </a:lnTo>
                  <a:cubicBezTo>
                    <a:pt x="535" y="281"/>
                    <a:pt x="569" y="213"/>
                    <a:pt x="569" y="102"/>
                  </a:cubicBezTo>
                  <a:cubicBezTo>
                    <a:pt x="603" y="34"/>
                    <a:pt x="535" y="0"/>
                    <a:pt x="459" y="0"/>
                  </a:cubicBezTo>
                  <a:close/>
                </a:path>
              </a:pathLst>
            </a:custGeom>
            <a:solidFill>
              <a:schemeClr val="hlink"/>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1879" name="Google Shape;1879;p52"/>
            <p:cNvSpPr/>
            <p:nvPr/>
          </p:nvSpPr>
          <p:spPr>
            <a:xfrm>
              <a:off x="935778" y="3156710"/>
              <a:ext cx="22853" cy="13297"/>
            </a:xfrm>
            <a:custGeom>
              <a:avLst/>
              <a:gdLst/>
              <a:ahLst/>
              <a:cxnLst/>
              <a:rect l="l" t="t" r="r" b="b"/>
              <a:pathLst>
                <a:path w="672" h="391" extrusionOk="0">
                  <a:moveTo>
                    <a:pt x="570" y="0"/>
                  </a:moveTo>
                  <a:lnTo>
                    <a:pt x="536" y="0"/>
                  </a:lnTo>
                  <a:cubicBezTo>
                    <a:pt x="459" y="34"/>
                    <a:pt x="357" y="77"/>
                    <a:pt x="247" y="110"/>
                  </a:cubicBezTo>
                  <a:cubicBezTo>
                    <a:pt x="179" y="178"/>
                    <a:pt x="111" y="246"/>
                    <a:pt x="34" y="289"/>
                  </a:cubicBezTo>
                  <a:cubicBezTo>
                    <a:pt x="0" y="323"/>
                    <a:pt x="34" y="391"/>
                    <a:pt x="68" y="391"/>
                  </a:cubicBezTo>
                  <a:lnTo>
                    <a:pt x="68" y="391"/>
                  </a:lnTo>
                  <a:cubicBezTo>
                    <a:pt x="179" y="391"/>
                    <a:pt x="281" y="357"/>
                    <a:pt x="391" y="323"/>
                  </a:cubicBezTo>
                  <a:cubicBezTo>
                    <a:pt x="459" y="246"/>
                    <a:pt x="536" y="178"/>
                    <a:pt x="604" y="77"/>
                  </a:cubicBezTo>
                  <a:cubicBezTo>
                    <a:pt x="671" y="34"/>
                    <a:pt x="637" y="0"/>
                    <a:pt x="570" y="0"/>
                  </a:cubicBezTo>
                  <a:close/>
                </a:path>
              </a:pathLst>
            </a:custGeom>
            <a:solidFill>
              <a:schemeClr val="hlink"/>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1880" name="Google Shape;1880;p52"/>
            <p:cNvSpPr/>
            <p:nvPr/>
          </p:nvSpPr>
          <p:spPr>
            <a:xfrm>
              <a:off x="1016376" y="3120594"/>
              <a:ext cx="26594" cy="22853"/>
            </a:xfrm>
            <a:custGeom>
              <a:avLst/>
              <a:gdLst/>
              <a:ahLst/>
              <a:cxnLst/>
              <a:rect l="l" t="t" r="r" b="b"/>
              <a:pathLst>
                <a:path w="782" h="672" extrusionOk="0">
                  <a:moveTo>
                    <a:pt x="672" y="0"/>
                  </a:moveTo>
                  <a:lnTo>
                    <a:pt x="672" y="0"/>
                  </a:lnTo>
                  <a:cubicBezTo>
                    <a:pt x="536" y="34"/>
                    <a:pt x="425" y="179"/>
                    <a:pt x="323" y="247"/>
                  </a:cubicBezTo>
                  <a:cubicBezTo>
                    <a:pt x="213" y="323"/>
                    <a:pt x="0" y="501"/>
                    <a:pt x="145" y="637"/>
                  </a:cubicBezTo>
                  <a:cubicBezTo>
                    <a:pt x="179" y="637"/>
                    <a:pt x="213" y="671"/>
                    <a:pt x="247" y="671"/>
                  </a:cubicBezTo>
                  <a:cubicBezTo>
                    <a:pt x="357" y="671"/>
                    <a:pt x="459" y="535"/>
                    <a:pt x="536" y="459"/>
                  </a:cubicBezTo>
                  <a:cubicBezTo>
                    <a:pt x="638" y="357"/>
                    <a:pt x="782" y="247"/>
                    <a:pt x="782" y="77"/>
                  </a:cubicBezTo>
                  <a:cubicBezTo>
                    <a:pt x="782" y="34"/>
                    <a:pt x="748" y="0"/>
                    <a:pt x="672" y="0"/>
                  </a:cubicBezTo>
                  <a:close/>
                </a:path>
              </a:pathLst>
            </a:custGeom>
            <a:solidFill>
              <a:schemeClr val="hlink"/>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1881" name="Google Shape;1881;p52"/>
            <p:cNvSpPr/>
            <p:nvPr/>
          </p:nvSpPr>
          <p:spPr>
            <a:xfrm>
              <a:off x="1024742" y="2982218"/>
              <a:ext cx="596015" cy="546603"/>
            </a:xfrm>
            <a:custGeom>
              <a:avLst/>
              <a:gdLst/>
              <a:ahLst/>
              <a:cxnLst/>
              <a:rect l="l" t="t" r="r" b="b"/>
              <a:pathLst>
                <a:path w="17526" h="16073" extrusionOk="0">
                  <a:moveTo>
                    <a:pt x="5522" y="0"/>
                  </a:moveTo>
                  <a:cubicBezTo>
                    <a:pt x="5522" y="0"/>
                    <a:pt x="1" y="10942"/>
                    <a:pt x="4715" y="14866"/>
                  </a:cubicBezTo>
                  <a:cubicBezTo>
                    <a:pt x="5777" y="15750"/>
                    <a:pt x="6695" y="16072"/>
                    <a:pt x="7476" y="16072"/>
                  </a:cubicBezTo>
                  <a:cubicBezTo>
                    <a:pt x="10237" y="16072"/>
                    <a:pt x="11333" y="11647"/>
                    <a:pt x="11333" y="11647"/>
                  </a:cubicBezTo>
                  <a:cubicBezTo>
                    <a:pt x="12106" y="12284"/>
                    <a:pt x="12921" y="12564"/>
                    <a:pt x="13635" y="12564"/>
                  </a:cubicBezTo>
                  <a:cubicBezTo>
                    <a:pt x="15929" y="12564"/>
                    <a:pt x="17526" y="9803"/>
                    <a:pt x="15759" y="6550"/>
                  </a:cubicBezTo>
                  <a:cubicBezTo>
                    <a:pt x="13423" y="2234"/>
                    <a:pt x="5735" y="68"/>
                    <a:pt x="5522" y="0"/>
                  </a:cubicBezTo>
                  <a:close/>
                </a:path>
              </a:pathLst>
            </a:custGeom>
            <a:solidFill>
              <a:schemeClr val="accent4"/>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1882" name="Google Shape;1882;p52"/>
            <p:cNvSpPr/>
            <p:nvPr/>
          </p:nvSpPr>
          <p:spPr>
            <a:xfrm>
              <a:off x="1205321" y="3008778"/>
              <a:ext cx="302191" cy="338341"/>
            </a:xfrm>
            <a:custGeom>
              <a:avLst/>
              <a:gdLst/>
              <a:ahLst/>
              <a:cxnLst/>
              <a:rect l="l" t="t" r="r" b="b"/>
              <a:pathLst>
                <a:path w="8886" h="9949" extrusionOk="0">
                  <a:moveTo>
                    <a:pt x="2056" y="1"/>
                  </a:moveTo>
                  <a:lnTo>
                    <a:pt x="0" y="1063"/>
                  </a:lnTo>
                  <a:cubicBezTo>
                    <a:pt x="0" y="1063"/>
                    <a:pt x="111" y="9625"/>
                    <a:pt x="1742" y="9948"/>
                  </a:cubicBezTo>
                  <a:lnTo>
                    <a:pt x="1809" y="9948"/>
                  </a:lnTo>
                  <a:cubicBezTo>
                    <a:pt x="3262" y="9948"/>
                    <a:pt x="680" y="1377"/>
                    <a:pt x="680" y="1377"/>
                  </a:cubicBezTo>
                  <a:lnTo>
                    <a:pt x="1954" y="1063"/>
                  </a:lnTo>
                  <a:cubicBezTo>
                    <a:pt x="1954" y="1063"/>
                    <a:pt x="5632" y="7612"/>
                    <a:pt x="7221" y="7612"/>
                  </a:cubicBezTo>
                  <a:lnTo>
                    <a:pt x="7399" y="7612"/>
                  </a:lnTo>
                  <a:cubicBezTo>
                    <a:pt x="8886" y="7043"/>
                    <a:pt x="2056" y="1"/>
                    <a:pt x="2056" y="1"/>
                  </a:cubicBezTo>
                  <a:close/>
                </a:path>
              </a:pathLst>
            </a:custGeom>
            <a:solidFill>
              <a:schemeClr val="lt1"/>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1883" name="Google Shape;1883;p52"/>
            <p:cNvSpPr/>
            <p:nvPr/>
          </p:nvSpPr>
          <p:spPr>
            <a:xfrm>
              <a:off x="1151284" y="3177217"/>
              <a:ext cx="14487" cy="24009"/>
            </a:xfrm>
            <a:custGeom>
              <a:avLst/>
              <a:gdLst/>
              <a:ahLst/>
              <a:cxnLst/>
              <a:rect l="l" t="t" r="r" b="b"/>
              <a:pathLst>
                <a:path w="426" h="706" extrusionOk="0">
                  <a:moveTo>
                    <a:pt x="247" y="0"/>
                  </a:moveTo>
                  <a:lnTo>
                    <a:pt x="213" y="34"/>
                  </a:lnTo>
                  <a:cubicBezTo>
                    <a:pt x="213" y="145"/>
                    <a:pt x="145" y="247"/>
                    <a:pt x="102" y="323"/>
                  </a:cubicBezTo>
                  <a:cubicBezTo>
                    <a:pt x="102" y="357"/>
                    <a:pt x="68" y="391"/>
                    <a:pt x="35" y="425"/>
                  </a:cubicBezTo>
                  <a:cubicBezTo>
                    <a:pt x="1" y="493"/>
                    <a:pt x="1" y="535"/>
                    <a:pt x="35" y="603"/>
                  </a:cubicBezTo>
                  <a:cubicBezTo>
                    <a:pt x="35" y="671"/>
                    <a:pt x="102" y="705"/>
                    <a:pt x="145" y="705"/>
                  </a:cubicBezTo>
                  <a:cubicBezTo>
                    <a:pt x="179" y="705"/>
                    <a:pt x="179" y="705"/>
                    <a:pt x="179" y="671"/>
                  </a:cubicBezTo>
                  <a:cubicBezTo>
                    <a:pt x="315" y="671"/>
                    <a:pt x="391" y="493"/>
                    <a:pt x="391" y="391"/>
                  </a:cubicBezTo>
                  <a:cubicBezTo>
                    <a:pt x="425" y="247"/>
                    <a:pt x="357" y="145"/>
                    <a:pt x="281" y="34"/>
                  </a:cubicBezTo>
                  <a:cubicBezTo>
                    <a:pt x="281" y="0"/>
                    <a:pt x="281" y="0"/>
                    <a:pt x="247" y="0"/>
                  </a:cubicBezTo>
                  <a:close/>
                </a:path>
              </a:pathLst>
            </a:custGeom>
            <a:solidFill>
              <a:schemeClr val="hlink"/>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1884" name="Google Shape;1884;p52"/>
            <p:cNvSpPr/>
            <p:nvPr/>
          </p:nvSpPr>
          <p:spPr>
            <a:xfrm>
              <a:off x="1177877" y="3142257"/>
              <a:ext cx="14453" cy="30063"/>
            </a:xfrm>
            <a:custGeom>
              <a:avLst/>
              <a:gdLst/>
              <a:ahLst/>
              <a:cxnLst/>
              <a:rect l="l" t="t" r="r" b="b"/>
              <a:pathLst>
                <a:path w="425" h="884" extrusionOk="0">
                  <a:moveTo>
                    <a:pt x="246" y="0"/>
                  </a:moveTo>
                  <a:cubicBezTo>
                    <a:pt x="212" y="0"/>
                    <a:pt x="170" y="34"/>
                    <a:pt x="170" y="77"/>
                  </a:cubicBezTo>
                  <a:cubicBezTo>
                    <a:pt x="136" y="213"/>
                    <a:pt x="102" y="357"/>
                    <a:pt x="68" y="459"/>
                  </a:cubicBezTo>
                  <a:cubicBezTo>
                    <a:pt x="34" y="569"/>
                    <a:pt x="0" y="671"/>
                    <a:pt x="34" y="816"/>
                  </a:cubicBezTo>
                  <a:cubicBezTo>
                    <a:pt x="34" y="850"/>
                    <a:pt x="68" y="884"/>
                    <a:pt x="136" y="884"/>
                  </a:cubicBezTo>
                  <a:lnTo>
                    <a:pt x="170" y="850"/>
                  </a:lnTo>
                  <a:cubicBezTo>
                    <a:pt x="425" y="748"/>
                    <a:pt x="382" y="289"/>
                    <a:pt x="314" y="77"/>
                  </a:cubicBezTo>
                  <a:cubicBezTo>
                    <a:pt x="314" y="34"/>
                    <a:pt x="280" y="0"/>
                    <a:pt x="246" y="0"/>
                  </a:cubicBezTo>
                  <a:close/>
                </a:path>
              </a:pathLst>
            </a:custGeom>
            <a:solidFill>
              <a:schemeClr val="hlink"/>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1885" name="Google Shape;1885;p52"/>
            <p:cNvSpPr/>
            <p:nvPr/>
          </p:nvSpPr>
          <p:spPr>
            <a:xfrm>
              <a:off x="1150127" y="3239893"/>
              <a:ext cx="14487" cy="25166"/>
            </a:xfrm>
            <a:custGeom>
              <a:avLst/>
              <a:gdLst/>
              <a:ahLst/>
              <a:cxnLst/>
              <a:rect l="l" t="t" r="r" b="b"/>
              <a:pathLst>
                <a:path w="426" h="740" extrusionOk="0">
                  <a:moveTo>
                    <a:pt x="213" y="1"/>
                  </a:moveTo>
                  <a:cubicBezTo>
                    <a:pt x="179" y="1"/>
                    <a:pt x="179" y="1"/>
                    <a:pt x="179" y="35"/>
                  </a:cubicBezTo>
                  <a:cubicBezTo>
                    <a:pt x="102" y="213"/>
                    <a:pt x="1" y="493"/>
                    <a:pt x="102" y="672"/>
                  </a:cubicBezTo>
                  <a:cubicBezTo>
                    <a:pt x="136" y="706"/>
                    <a:pt x="179" y="740"/>
                    <a:pt x="213" y="740"/>
                  </a:cubicBezTo>
                  <a:cubicBezTo>
                    <a:pt x="247" y="740"/>
                    <a:pt x="315" y="706"/>
                    <a:pt x="315" y="672"/>
                  </a:cubicBezTo>
                  <a:cubicBezTo>
                    <a:pt x="425" y="493"/>
                    <a:pt x="315" y="213"/>
                    <a:pt x="281" y="35"/>
                  </a:cubicBezTo>
                  <a:cubicBezTo>
                    <a:pt x="247" y="1"/>
                    <a:pt x="247" y="1"/>
                    <a:pt x="213" y="1"/>
                  </a:cubicBezTo>
                  <a:close/>
                </a:path>
              </a:pathLst>
            </a:custGeom>
            <a:solidFill>
              <a:schemeClr val="hlink"/>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1886" name="Google Shape;1886;p52"/>
            <p:cNvSpPr/>
            <p:nvPr/>
          </p:nvSpPr>
          <p:spPr>
            <a:xfrm>
              <a:off x="1180190" y="3234996"/>
              <a:ext cx="14453" cy="27750"/>
            </a:xfrm>
            <a:custGeom>
              <a:avLst/>
              <a:gdLst/>
              <a:ahLst/>
              <a:cxnLst/>
              <a:rect l="l" t="t" r="r" b="b"/>
              <a:pathLst>
                <a:path w="425" h="816" extrusionOk="0">
                  <a:moveTo>
                    <a:pt x="178" y="0"/>
                  </a:moveTo>
                  <a:cubicBezTo>
                    <a:pt x="144" y="0"/>
                    <a:pt x="102" y="34"/>
                    <a:pt x="102" y="68"/>
                  </a:cubicBezTo>
                  <a:cubicBezTo>
                    <a:pt x="68" y="179"/>
                    <a:pt x="68" y="280"/>
                    <a:pt x="68" y="391"/>
                  </a:cubicBezTo>
                  <a:cubicBezTo>
                    <a:pt x="34" y="493"/>
                    <a:pt x="0" y="603"/>
                    <a:pt x="34" y="705"/>
                  </a:cubicBezTo>
                  <a:cubicBezTo>
                    <a:pt x="68" y="782"/>
                    <a:pt x="144" y="816"/>
                    <a:pt x="178" y="816"/>
                  </a:cubicBezTo>
                  <a:cubicBezTo>
                    <a:pt x="212" y="816"/>
                    <a:pt x="246" y="816"/>
                    <a:pt x="280" y="782"/>
                  </a:cubicBezTo>
                  <a:cubicBezTo>
                    <a:pt x="425" y="603"/>
                    <a:pt x="391" y="280"/>
                    <a:pt x="314" y="68"/>
                  </a:cubicBezTo>
                  <a:cubicBezTo>
                    <a:pt x="280" y="34"/>
                    <a:pt x="246" y="0"/>
                    <a:pt x="178" y="0"/>
                  </a:cubicBezTo>
                  <a:close/>
                </a:path>
              </a:pathLst>
            </a:custGeom>
            <a:solidFill>
              <a:schemeClr val="hlink"/>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1887" name="Google Shape;1887;p52"/>
            <p:cNvSpPr/>
            <p:nvPr/>
          </p:nvSpPr>
          <p:spPr>
            <a:xfrm>
              <a:off x="1157337" y="3322803"/>
              <a:ext cx="10746" cy="26628"/>
            </a:xfrm>
            <a:custGeom>
              <a:avLst/>
              <a:gdLst/>
              <a:ahLst/>
              <a:cxnLst/>
              <a:rect l="l" t="t" r="r" b="b"/>
              <a:pathLst>
                <a:path w="316" h="783" extrusionOk="0">
                  <a:moveTo>
                    <a:pt x="213" y="1"/>
                  </a:moveTo>
                  <a:lnTo>
                    <a:pt x="137" y="1"/>
                  </a:lnTo>
                  <a:cubicBezTo>
                    <a:pt x="137" y="145"/>
                    <a:pt x="103" y="289"/>
                    <a:pt x="69" y="391"/>
                  </a:cubicBezTo>
                  <a:cubicBezTo>
                    <a:pt x="35" y="536"/>
                    <a:pt x="1" y="604"/>
                    <a:pt x="69" y="748"/>
                  </a:cubicBezTo>
                  <a:cubicBezTo>
                    <a:pt x="69" y="782"/>
                    <a:pt x="103" y="782"/>
                    <a:pt x="137" y="782"/>
                  </a:cubicBezTo>
                  <a:cubicBezTo>
                    <a:pt x="179" y="782"/>
                    <a:pt x="213" y="782"/>
                    <a:pt x="213" y="748"/>
                  </a:cubicBezTo>
                  <a:cubicBezTo>
                    <a:pt x="315" y="672"/>
                    <a:pt x="315" y="536"/>
                    <a:pt x="281" y="391"/>
                  </a:cubicBezTo>
                  <a:cubicBezTo>
                    <a:pt x="281" y="289"/>
                    <a:pt x="281" y="145"/>
                    <a:pt x="247" y="1"/>
                  </a:cubicBezTo>
                  <a:close/>
                </a:path>
              </a:pathLst>
            </a:custGeom>
            <a:solidFill>
              <a:schemeClr val="hlink"/>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1888" name="Google Shape;1888;p52"/>
            <p:cNvSpPr/>
            <p:nvPr/>
          </p:nvSpPr>
          <p:spPr>
            <a:xfrm>
              <a:off x="1189712" y="3322803"/>
              <a:ext cx="13331" cy="27784"/>
            </a:xfrm>
            <a:custGeom>
              <a:avLst/>
              <a:gdLst/>
              <a:ahLst/>
              <a:cxnLst/>
              <a:rect l="l" t="t" r="r" b="b"/>
              <a:pathLst>
                <a:path w="392" h="817" extrusionOk="0">
                  <a:moveTo>
                    <a:pt x="179" y="1"/>
                  </a:moveTo>
                  <a:cubicBezTo>
                    <a:pt x="145" y="1"/>
                    <a:pt x="111" y="35"/>
                    <a:pt x="111" y="77"/>
                  </a:cubicBezTo>
                  <a:cubicBezTo>
                    <a:pt x="77" y="179"/>
                    <a:pt x="77" y="289"/>
                    <a:pt x="34" y="425"/>
                  </a:cubicBezTo>
                  <a:cubicBezTo>
                    <a:pt x="34" y="536"/>
                    <a:pt x="0" y="638"/>
                    <a:pt x="77" y="748"/>
                  </a:cubicBezTo>
                  <a:cubicBezTo>
                    <a:pt x="111" y="782"/>
                    <a:pt x="145" y="816"/>
                    <a:pt x="179" y="816"/>
                  </a:cubicBezTo>
                  <a:cubicBezTo>
                    <a:pt x="247" y="816"/>
                    <a:pt x="289" y="782"/>
                    <a:pt x="323" y="748"/>
                  </a:cubicBezTo>
                  <a:cubicBezTo>
                    <a:pt x="391" y="638"/>
                    <a:pt x="357" y="536"/>
                    <a:pt x="323" y="425"/>
                  </a:cubicBezTo>
                  <a:cubicBezTo>
                    <a:pt x="323" y="289"/>
                    <a:pt x="289" y="179"/>
                    <a:pt x="289" y="77"/>
                  </a:cubicBezTo>
                  <a:cubicBezTo>
                    <a:pt x="289" y="35"/>
                    <a:pt x="247" y="1"/>
                    <a:pt x="179" y="1"/>
                  </a:cubicBezTo>
                  <a:close/>
                </a:path>
              </a:pathLst>
            </a:custGeom>
            <a:solidFill>
              <a:schemeClr val="hlink"/>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1889" name="Google Shape;1889;p52"/>
            <p:cNvSpPr/>
            <p:nvPr/>
          </p:nvSpPr>
          <p:spPr>
            <a:xfrm>
              <a:off x="1182468" y="3388947"/>
              <a:ext cx="14487" cy="31525"/>
            </a:xfrm>
            <a:custGeom>
              <a:avLst/>
              <a:gdLst/>
              <a:ahLst/>
              <a:cxnLst/>
              <a:rect l="l" t="t" r="r" b="b"/>
              <a:pathLst>
                <a:path w="426" h="927" extrusionOk="0">
                  <a:moveTo>
                    <a:pt x="247" y="1"/>
                  </a:moveTo>
                  <a:cubicBezTo>
                    <a:pt x="213" y="1"/>
                    <a:pt x="179" y="43"/>
                    <a:pt x="179" y="77"/>
                  </a:cubicBezTo>
                  <a:cubicBezTo>
                    <a:pt x="111" y="324"/>
                    <a:pt x="1" y="714"/>
                    <a:pt x="213" y="893"/>
                  </a:cubicBezTo>
                  <a:cubicBezTo>
                    <a:pt x="213" y="927"/>
                    <a:pt x="247" y="927"/>
                    <a:pt x="290" y="927"/>
                  </a:cubicBezTo>
                  <a:cubicBezTo>
                    <a:pt x="324" y="927"/>
                    <a:pt x="358" y="927"/>
                    <a:pt x="392" y="893"/>
                  </a:cubicBezTo>
                  <a:cubicBezTo>
                    <a:pt x="426" y="782"/>
                    <a:pt x="426" y="680"/>
                    <a:pt x="392" y="536"/>
                  </a:cubicBezTo>
                  <a:cubicBezTo>
                    <a:pt x="392" y="392"/>
                    <a:pt x="358" y="256"/>
                    <a:pt x="358" y="111"/>
                  </a:cubicBezTo>
                  <a:cubicBezTo>
                    <a:pt x="324" y="43"/>
                    <a:pt x="290" y="1"/>
                    <a:pt x="247" y="1"/>
                  </a:cubicBezTo>
                  <a:close/>
                </a:path>
              </a:pathLst>
            </a:custGeom>
            <a:solidFill>
              <a:schemeClr val="hlink"/>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1890" name="Google Shape;1890;p52"/>
            <p:cNvSpPr/>
            <p:nvPr/>
          </p:nvSpPr>
          <p:spPr>
            <a:xfrm>
              <a:off x="1215116" y="3393879"/>
              <a:ext cx="14487" cy="30063"/>
            </a:xfrm>
            <a:custGeom>
              <a:avLst/>
              <a:gdLst/>
              <a:ahLst/>
              <a:cxnLst/>
              <a:rect l="l" t="t" r="r" b="b"/>
              <a:pathLst>
                <a:path w="426" h="884" extrusionOk="0">
                  <a:moveTo>
                    <a:pt x="103" y="0"/>
                  </a:moveTo>
                  <a:cubicBezTo>
                    <a:pt x="69" y="0"/>
                    <a:pt x="1" y="34"/>
                    <a:pt x="1" y="111"/>
                  </a:cubicBezTo>
                  <a:cubicBezTo>
                    <a:pt x="35" y="247"/>
                    <a:pt x="35" y="425"/>
                    <a:pt x="69" y="569"/>
                  </a:cubicBezTo>
                  <a:cubicBezTo>
                    <a:pt x="69" y="671"/>
                    <a:pt x="103" y="816"/>
                    <a:pt x="213" y="884"/>
                  </a:cubicBezTo>
                  <a:lnTo>
                    <a:pt x="247" y="884"/>
                  </a:lnTo>
                  <a:cubicBezTo>
                    <a:pt x="281" y="884"/>
                    <a:pt x="315" y="850"/>
                    <a:pt x="315" y="850"/>
                  </a:cubicBezTo>
                  <a:cubicBezTo>
                    <a:pt x="426" y="748"/>
                    <a:pt x="392" y="603"/>
                    <a:pt x="349" y="493"/>
                  </a:cubicBezTo>
                  <a:cubicBezTo>
                    <a:pt x="315" y="357"/>
                    <a:pt x="281" y="213"/>
                    <a:pt x="247" y="68"/>
                  </a:cubicBezTo>
                  <a:cubicBezTo>
                    <a:pt x="213" y="34"/>
                    <a:pt x="179" y="0"/>
                    <a:pt x="103" y="0"/>
                  </a:cubicBezTo>
                  <a:close/>
                </a:path>
              </a:pathLst>
            </a:custGeom>
            <a:solidFill>
              <a:schemeClr val="hlink"/>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1891" name="Google Shape;1891;p52"/>
            <p:cNvSpPr/>
            <p:nvPr/>
          </p:nvSpPr>
          <p:spPr>
            <a:xfrm>
              <a:off x="1263100" y="3391566"/>
              <a:ext cx="13297" cy="26322"/>
            </a:xfrm>
            <a:custGeom>
              <a:avLst/>
              <a:gdLst/>
              <a:ahLst/>
              <a:cxnLst/>
              <a:rect l="l" t="t" r="r" b="b"/>
              <a:pathLst>
                <a:path w="391" h="774" extrusionOk="0">
                  <a:moveTo>
                    <a:pt x="178" y="0"/>
                  </a:moveTo>
                  <a:cubicBezTo>
                    <a:pt x="110" y="0"/>
                    <a:pt x="43" y="68"/>
                    <a:pt x="43" y="136"/>
                  </a:cubicBezTo>
                  <a:cubicBezTo>
                    <a:pt x="0" y="281"/>
                    <a:pt x="0" y="459"/>
                    <a:pt x="43" y="603"/>
                  </a:cubicBezTo>
                  <a:cubicBezTo>
                    <a:pt x="43" y="705"/>
                    <a:pt x="110" y="773"/>
                    <a:pt x="212" y="773"/>
                  </a:cubicBezTo>
                  <a:cubicBezTo>
                    <a:pt x="289" y="773"/>
                    <a:pt x="391" y="705"/>
                    <a:pt x="391" y="603"/>
                  </a:cubicBezTo>
                  <a:cubicBezTo>
                    <a:pt x="357" y="425"/>
                    <a:pt x="323" y="281"/>
                    <a:pt x="289" y="102"/>
                  </a:cubicBezTo>
                  <a:cubicBezTo>
                    <a:pt x="289" y="34"/>
                    <a:pt x="212" y="0"/>
                    <a:pt x="178" y="0"/>
                  </a:cubicBezTo>
                  <a:close/>
                </a:path>
              </a:pathLst>
            </a:custGeom>
            <a:solidFill>
              <a:schemeClr val="hlink"/>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1892" name="Google Shape;1892;p52"/>
            <p:cNvSpPr/>
            <p:nvPr/>
          </p:nvSpPr>
          <p:spPr>
            <a:xfrm>
              <a:off x="1306426" y="3351709"/>
              <a:ext cx="15916" cy="28906"/>
            </a:xfrm>
            <a:custGeom>
              <a:avLst/>
              <a:gdLst/>
              <a:ahLst/>
              <a:cxnLst/>
              <a:rect l="l" t="t" r="r" b="b"/>
              <a:pathLst>
                <a:path w="468" h="850" extrusionOk="0">
                  <a:moveTo>
                    <a:pt x="145" y="0"/>
                  </a:moveTo>
                  <a:cubicBezTo>
                    <a:pt x="77" y="0"/>
                    <a:pt x="43" y="34"/>
                    <a:pt x="43" y="144"/>
                  </a:cubicBezTo>
                  <a:lnTo>
                    <a:pt x="43" y="459"/>
                  </a:lnTo>
                  <a:cubicBezTo>
                    <a:pt x="43" y="569"/>
                    <a:pt x="0" y="671"/>
                    <a:pt x="77" y="782"/>
                  </a:cubicBezTo>
                  <a:cubicBezTo>
                    <a:pt x="77" y="816"/>
                    <a:pt x="145" y="850"/>
                    <a:pt x="179" y="850"/>
                  </a:cubicBezTo>
                  <a:cubicBezTo>
                    <a:pt x="255" y="850"/>
                    <a:pt x="289" y="850"/>
                    <a:pt x="289" y="816"/>
                  </a:cubicBezTo>
                  <a:cubicBezTo>
                    <a:pt x="467" y="637"/>
                    <a:pt x="323" y="289"/>
                    <a:pt x="289" y="111"/>
                  </a:cubicBezTo>
                  <a:cubicBezTo>
                    <a:pt x="255" y="34"/>
                    <a:pt x="213" y="0"/>
                    <a:pt x="145" y="0"/>
                  </a:cubicBezTo>
                  <a:close/>
                </a:path>
              </a:pathLst>
            </a:custGeom>
            <a:solidFill>
              <a:schemeClr val="hlink"/>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1893" name="Google Shape;1893;p52"/>
            <p:cNvSpPr/>
            <p:nvPr/>
          </p:nvSpPr>
          <p:spPr>
            <a:xfrm>
              <a:off x="1283607" y="3137632"/>
              <a:ext cx="14453" cy="24009"/>
            </a:xfrm>
            <a:custGeom>
              <a:avLst/>
              <a:gdLst/>
              <a:ahLst/>
              <a:cxnLst/>
              <a:rect l="l" t="t" r="r" b="b"/>
              <a:pathLst>
                <a:path w="425" h="706" extrusionOk="0">
                  <a:moveTo>
                    <a:pt x="145" y="0"/>
                  </a:moveTo>
                  <a:cubicBezTo>
                    <a:pt x="111" y="0"/>
                    <a:pt x="111" y="34"/>
                    <a:pt x="77" y="34"/>
                  </a:cubicBezTo>
                  <a:cubicBezTo>
                    <a:pt x="0" y="102"/>
                    <a:pt x="34" y="247"/>
                    <a:pt x="34" y="349"/>
                  </a:cubicBezTo>
                  <a:cubicBezTo>
                    <a:pt x="34" y="425"/>
                    <a:pt x="77" y="493"/>
                    <a:pt x="77" y="527"/>
                  </a:cubicBezTo>
                  <a:cubicBezTo>
                    <a:pt x="111" y="638"/>
                    <a:pt x="145" y="671"/>
                    <a:pt x="213" y="671"/>
                  </a:cubicBezTo>
                  <a:lnTo>
                    <a:pt x="247" y="705"/>
                  </a:lnTo>
                  <a:cubicBezTo>
                    <a:pt x="323" y="705"/>
                    <a:pt x="357" y="638"/>
                    <a:pt x="391" y="595"/>
                  </a:cubicBezTo>
                  <a:cubicBezTo>
                    <a:pt x="425" y="493"/>
                    <a:pt x="357" y="383"/>
                    <a:pt x="289" y="281"/>
                  </a:cubicBezTo>
                  <a:cubicBezTo>
                    <a:pt x="247" y="213"/>
                    <a:pt x="247" y="102"/>
                    <a:pt x="179" y="34"/>
                  </a:cubicBezTo>
                  <a:close/>
                </a:path>
              </a:pathLst>
            </a:custGeom>
            <a:solidFill>
              <a:schemeClr val="hlink"/>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1894" name="Google Shape;1894;p52"/>
            <p:cNvSpPr/>
            <p:nvPr/>
          </p:nvSpPr>
          <p:spPr>
            <a:xfrm>
              <a:off x="1310167" y="3145998"/>
              <a:ext cx="16800" cy="27784"/>
            </a:xfrm>
            <a:custGeom>
              <a:avLst/>
              <a:gdLst/>
              <a:ahLst/>
              <a:cxnLst/>
              <a:rect l="l" t="t" r="r" b="b"/>
              <a:pathLst>
                <a:path w="494" h="817" extrusionOk="0">
                  <a:moveTo>
                    <a:pt x="103" y="1"/>
                  </a:moveTo>
                  <a:cubicBezTo>
                    <a:pt x="69" y="1"/>
                    <a:pt x="1" y="35"/>
                    <a:pt x="35" y="103"/>
                  </a:cubicBezTo>
                  <a:cubicBezTo>
                    <a:pt x="69" y="349"/>
                    <a:pt x="69" y="638"/>
                    <a:pt x="247" y="774"/>
                  </a:cubicBezTo>
                  <a:cubicBezTo>
                    <a:pt x="281" y="816"/>
                    <a:pt x="315" y="816"/>
                    <a:pt x="315" y="816"/>
                  </a:cubicBezTo>
                  <a:cubicBezTo>
                    <a:pt x="391" y="816"/>
                    <a:pt x="459" y="774"/>
                    <a:pt x="493" y="706"/>
                  </a:cubicBezTo>
                  <a:cubicBezTo>
                    <a:pt x="493" y="561"/>
                    <a:pt x="459" y="459"/>
                    <a:pt x="391" y="349"/>
                  </a:cubicBezTo>
                  <a:cubicBezTo>
                    <a:pt x="315" y="247"/>
                    <a:pt x="281" y="137"/>
                    <a:pt x="213" y="35"/>
                  </a:cubicBezTo>
                  <a:cubicBezTo>
                    <a:pt x="179" y="1"/>
                    <a:pt x="145" y="1"/>
                    <a:pt x="103" y="1"/>
                  </a:cubicBezTo>
                  <a:close/>
                </a:path>
              </a:pathLst>
            </a:custGeom>
            <a:solidFill>
              <a:schemeClr val="hlink"/>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1895" name="Google Shape;1895;p52"/>
            <p:cNvSpPr/>
            <p:nvPr/>
          </p:nvSpPr>
          <p:spPr>
            <a:xfrm>
              <a:off x="1291973" y="3219386"/>
              <a:ext cx="17072" cy="25166"/>
            </a:xfrm>
            <a:custGeom>
              <a:avLst/>
              <a:gdLst/>
              <a:ahLst/>
              <a:cxnLst/>
              <a:rect l="l" t="t" r="r" b="b"/>
              <a:pathLst>
                <a:path w="502" h="740" extrusionOk="0">
                  <a:moveTo>
                    <a:pt x="111" y="0"/>
                  </a:moveTo>
                  <a:cubicBezTo>
                    <a:pt x="77" y="0"/>
                    <a:pt x="1" y="34"/>
                    <a:pt x="43" y="102"/>
                  </a:cubicBezTo>
                  <a:cubicBezTo>
                    <a:pt x="43" y="179"/>
                    <a:pt x="77" y="281"/>
                    <a:pt x="77" y="357"/>
                  </a:cubicBezTo>
                  <a:cubicBezTo>
                    <a:pt x="111" y="459"/>
                    <a:pt x="145" y="527"/>
                    <a:pt x="179" y="638"/>
                  </a:cubicBezTo>
                  <a:cubicBezTo>
                    <a:pt x="179" y="706"/>
                    <a:pt x="255" y="739"/>
                    <a:pt x="323" y="739"/>
                  </a:cubicBezTo>
                  <a:cubicBezTo>
                    <a:pt x="391" y="739"/>
                    <a:pt x="502" y="638"/>
                    <a:pt x="425" y="493"/>
                  </a:cubicBezTo>
                  <a:cubicBezTo>
                    <a:pt x="391" y="425"/>
                    <a:pt x="357" y="357"/>
                    <a:pt x="323" y="247"/>
                  </a:cubicBezTo>
                  <a:cubicBezTo>
                    <a:pt x="289" y="179"/>
                    <a:pt x="213" y="102"/>
                    <a:pt x="179" y="34"/>
                  </a:cubicBezTo>
                  <a:cubicBezTo>
                    <a:pt x="179" y="0"/>
                    <a:pt x="145" y="0"/>
                    <a:pt x="111" y="0"/>
                  </a:cubicBezTo>
                  <a:close/>
                </a:path>
              </a:pathLst>
            </a:custGeom>
            <a:solidFill>
              <a:schemeClr val="hlink"/>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1896" name="Google Shape;1896;p52"/>
            <p:cNvSpPr/>
            <p:nvPr/>
          </p:nvSpPr>
          <p:spPr>
            <a:xfrm>
              <a:off x="1309010" y="3274852"/>
              <a:ext cx="11903" cy="21697"/>
            </a:xfrm>
            <a:custGeom>
              <a:avLst/>
              <a:gdLst/>
              <a:ahLst/>
              <a:cxnLst/>
              <a:rect l="l" t="t" r="r" b="b"/>
              <a:pathLst>
                <a:path w="350" h="638" extrusionOk="0">
                  <a:moveTo>
                    <a:pt x="103" y="0"/>
                  </a:moveTo>
                  <a:lnTo>
                    <a:pt x="103" y="34"/>
                  </a:lnTo>
                  <a:cubicBezTo>
                    <a:pt x="69" y="68"/>
                    <a:pt x="35" y="102"/>
                    <a:pt x="35" y="136"/>
                  </a:cubicBezTo>
                  <a:cubicBezTo>
                    <a:pt x="1" y="213"/>
                    <a:pt x="1" y="247"/>
                    <a:pt x="1" y="315"/>
                  </a:cubicBezTo>
                  <a:cubicBezTo>
                    <a:pt x="1" y="459"/>
                    <a:pt x="1" y="561"/>
                    <a:pt x="137" y="638"/>
                  </a:cubicBezTo>
                  <a:lnTo>
                    <a:pt x="179" y="638"/>
                  </a:lnTo>
                  <a:cubicBezTo>
                    <a:pt x="247" y="638"/>
                    <a:pt x="315" y="595"/>
                    <a:pt x="315" y="527"/>
                  </a:cubicBezTo>
                  <a:cubicBezTo>
                    <a:pt x="349" y="425"/>
                    <a:pt x="281" y="349"/>
                    <a:pt x="247" y="247"/>
                  </a:cubicBezTo>
                  <a:cubicBezTo>
                    <a:pt x="213" y="170"/>
                    <a:pt x="179" y="102"/>
                    <a:pt x="137" y="34"/>
                  </a:cubicBezTo>
                  <a:cubicBezTo>
                    <a:pt x="137" y="0"/>
                    <a:pt x="137" y="0"/>
                    <a:pt x="103" y="0"/>
                  </a:cubicBezTo>
                  <a:close/>
                </a:path>
              </a:pathLst>
            </a:custGeom>
            <a:solidFill>
              <a:schemeClr val="hlink"/>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1897" name="Google Shape;1897;p52"/>
            <p:cNvSpPr/>
            <p:nvPr/>
          </p:nvSpPr>
          <p:spPr>
            <a:xfrm>
              <a:off x="1346283" y="3242205"/>
              <a:ext cx="16800" cy="32681"/>
            </a:xfrm>
            <a:custGeom>
              <a:avLst/>
              <a:gdLst/>
              <a:ahLst/>
              <a:cxnLst/>
              <a:rect l="l" t="t" r="r" b="b"/>
              <a:pathLst>
                <a:path w="494" h="961" extrusionOk="0">
                  <a:moveTo>
                    <a:pt x="103" y="1"/>
                  </a:moveTo>
                  <a:cubicBezTo>
                    <a:pt x="35" y="1"/>
                    <a:pt x="1" y="1"/>
                    <a:pt x="1" y="68"/>
                  </a:cubicBezTo>
                  <a:cubicBezTo>
                    <a:pt x="1" y="213"/>
                    <a:pt x="35" y="357"/>
                    <a:pt x="69" y="493"/>
                  </a:cubicBezTo>
                  <a:cubicBezTo>
                    <a:pt x="103" y="638"/>
                    <a:pt x="103" y="816"/>
                    <a:pt x="213" y="918"/>
                  </a:cubicBezTo>
                  <a:cubicBezTo>
                    <a:pt x="247" y="960"/>
                    <a:pt x="281" y="960"/>
                    <a:pt x="315" y="960"/>
                  </a:cubicBezTo>
                  <a:cubicBezTo>
                    <a:pt x="391" y="960"/>
                    <a:pt x="459" y="918"/>
                    <a:pt x="459" y="850"/>
                  </a:cubicBezTo>
                  <a:cubicBezTo>
                    <a:pt x="493" y="672"/>
                    <a:pt x="425" y="570"/>
                    <a:pt x="357" y="425"/>
                  </a:cubicBezTo>
                  <a:cubicBezTo>
                    <a:pt x="315" y="323"/>
                    <a:pt x="247" y="179"/>
                    <a:pt x="179" y="35"/>
                  </a:cubicBezTo>
                  <a:cubicBezTo>
                    <a:pt x="145" y="1"/>
                    <a:pt x="145" y="1"/>
                    <a:pt x="103" y="1"/>
                  </a:cubicBezTo>
                  <a:close/>
                </a:path>
              </a:pathLst>
            </a:custGeom>
            <a:solidFill>
              <a:schemeClr val="hlink"/>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1898" name="Google Shape;1898;p52"/>
            <p:cNvSpPr/>
            <p:nvPr/>
          </p:nvSpPr>
          <p:spPr>
            <a:xfrm>
              <a:off x="1370258" y="3328856"/>
              <a:ext cx="20541" cy="33837"/>
            </a:xfrm>
            <a:custGeom>
              <a:avLst/>
              <a:gdLst/>
              <a:ahLst/>
              <a:cxnLst/>
              <a:rect l="l" t="t" r="r" b="b"/>
              <a:pathLst>
                <a:path w="604" h="995" extrusionOk="0">
                  <a:moveTo>
                    <a:pt x="77" y="1"/>
                  </a:moveTo>
                  <a:cubicBezTo>
                    <a:pt x="35" y="1"/>
                    <a:pt x="1" y="69"/>
                    <a:pt x="1" y="111"/>
                  </a:cubicBezTo>
                  <a:cubicBezTo>
                    <a:pt x="179" y="392"/>
                    <a:pt x="179" y="749"/>
                    <a:pt x="391" y="961"/>
                  </a:cubicBezTo>
                  <a:cubicBezTo>
                    <a:pt x="425" y="995"/>
                    <a:pt x="425" y="995"/>
                    <a:pt x="459" y="995"/>
                  </a:cubicBezTo>
                  <a:cubicBezTo>
                    <a:pt x="502" y="995"/>
                    <a:pt x="570" y="961"/>
                    <a:pt x="570" y="884"/>
                  </a:cubicBezTo>
                  <a:cubicBezTo>
                    <a:pt x="604" y="536"/>
                    <a:pt x="289" y="324"/>
                    <a:pt x="145" y="35"/>
                  </a:cubicBezTo>
                  <a:cubicBezTo>
                    <a:pt x="111" y="1"/>
                    <a:pt x="111" y="1"/>
                    <a:pt x="77" y="1"/>
                  </a:cubicBezTo>
                  <a:close/>
                </a:path>
              </a:pathLst>
            </a:custGeom>
            <a:solidFill>
              <a:schemeClr val="hlink"/>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1899" name="Google Shape;1899;p52"/>
            <p:cNvSpPr/>
            <p:nvPr/>
          </p:nvSpPr>
          <p:spPr>
            <a:xfrm>
              <a:off x="1346283" y="3398776"/>
              <a:ext cx="12175" cy="27784"/>
            </a:xfrm>
            <a:custGeom>
              <a:avLst/>
              <a:gdLst/>
              <a:ahLst/>
              <a:cxnLst/>
              <a:rect l="l" t="t" r="r" b="b"/>
              <a:pathLst>
                <a:path w="358" h="817" extrusionOk="0">
                  <a:moveTo>
                    <a:pt x="69" y="1"/>
                  </a:moveTo>
                  <a:cubicBezTo>
                    <a:pt x="35" y="1"/>
                    <a:pt x="1" y="1"/>
                    <a:pt x="1" y="69"/>
                  </a:cubicBezTo>
                  <a:cubicBezTo>
                    <a:pt x="1" y="213"/>
                    <a:pt x="1" y="315"/>
                    <a:pt x="35" y="425"/>
                  </a:cubicBezTo>
                  <a:cubicBezTo>
                    <a:pt x="35" y="527"/>
                    <a:pt x="35" y="672"/>
                    <a:pt x="103" y="740"/>
                  </a:cubicBezTo>
                  <a:cubicBezTo>
                    <a:pt x="145" y="774"/>
                    <a:pt x="179" y="816"/>
                    <a:pt x="213" y="816"/>
                  </a:cubicBezTo>
                  <a:cubicBezTo>
                    <a:pt x="247" y="816"/>
                    <a:pt x="315" y="774"/>
                    <a:pt x="315" y="706"/>
                  </a:cubicBezTo>
                  <a:cubicBezTo>
                    <a:pt x="357" y="604"/>
                    <a:pt x="315" y="493"/>
                    <a:pt x="281" y="391"/>
                  </a:cubicBezTo>
                  <a:cubicBezTo>
                    <a:pt x="247" y="281"/>
                    <a:pt x="213" y="179"/>
                    <a:pt x="179" y="69"/>
                  </a:cubicBezTo>
                  <a:cubicBezTo>
                    <a:pt x="179" y="1"/>
                    <a:pt x="145" y="1"/>
                    <a:pt x="69" y="1"/>
                  </a:cubicBezTo>
                  <a:close/>
                </a:path>
              </a:pathLst>
            </a:custGeom>
            <a:solidFill>
              <a:schemeClr val="hlink"/>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1900" name="Google Shape;1900;p52"/>
            <p:cNvSpPr/>
            <p:nvPr/>
          </p:nvSpPr>
          <p:spPr>
            <a:xfrm>
              <a:off x="1311323" y="3440945"/>
              <a:ext cx="16800" cy="30097"/>
            </a:xfrm>
            <a:custGeom>
              <a:avLst/>
              <a:gdLst/>
              <a:ahLst/>
              <a:cxnLst/>
              <a:rect l="l" t="t" r="r" b="b"/>
              <a:pathLst>
                <a:path w="494" h="885" extrusionOk="0">
                  <a:moveTo>
                    <a:pt x="247" y="1"/>
                  </a:moveTo>
                  <a:cubicBezTo>
                    <a:pt x="179" y="1"/>
                    <a:pt x="145" y="35"/>
                    <a:pt x="145" y="103"/>
                  </a:cubicBezTo>
                  <a:cubicBezTo>
                    <a:pt x="111" y="315"/>
                    <a:pt x="1" y="672"/>
                    <a:pt x="145" y="850"/>
                  </a:cubicBezTo>
                  <a:cubicBezTo>
                    <a:pt x="179" y="884"/>
                    <a:pt x="213" y="884"/>
                    <a:pt x="247" y="884"/>
                  </a:cubicBezTo>
                  <a:cubicBezTo>
                    <a:pt x="281" y="884"/>
                    <a:pt x="281" y="884"/>
                    <a:pt x="323" y="850"/>
                  </a:cubicBezTo>
                  <a:cubicBezTo>
                    <a:pt x="493" y="672"/>
                    <a:pt x="357" y="315"/>
                    <a:pt x="323" y="103"/>
                  </a:cubicBezTo>
                  <a:cubicBezTo>
                    <a:pt x="323" y="35"/>
                    <a:pt x="281" y="1"/>
                    <a:pt x="247" y="1"/>
                  </a:cubicBezTo>
                  <a:close/>
                </a:path>
              </a:pathLst>
            </a:custGeom>
            <a:solidFill>
              <a:schemeClr val="hlink"/>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1901" name="Google Shape;1901;p52"/>
            <p:cNvSpPr/>
            <p:nvPr/>
          </p:nvSpPr>
          <p:spPr>
            <a:xfrm>
              <a:off x="1265685" y="3445570"/>
              <a:ext cx="10712" cy="21697"/>
            </a:xfrm>
            <a:custGeom>
              <a:avLst/>
              <a:gdLst/>
              <a:ahLst/>
              <a:cxnLst/>
              <a:rect l="l" t="t" r="r" b="b"/>
              <a:pathLst>
                <a:path w="315" h="638" extrusionOk="0">
                  <a:moveTo>
                    <a:pt x="213" y="1"/>
                  </a:moveTo>
                  <a:cubicBezTo>
                    <a:pt x="179" y="1"/>
                    <a:pt x="102" y="35"/>
                    <a:pt x="102" y="77"/>
                  </a:cubicBezTo>
                  <a:cubicBezTo>
                    <a:pt x="68" y="179"/>
                    <a:pt x="68" y="247"/>
                    <a:pt x="34" y="358"/>
                  </a:cubicBezTo>
                  <a:cubicBezTo>
                    <a:pt x="34" y="460"/>
                    <a:pt x="0" y="536"/>
                    <a:pt x="68" y="604"/>
                  </a:cubicBezTo>
                  <a:cubicBezTo>
                    <a:pt x="102" y="638"/>
                    <a:pt x="136" y="638"/>
                    <a:pt x="179" y="638"/>
                  </a:cubicBezTo>
                  <a:lnTo>
                    <a:pt x="247" y="638"/>
                  </a:lnTo>
                  <a:cubicBezTo>
                    <a:pt x="315" y="570"/>
                    <a:pt x="315" y="502"/>
                    <a:pt x="315" y="392"/>
                  </a:cubicBezTo>
                  <a:lnTo>
                    <a:pt x="315" y="111"/>
                  </a:lnTo>
                  <a:cubicBezTo>
                    <a:pt x="315" y="35"/>
                    <a:pt x="281" y="1"/>
                    <a:pt x="213" y="1"/>
                  </a:cubicBezTo>
                  <a:close/>
                </a:path>
              </a:pathLst>
            </a:custGeom>
            <a:solidFill>
              <a:schemeClr val="hlink"/>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1902" name="Google Shape;1902;p52"/>
            <p:cNvSpPr/>
            <p:nvPr/>
          </p:nvSpPr>
          <p:spPr>
            <a:xfrm>
              <a:off x="1221203" y="3456554"/>
              <a:ext cx="9556" cy="22853"/>
            </a:xfrm>
            <a:custGeom>
              <a:avLst/>
              <a:gdLst/>
              <a:ahLst/>
              <a:cxnLst/>
              <a:rect l="l" t="t" r="r" b="b"/>
              <a:pathLst>
                <a:path w="281" h="672" extrusionOk="0">
                  <a:moveTo>
                    <a:pt x="136" y="1"/>
                  </a:moveTo>
                  <a:cubicBezTo>
                    <a:pt x="102" y="1"/>
                    <a:pt x="68" y="35"/>
                    <a:pt x="68" y="103"/>
                  </a:cubicBezTo>
                  <a:cubicBezTo>
                    <a:pt x="34" y="213"/>
                    <a:pt x="34" y="349"/>
                    <a:pt x="0" y="459"/>
                  </a:cubicBezTo>
                  <a:cubicBezTo>
                    <a:pt x="0" y="527"/>
                    <a:pt x="0" y="604"/>
                    <a:pt x="34" y="604"/>
                  </a:cubicBezTo>
                  <a:cubicBezTo>
                    <a:pt x="34" y="638"/>
                    <a:pt x="68" y="638"/>
                    <a:pt x="68" y="638"/>
                  </a:cubicBezTo>
                  <a:cubicBezTo>
                    <a:pt x="102" y="672"/>
                    <a:pt x="102" y="672"/>
                    <a:pt x="136" y="672"/>
                  </a:cubicBezTo>
                  <a:cubicBezTo>
                    <a:pt x="170" y="672"/>
                    <a:pt x="213" y="672"/>
                    <a:pt x="247" y="638"/>
                  </a:cubicBezTo>
                  <a:lnTo>
                    <a:pt x="247" y="604"/>
                  </a:lnTo>
                  <a:cubicBezTo>
                    <a:pt x="281" y="604"/>
                    <a:pt x="281" y="527"/>
                    <a:pt x="281" y="459"/>
                  </a:cubicBezTo>
                  <a:cubicBezTo>
                    <a:pt x="281" y="349"/>
                    <a:pt x="247" y="213"/>
                    <a:pt x="247" y="103"/>
                  </a:cubicBezTo>
                  <a:cubicBezTo>
                    <a:pt x="213" y="35"/>
                    <a:pt x="170" y="1"/>
                    <a:pt x="136" y="1"/>
                  </a:cubicBezTo>
                  <a:close/>
                </a:path>
              </a:pathLst>
            </a:custGeom>
            <a:solidFill>
              <a:schemeClr val="hlink"/>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1903" name="Google Shape;1903;p52"/>
            <p:cNvSpPr/>
            <p:nvPr/>
          </p:nvSpPr>
          <p:spPr>
            <a:xfrm>
              <a:off x="1435246" y="3344466"/>
              <a:ext cx="17106" cy="25472"/>
            </a:xfrm>
            <a:custGeom>
              <a:avLst/>
              <a:gdLst/>
              <a:ahLst/>
              <a:cxnLst/>
              <a:rect l="l" t="t" r="r" b="b"/>
              <a:pathLst>
                <a:path w="503" h="749" extrusionOk="0">
                  <a:moveTo>
                    <a:pt x="145" y="1"/>
                  </a:moveTo>
                  <a:cubicBezTo>
                    <a:pt x="77" y="1"/>
                    <a:pt x="35" y="35"/>
                    <a:pt x="35" y="77"/>
                  </a:cubicBezTo>
                  <a:cubicBezTo>
                    <a:pt x="1" y="179"/>
                    <a:pt x="35" y="290"/>
                    <a:pt x="77" y="357"/>
                  </a:cubicBezTo>
                  <a:cubicBezTo>
                    <a:pt x="77" y="459"/>
                    <a:pt x="111" y="570"/>
                    <a:pt x="179" y="672"/>
                  </a:cubicBezTo>
                  <a:cubicBezTo>
                    <a:pt x="213" y="714"/>
                    <a:pt x="247" y="748"/>
                    <a:pt x="324" y="748"/>
                  </a:cubicBezTo>
                  <a:lnTo>
                    <a:pt x="358" y="748"/>
                  </a:lnTo>
                  <a:cubicBezTo>
                    <a:pt x="426" y="714"/>
                    <a:pt x="502" y="638"/>
                    <a:pt x="502" y="570"/>
                  </a:cubicBezTo>
                  <a:cubicBezTo>
                    <a:pt x="460" y="459"/>
                    <a:pt x="426" y="357"/>
                    <a:pt x="358" y="247"/>
                  </a:cubicBezTo>
                  <a:cubicBezTo>
                    <a:pt x="324" y="179"/>
                    <a:pt x="290" y="77"/>
                    <a:pt x="179" y="35"/>
                  </a:cubicBezTo>
                  <a:cubicBezTo>
                    <a:pt x="179" y="1"/>
                    <a:pt x="145" y="1"/>
                    <a:pt x="145" y="1"/>
                  </a:cubicBezTo>
                  <a:close/>
                </a:path>
              </a:pathLst>
            </a:custGeom>
            <a:solidFill>
              <a:schemeClr val="hlink"/>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1904" name="Google Shape;1904;p52"/>
            <p:cNvSpPr/>
            <p:nvPr/>
          </p:nvSpPr>
          <p:spPr>
            <a:xfrm>
              <a:off x="1406374" y="3284374"/>
              <a:ext cx="17072" cy="19384"/>
            </a:xfrm>
            <a:custGeom>
              <a:avLst/>
              <a:gdLst/>
              <a:ahLst/>
              <a:cxnLst/>
              <a:rect l="l" t="t" r="r" b="b"/>
              <a:pathLst>
                <a:path w="502" h="570" extrusionOk="0">
                  <a:moveTo>
                    <a:pt x="111" y="1"/>
                  </a:moveTo>
                  <a:cubicBezTo>
                    <a:pt x="77" y="1"/>
                    <a:pt x="0" y="69"/>
                    <a:pt x="34" y="103"/>
                  </a:cubicBezTo>
                  <a:cubicBezTo>
                    <a:pt x="34" y="213"/>
                    <a:pt x="111" y="281"/>
                    <a:pt x="145" y="358"/>
                  </a:cubicBezTo>
                  <a:cubicBezTo>
                    <a:pt x="179" y="426"/>
                    <a:pt x="247" y="493"/>
                    <a:pt x="323" y="527"/>
                  </a:cubicBezTo>
                  <a:cubicBezTo>
                    <a:pt x="357" y="527"/>
                    <a:pt x="357" y="570"/>
                    <a:pt x="391" y="570"/>
                  </a:cubicBezTo>
                  <a:cubicBezTo>
                    <a:pt x="459" y="570"/>
                    <a:pt x="502" y="493"/>
                    <a:pt x="502" y="426"/>
                  </a:cubicBezTo>
                  <a:cubicBezTo>
                    <a:pt x="459" y="315"/>
                    <a:pt x="391" y="247"/>
                    <a:pt x="357" y="179"/>
                  </a:cubicBezTo>
                  <a:cubicBezTo>
                    <a:pt x="289" y="103"/>
                    <a:pt x="247" y="35"/>
                    <a:pt x="145" y="1"/>
                  </a:cubicBezTo>
                  <a:close/>
                </a:path>
              </a:pathLst>
            </a:custGeom>
            <a:solidFill>
              <a:schemeClr val="hlink"/>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1905" name="Google Shape;1905;p52"/>
            <p:cNvSpPr/>
            <p:nvPr/>
          </p:nvSpPr>
          <p:spPr>
            <a:xfrm>
              <a:off x="1475137" y="3355450"/>
              <a:ext cx="24009" cy="22853"/>
            </a:xfrm>
            <a:custGeom>
              <a:avLst/>
              <a:gdLst/>
              <a:ahLst/>
              <a:cxnLst/>
              <a:rect l="l" t="t" r="r" b="b"/>
              <a:pathLst>
                <a:path w="706" h="672" extrusionOk="0">
                  <a:moveTo>
                    <a:pt x="136" y="1"/>
                  </a:moveTo>
                  <a:lnTo>
                    <a:pt x="102" y="1"/>
                  </a:lnTo>
                  <a:cubicBezTo>
                    <a:pt x="68" y="1"/>
                    <a:pt x="34" y="34"/>
                    <a:pt x="34" y="68"/>
                  </a:cubicBezTo>
                  <a:cubicBezTo>
                    <a:pt x="0" y="136"/>
                    <a:pt x="34" y="179"/>
                    <a:pt x="34" y="213"/>
                  </a:cubicBezTo>
                  <a:cubicBezTo>
                    <a:pt x="68" y="247"/>
                    <a:pt x="68" y="315"/>
                    <a:pt x="102" y="349"/>
                  </a:cubicBezTo>
                  <a:cubicBezTo>
                    <a:pt x="179" y="459"/>
                    <a:pt x="247" y="561"/>
                    <a:pt x="315" y="638"/>
                  </a:cubicBezTo>
                  <a:cubicBezTo>
                    <a:pt x="349" y="672"/>
                    <a:pt x="391" y="672"/>
                    <a:pt x="459" y="672"/>
                  </a:cubicBezTo>
                  <a:cubicBezTo>
                    <a:pt x="561" y="672"/>
                    <a:pt x="705" y="527"/>
                    <a:pt x="637" y="391"/>
                  </a:cubicBezTo>
                  <a:cubicBezTo>
                    <a:pt x="561" y="315"/>
                    <a:pt x="459" y="213"/>
                    <a:pt x="391" y="136"/>
                  </a:cubicBezTo>
                  <a:cubicBezTo>
                    <a:pt x="349" y="102"/>
                    <a:pt x="315" y="102"/>
                    <a:pt x="247" y="68"/>
                  </a:cubicBezTo>
                  <a:cubicBezTo>
                    <a:pt x="213" y="34"/>
                    <a:pt x="179" y="1"/>
                    <a:pt x="136" y="1"/>
                  </a:cubicBezTo>
                  <a:close/>
                </a:path>
              </a:pathLst>
            </a:custGeom>
            <a:solidFill>
              <a:schemeClr val="hlink"/>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1906" name="Google Shape;1906;p52"/>
            <p:cNvSpPr/>
            <p:nvPr/>
          </p:nvSpPr>
          <p:spPr>
            <a:xfrm>
              <a:off x="1462996" y="3287843"/>
              <a:ext cx="24009" cy="26628"/>
            </a:xfrm>
            <a:custGeom>
              <a:avLst/>
              <a:gdLst/>
              <a:ahLst/>
              <a:cxnLst/>
              <a:rect l="l" t="t" r="r" b="b"/>
              <a:pathLst>
                <a:path w="706" h="783" extrusionOk="0">
                  <a:moveTo>
                    <a:pt x="68" y="1"/>
                  </a:moveTo>
                  <a:cubicBezTo>
                    <a:pt x="34" y="1"/>
                    <a:pt x="0" y="77"/>
                    <a:pt x="34" y="145"/>
                  </a:cubicBezTo>
                  <a:cubicBezTo>
                    <a:pt x="68" y="256"/>
                    <a:pt x="179" y="357"/>
                    <a:pt x="213" y="468"/>
                  </a:cubicBezTo>
                  <a:cubicBezTo>
                    <a:pt x="281" y="570"/>
                    <a:pt x="323" y="748"/>
                    <a:pt x="459" y="782"/>
                  </a:cubicBezTo>
                  <a:lnTo>
                    <a:pt x="493" y="782"/>
                  </a:lnTo>
                  <a:cubicBezTo>
                    <a:pt x="536" y="782"/>
                    <a:pt x="604" y="748"/>
                    <a:pt x="638" y="714"/>
                  </a:cubicBezTo>
                  <a:cubicBezTo>
                    <a:pt x="706" y="570"/>
                    <a:pt x="570" y="391"/>
                    <a:pt x="459" y="290"/>
                  </a:cubicBezTo>
                  <a:cubicBezTo>
                    <a:pt x="357" y="179"/>
                    <a:pt x="247" y="77"/>
                    <a:pt x="111" y="43"/>
                  </a:cubicBezTo>
                  <a:cubicBezTo>
                    <a:pt x="111" y="1"/>
                    <a:pt x="111" y="1"/>
                    <a:pt x="68" y="1"/>
                  </a:cubicBezTo>
                  <a:close/>
                </a:path>
              </a:pathLst>
            </a:custGeom>
            <a:solidFill>
              <a:schemeClr val="hlink"/>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1907" name="Google Shape;1907;p52"/>
            <p:cNvSpPr/>
            <p:nvPr/>
          </p:nvSpPr>
          <p:spPr>
            <a:xfrm>
              <a:off x="1517306" y="3331169"/>
              <a:ext cx="25166" cy="20575"/>
            </a:xfrm>
            <a:custGeom>
              <a:avLst/>
              <a:gdLst/>
              <a:ahLst/>
              <a:cxnLst/>
              <a:rect l="l" t="t" r="r" b="b"/>
              <a:pathLst>
                <a:path w="740" h="605" extrusionOk="0">
                  <a:moveTo>
                    <a:pt x="68" y="1"/>
                  </a:moveTo>
                  <a:cubicBezTo>
                    <a:pt x="35" y="1"/>
                    <a:pt x="1" y="43"/>
                    <a:pt x="1" y="111"/>
                  </a:cubicBezTo>
                  <a:cubicBezTo>
                    <a:pt x="35" y="213"/>
                    <a:pt x="68" y="324"/>
                    <a:pt x="136" y="426"/>
                  </a:cubicBezTo>
                  <a:cubicBezTo>
                    <a:pt x="213" y="502"/>
                    <a:pt x="281" y="604"/>
                    <a:pt x="383" y="604"/>
                  </a:cubicBezTo>
                  <a:cubicBezTo>
                    <a:pt x="425" y="604"/>
                    <a:pt x="459" y="604"/>
                    <a:pt x="493" y="570"/>
                  </a:cubicBezTo>
                  <a:cubicBezTo>
                    <a:pt x="740" y="392"/>
                    <a:pt x="281" y="77"/>
                    <a:pt x="136" y="1"/>
                  </a:cubicBezTo>
                  <a:close/>
                </a:path>
              </a:pathLst>
            </a:custGeom>
            <a:solidFill>
              <a:schemeClr val="hlink"/>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1908" name="Google Shape;1908;p52"/>
            <p:cNvSpPr/>
            <p:nvPr/>
          </p:nvSpPr>
          <p:spPr>
            <a:xfrm>
              <a:off x="1543594" y="3298828"/>
              <a:ext cx="22853" cy="17956"/>
            </a:xfrm>
            <a:custGeom>
              <a:avLst/>
              <a:gdLst/>
              <a:ahLst/>
              <a:cxnLst/>
              <a:rect l="l" t="t" r="r" b="b"/>
              <a:pathLst>
                <a:path w="672" h="528" extrusionOk="0">
                  <a:moveTo>
                    <a:pt x="179" y="1"/>
                  </a:moveTo>
                  <a:cubicBezTo>
                    <a:pt x="77" y="1"/>
                    <a:pt x="1" y="68"/>
                    <a:pt x="77" y="145"/>
                  </a:cubicBezTo>
                  <a:cubicBezTo>
                    <a:pt x="111" y="213"/>
                    <a:pt x="145" y="247"/>
                    <a:pt x="179" y="315"/>
                  </a:cubicBezTo>
                  <a:cubicBezTo>
                    <a:pt x="247" y="391"/>
                    <a:pt x="289" y="493"/>
                    <a:pt x="391" y="527"/>
                  </a:cubicBezTo>
                  <a:lnTo>
                    <a:pt x="425" y="527"/>
                  </a:lnTo>
                  <a:cubicBezTo>
                    <a:pt x="502" y="527"/>
                    <a:pt x="570" y="493"/>
                    <a:pt x="570" y="425"/>
                  </a:cubicBezTo>
                  <a:cubicBezTo>
                    <a:pt x="672" y="213"/>
                    <a:pt x="357" y="1"/>
                    <a:pt x="179" y="1"/>
                  </a:cubicBezTo>
                  <a:close/>
                </a:path>
              </a:pathLst>
            </a:custGeom>
            <a:solidFill>
              <a:schemeClr val="hlink"/>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1909" name="Google Shape;1909;p52"/>
            <p:cNvSpPr/>
            <p:nvPr/>
          </p:nvSpPr>
          <p:spPr>
            <a:xfrm>
              <a:off x="1483503" y="3265024"/>
              <a:ext cx="24009" cy="21697"/>
            </a:xfrm>
            <a:custGeom>
              <a:avLst/>
              <a:gdLst/>
              <a:ahLst/>
              <a:cxnLst/>
              <a:rect l="l" t="t" r="r" b="b"/>
              <a:pathLst>
                <a:path w="706" h="638" extrusionOk="0">
                  <a:moveTo>
                    <a:pt x="145" y="1"/>
                  </a:moveTo>
                  <a:cubicBezTo>
                    <a:pt x="69" y="1"/>
                    <a:pt x="1" y="77"/>
                    <a:pt x="35" y="145"/>
                  </a:cubicBezTo>
                  <a:cubicBezTo>
                    <a:pt x="103" y="323"/>
                    <a:pt x="247" y="459"/>
                    <a:pt x="391" y="570"/>
                  </a:cubicBezTo>
                  <a:cubicBezTo>
                    <a:pt x="425" y="604"/>
                    <a:pt x="493" y="638"/>
                    <a:pt x="527" y="638"/>
                  </a:cubicBezTo>
                  <a:cubicBezTo>
                    <a:pt x="570" y="638"/>
                    <a:pt x="604" y="638"/>
                    <a:pt x="604" y="604"/>
                  </a:cubicBezTo>
                  <a:cubicBezTo>
                    <a:pt x="638" y="604"/>
                    <a:pt x="672" y="570"/>
                    <a:pt x="672" y="536"/>
                  </a:cubicBezTo>
                  <a:cubicBezTo>
                    <a:pt x="706" y="459"/>
                    <a:pt x="706" y="391"/>
                    <a:pt x="638" y="323"/>
                  </a:cubicBezTo>
                  <a:cubicBezTo>
                    <a:pt x="570" y="247"/>
                    <a:pt x="493" y="213"/>
                    <a:pt x="425" y="145"/>
                  </a:cubicBezTo>
                  <a:cubicBezTo>
                    <a:pt x="357" y="77"/>
                    <a:pt x="281" y="35"/>
                    <a:pt x="179" y="1"/>
                  </a:cubicBezTo>
                  <a:close/>
                </a:path>
              </a:pathLst>
            </a:custGeom>
            <a:solidFill>
              <a:schemeClr val="hlink"/>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1910" name="Google Shape;1910;p52"/>
            <p:cNvSpPr/>
            <p:nvPr/>
          </p:nvSpPr>
          <p:spPr>
            <a:xfrm>
              <a:off x="1527985" y="3220542"/>
              <a:ext cx="18228" cy="16800"/>
            </a:xfrm>
            <a:custGeom>
              <a:avLst/>
              <a:gdLst/>
              <a:ahLst/>
              <a:cxnLst/>
              <a:rect l="l" t="t" r="r" b="b"/>
              <a:pathLst>
                <a:path w="536" h="494" extrusionOk="0">
                  <a:moveTo>
                    <a:pt x="111" y="0"/>
                  </a:moveTo>
                  <a:cubicBezTo>
                    <a:pt x="69" y="0"/>
                    <a:pt x="1" y="34"/>
                    <a:pt x="35" y="111"/>
                  </a:cubicBezTo>
                  <a:cubicBezTo>
                    <a:pt x="111" y="213"/>
                    <a:pt x="145" y="357"/>
                    <a:pt x="247" y="459"/>
                  </a:cubicBezTo>
                  <a:cubicBezTo>
                    <a:pt x="281" y="459"/>
                    <a:pt x="324" y="493"/>
                    <a:pt x="358" y="493"/>
                  </a:cubicBezTo>
                  <a:cubicBezTo>
                    <a:pt x="392" y="493"/>
                    <a:pt x="426" y="493"/>
                    <a:pt x="460" y="459"/>
                  </a:cubicBezTo>
                  <a:cubicBezTo>
                    <a:pt x="494" y="425"/>
                    <a:pt x="536" y="357"/>
                    <a:pt x="494" y="281"/>
                  </a:cubicBezTo>
                  <a:cubicBezTo>
                    <a:pt x="426" y="179"/>
                    <a:pt x="281" y="111"/>
                    <a:pt x="179" y="0"/>
                  </a:cubicBezTo>
                  <a:close/>
                </a:path>
              </a:pathLst>
            </a:custGeom>
            <a:solidFill>
              <a:schemeClr val="hlink"/>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1911" name="Google Shape;1911;p52"/>
            <p:cNvSpPr/>
            <p:nvPr/>
          </p:nvSpPr>
          <p:spPr>
            <a:xfrm>
              <a:off x="1464153" y="3197723"/>
              <a:ext cx="22853" cy="20541"/>
            </a:xfrm>
            <a:custGeom>
              <a:avLst/>
              <a:gdLst/>
              <a:ahLst/>
              <a:cxnLst/>
              <a:rect l="l" t="t" r="r" b="b"/>
              <a:pathLst>
                <a:path w="672" h="604" extrusionOk="0">
                  <a:moveTo>
                    <a:pt x="111" y="0"/>
                  </a:moveTo>
                  <a:cubicBezTo>
                    <a:pt x="34" y="0"/>
                    <a:pt x="0" y="68"/>
                    <a:pt x="34" y="102"/>
                  </a:cubicBezTo>
                  <a:cubicBezTo>
                    <a:pt x="77" y="213"/>
                    <a:pt x="179" y="315"/>
                    <a:pt x="247" y="391"/>
                  </a:cubicBezTo>
                  <a:cubicBezTo>
                    <a:pt x="323" y="459"/>
                    <a:pt x="391" y="603"/>
                    <a:pt x="536" y="603"/>
                  </a:cubicBezTo>
                  <a:lnTo>
                    <a:pt x="536" y="603"/>
                  </a:lnTo>
                  <a:cubicBezTo>
                    <a:pt x="604" y="603"/>
                    <a:pt x="672" y="569"/>
                    <a:pt x="672" y="459"/>
                  </a:cubicBezTo>
                  <a:cubicBezTo>
                    <a:pt x="672" y="315"/>
                    <a:pt x="536" y="247"/>
                    <a:pt x="425" y="179"/>
                  </a:cubicBezTo>
                  <a:cubicBezTo>
                    <a:pt x="323" y="102"/>
                    <a:pt x="247" y="34"/>
                    <a:pt x="145" y="0"/>
                  </a:cubicBezTo>
                  <a:close/>
                </a:path>
              </a:pathLst>
            </a:custGeom>
            <a:solidFill>
              <a:schemeClr val="hlink"/>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1912" name="Google Shape;1912;p52"/>
            <p:cNvSpPr/>
            <p:nvPr/>
          </p:nvSpPr>
          <p:spPr>
            <a:xfrm>
              <a:off x="1477449" y="3149467"/>
              <a:ext cx="18228" cy="19384"/>
            </a:xfrm>
            <a:custGeom>
              <a:avLst/>
              <a:gdLst/>
              <a:ahLst/>
              <a:cxnLst/>
              <a:rect l="l" t="t" r="r" b="b"/>
              <a:pathLst>
                <a:path w="536" h="570" extrusionOk="0">
                  <a:moveTo>
                    <a:pt x="68" y="1"/>
                  </a:moveTo>
                  <a:cubicBezTo>
                    <a:pt x="34" y="1"/>
                    <a:pt x="0" y="35"/>
                    <a:pt x="0" y="77"/>
                  </a:cubicBezTo>
                  <a:cubicBezTo>
                    <a:pt x="34" y="179"/>
                    <a:pt x="111" y="290"/>
                    <a:pt x="179" y="357"/>
                  </a:cubicBezTo>
                  <a:cubicBezTo>
                    <a:pt x="213" y="459"/>
                    <a:pt x="281" y="570"/>
                    <a:pt x="391" y="570"/>
                  </a:cubicBezTo>
                  <a:lnTo>
                    <a:pt x="425" y="570"/>
                  </a:lnTo>
                  <a:cubicBezTo>
                    <a:pt x="459" y="570"/>
                    <a:pt x="535" y="536"/>
                    <a:pt x="535" y="502"/>
                  </a:cubicBezTo>
                  <a:cubicBezTo>
                    <a:pt x="535" y="391"/>
                    <a:pt x="535" y="357"/>
                    <a:pt x="493" y="290"/>
                  </a:cubicBezTo>
                  <a:cubicBezTo>
                    <a:pt x="459" y="247"/>
                    <a:pt x="391" y="213"/>
                    <a:pt x="357" y="179"/>
                  </a:cubicBezTo>
                  <a:cubicBezTo>
                    <a:pt x="281" y="111"/>
                    <a:pt x="179" y="35"/>
                    <a:pt x="111" y="1"/>
                  </a:cubicBezTo>
                  <a:close/>
                </a:path>
              </a:pathLst>
            </a:custGeom>
            <a:solidFill>
              <a:schemeClr val="hlink"/>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1913" name="Google Shape;1913;p52"/>
            <p:cNvSpPr/>
            <p:nvPr/>
          </p:nvSpPr>
          <p:spPr>
            <a:xfrm>
              <a:off x="1424568" y="3139945"/>
              <a:ext cx="20541" cy="20541"/>
            </a:xfrm>
            <a:custGeom>
              <a:avLst/>
              <a:gdLst/>
              <a:ahLst/>
              <a:cxnLst/>
              <a:rect l="l" t="t" r="r" b="b"/>
              <a:pathLst>
                <a:path w="604" h="604" extrusionOk="0">
                  <a:moveTo>
                    <a:pt x="103" y="0"/>
                  </a:moveTo>
                  <a:cubicBezTo>
                    <a:pt x="35" y="0"/>
                    <a:pt x="1" y="68"/>
                    <a:pt x="35" y="145"/>
                  </a:cubicBezTo>
                  <a:cubicBezTo>
                    <a:pt x="69" y="213"/>
                    <a:pt x="103" y="281"/>
                    <a:pt x="179" y="357"/>
                  </a:cubicBezTo>
                  <a:cubicBezTo>
                    <a:pt x="213" y="425"/>
                    <a:pt x="247" y="493"/>
                    <a:pt x="315" y="570"/>
                  </a:cubicBezTo>
                  <a:cubicBezTo>
                    <a:pt x="349" y="570"/>
                    <a:pt x="391" y="603"/>
                    <a:pt x="425" y="603"/>
                  </a:cubicBezTo>
                  <a:cubicBezTo>
                    <a:pt x="459" y="603"/>
                    <a:pt x="493" y="570"/>
                    <a:pt x="527" y="570"/>
                  </a:cubicBezTo>
                  <a:cubicBezTo>
                    <a:pt x="561" y="527"/>
                    <a:pt x="604" y="425"/>
                    <a:pt x="561" y="357"/>
                  </a:cubicBezTo>
                  <a:cubicBezTo>
                    <a:pt x="493" y="281"/>
                    <a:pt x="425" y="247"/>
                    <a:pt x="349" y="179"/>
                  </a:cubicBezTo>
                  <a:cubicBezTo>
                    <a:pt x="281" y="102"/>
                    <a:pt x="213" y="68"/>
                    <a:pt x="137" y="0"/>
                  </a:cubicBezTo>
                  <a:close/>
                </a:path>
              </a:pathLst>
            </a:custGeom>
            <a:solidFill>
              <a:schemeClr val="dk1"/>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1914" name="Google Shape;1914;p52"/>
            <p:cNvSpPr/>
            <p:nvPr/>
          </p:nvSpPr>
          <p:spPr>
            <a:xfrm>
              <a:off x="1405218" y="3087063"/>
              <a:ext cx="13331" cy="13059"/>
            </a:xfrm>
            <a:custGeom>
              <a:avLst/>
              <a:gdLst/>
              <a:ahLst/>
              <a:cxnLst/>
              <a:rect l="l" t="t" r="r" b="b"/>
              <a:pathLst>
                <a:path w="392" h="384" extrusionOk="0">
                  <a:moveTo>
                    <a:pt x="68" y="1"/>
                  </a:moveTo>
                  <a:cubicBezTo>
                    <a:pt x="34" y="1"/>
                    <a:pt x="1" y="35"/>
                    <a:pt x="34" y="69"/>
                  </a:cubicBezTo>
                  <a:cubicBezTo>
                    <a:pt x="34" y="137"/>
                    <a:pt x="68" y="171"/>
                    <a:pt x="111" y="247"/>
                  </a:cubicBezTo>
                  <a:cubicBezTo>
                    <a:pt x="111" y="315"/>
                    <a:pt x="179" y="349"/>
                    <a:pt x="213" y="383"/>
                  </a:cubicBezTo>
                  <a:lnTo>
                    <a:pt x="281" y="383"/>
                  </a:lnTo>
                  <a:lnTo>
                    <a:pt x="323" y="383"/>
                  </a:lnTo>
                  <a:cubicBezTo>
                    <a:pt x="357" y="383"/>
                    <a:pt x="357" y="349"/>
                    <a:pt x="391" y="315"/>
                  </a:cubicBezTo>
                  <a:cubicBezTo>
                    <a:pt x="391" y="281"/>
                    <a:pt x="391" y="247"/>
                    <a:pt x="357" y="213"/>
                  </a:cubicBezTo>
                  <a:cubicBezTo>
                    <a:pt x="281" y="137"/>
                    <a:pt x="179" y="103"/>
                    <a:pt x="111" y="1"/>
                  </a:cubicBezTo>
                  <a:close/>
                </a:path>
              </a:pathLst>
            </a:custGeom>
            <a:solidFill>
              <a:schemeClr val="hlink"/>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1915" name="Google Shape;1915;p52"/>
            <p:cNvSpPr/>
            <p:nvPr/>
          </p:nvSpPr>
          <p:spPr>
            <a:xfrm>
              <a:off x="1355805" y="3063972"/>
              <a:ext cx="21731" cy="23125"/>
            </a:xfrm>
            <a:custGeom>
              <a:avLst/>
              <a:gdLst/>
              <a:ahLst/>
              <a:cxnLst/>
              <a:rect l="l" t="t" r="r" b="b"/>
              <a:pathLst>
                <a:path w="639" h="680" extrusionOk="0">
                  <a:moveTo>
                    <a:pt x="145" y="0"/>
                  </a:moveTo>
                  <a:cubicBezTo>
                    <a:pt x="77" y="0"/>
                    <a:pt x="1" y="77"/>
                    <a:pt x="35" y="179"/>
                  </a:cubicBezTo>
                  <a:cubicBezTo>
                    <a:pt x="145" y="323"/>
                    <a:pt x="247" y="467"/>
                    <a:pt x="358" y="603"/>
                  </a:cubicBezTo>
                  <a:cubicBezTo>
                    <a:pt x="392" y="637"/>
                    <a:pt x="426" y="680"/>
                    <a:pt x="460" y="680"/>
                  </a:cubicBezTo>
                  <a:cubicBezTo>
                    <a:pt x="502" y="680"/>
                    <a:pt x="502" y="680"/>
                    <a:pt x="502" y="637"/>
                  </a:cubicBezTo>
                  <a:cubicBezTo>
                    <a:pt x="536" y="637"/>
                    <a:pt x="570" y="637"/>
                    <a:pt x="604" y="569"/>
                  </a:cubicBezTo>
                  <a:cubicBezTo>
                    <a:pt x="638" y="501"/>
                    <a:pt x="638" y="467"/>
                    <a:pt x="570" y="391"/>
                  </a:cubicBezTo>
                  <a:cubicBezTo>
                    <a:pt x="460" y="255"/>
                    <a:pt x="358" y="145"/>
                    <a:pt x="213" y="43"/>
                  </a:cubicBezTo>
                  <a:cubicBezTo>
                    <a:pt x="179" y="0"/>
                    <a:pt x="179" y="0"/>
                    <a:pt x="145" y="0"/>
                  </a:cubicBezTo>
                  <a:close/>
                </a:path>
              </a:pathLst>
            </a:custGeom>
            <a:solidFill>
              <a:schemeClr val="hlink"/>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1916" name="Google Shape;1916;p52"/>
            <p:cNvSpPr/>
            <p:nvPr/>
          </p:nvSpPr>
          <p:spPr>
            <a:xfrm>
              <a:off x="1098402" y="2462209"/>
              <a:ext cx="523511" cy="520043"/>
            </a:xfrm>
            <a:custGeom>
              <a:avLst/>
              <a:gdLst/>
              <a:ahLst/>
              <a:cxnLst/>
              <a:rect l="l" t="t" r="r" b="b"/>
              <a:pathLst>
                <a:path w="15394" h="15292" extrusionOk="0">
                  <a:moveTo>
                    <a:pt x="5557" y="0"/>
                  </a:moveTo>
                  <a:cubicBezTo>
                    <a:pt x="4104" y="0"/>
                    <a:pt x="2507" y="1062"/>
                    <a:pt x="1657" y="3330"/>
                  </a:cubicBezTo>
                  <a:cubicBezTo>
                    <a:pt x="1" y="7926"/>
                    <a:pt x="3467" y="15079"/>
                    <a:pt x="3569" y="15291"/>
                  </a:cubicBezTo>
                  <a:cubicBezTo>
                    <a:pt x="3569" y="15291"/>
                    <a:pt x="15394" y="12174"/>
                    <a:pt x="15215" y="6015"/>
                  </a:cubicBezTo>
                  <a:cubicBezTo>
                    <a:pt x="15147" y="3042"/>
                    <a:pt x="13593" y="2269"/>
                    <a:pt x="11996" y="2269"/>
                  </a:cubicBezTo>
                  <a:cubicBezTo>
                    <a:pt x="10263" y="2269"/>
                    <a:pt x="8419" y="3220"/>
                    <a:pt x="8419" y="3220"/>
                  </a:cubicBezTo>
                  <a:cubicBezTo>
                    <a:pt x="8317" y="1096"/>
                    <a:pt x="7009" y="0"/>
                    <a:pt x="5557" y="0"/>
                  </a:cubicBezTo>
                  <a:close/>
                </a:path>
              </a:pathLst>
            </a:custGeom>
            <a:solidFill>
              <a:schemeClr val="accent4"/>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1917" name="Google Shape;1917;p52"/>
            <p:cNvSpPr/>
            <p:nvPr/>
          </p:nvSpPr>
          <p:spPr>
            <a:xfrm>
              <a:off x="1183625" y="2567088"/>
              <a:ext cx="399860" cy="382788"/>
            </a:xfrm>
            <a:custGeom>
              <a:avLst/>
              <a:gdLst/>
              <a:ahLst/>
              <a:cxnLst/>
              <a:rect l="l" t="t" r="r" b="b"/>
              <a:pathLst>
                <a:path w="11758" h="11256" extrusionOk="0">
                  <a:moveTo>
                    <a:pt x="1666" y="0"/>
                  </a:moveTo>
                  <a:cubicBezTo>
                    <a:pt x="1632" y="0"/>
                    <a:pt x="1598" y="0"/>
                    <a:pt x="1564" y="34"/>
                  </a:cubicBezTo>
                  <a:cubicBezTo>
                    <a:pt x="1" y="561"/>
                    <a:pt x="749" y="9693"/>
                    <a:pt x="749" y="9693"/>
                  </a:cubicBezTo>
                  <a:lnTo>
                    <a:pt x="2872" y="11256"/>
                  </a:lnTo>
                  <a:cubicBezTo>
                    <a:pt x="2872" y="11256"/>
                    <a:pt x="11758" y="3678"/>
                    <a:pt x="10586" y="3109"/>
                  </a:cubicBezTo>
                  <a:cubicBezTo>
                    <a:pt x="10518" y="3075"/>
                    <a:pt x="10484" y="3075"/>
                    <a:pt x="10407" y="3075"/>
                  </a:cubicBezTo>
                  <a:cubicBezTo>
                    <a:pt x="8887" y="3075"/>
                    <a:pt x="2481" y="10364"/>
                    <a:pt x="2481" y="10364"/>
                  </a:cubicBezTo>
                  <a:lnTo>
                    <a:pt x="1564" y="9693"/>
                  </a:lnTo>
                  <a:cubicBezTo>
                    <a:pt x="1564" y="9693"/>
                    <a:pt x="3051" y="0"/>
                    <a:pt x="1666" y="0"/>
                  </a:cubicBezTo>
                  <a:close/>
                </a:path>
              </a:pathLst>
            </a:custGeom>
            <a:solidFill>
              <a:schemeClr val="lt1"/>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1918" name="Google Shape;1918;p52"/>
            <p:cNvSpPr/>
            <p:nvPr/>
          </p:nvSpPr>
          <p:spPr>
            <a:xfrm>
              <a:off x="1259631" y="2838910"/>
              <a:ext cx="14453" cy="31525"/>
            </a:xfrm>
            <a:custGeom>
              <a:avLst/>
              <a:gdLst/>
              <a:ahLst/>
              <a:cxnLst/>
              <a:rect l="l" t="t" r="r" b="b"/>
              <a:pathLst>
                <a:path w="425" h="927" extrusionOk="0">
                  <a:moveTo>
                    <a:pt x="280" y="1"/>
                  </a:moveTo>
                  <a:cubicBezTo>
                    <a:pt x="246" y="1"/>
                    <a:pt x="212" y="1"/>
                    <a:pt x="212" y="35"/>
                  </a:cubicBezTo>
                  <a:cubicBezTo>
                    <a:pt x="145" y="179"/>
                    <a:pt x="145" y="324"/>
                    <a:pt x="102" y="459"/>
                  </a:cubicBezTo>
                  <a:cubicBezTo>
                    <a:pt x="68" y="604"/>
                    <a:pt x="0" y="748"/>
                    <a:pt x="68" y="850"/>
                  </a:cubicBezTo>
                  <a:cubicBezTo>
                    <a:pt x="102" y="884"/>
                    <a:pt x="145" y="927"/>
                    <a:pt x="178" y="927"/>
                  </a:cubicBezTo>
                  <a:lnTo>
                    <a:pt x="212" y="927"/>
                  </a:lnTo>
                  <a:cubicBezTo>
                    <a:pt x="391" y="850"/>
                    <a:pt x="391" y="672"/>
                    <a:pt x="391" y="502"/>
                  </a:cubicBezTo>
                  <a:cubicBezTo>
                    <a:pt x="425" y="358"/>
                    <a:pt x="425" y="179"/>
                    <a:pt x="357" y="35"/>
                  </a:cubicBezTo>
                  <a:cubicBezTo>
                    <a:pt x="314" y="1"/>
                    <a:pt x="314" y="1"/>
                    <a:pt x="280" y="1"/>
                  </a:cubicBezTo>
                  <a:close/>
                </a:path>
              </a:pathLst>
            </a:custGeom>
            <a:solidFill>
              <a:schemeClr val="hlink"/>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1919" name="Google Shape;1919;p52"/>
            <p:cNvSpPr/>
            <p:nvPr/>
          </p:nvSpPr>
          <p:spPr>
            <a:xfrm>
              <a:off x="1309010" y="2812622"/>
              <a:ext cx="17956" cy="26322"/>
            </a:xfrm>
            <a:custGeom>
              <a:avLst/>
              <a:gdLst/>
              <a:ahLst/>
              <a:cxnLst/>
              <a:rect l="l" t="t" r="r" b="b"/>
              <a:pathLst>
                <a:path w="528" h="774" extrusionOk="0">
                  <a:moveTo>
                    <a:pt x="425" y="1"/>
                  </a:moveTo>
                  <a:cubicBezTo>
                    <a:pt x="425" y="1"/>
                    <a:pt x="391" y="1"/>
                    <a:pt x="349" y="35"/>
                  </a:cubicBezTo>
                  <a:cubicBezTo>
                    <a:pt x="315" y="69"/>
                    <a:pt x="315" y="103"/>
                    <a:pt x="281" y="171"/>
                  </a:cubicBezTo>
                  <a:cubicBezTo>
                    <a:pt x="247" y="247"/>
                    <a:pt x="213" y="281"/>
                    <a:pt x="179" y="349"/>
                  </a:cubicBezTo>
                  <a:cubicBezTo>
                    <a:pt x="103" y="425"/>
                    <a:pt x="69" y="459"/>
                    <a:pt x="35" y="527"/>
                  </a:cubicBezTo>
                  <a:cubicBezTo>
                    <a:pt x="1" y="561"/>
                    <a:pt x="1" y="638"/>
                    <a:pt x="1" y="706"/>
                  </a:cubicBezTo>
                  <a:cubicBezTo>
                    <a:pt x="1" y="740"/>
                    <a:pt x="35" y="774"/>
                    <a:pt x="69" y="774"/>
                  </a:cubicBezTo>
                  <a:cubicBezTo>
                    <a:pt x="247" y="774"/>
                    <a:pt x="349" y="638"/>
                    <a:pt x="425" y="493"/>
                  </a:cubicBezTo>
                  <a:cubicBezTo>
                    <a:pt x="459" y="383"/>
                    <a:pt x="527" y="213"/>
                    <a:pt x="493" y="69"/>
                  </a:cubicBezTo>
                  <a:cubicBezTo>
                    <a:pt x="493" y="35"/>
                    <a:pt x="459" y="1"/>
                    <a:pt x="425" y="1"/>
                  </a:cubicBezTo>
                  <a:close/>
                </a:path>
              </a:pathLst>
            </a:custGeom>
            <a:solidFill>
              <a:schemeClr val="hlink"/>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1920" name="Google Shape;1920;p52"/>
            <p:cNvSpPr/>
            <p:nvPr/>
          </p:nvSpPr>
          <p:spPr>
            <a:xfrm>
              <a:off x="1270310" y="2779975"/>
              <a:ext cx="17072" cy="26628"/>
            </a:xfrm>
            <a:custGeom>
              <a:avLst/>
              <a:gdLst/>
              <a:ahLst/>
              <a:cxnLst/>
              <a:rect l="l" t="t" r="r" b="b"/>
              <a:pathLst>
                <a:path w="502" h="783" extrusionOk="0">
                  <a:moveTo>
                    <a:pt x="357" y="1"/>
                  </a:moveTo>
                  <a:cubicBezTo>
                    <a:pt x="323" y="1"/>
                    <a:pt x="323" y="1"/>
                    <a:pt x="289" y="35"/>
                  </a:cubicBezTo>
                  <a:cubicBezTo>
                    <a:pt x="255" y="179"/>
                    <a:pt x="179" y="281"/>
                    <a:pt x="111" y="426"/>
                  </a:cubicBezTo>
                  <a:cubicBezTo>
                    <a:pt x="43" y="536"/>
                    <a:pt x="0" y="638"/>
                    <a:pt x="77" y="748"/>
                  </a:cubicBezTo>
                  <a:cubicBezTo>
                    <a:pt x="77" y="782"/>
                    <a:pt x="111" y="782"/>
                    <a:pt x="145" y="782"/>
                  </a:cubicBezTo>
                  <a:lnTo>
                    <a:pt x="179" y="782"/>
                  </a:lnTo>
                  <a:cubicBezTo>
                    <a:pt x="289" y="748"/>
                    <a:pt x="323" y="638"/>
                    <a:pt x="357" y="493"/>
                  </a:cubicBezTo>
                  <a:cubicBezTo>
                    <a:pt x="391" y="392"/>
                    <a:pt x="425" y="247"/>
                    <a:pt x="468" y="111"/>
                  </a:cubicBezTo>
                  <a:cubicBezTo>
                    <a:pt x="502" y="35"/>
                    <a:pt x="425" y="1"/>
                    <a:pt x="357" y="1"/>
                  </a:cubicBezTo>
                  <a:close/>
                </a:path>
              </a:pathLst>
            </a:custGeom>
            <a:solidFill>
              <a:schemeClr val="hlink"/>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1921" name="Google Shape;1921;p52"/>
            <p:cNvSpPr/>
            <p:nvPr/>
          </p:nvSpPr>
          <p:spPr>
            <a:xfrm>
              <a:off x="1309010" y="2743859"/>
              <a:ext cx="16800" cy="28940"/>
            </a:xfrm>
            <a:custGeom>
              <a:avLst/>
              <a:gdLst/>
              <a:ahLst/>
              <a:cxnLst/>
              <a:rect l="l" t="t" r="r" b="b"/>
              <a:pathLst>
                <a:path w="494" h="851" extrusionOk="0">
                  <a:moveTo>
                    <a:pt x="391" y="1"/>
                  </a:moveTo>
                  <a:cubicBezTo>
                    <a:pt x="349" y="1"/>
                    <a:pt x="315" y="1"/>
                    <a:pt x="315" y="35"/>
                  </a:cubicBezTo>
                  <a:cubicBezTo>
                    <a:pt x="213" y="179"/>
                    <a:pt x="179" y="281"/>
                    <a:pt x="103" y="426"/>
                  </a:cubicBezTo>
                  <a:cubicBezTo>
                    <a:pt x="35" y="536"/>
                    <a:pt x="1" y="672"/>
                    <a:pt x="69" y="782"/>
                  </a:cubicBezTo>
                  <a:cubicBezTo>
                    <a:pt x="103" y="816"/>
                    <a:pt x="137" y="850"/>
                    <a:pt x="179" y="850"/>
                  </a:cubicBezTo>
                  <a:cubicBezTo>
                    <a:pt x="179" y="850"/>
                    <a:pt x="213" y="850"/>
                    <a:pt x="247" y="816"/>
                  </a:cubicBezTo>
                  <a:cubicBezTo>
                    <a:pt x="349" y="782"/>
                    <a:pt x="391" y="638"/>
                    <a:pt x="425" y="494"/>
                  </a:cubicBezTo>
                  <a:cubicBezTo>
                    <a:pt x="459" y="358"/>
                    <a:pt x="493" y="247"/>
                    <a:pt x="493" y="69"/>
                  </a:cubicBezTo>
                  <a:cubicBezTo>
                    <a:pt x="493" y="35"/>
                    <a:pt x="425" y="1"/>
                    <a:pt x="391" y="1"/>
                  </a:cubicBezTo>
                  <a:close/>
                </a:path>
              </a:pathLst>
            </a:custGeom>
            <a:solidFill>
              <a:schemeClr val="hlink"/>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1922" name="Google Shape;1922;p52"/>
            <p:cNvSpPr/>
            <p:nvPr/>
          </p:nvSpPr>
          <p:spPr>
            <a:xfrm>
              <a:off x="1339073" y="2740390"/>
              <a:ext cx="17922" cy="31253"/>
            </a:xfrm>
            <a:custGeom>
              <a:avLst/>
              <a:gdLst/>
              <a:ahLst/>
              <a:cxnLst/>
              <a:rect l="l" t="t" r="r" b="b"/>
              <a:pathLst>
                <a:path w="527" h="919" extrusionOk="0">
                  <a:moveTo>
                    <a:pt x="425" y="1"/>
                  </a:moveTo>
                  <a:cubicBezTo>
                    <a:pt x="357" y="1"/>
                    <a:pt x="315" y="35"/>
                    <a:pt x="315" y="69"/>
                  </a:cubicBezTo>
                  <a:cubicBezTo>
                    <a:pt x="281" y="247"/>
                    <a:pt x="179" y="426"/>
                    <a:pt x="102" y="562"/>
                  </a:cubicBezTo>
                  <a:cubicBezTo>
                    <a:pt x="68" y="672"/>
                    <a:pt x="0" y="850"/>
                    <a:pt x="145" y="884"/>
                  </a:cubicBezTo>
                  <a:lnTo>
                    <a:pt x="179" y="918"/>
                  </a:lnTo>
                  <a:cubicBezTo>
                    <a:pt x="315" y="918"/>
                    <a:pt x="391" y="706"/>
                    <a:pt x="425" y="638"/>
                  </a:cubicBezTo>
                  <a:cubicBezTo>
                    <a:pt x="493" y="460"/>
                    <a:pt x="527" y="281"/>
                    <a:pt x="527" y="103"/>
                  </a:cubicBezTo>
                  <a:cubicBezTo>
                    <a:pt x="527" y="35"/>
                    <a:pt x="459" y="1"/>
                    <a:pt x="425" y="1"/>
                  </a:cubicBezTo>
                  <a:close/>
                </a:path>
              </a:pathLst>
            </a:custGeom>
            <a:solidFill>
              <a:schemeClr val="hlink"/>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1923" name="Google Shape;1923;p52"/>
            <p:cNvSpPr/>
            <p:nvPr/>
          </p:nvSpPr>
          <p:spPr>
            <a:xfrm>
              <a:off x="1378624" y="2733181"/>
              <a:ext cx="20575" cy="27478"/>
            </a:xfrm>
            <a:custGeom>
              <a:avLst/>
              <a:gdLst/>
              <a:ahLst/>
              <a:cxnLst/>
              <a:rect l="l" t="t" r="r" b="b"/>
              <a:pathLst>
                <a:path w="605" h="808" extrusionOk="0">
                  <a:moveTo>
                    <a:pt x="536" y="1"/>
                  </a:moveTo>
                  <a:cubicBezTo>
                    <a:pt x="502" y="1"/>
                    <a:pt x="426" y="35"/>
                    <a:pt x="426" y="69"/>
                  </a:cubicBezTo>
                  <a:cubicBezTo>
                    <a:pt x="392" y="171"/>
                    <a:pt x="324" y="315"/>
                    <a:pt x="256" y="383"/>
                  </a:cubicBezTo>
                  <a:cubicBezTo>
                    <a:pt x="145" y="493"/>
                    <a:pt x="43" y="527"/>
                    <a:pt x="43" y="672"/>
                  </a:cubicBezTo>
                  <a:cubicBezTo>
                    <a:pt x="1" y="740"/>
                    <a:pt x="77" y="774"/>
                    <a:pt x="111" y="808"/>
                  </a:cubicBezTo>
                  <a:lnTo>
                    <a:pt x="179" y="808"/>
                  </a:lnTo>
                  <a:cubicBezTo>
                    <a:pt x="324" y="808"/>
                    <a:pt x="468" y="638"/>
                    <a:pt x="536" y="527"/>
                  </a:cubicBezTo>
                  <a:cubicBezTo>
                    <a:pt x="604" y="383"/>
                    <a:pt x="604" y="247"/>
                    <a:pt x="604" y="69"/>
                  </a:cubicBezTo>
                  <a:cubicBezTo>
                    <a:pt x="604" y="35"/>
                    <a:pt x="570" y="1"/>
                    <a:pt x="536" y="1"/>
                  </a:cubicBezTo>
                  <a:close/>
                </a:path>
              </a:pathLst>
            </a:custGeom>
            <a:solidFill>
              <a:schemeClr val="hlink"/>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1924" name="Google Shape;1924;p52"/>
            <p:cNvSpPr/>
            <p:nvPr/>
          </p:nvSpPr>
          <p:spPr>
            <a:xfrm>
              <a:off x="1364205" y="2684924"/>
              <a:ext cx="17072" cy="28940"/>
            </a:xfrm>
            <a:custGeom>
              <a:avLst/>
              <a:gdLst/>
              <a:ahLst/>
              <a:cxnLst/>
              <a:rect l="l" t="t" r="r" b="b"/>
              <a:pathLst>
                <a:path w="502" h="851" extrusionOk="0">
                  <a:moveTo>
                    <a:pt x="391" y="1"/>
                  </a:moveTo>
                  <a:cubicBezTo>
                    <a:pt x="357" y="1"/>
                    <a:pt x="323" y="1"/>
                    <a:pt x="323" y="35"/>
                  </a:cubicBezTo>
                  <a:cubicBezTo>
                    <a:pt x="255" y="281"/>
                    <a:pt x="77" y="494"/>
                    <a:pt x="0" y="740"/>
                  </a:cubicBezTo>
                  <a:cubicBezTo>
                    <a:pt x="0" y="782"/>
                    <a:pt x="43" y="850"/>
                    <a:pt x="111" y="850"/>
                  </a:cubicBezTo>
                  <a:lnTo>
                    <a:pt x="145" y="850"/>
                  </a:lnTo>
                  <a:cubicBezTo>
                    <a:pt x="425" y="672"/>
                    <a:pt x="467" y="358"/>
                    <a:pt x="501" y="69"/>
                  </a:cubicBezTo>
                  <a:cubicBezTo>
                    <a:pt x="501" y="1"/>
                    <a:pt x="467" y="1"/>
                    <a:pt x="391" y="1"/>
                  </a:cubicBezTo>
                  <a:close/>
                </a:path>
              </a:pathLst>
            </a:custGeom>
            <a:solidFill>
              <a:schemeClr val="hlink"/>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1925" name="Google Shape;1925;p52"/>
            <p:cNvSpPr/>
            <p:nvPr/>
          </p:nvSpPr>
          <p:spPr>
            <a:xfrm>
              <a:off x="1311323" y="2671661"/>
              <a:ext cx="13331" cy="27750"/>
            </a:xfrm>
            <a:custGeom>
              <a:avLst/>
              <a:gdLst/>
              <a:ahLst/>
              <a:cxnLst/>
              <a:rect l="l" t="t" r="r" b="b"/>
              <a:pathLst>
                <a:path w="392" h="816" extrusionOk="0">
                  <a:moveTo>
                    <a:pt x="323" y="0"/>
                  </a:moveTo>
                  <a:cubicBezTo>
                    <a:pt x="281" y="0"/>
                    <a:pt x="247" y="34"/>
                    <a:pt x="247" y="68"/>
                  </a:cubicBezTo>
                  <a:cubicBezTo>
                    <a:pt x="213" y="323"/>
                    <a:pt x="1" y="493"/>
                    <a:pt x="1" y="748"/>
                  </a:cubicBezTo>
                  <a:cubicBezTo>
                    <a:pt x="1" y="782"/>
                    <a:pt x="35" y="816"/>
                    <a:pt x="111" y="816"/>
                  </a:cubicBezTo>
                  <a:lnTo>
                    <a:pt x="111" y="816"/>
                  </a:lnTo>
                  <a:cubicBezTo>
                    <a:pt x="391" y="705"/>
                    <a:pt x="391" y="323"/>
                    <a:pt x="391" y="68"/>
                  </a:cubicBezTo>
                  <a:cubicBezTo>
                    <a:pt x="391" y="34"/>
                    <a:pt x="357" y="0"/>
                    <a:pt x="323" y="0"/>
                  </a:cubicBezTo>
                  <a:close/>
                </a:path>
              </a:pathLst>
            </a:custGeom>
            <a:solidFill>
              <a:schemeClr val="hlink"/>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1926" name="Google Shape;1926;p52"/>
            <p:cNvSpPr/>
            <p:nvPr/>
          </p:nvSpPr>
          <p:spPr>
            <a:xfrm>
              <a:off x="1287348" y="2646530"/>
              <a:ext cx="10712" cy="26322"/>
            </a:xfrm>
            <a:custGeom>
              <a:avLst/>
              <a:gdLst/>
              <a:ahLst/>
              <a:cxnLst/>
              <a:rect l="l" t="t" r="r" b="b"/>
              <a:pathLst>
                <a:path w="315" h="774" extrusionOk="0">
                  <a:moveTo>
                    <a:pt x="137" y="0"/>
                  </a:moveTo>
                  <a:cubicBezTo>
                    <a:pt x="103" y="0"/>
                    <a:pt x="69" y="34"/>
                    <a:pt x="69" y="102"/>
                  </a:cubicBezTo>
                  <a:cubicBezTo>
                    <a:pt x="69" y="213"/>
                    <a:pt x="35" y="314"/>
                    <a:pt x="35" y="459"/>
                  </a:cubicBezTo>
                  <a:cubicBezTo>
                    <a:pt x="35" y="527"/>
                    <a:pt x="1" y="637"/>
                    <a:pt x="35" y="739"/>
                  </a:cubicBezTo>
                  <a:cubicBezTo>
                    <a:pt x="35" y="773"/>
                    <a:pt x="69" y="773"/>
                    <a:pt x="103" y="773"/>
                  </a:cubicBezTo>
                  <a:lnTo>
                    <a:pt x="179" y="773"/>
                  </a:lnTo>
                  <a:cubicBezTo>
                    <a:pt x="315" y="561"/>
                    <a:pt x="247" y="280"/>
                    <a:pt x="213" y="68"/>
                  </a:cubicBezTo>
                  <a:cubicBezTo>
                    <a:pt x="213" y="34"/>
                    <a:pt x="179" y="0"/>
                    <a:pt x="137" y="0"/>
                  </a:cubicBezTo>
                  <a:close/>
                </a:path>
              </a:pathLst>
            </a:custGeom>
            <a:solidFill>
              <a:schemeClr val="hlink"/>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1927" name="Google Shape;1927;p52"/>
            <p:cNvSpPr/>
            <p:nvPr/>
          </p:nvSpPr>
          <p:spPr>
            <a:xfrm>
              <a:off x="1328089" y="2600586"/>
              <a:ext cx="13331" cy="25472"/>
            </a:xfrm>
            <a:custGeom>
              <a:avLst/>
              <a:gdLst/>
              <a:ahLst/>
              <a:cxnLst/>
              <a:rect l="l" t="t" r="r" b="b"/>
              <a:pathLst>
                <a:path w="392" h="749" extrusionOk="0">
                  <a:moveTo>
                    <a:pt x="255" y="0"/>
                  </a:moveTo>
                  <a:cubicBezTo>
                    <a:pt x="213" y="0"/>
                    <a:pt x="179" y="34"/>
                    <a:pt x="179" y="77"/>
                  </a:cubicBezTo>
                  <a:cubicBezTo>
                    <a:pt x="145" y="179"/>
                    <a:pt x="111" y="247"/>
                    <a:pt x="77" y="357"/>
                  </a:cubicBezTo>
                  <a:cubicBezTo>
                    <a:pt x="77" y="459"/>
                    <a:pt x="0" y="570"/>
                    <a:pt x="77" y="672"/>
                  </a:cubicBezTo>
                  <a:cubicBezTo>
                    <a:pt x="111" y="714"/>
                    <a:pt x="179" y="748"/>
                    <a:pt x="213" y="748"/>
                  </a:cubicBezTo>
                  <a:lnTo>
                    <a:pt x="289" y="748"/>
                  </a:lnTo>
                  <a:cubicBezTo>
                    <a:pt x="391" y="638"/>
                    <a:pt x="391" y="536"/>
                    <a:pt x="391" y="391"/>
                  </a:cubicBezTo>
                  <a:cubicBezTo>
                    <a:pt x="391" y="247"/>
                    <a:pt x="357" y="145"/>
                    <a:pt x="289" y="34"/>
                  </a:cubicBezTo>
                  <a:close/>
                </a:path>
              </a:pathLst>
            </a:custGeom>
            <a:solidFill>
              <a:schemeClr val="hlink"/>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1928" name="Google Shape;1928;p52"/>
            <p:cNvSpPr/>
            <p:nvPr/>
          </p:nvSpPr>
          <p:spPr>
            <a:xfrm>
              <a:off x="1335298" y="2554948"/>
              <a:ext cx="12175" cy="20541"/>
            </a:xfrm>
            <a:custGeom>
              <a:avLst/>
              <a:gdLst/>
              <a:ahLst/>
              <a:cxnLst/>
              <a:rect l="l" t="t" r="r" b="b"/>
              <a:pathLst>
                <a:path w="358" h="604" extrusionOk="0">
                  <a:moveTo>
                    <a:pt x="145" y="0"/>
                  </a:moveTo>
                  <a:cubicBezTo>
                    <a:pt x="145" y="0"/>
                    <a:pt x="145" y="34"/>
                    <a:pt x="111" y="34"/>
                  </a:cubicBezTo>
                  <a:cubicBezTo>
                    <a:pt x="77" y="102"/>
                    <a:pt x="77" y="213"/>
                    <a:pt x="77" y="281"/>
                  </a:cubicBezTo>
                  <a:cubicBezTo>
                    <a:pt x="43" y="391"/>
                    <a:pt x="1" y="493"/>
                    <a:pt x="111" y="569"/>
                  </a:cubicBezTo>
                  <a:cubicBezTo>
                    <a:pt x="111" y="603"/>
                    <a:pt x="145" y="603"/>
                    <a:pt x="179" y="603"/>
                  </a:cubicBezTo>
                  <a:lnTo>
                    <a:pt x="213" y="603"/>
                  </a:lnTo>
                  <a:cubicBezTo>
                    <a:pt x="358" y="527"/>
                    <a:pt x="324" y="391"/>
                    <a:pt x="324" y="281"/>
                  </a:cubicBezTo>
                  <a:cubicBezTo>
                    <a:pt x="290" y="179"/>
                    <a:pt x="256" y="68"/>
                    <a:pt x="179" y="34"/>
                  </a:cubicBezTo>
                  <a:cubicBezTo>
                    <a:pt x="179" y="0"/>
                    <a:pt x="145" y="0"/>
                    <a:pt x="145" y="0"/>
                  </a:cubicBezTo>
                  <a:close/>
                </a:path>
              </a:pathLst>
            </a:custGeom>
            <a:solidFill>
              <a:schemeClr val="hlink"/>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1929" name="Google Shape;1929;p52"/>
            <p:cNvSpPr/>
            <p:nvPr/>
          </p:nvSpPr>
          <p:spPr>
            <a:xfrm>
              <a:off x="1293435" y="2557260"/>
              <a:ext cx="10712" cy="30063"/>
            </a:xfrm>
            <a:custGeom>
              <a:avLst/>
              <a:gdLst/>
              <a:ahLst/>
              <a:cxnLst/>
              <a:rect l="l" t="t" r="r" b="b"/>
              <a:pathLst>
                <a:path w="315" h="884" extrusionOk="0">
                  <a:moveTo>
                    <a:pt x="136" y="0"/>
                  </a:moveTo>
                  <a:cubicBezTo>
                    <a:pt x="136" y="0"/>
                    <a:pt x="102" y="0"/>
                    <a:pt x="68" y="77"/>
                  </a:cubicBezTo>
                  <a:cubicBezTo>
                    <a:pt x="68" y="213"/>
                    <a:pt x="34" y="357"/>
                    <a:pt x="34" y="501"/>
                  </a:cubicBezTo>
                  <a:cubicBezTo>
                    <a:pt x="0" y="637"/>
                    <a:pt x="0" y="748"/>
                    <a:pt x="68" y="850"/>
                  </a:cubicBezTo>
                  <a:cubicBezTo>
                    <a:pt x="102" y="884"/>
                    <a:pt x="136" y="884"/>
                    <a:pt x="136" y="884"/>
                  </a:cubicBezTo>
                  <a:cubicBezTo>
                    <a:pt x="170" y="884"/>
                    <a:pt x="212" y="884"/>
                    <a:pt x="246" y="850"/>
                  </a:cubicBezTo>
                  <a:cubicBezTo>
                    <a:pt x="314" y="748"/>
                    <a:pt x="314" y="637"/>
                    <a:pt x="280" y="501"/>
                  </a:cubicBezTo>
                  <a:cubicBezTo>
                    <a:pt x="280" y="357"/>
                    <a:pt x="246" y="213"/>
                    <a:pt x="212" y="77"/>
                  </a:cubicBezTo>
                  <a:cubicBezTo>
                    <a:pt x="212" y="0"/>
                    <a:pt x="170" y="0"/>
                    <a:pt x="136" y="0"/>
                  </a:cubicBezTo>
                  <a:close/>
                </a:path>
              </a:pathLst>
            </a:custGeom>
            <a:solidFill>
              <a:schemeClr val="hlink"/>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1930" name="Google Shape;1930;p52"/>
            <p:cNvSpPr/>
            <p:nvPr/>
          </p:nvSpPr>
          <p:spPr>
            <a:xfrm>
              <a:off x="1296870" y="2498325"/>
              <a:ext cx="12175" cy="24009"/>
            </a:xfrm>
            <a:custGeom>
              <a:avLst/>
              <a:gdLst/>
              <a:ahLst/>
              <a:cxnLst/>
              <a:rect l="l" t="t" r="r" b="b"/>
              <a:pathLst>
                <a:path w="358" h="706" extrusionOk="0">
                  <a:moveTo>
                    <a:pt x="145" y="0"/>
                  </a:moveTo>
                  <a:cubicBezTo>
                    <a:pt x="111" y="0"/>
                    <a:pt x="69" y="34"/>
                    <a:pt x="69" y="34"/>
                  </a:cubicBezTo>
                  <a:cubicBezTo>
                    <a:pt x="35" y="111"/>
                    <a:pt x="35" y="213"/>
                    <a:pt x="35" y="281"/>
                  </a:cubicBezTo>
                  <a:cubicBezTo>
                    <a:pt x="35" y="391"/>
                    <a:pt x="1" y="493"/>
                    <a:pt x="35" y="603"/>
                  </a:cubicBezTo>
                  <a:cubicBezTo>
                    <a:pt x="35" y="671"/>
                    <a:pt x="111" y="705"/>
                    <a:pt x="145" y="705"/>
                  </a:cubicBezTo>
                  <a:cubicBezTo>
                    <a:pt x="213" y="705"/>
                    <a:pt x="281" y="671"/>
                    <a:pt x="324" y="603"/>
                  </a:cubicBezTo>
                  <a:cubicBezTo>
                    <a:pt x="358" y="493"/>
                    <a:pt x="324" y="357"/>
                    <a:pt x="281" y="247"/>
                  </a:cubicBezTo>
                  <a:cubicBezTo>
                    <a:pt x="281" y="179"/>
                    <a:pt x="247" y="68"/>
                    <a:pt x="179" y="34"/>
                  </a:cubicBezTo>
                  <a:close/>
                </a:path>
              </a:pathLst>
            </a:custGeom>
            <a:solidFill>
              <a:schemeClr val="hlink"/>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1931" name="Google Shape;1931;p52"/>
            <p:cNvSpPr/>
            <p:nvPr/>
          </p:nvSpPr>
          <p:spPr>
            <a:xfrm>
              <a:off x="1259631" y="2506691"/>
              <a:ext cx="13297" cy="32681"/>
            </a:xfrm>
            <a:custGeom>
              <a:avLst/>
              <a:gdLst/>
              <a:ahLst/>
              <a:cxnLst/>
              <a:rect l="l" t="t" r="r" b="b"/>
              <a:pathLst>
                <a:path w="391" h="961" extrusionOk="0">
                  <a:moveTo>
                    <a:pt x="212" y="1"/>
                  </a:moveTo>
                  <a:cubicBezTo>
                    <a:pt x="178" y="1"/>
                    <a:pt x="145" y="35"/>
                    <a:pt x="102" y="77"/>
                  </a:cubicBezTo>
                  <a:cubicBezTo>
                    <a:pt x="68" y="323"/>
                    <a:pt x="34" y="570"/>
                    <a:pt x="34" y="816"/>
                  </a:cubicBezTo>
                  <a:cubicBezTo>
                    <a:pt x="0" y="927"/>
                    <a:pt x="102" y="961"/>
                    <a:pt x="212" y="961"/>
                  </a:cubicBezTo>
                  <a:cubicBezTo>
                    <a:pt x="280" y="961"/>
                    <a:pt x="391" y="927"/>
                    <a:pt x="357" y="816"/>
                  </a:cubicBezTo>
                  <a:cubicBezTo>
                    <a:pt x="357" y="570"/>
                    <a:pt x="314" y="323"/>
                    <a:pt x="280" y="77"/>
                  </a:cubicBezTo>
                  <a:cubicBezTo>
                    <a:pt x="280" y="35"/>
                    <a:pt x="246" y="1"/>
                    <a:pt x="212" y="1"/>
                  </a:cubicBezTo>
                  <a:close/>
                </a:path>
              </a:pathLst>
            </a:custGeom>
            <a:solidFill>
              <a:schemeClr val="hlink"/>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1932" name="Google Shape;1932;p52"/>
            <p:cNvSpPr/>
            <p:nvPr/>
          </p:nvSpPr>
          <p:spPr>
            <a:xfrm>
              <a:off x="1206750" y="2522300"/>
              <a:ext cx="11869" cy="21697"/>
            </a:xfrm>
            <a:custGeom>
              <a:avLst/>
              <a:gdLst/>
              <a:ahLst/>
              <a:cxnLst/>
              <a:rect l="l" t="t" r="r" b="b"/>
              <a:pathLst>
                <a:path w="349" h="638" extrusionOk="0">
                  <a:moveTo>
                    <a:pt x="170" y="0"/>
                  </a:moveTo>
                  <a:cubicBezTo>
                    <a:pt x="136" y="0"/>
                    <a:pt x="102" y="43"/>
                    <a:pt x="102" y="77"/>
                  </a:cubicBezTo>
                  <a:cubicBezTo>
                    <a:pt x="102" y="145"/>
                    <a:pt x="69" y="213"/>
                    <a:pt x="35" y="289"/>
                  </a:cubicBezTo>
                  <a:cubicBezTo>
                    <a:pt x="35" y="391"/>
                    <a:pt x="1" y="468"/>
                    <a:pt x="35" y="536"/>
                  </a:cubicBezTo>
                  <a:cubicBezTo>
                    <a:pt x="69" y="604"/>
                    <a:pt x="102" y="637"/>
                    <a:pt x="136" y="637"/>
                  </a:cubicBezTo>
                  <a:cubicBezTo>
                    <a:pt x="170" y="637"/>
                    <a:pt x="213" y="604"/>
                    <a:pt x="247" y="604"/>
                  </a:cubicBezTo>
                  <a:cubicBezTo>
                    <a:pt x="349" y="468"/>
                    <a:pt x="281" y="255"/>
                    <a:pt x="281" y="111"/>
                  </a:cubicBezTo>
                  <a:cubicBezTo>
                    <a:pt x="281" y="43"/>
                    <a:pt x="213" y="0"/>
                    <a:pt x="170" y="0"/>
                  </a:cubicBezTo>
                  <a:close/>
                </a:path>
              </a:pathLst>
            </a:custGeom>
            <a:solidFill>
              <a:schemeClr val="hlink"/>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1933" name="Google Shape;1933;p52"/>
            <p:cNvSpPr/>
            <p:nvPr/>
          </p:nvSpPr>
          <p:spPr>
            <a:xfrm>
              <a:off x="1156181" y="2599429"/>
              <a:ext cx="15643" cy="32681"/>
            </a:xfrm>
            <a:custGeom>
              <a:avLst/>
              <a:gdLst/>
              <a:ahLst/>
              <a:cxnLst/>
              <a:rect l="l" t="t" r="r" b="b"/>
              <a:pathLst>
                <a:path w="460" h="961" extrusionOk="0">
                  <a:moveTo>
                    <a:pt x="281" y="0"/>
                  </a:moveTo>
                  <a:cubicBezTo>
                    <a:pt x="247" y="0"/>
                    <a:pt x="213" y="34"/>
                    <a:pt x="213" y="34"/>
                  </a:cubicBezTo>
                  <a:cubicBezTo>
                    <a:pt x="103" y="247"/>
                    <a:pt x="103" y="493"/>
                    <a:pt x="35" y="748"/>
                  </a:cubicBezTo>
                  <a:cubicBezTo>
                    <a:pt x="1" y="884"/>
                    <a:pt x="103" y="960"/>
                    <a:pt x="213" y="960"/>
                  </a:cubicBezTo>
                  <a:cubicBezTo>
                    <a:pt x="315" y="960"/>
                    <a:pt x="383" y="884"/>
                    <a:pt x="383" y="782"/>
                  </a:cubicBezTo>
                  <a:cubicBezTo>
                    <a:pt x="426" y="536"/>
                    <a:pt x="460" y="247"/>
                    <a:pt x="315" y="34"/>
                  </a:cubicBezTo>
                  <a:close/>
                </a:path>
              </a:pathLst>
            </a:custGeom>
            <a:solidFill>
              <a:schemeClr val="hlink"/>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1934" name="Google Shape;1934;p52"/>
            <p:cNvSpPr/>
            <p:nvPr/>
          </p:nvSpPr>
          <p:spPr>
            <a:xfrm>
              <a:off x="1186243" y="2622248"/>
              <a:ext cx="10712" cy="24315"/>
            </a:xfrm>
            <a:custGeom>
              <a:avLst/>
              <a:gdLst/>
              <a:ahLst/>
              <a:cxnLst/>
              <a:rect l="l" t="t" r="r" b="b"/>
              <a:pathLst>
                <a:path w="315" h="715" extrusionOk="0">
                  <a:moveTo>
                    <a:pt x="136" y="1"/>
                  </a:moveTo>
                  <a:cubicBezTo>
                    <a:pt x="102" y="1"/>
                    <a:pt x="68" y="1"/>
                    <a:pt x="34" y="77"/>
                  </a:cubicBezTo>
                  <a:cubicBezTo>
                    <a:pt x="34" y="179"/>
                    <a:pt x="0" y="323"/>
                    <a:pt x="0" y="459"/>
                  </a:cubicBezTo>
                  <a:cubicBezTo>
                    <a:pt x="0" y="536"/>
                    <a:pt x="34" y="714"/>
                    <a:pt x="136" y="714"/>
                  </a:cubicBezTo>
                  <a:cubicBezTo>
                    <a:pt x="247" y="714"/>
                    <a:pt x="315" y="570"/>
                    <a:pt x="315" y="459"/>
                  </a:cubicBezTo>
                  <a:cubicBezTo>
                    <a:pt x="315" y="323"/>
                    <a:pt x="281" y="179"/>
                    <a:pt x="247" y="77"/>
                  </a:cubicBezTo>
                  <a:cubicBezTo>
                    <a:pt x="247" y="1"/>
                    <a:pt x="179" y="1"/>
                    <a:pt x="136" y="1"/>
                  </a:cubicBezTo>
                  <a:close/>
                </a:path>
              </a:pathLst>
            </a:custGeom>
            <a:solidFill>
              <a:schemeClr val="hlink"/>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1935" name="Google Shape;1935;p52"/>
            <p:cNvSpPr/>
            <p:nvPr/>
          </p:nvSpPr>
          <p:spPr>
            <a:xfrm>
              <a:off x="1165737" y="2693324"/>
              <a:ext cx="12175" cy="26594"/>
            </a:xfrm>
            <a:custGeom>
              <a:avLst/>
              <a:gdLst/>
              <a:ahLst/>
              <a:cxnLst/>
              <a:rect l="l" t="t" r="r" b="b"/>
              <a:pathLst>
                <a:path w="358" h="782" extrusionOk="0">
                  <a:moveTo>
                    <a:pt x="179" y="0"/>
                  </a:moveTo>
                  <a:cubicBezTo>
                    <a:pt x="145" y="0"/>
                    <a:pt x="102" y="34"/>
                    <a:pt x="102" y="68"/>
                  </a:cubicBezTo>
                  <a:cubicBezTo>
                    <a:pt x="68" y="179"/>
                    <a:pt x="68" y="281"/>
                    <a:pt x="68" y="425"/>
                  </a:cubicBezTo>
                  <a:cubicBezTo>
                    <a:pt x="34" y="535"/>
                    <a:pt x="0" y="637"/>
                    <a:pt x="102" y="748"/>
                  </a:cubicBezTo>
                  <a:cubicBezTo>
                    <a:pt x="102" y="748"/>
                    <a:pt x="145" y="782"/>
                    <a:pt x="179" y="782"/>
                  </a:cubicBezTo>
                  <a:cubicBezTo>
                    <a:pt x="213" y="782"/>
                    <a:pt x="247" y="748"/>
                    <a:pt x="247" y="748"/>
                  </a:cubicBezTo>
                  <a:cubicBezTo>
                    <a:pt x="357" y="637"/>
                    <a:pt x="315" y="535"/>
                    <a:pt x="281" y="425"/>
                  </a:cubicBezTo>
                  <a:cubicBezTo>
                    <a:pt x="281" y="281"/>
                    <a:pt x="281" y="179"/>
                    <a:pt x="247" y="68"/>
                  </a:cubicBezTo>
                  <a:cubicBezTo>
                    <a:pt x="247" y="34"/>
                    <a:pt x="213" y="0"/>
                    <a:pt x="179" y="0"/>
                  </a:cubicBezTo>
                  <a:close/>
                </a:path>
              </a:pathLst>
            </a:custGeom>
            <a:solidFill>
              <a:schemeClr val="hlink"/>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1936" name="Google Shape;1936;p52"/>
            <p:cNvSpPr/>
            <p:nvPr/>
          </p:nvSpPr>
          <p:spPr>
            <a:xfrm>
              <a:off x="1175259" y="2752259"/>
              <a:ext cx="13331" cy="22853"/>
            </a:xfrm>
            <a:custGeom>
              <a:avLst/>
              <a:gdLst/>
              <a:ahLst/>
              <a:cxnLst/>
              <a:rect l="l" t="t" r="r" b="b"/>
              <a:pathLst>
                <a:path w="392" h="672" extrusionOk="0">
                  <a:moveTo>
                    <a:pt x="179" y="0"/>
                  </a:moveTo>
                  <a:cubicBezTo>
                    <a:pt x="145" y="0"/>
                    <a:pt x="111" y="34"/>
                    <a:pt x="77" y="111"/>
                  </a:cubicBezTo>
                  <a:lnTo>
                    <a:pt x="77" y="357"/>
                  </a:lnTo>
                  <a:cubicBezTo>
                    <a:pt x="35" y="459"/>
                    <a:pt x="1" y="535"/>
                    <a:pt x="111" y="637"/>
                  </a:cubicBezTo>
                  <a:cubicBezTo>
                    <a:pt x="111" y="637"/>
                    <a:pt x="145" y="671"/>
                    <a:pt x="179" y="671"/>
                  </a:cubicBezTo>
                  <a:cubicBezTo>
                    <a:pt x="213" y="671"/>
                    <a:pt x="289" y="637"/>
                    <a:pt x="289" y="637"/>
                  </a:cubicBezTo>
                  <a:cubicBezTo>
                    <a:pt x="391" y="569"/>
                    <a:pt x="357" y="425"/>
                    <a:pt x="357" y="323"/>
                  </a:cubicBezTo>
                  <a:cubicBezTo>
                    <a:pt x="323" y="213"/>
                    <a:pt x="289" y="145"/>
                    <a:pt x="247" y="34"/>
                  </a:cubicBezTo>
                  <a:cubicBezTo>
                    <a:pt x="213" y="34"/>
                    <a:pt x="213" y="0"/>
                    <a:pt x="179" y="0"/>
                  </a:cubicBezTo>
                  <a:close/>
                </a:path>
              </a:pathLst>
            </a:custGeom>
            <a:solidFill>
              <a:schemeClr val="hlink"/>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1937" name="Google Shape;1937;p52"/>
            <p:cNvSpPr/>
            <p:nvPr/>
          </p:nvSpPr>
          <p:spPr>
            <a:xfrm>
              <a:off x="1385867" y="2610414"/>
              <a:ext cx="15916" cy="25166"/>
            </a:xfrm>
            <a:custGeom>
              <a:avLst/>
              <a:gdLst/>
              <a:ahLst/>
              <a:cxnLst/>
              <a:rect l="l" t="t" r="r" b="b"/>
              <a:pathLst>
                <a:path w="468" h="740" extrusionOk="0">
                  <a:moveTo>
                    <a:pt x="289" y="0"/>
                  </a:moveTo>
                  <a:cubicBezTo>
                    <a:pt x="255" y="0"/>
                    <a:pt x="213" y="0"/>
                    <a:pt x="179" y="68"/>
                  </a:cubicBezTo>
                  <a:cubicBezTo>
                    <a:pt x="179" y="136"/>
                    <a:pt x="145" y="247"/>
                    <a:pt x="111" y="315"/>
                  </a:cubicBezTo>
                  <a:cubicBezTo>
                    <a:pt x="77" y="425"/>
                    <a:pt x="0" y="493"/>
                    <a:pt x="0" y="595"/>
                  </a:cubicBezTo>
                  <a:cubicBezTo>
                    <a:pt x="0" y="705"/>
                    <a:pt x="77" y="739"/>
                    <a:pt x="179" y="739"/>
                  </a:cubicBezTo>
                  <a:lnTo>
                    <a:pt x="255" y="739"/>
                  </a:lnTo>
                  <a:cubicBezTo>
                    <a:pt x="425" y="637"/>
                    <a:pt x="468" y="247"/>
                    <a:pt x="391" y="68"/>
                  </a:cubicBezTo>
                  <a:cubicBezTo>
                    <a:pt x="391" y="34"/>
                    <a:pt x="323" y="0"/>
                    <a:pt x="289" y="0"/>
                  </a:cubicBezTo>
                  <a:close/>
                </a:path>
              </a:pathLst>
            </a:custGeom>
            <a:solidFill>
              <a:schemeClr val="hlink"/>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1938" name="Google Shape;1938;p52"/>
            <p:cNvSpPr/>
            <p:nvPr/>
          </p:nvSpPr>
          <p:spPr>
            <a:xfrm>
              <a:off x="1424568" y="2572835"/>
              <a:ext cx="19112" cy="26628"/>
            </a:xfrm>
            <a:custGeom>
              <a:avLst/>
              <a:gdLst/>
              <a:ahLst/>
              <a:cxnLst/>
              <a:rect l="l" t="t" r="r" b="b"/>
              <a:pathLst>
                <a:path w="562" h="783" extrusionOk="0">
                  <a:moveTo>
                    <a:pt x="425" y="1"/>
                  </a:moveTo>
                  <a:lnTo>
                    <a:pt x="349" y="1"/>
                  </a:lnTo>
                  <a:cubicBezTo>
                    <a:pt x="247" y="111"/>
                    <a:pt x="213" y="213"/>
                    <a:pt x="179" y="324"/>
                  </a:cubicBezTo>
                  <a:cubicBezTo>
                    <a:pt x="103" y="426"/>
                    <a:pt x="1" y="536"/>
                    <a:pt x="35" y="681"/>
                  </a:cubicBezTo>
                  <a:cubicBezTo>
                    <a:pt x="69" y="749"/>
                    <a:pt x="103" y="782"/>
                    <a:pt x="179" y="782"/>
                  </a:cubicBezTo>
                  <a:lnTo>
                    <a:pt x="213" y="782"/>
                  </a:lnTo>
                  <a:cubicBezTo>
                    <a:pt x="391" y="749"/>
                    <a:pt x="425" y="570"/>
                    <a:pt x="493" y="468"/>
                  </a:cubicBezTo>
                  <a:cubicBezTo>
                    <a:pt x="527" y="324"/>
                    <a:pt x="561" y="179"/>
                    <a:pt x="527" y="77"/>
                  </a:cubicBezTo>
                  <a:cubicBezTo>
                    <a:pt x="493" y="1"/>
                    <a:pt x="459" y="1"/>
                    <a:pt x="425" y="1"/>
                  </a:cubicBezTo>
                  <a:close/>
                </a:path>
              </a:pathLst>
            </a:custGeom>
            <a:solidFill>
              <a:schemeClr val="hlink"/>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1939" name="Google Shape;1939;p52"/>
            <p:cNvSpPr/>
            <p:nvPr/>
          </p:nvSpPr>
          <p:spPr>
            <a:xfrm>
              <a:off x="1482347" y="2556104"/>
              <a:ext cx="17956" cy="24009"/>
            </a:xfrm>
            <a:custGeom>
              <a:avLst/>
              <a:gdLst/>
              <a:ahLst/>
              <a:cxnLst/>
              <a:rect l="l" t="t" r="r" b="b"/>
              <a:pathLst>
                <a:path w="528" h="706" extrusionOk="0">
                  <a:moveTo>
                    <a:pt x="425" y="0"/>
                  </a:moveTo>
                  <a:cubicBezTo>
                    <a:pt x="349" y="0"/>
                    <a:pt x="315" y="34"/>
                    <a:pt x="281" y="68"/>
                  </a:cubicBezTo>
                  <a:cubicBezTo>
                    <a:pt x="247" y="145"/>
                    <a:pt x="179" y="213"/>
                    <a:pt x="137" y="281"/>
                  </a:cubicBezTo>
                  <a:cubicBezTo>
                    <a:pt x="35" y="391"/>
                    <a:pt x="1" y="459"/>
                    <a:pt x="1" y="603"/>
                  </a:cubicBezTo>
                  <a:cubicBezTo>
                    <a:pt x="35" y="671"/>
                    <a:pt x="103" y="705"/>
                    <a:pt x="137" y="705"/>
                  </a:cubicBezTo>
                  <a:lnTo>
                    <a:pt x="179" y="705"/>
                  </a:lnTo>
                  <a:cubicBezTo>
                    <a:pt x="425" y="705"/>
                    <a:pt x="493" y="323"/>
                    <a:pt x="527" y="145"/>
                  </a:cubicBezTo>
                  <a:cubicBezTo>
                    <a:pt x="527" y="68"/>
                    <a:pt x="459" y="0"/>
                    <a:pt x="425" y="0"/>
                  </a:cubicBezTo>
                  <a:close/>
                </a:path>
              </a:pathLst>
            </a:custGeom>
            <a:solidFill>
              <a:schemeClr val="hlink"/>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1940" name="Google Shape;1940;p52"/>
            <p:cNvSpPr/>
            <p:nvPr/>
          </p:nvSpPr>
          <p:spPr>
            <a:xfrm>
              <a:off x="1529141" y="2576610"/>
              <a:ext cx="20541" cy="24009"/>
            </a:xfrm>
            <a:custGeom>
              <a:avLst/>
              <a:gdLst/>
              <a:ahLst/>
              <a:cxnLst/>
              <a:rect l="l" t="t" r="r" b="b"/>
              <a:pathLst>
                <a:path w="604" h="706" extrusionOk="0">
                  <a:moveTo>
                    <a:pt x="460" y="0"/>
                  </a:moveTo>
                  <a:lnTo>
                    <a:pt x="426" y="0"/>
                  </a:lnTo>
                  <a:cubicBezTo>
                    <a:pt x="324" y="68"/>
                    <a:pt x="290" y="179"/>
                    <a:pt x="213" y="247"/>
                  </a:cubicBezTo>
                  <a:cubicBezTo>
                    <a:pt x="145" y="315"/>
                    <a:pt x="1" y="425"/>
                    <a:pt x="35" y="570"/>
                  </a:cubicBezTo>
                  <a:cubicBezTo>
                    <a:pt x="35" y="638"/>
                    <a:pt x="111" y="705"/>
                    <a:pt x="179" y="705"/>
                  </a:cubicBezTo>
                  <a:lnTo>
                    <a:pt x="179" y="705"/>
                  </a:lnTo>
                  <a:cubicBezTo>
                    <a:pt x="358" y="705"/>
                    <a:pt x="426" y="570"/>
                    <a:pt x="502" y="425"/>
                  </a:cubicBezTo>
                  <a:cubicBezTo>
                    <a:pt x="536" y="315"/>
                    <a:pt x="604" y="179"/>
                    <a:pt x="570" y="68"/>
                  </a:cubicBezTo>
                  <a:cubicBezTo>
                    <a:pt x="536" y="34"/>
                    <a:pt x="502" y="0"/>
                    <a:pt x="460" y="0"/>
                  </a:cubicBezTo>
                  <a:close/>
                </a:path>
              </a:pathLst>
            </a:custGeom>
            <a:solidFill>
              <a:schemeClr val="hlink"/>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1941" name="Google Shape;1941;p52"/>
            <p:cNvSpPr/>
            <p:nvPr/>
          </p:nvSpPr>
          <p:spPr>
            <a:xfrm>
              <a:off x="1466737" y="2611570"/>
              <a:ext cx="13059" cy="20541"/>
            </a:xfrm>
            <a:custGeom>
              <a:avLst/>
              <a:gdLst/>
              <a:ahLst/>
              <a:cxnLst/>
              <a:rect l="l" t="t" r="r" b="b"/>
              <a:pathLst>
                <a:path w="384" h="604" extrusionOk="0">
                  <a:moveTo>
                    <a:pt x="247" y="0"/>
                  </a:moveTo>
                  <a:cubicBezTo>
                    <a:pt x="171" y="0"/>
                    <a:pt x="137" y="0"/>
                    <a:pt x="137" y="68"/>
                  </a:cubicBezTo>
                  <a:cubicBezTo>
                    <a:pt x="103" y="179"/>
                    <a:pt x="69" y="281"/>
                    <a:pt x="35" y="349"/>
                  </a:cubicBezTo>
                  <a:cubicBezTo>
                    <a:pt x="1" y="425"/>
                    <a:pt x="1" y="527"/>
                    <a:pt x="35" y="561"/>
                  </a:cubicBezTo>
                  <a:cubicBezTo>
                    <a:pt x="69" y="603"/>
                    <a:pt x="103" y="603"/>
                    <a:pt x="137" y="603"/>
                  </a:cubicBezTo>
                  <a:lnTo>
                    <a:pt x="171" y="603"/>
                  </a:lnTo>
                  <a:cubicBezTo>
                    <a:pt x="213" y="603"/>
                    <a:pt x="281" y="603"/>
                    <a:pt x="315" y="527"/>
                  </a:cubicBezTo>
                  <a:cubicBezTo>
                    <a:pt x="383" y="391"/>
                    <a:pt x="383" y="213"/>
                    <a:pt x="349" y="68"/>
                  </a:cubicBezTo>
                  <a:cubicBezTo>
                    <a:pt x="349" y="0"/>
                    <a:pt x="281" y="0"/>
                    <a:pt x="247" y="0"/>
                  </a:cubicBezTo>
                  <a:close/>
                </a:path>
              </a:pathLst>
            </a:custGeom>
            <a:solidFill>
              <a:schemeClr val="hlink"/>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1942" name="Google Shape;1942;p52"/>
            <p:cNvSpPr/>
            <p:nvPr/>
          </p:nvSpPr>
          <p:spPr>
            <a:xfrm>
              <a:off x="1417358" y="2657208"/>
              <a:ext cx="15643" cy="25472"/>
            </a:xfrm>
            <a:custGeom>
              <a:avLst/>
              <a:gdLst/>
              <a:ahLst/>
              <a:cxnLst/>
              <a:rect l="l" t="t" r="r" b="b"/>
              <a:pathLst>
                <a:path w="460" h="749" extrusionOk="0">
                  <a:moveTo>
                    <a:pt x="391" y="0"/>
                  </a:moveTo>
                  <a:cubicBezTo>
                    <a:pt x="349" y="0"/>
                    <a:pt x="315" y="34"/>
                    <a:pt x="315" y="34"/>
                  </a:cubicBezTo>
                  <a:cubicBezTo>
                    <a:pt x="247" y="145"/>
                    <a:pt x="213" y="247"/>
                    <a:pt x="179" y="323"/>
                  </a:cubicBezTo>
                  <a:cubicBezTo>
                    <a:pt x="102" y="425"/>
                    <a:pt x="34" y="493"/>
                    <a:pt x="34" y="604"/>
                  </a:cubicBezTo>
                  <a:cubicBezTo>
                    <a:pt x="0" y="672"/>
                    <a:pt x="68" y="748"/>
                    <a:pt x="136" y="748"/>
                  </a:cubicBezTo>
                  <a:cubicBezTo>
                    <a:pt x="136" y="748"/>
                    <a:pt x="179" y="748"/>
                    <a:pt x="179" y="706"/>
                  </a:cubicBezTo>
                  <a:cubicBezTo>
                    <a:pt x="281" y="638"/>
                    <a:pt x="349" y="536"/>
                    <a:pt x="391" y="425"/>
                  </a:cubicBezTo>
                  <a:cubicBezTo>
                    <a:pt x="425" y="323"/>
                    <a:pt x="459" y="179"/>
                    <a:pt x="425" y="68"/>
                  </a:cubicBezTo>
                  <a:cubicBezTo>
                    <a:pt x="425" y="34"/>
                    <a:pt x="391" y="0"/>
                    <a:pt x="391" y="0"/>
                  </a:cubicBezTo>
                  <a:close/>
                </a:path>
              </a:pathLst>
            </a:custGeom>
            <a:solidFill>
              <a:schemeClr val="hlink"/>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1943" name="Google Shape;1943;p52"/>
            <p:cNvSpPr/>
            <p:nvPr/>
          </p:nvSpPr>
          <p:spPr>
            <a:xfrm>
              <a:off x="1459528" y="2664418"/>
              <a:ext cx="16800" cy="22853"/>
            </a:xfrm>
            <a:custGeom>
              <a:avLst/>
              <a:gdLst/>
              <a:ahLst/>
              <a:cxnLst/>
              <a:rect l="l" t="t" r="r" b="b"/>
              <a:pathLst>
                <a:path w="494" h="672" extrusionOk="0">
                  <a:moveTo>
                    <a:pt x="383" y="1"/>
                  </a:moveTo>
                  <a:cubicBezTo>
                    <a:pt x="349" y="1"/>
                    <a:pt x="349" y="1"/>
                    <a:pt x="315" y="35"/>
                  </a:cubicBezTo>
                  <a:cubicBezTo>
                    <a:pt x="281" y="69"/>
                    <a:pt x="213" y="145"/>
                    <a:pt x="170" y="213"/>
                  </a:cubicBezTo>
                  <a:cubicBezTo>
                    <a:pt x="136" y="247"/>
                    <a:pt x="102" y="324"/>
                    <a:pt x="69" y="358"/>
                  </a:cubicBezTo>
                  <a:cubicBezTo>
                    <a:pt x="1" y="460"/>
                    <a:pt x="1" y="570"/>
                    <a:pt x="102" y="638"/>
                  </a:cubicBezTo>
                  <a:cubicBezTo>
                    <a:pt x="102" y="672"/>
                    <a:pt x="170" y="672"/>
                    <a:pt x="213" y="672"/>
                  </a:cubicBezTo>
                  <a:cubicBezTo>
                    <a:pt x="281" y="672"/>
                    <a:pt x="315" y="638"/>
                    <a:pt x="349" y="570"/>
                  </a:cubicBezTo>
                  <a:cubicBezTo>
                    <a:pt x="383" y="494"/>
                    <a:pt x="425" y="392"/>
                    <a:pt x="459" y="324"/>
                  </a:cubicBezTo>
                  <a:cubicBezTo>
                    <a:pt x="493" y="213"/>
                    <a:pt x="459" y="145"/>
                    <a:pt x="459" y="35"/>
                  </a:cubicBezTo>
                  <a:cubicBezTo>
                    <a:pt x="459" y="1"/>
                    <a:pt x="425" y="1"/>
                    <a:pt x="383" y="1"/>
                  </a:cubicBezTo>
                  <a:close/>
                </a:path>
              </a:pathLst>
            </a:custGeom>
            <a:solidFill>
              <a:schemeClr val="hlink"/>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1944" name="Google Shape;1944;p52"/>
            <p:cNvSpPr/>
            <p:nvPr/>
          </p:nvSpPr>
          <p:spPr>
            <a:xfrm>
              <a:off x="1524516" y="2633233"/>
              <a:ext cx="15643" cy="21697"/>
            </a:xfrm>
            <a:custGeom>
              <a:avLst/>
              <a:gdLst/>
              <a:ahLst/>
              <a:cxnLst/>
              <a:rect l="l" t="t" r="r" b="b"/>
              <a:pathLst>
                <a:path w="460" h="638" extrusionOk="0">
                  <a:moveTo>
                    <a:pt x="349" y="0"/>
                  </a:moveTo>
                  <a:cubicBezTo>
                    <a:pt x="315" y="0"/>
                    <a:pt x="281" y="0"/>
                    <a:pt x="281" y="34"/>
                  </a:cubicBezTo>
                  <a:cubicBezTo>
                    <a:pt x="213" y="102"/>
                    <a:pt x="137" y="179"/>
                    <a:pt x="103" y="247"/>
                  </a:cubicBezTo>
                  <a:cubicBezTo>
                    <a:pt x="35" y="349"/>
                    <a:pt x="1" y="425"/>
                    <a:pt x="1" y="527"/>
                  </a:cubicBezTo>
                  <a:cubicBezTo>
                    <a:pt x="35" y="561"/>
                    <a:pt x="69" y="638"/>
                    <a:pt x="137" y="638"/>
                  </a:cubicBezTo>
                  <a:lnTo>
                    <a:pt x="171" y="604"/>
                  </a:lnTo>
                  <a:cubicBezTo>
                    <a:pt x="213" y="604"/>
                    <a:pt x="281" y="561"/>
                    <a:pt x="281" y="527"/>
                  </a:cubicBezTo>
                  <a:cubicBezTo>
                    <a:pt x="315" y="459"/>
                    <a:pt x="315" y="425"/>
                    <a:pt x="349" y="391"/>
                  </a:cubicBezTo>
                  <a:cubicBezTo>
                    <a:pt x="383" y="281"/>
                    <a:pt x="383" y="179"/>
                    <a:pt x="426" y="102"/>
                  </a:cubicBezTo>
                  <a:cubicBezTo>
                    <a:pt x="460" y="34"/>
                    <a:pt x="383" y="0"/>
                    <a:pt x="349" y="0"/>
                  </a:cubicBezTo>
                  <a:close/>
                </a:path>
              </a:pathLst>
            </a:custGeom>
            <a:solidFill>
              <a:schemeClr val="hlink"/>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1945" name="Google Shape;1945;p52"/>
            <p:cNvSpPr/>
            <p:nvPr/>
          </p:nvSpPr>
          <p:spPr>
            <a:xfrm>
              <a:off x="1560632" y="2636702"/>
              <a:ext cx="19112" cy="22853"/>
            </a:xfrm>
            <a:custGeom>
              <a:avLst/>
              <a:gdLst/>
              <a:ahLst/>
              <a:cxnLst/>
              <a:rect l="l" t="t" r="r" b="b"/>
              <a:pathLst>
                <a:path w="562" h="672" extrusionOk="0">
                  <a:moveTo>
                    <a:pt x="459" y="0"/>
                  </a:moveTo>
                  <a:cubicBezTo>
                    <a:pt x="425" y="0"/>
                    <a:pt x="383" y="0"/>
                    <a:pt x="383" y="34"/>
                  </a:cubicBezTo>
                  <a:cubicBezTo>
                    <a:pt x="349" y="145"/>
                    <a:pt x="281" y="213"/>
                    <a:pt x="213" y="289"/>
                  </a:cubicBezTo>
                  <a:cubicBezTo>
                    <a:pt x="171" y="323"/>
                    <a:pt x="103" y="357"/>
                    <a:pt x="69" y="391"/>
                  </a:cubicBezTo>
                  <a:cubicBezTo>
                    <a:pt x="35" y="425"/>
                    <a:pt x="35" y="502"/>
                    <a:pt x="1" y="569"/>
                  </a:cubicBezTo>
                  <a:cubicBezTo>
                    <a:pt x="1" y="603"/>
                    <a:pt x="35" y="671"/>
                    <a:pt x="69" y="671"/>
                  </a:cubicBezTo>
                  <a:lnTo>
                    <a:pt x="171" y="671"/>
                  </a:lnTo>
                  <a:cubicBezTo>
                    <a:pt x="213" y="671"/>
                    <a:pt x="247" y="671"/>
                    <a:pt x="315" y="637"/>
                  </a:cubicBezTo>
                  <a:cubicBezTo>
                    <a:pt x="349" y="603"/>
                    <a:pt x="383" y="536"/>
                    <a:pt x="425" y="459"/>
                  </a:cubicBezTo>
                  <a:cubicBezTo>
                    <a:pt x="527" y="357"/>
                    <a:pt x="527" y="213"/>
                    <a:pt x="561" y="77"/>
                  </a:cubicBezTo>
                  <a:cubicBezTo>
                    <a:pt x="561" y="34"/>
                    <a:pt x="493" y="0"/>
                    <a:pt x="459" y="0"/>
                  </a:cubicBezTo>
                  <a:close/>
                </a:path>
              </a:pathLst>
            </a:custGeom>
            <a:solidFill>
              <a:schemeClr val="hlink"/>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1946" name="Google Shape;1946;p52"/>
            <p:cNvSpPr/>
            <p:nvPr/>
          </p:nvSpPr>
          <p:spPr>
            <a:xfrm>
              <a:off x="1537541" y="2723353"/>
              <a:ext cx="23125" cy="24315"/>
            </a:xfrm>
            <a:custGeom>
              <a:avLst/>
              <a:gdLst/>
              <a:ahLst/>
              <a:cxnLst/>
              <a:rect l="l" t="t" r="r" b="b"/>
              <a:pathLst>
                <a:path w="680" h="715" extrusionOk="0">
                  <a:moveTo>
                    <a:pt x="569" y="1"/>
                  </a:moveTo>
                  <a:cubicBezTo>
                    <a:pt x="535" y="1"/>
                    <a:pt x="535" y="1"/>
                    <a:pt x="501" y="35"/>
                  </a:cubicBezTo>
                  <a:cubicBezTo>
                    <a:pt x="425" y="111"/>
                    <a:pt x="323" y="213"/>
                    <a:pt x="213" y="290"/>
                  </a:cubicBezTo>
                  <a:cubicBezTo>
                    <a:pt x="145" y="358"/>
                    <a:pt x="43" y="502"/>
                    <a:pt x="0" y="604"/>
                  </a:cubicBezTo>
                  <a:cubicBezTo>
                    <a:pt x="0" y="638"/>
                    <a:pt x="43" y="714"/>
                    <a:pt x="111" y="714"/>
                  </a:cubicBezTo>
                  <a:lnTo>
                    <a:pt x="145" y="714"/>
                  </a:lnTo>
                  <a:cubicBezTo>
                    <a:pt x="255" y="672"/>
                    <a:pt x="357" y="570"/>
                    <a:pt x="425" y="460"/>
                  </a:cubicBezTo>
                  <a:cubicBezTo>
                    <a:pt x="501" y="358"/>
                    <a:pt x="569" y="247"/>
                    <a:pt x="637" y="145"/>
                  </a:cubicBezTo>
                  <a:cubicBezTo>
                    <a:pt x="680" y="77"/>
                    <a:pt x="637" y="1"/>
                    <a:pt x="569" y="1"/>
                  </a:cubicBezTo>
                  <a:close/>
                </a:path>
              </a:pathLst>
            </a:custGeom>
            <a:solidFill>
              <a:schemeClr val="hlink"/>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1947" name="Google Shape;1947;p52"/>
            <p:cNvSpPr/>
            <p:nvPr/>
          </p:nvSpPr>
          <p:spPr>
            <a:xfrm>
              <a:off x="1519619" y="2782288"/>
              <a:ext cx="25166" cy="23159"/>
            </a:xfrm>
            <a:custGeom>
              <a:avLst/>
              <a:gdLst/>
              <a:ahLst/>
              <a:cxnLst/>
              <a:rect l="l" t="t" r="r" b="b"/>
              <a:pathLst>
                <a:path w="740" h="681" extrusionOk="0">
                  <a:moveTo>
                    <a:pt x="604" y="1"/>
                  </a:moveTo>
                  <a:lnTo>
                    <a:pt x="570" y="43"/>
                  </a:lnTo>
                  <a:cubicBezTo>
                    <a:pt x="459" y="77"/>
                    <a:pt x="391" y="145"/>
                    <a:pt x="315" y="179"/>
                  </a:cubicBezTo>
                  <a:cubicBezTo>
                    <a:pt x="247" y="256"/>
                    <a:pt x="179" y="290"/>
                    <a:pt x="145" y="358"/>
                  </a:cubicBezTo>
                  <a:cubicBezTo>
                    <a:pt x="102" y="391"/>
                    <a:pt x="68" y="468"/>
                    <a:pt x="34" y="536"/>
                  </a:cubicBezTo>
                  <a:cubicBezTo>
                    <a:pt x="0" y="604"/>
                    <a:pt x="68" y="680"/>
                    <a:pt x="145" y="680"/>
                  </a:cubicBezTo>
                  <a:cubicBezTo>
                    <a:pt x="391" y="680"/>
                    <a:pt x="604" y="391"/>
                    <a:pt x="706" y="179"/>
                  </a:cubicBezTo>
                  <a:cubicBezTo>
                    <a:pt x="740" y="111"/>
                    <a:pt x="672" y="1"/>
                    <a:pt x="604" y="1"/>
                  </a:cubicBezTo>
                  <a:close/>
                </a:path>
              </a:pathLst>
            </a:custGeom>
            <a:solidFill>
              <a:schemeClr val="hlink"/>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1948" name="Google Shape;1948;p52"/>
            <p:cNvSpPr/>
            <p:nvPr/>
          </p:nvSpPr>
          <p:spPr>
            <a:xfrm>
              <a:off x="1473981" y="2782288"/>
              <a:ext cx="25166" cy="25472"/>
            </a:xfrm>
            <a:custGeom>
              <a:avLst/>
              <a:gdLst/>
              <a:ahLst/>
              <a:cxnLst/>
              <a:rect l="l" t="t" r="r" b="b"/>
              <a:pathLst>
                <a:path w="740" h="749" extrusionOk="0">
                  <a:moveTo>
                    <a:pt x="705" y="1"/>
                  </a:moveTo>
                  <a:lnTo>
                    <a:pt x="705" y="43"/>
                  </a:lnTo>
                  <a:cubicBezTo>
                    <a:pt x="561" y="111"/>
                    <a:pt x="459" y="213"/>
                    <a:pt x="349" y="324"/>
                  </a:cubicBezTo>
                  <a:cubicBezTo>
                    <a:pt x="281" y="358"/>
                    <a:pt x="213" y="391"/>
                    <a:pt x="136" y="468"/>
                  </a:cubicBezTo>
                  <a:cubicBezTo>
                    <a:pt x="102" y="502"/>
                    <a:pt x="34" y="570"/>
                    <a:pt x="0" y="638"/>
                  </a:cubicBezTo>
                  <a:cubicBezTo>
                    <a:pt x="0" y="680"/>
                    <a:pt x="0" y="748"/>
                    <a:pt x="68" y="748"/>
                  </a:cubicBezTo>
                  <a:lnTo>
                    <a:pt x="68" y="748"/>
                  </a:lnTo>
                  <a:cubicBezTo>
                    <a:pt x="281" y="714"/>
                    <a:pt x="383" y="638"/>
                    <a:pt x="493" y="502"/>
                  </a:cubicBezTo>
                  <a:cubicBezTo>
                    <a:pt x="637" y="358"/>
                    <a:pt x="739" y="213"/>
                    <a:pt x="739" y="43"/>
                  </a:cubicBezTo>
                  <a:cubicBezTo>
                    <a:pt x="739" y="43"/>
                    <a:pt x="739" y="1"/>
                    <a:pt x="705" y="1"/>
                  </a:cubicBezTo>
                  <a:close/>
                </a:path>
              </a:pathLst>
            </a:custGeom>
            <a:solidFill>
              <a:schemeClr val="hlink"/>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1949" name="Google Shape;1949;p52"/>
            <p:cNvSpPr/>
            <p:nvPr/>
          </p:nvSpPr>
          <p:spPr>
            <a:xfrm>
              <a:off x="1439021" y="2836598"/>
              <a:ext cx="32375" cy="25166"/>
            </a:xfrm>
            <a:custGeom>
              <a:avLst/>
              <a:gdLst/>
              <a:ahLst/>
              <a:cxnLst/>
              <a:rect l="l" t="t" r="r" b="b"/>
              <a:pathLst>
                <a:path w="952" h="740" extrusionOk="0">
                  <a:moveTo>
                    <a:pt x="850" y="1"/>
                  </a:moveTo>
                  <a:lnTo>
                    <a:pt x="816" y="1"/>
                  </a:lnTo>
                  <a:cubicBezTo>
                    <a:pt x="672" y="69"/>
                    <a:pt x="527" y="179"/>
                    <a:pt x="349" y="281"/>
                  </a:cubicBezTo>
                  <a:cubicBezTo>
                    <a:pt x="247" y="358"/>
                    <a:pt x="68" y="459"/>
                    <a:pt x="34" y="604"/>
                  </a:cubicBezTo>
                  <a:cubicBezTo>
                    <a:pt x="0" y="672"/>
                    <a:pt x="68" y="740"/>
                    <a:pt x="136" y="740"/>
                  </a:cubicBezTo>
                  <a:cubicBezTo>
                    <a:pt x="315" y="740"/>
                    <a:pt x="425" y="604"/>
                    <a:pt x="527" y="493"/>
                  </a:cubicBezTo>
                  <a:cubicBezTo>
                    <a:pt x="672" y="392"/>
                    <a:pt x="773" y="247"/>
                    <a:pt x="918" y="103"/>
                  </a:cubicBezTo>
                  <a:cubicBezTo>
                    <a:pt x="952" y="69"/>
                    <a:pt x="918" y="1"/>
                    <a:pt x="850" y="1"/>
                  </a:cubicBezTo>
                  <a:close/>
                </a:path>
              </a:pathLst>
            </a:custGeom>
            <a:solidFill>
              <a:schemeClr val="hlink"/>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1950" name="Google Shape;1950;p52"/>
            <p:cNvSpPr/>
            <p:nvPr/>
          </p:nvSpPr>
          <p:spPr>
            <a:xfrm>
              <a:off x="1367945" y="2873870"/>
              <a:ext cx="27784" cy="21697"/>
            </a:xfrm>
            <a:custGeom>
              <a:avLst/>
              <a:gdLst/>
              <a:ahLst/>
              <a:cxnLst/>
              <a:rect l="l" t="t" r="r" b="b"/>
              <a:pathLst>
                <a:path w="817" h="638" extrusionOk="0">
                  <a:moveTo>
                    <a:pt x="672" y="1"/>
                  </a:moveTo>
                  <a:cubicBezTo>
                    <a:pt x="638" y="1"/>
                    <a:pt x="604" y="1"/>
                    <a:pt x="604" y="35"/>
                  </a:cubicBezTo>
                  <a:cubicBezTo>
                    <a:pt x="527" y="111"/>
                    <a:pt x="425" y="179"/>
                    <a:pt x="357" y="247"/>
                  </a:cubicBezTo>
                  <a:cubicBezTo>
                    <a:pt x="247" y="323"/>
                    <a:pt x="179" y="357"/>
                    <a:pt x="69" y="425"/>
                  </a:cubicBezTo>
                  <a:cubicBezTo>
                    <a:pt x="1" y="493"/>
                    <a:pt x="69" y="638"/>
                    <a:pt x="145" y="638"/>
                  </a:cubicBezTo>
                  <a:lnTo>
                    <a:pt x="179" y="638"/>
                  </a:lnTo>
                  <a:cubicBezTo>
                    <a:pt x="425" y="604"/>
                    <a:pt x="638" y="391"/>
                    <a:pt x="740" y="145"/>
                  </a:cubicBezTo>
                  <a:cubicBezTo>
                    <a:pt x="816" y="69"/>
                    <a:pt x="740" y="1"/>
                    <a:pt x="672" y="1"/>
                  </a:cubicBezTo>
                  <a:close/>
                </a:path>
              </a:pathLst>
            </a:custGeom>
            <a:solidFill>
              <a:schemeClr val="hlink"/>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1951" name="Google Shape;1951;p52"/>
            <p:cNvSpPr/>
            <p:nvPr/>
          </p:nvSpPr>
          <p:spPr>
            <a:xfrm>
              <a:off x="1120099" y="2883392"/>
              <a:ext cx="197346" cy="197652"/>
            </a:xfrm>
            <a:custGeom>
              <a:avLst/>
              <a:gdLst/>
              <a:ahLst/>
              <a:cxnLst/>
              <a:rect l="l" t="t" r="r" b="b"/>
              <a:pathLst>
                <a:path w="5803" h="5812" extrusionOk="0">
                  <a:moveTo>
                    <a:pt x="2897" y="1"/>
                  </a:moveTo>
                  <a:cubicBezTo>
                    <a:pt x="1308" y="1"/>
                    <a:pt x="0" y="1318"/>
                    <a:pt x="0" y="2906"/>
                  </a:cubicBezTo>
                  <a:cubicBezTo>
                    <a:pt x="0" y="4503"/>
                    <a:pt x="1308" y="5811"/>
                    <a:pt x="2897" y="5811"/>
                  </a:cubicBezTo>
                  <a:cubicBezTo>
                    <a:pt x="4494" y="5811"/>
                    <a:pt x="5802" y="4503"/>
                    <a:pt x="5802" y="2906"/>
                  </a:cubicBezTo>
                  <a:cubicBezTo>
                    <a:pt x="5802" y="1318"/>
                    <a:pt x="4494" y="1"/>
                    <a:pt x="2897" y="1"/>
                  </a:cubicBezTo>
                  <a:close/>
                </a:path>
              </a:pathLst>
            </a:custGeom>
            <a:solidFill>
              <a:schemeClr val="accent2"/>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1952" name="Google Shape;1952;p52"/>
            <p:cNvSpPr/>
            <p:nvPr/>
          </p:nvSpPr>
          <p:spPr>
            <a:xfrm>
              <a:off x="2682403" y="4279910"/>
              <a:ext cx="681238" cy="743914"/>
            </a:xfrm>
            <a:custGeom>
              <a:avLst/>
              <a:gdLst/>
              <a:ahLst/>
              <a:cxnLst/>
              <a:rect l="l" t="t" r="r" b="b"/>
              <a:pathLst>
                <a:path w="20032" h="21875" extrusionOk="0">
                  <a:moveTo>
                    <a:pt x="19997" y="2684"/>
                  </a:moveTo>
                  <a:cubicBezTo>
                    <a:pt x="19785" y="1453"/>
                    <a:pt x="17593" y="773"/>
                    <a:pt x="15682" y="391"/>
                  </a:cubicBezTo>
                  <a:cubicBezTo>
                    <a:pt x="14476" y="178"/>
                    <a:pt x="13414" y="102"/>
                    <a:pt x="12989" y="68"/>
                  </a:cubicBezTo>
                  <a:cubicBezTo>
                    <a:pt x="9914" y="0"/>
                    <a:pt x="6584" y="816"/>
                    <a:pt x="3967" y="2616"/>
                  </a:cubicBezTo>
                  <a:cubicBezTo>
                    <a:pt x="3611" y="2863"/>
                    <a:pt x="3288" y="3152"/>
                    <a:pt x="2940" y="3432"/>
                  </a:cubicBezTo>
                  <a:cubicBezTo>
                    <a:pt x="2124" y="4137"/>
                    <a:pt x="1487" y="4885"/>
                    <a:pt x="1028" y="5700"/>
                  </a:cubicBezTo>
                  <a:cubicBezTo>
                    <a:pt x="315" y="6932"/>
                    <a:pt x="0" y="8282"/>
                    <a:pt x="0" y="9693"/>
                  </a:cubicBezTo>
                  <a:cubicBezTo>
                    <a:pt x="0" y="10194"/>
                    <a:pt x="34" y="10653"/>
                    <a:pt x="145" y="11145"/>
                  </a:cubicBezTo>
                  <a:cubicBezTo>
                    <a:pt x="247" y="11859"/>
                    <a:pt x="425" y="12564"/>
                    <a:pt x="671" y="13303"/>
                  </a:cubicBezTo>
                  <a:cubicBezTo>
                    <a:pt x="1096" y="14577"/>
                    <a:pt x="1631" y="15817"/>
                    <a:pt x="2302" y="17024"/>
                  </a:cubicBezTo>
                  <a:cubicBezTo>
                    <a:pt x="2651" y="17729"/>
                    <a:pt x="3075" y="18366"/>
                    <a:pt x="3500" y="19003"/>
                  </a:cubicBezTo>
                  <a:cubicBezTo>
                    <a:pt x="4035" y="19751"/>
                    <a:pt x="5344" y="21874"/>
                    <a:pt x="6550" y="21373"/>
                  </a:cubicBezTo>
                  <a:cubicBezTo>
                    <a:pt x="7153" y="21161"/>
                    <a:pt x="7255" y="20209"/>
                    <a:pt x="7076" y="19079"/>
                  </a:cubicBezTo>
                  <a:cubicBezTo>
                    <a:pt x="6686" y="16777"/>
                    <a:pt x="5344" y="13660"/>
                    <a:pt x="5344" y="13660"/>
                  </a:cubicBezTo>
                  <a:cubicBezTo>
                    <a:pt x="5344" y="13660"/>
                    <a:pt x="11502" y="18187"/>
                    <a:pt x="13694" y="16633"/>
                  </a:cubicBezTo>
                  <a:cubicBezTo>
                    <a:pt x="14051" y="16353"/>
                    <a:pt x="14161" y="15996"/>
                    <a:pt x="14119" y="15571"/>
                  </a:cubicBezTo>
                  <a:cubicBezTo>
                    <a:pt x="13804" y="13592"/>
                    <a:pt x="9413" y="10440"/>
                    <a:pt x="9413" y="10440"/>
                  </a:cubicBezTo>
                  <a:cubicBezTo>
                    <a:pt x="9413" y="10440"/>
                    <a:pt x="15818" y="13303"/>
                    <a:pt x="17695" y="11043"/>
                  </a:cubicBezTo>
                  <a:cubicBezTo>
                    <a:pt x="17941" y="10720"/>
                    <a:pt x="18052" y="10406"/>
                    <a:pt x="17984" y="10083"/>
                  </a:cubicBezTo>
                  <a:cubicBezTo>
                    <a:pt x="17661" y="8036"/>
                    <a:pt x="12284" y="5700"/>
                    <a:pt x="11961" y="5556"/>
                  </a:cubicBezTo>
                  <a:cubicBezTo>
                    <a:pt x="12284" y="5590"/>
                    <a:pt x="18579" y="6439"/>
                    <a:pt x="19853" y="3432"/>
                  </a:cubicBezTo>
                  <a:cubicBezTo>
                    <a:pt x="19997" y="3186"/>
                    <a:pt x="20031" y="2939"/>
                    <a:pt x="19997" y="2684"/>
                  </a:cubicBezTo>
                  <a:close/>
                </a:path>
              </a:pathLst>
            </a:custGeom>
            <a:solidFill>
              <a:schemeClr val="lt1"/>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1953" name="Google Shape;1953;p52"/>
            <p:cNvSpPr/>
            <p:nvPr/>
          </p:nvSpPr>
          <p:spPr>
            <a:xfrm>
              <a:off x="2682403" y="4279910"/>
              <a:ext cx="533306" cy="578944"/>
            </a:xfrm>
            <a:custGeom>
              <a:avLst/>
              <a:gdLst/>
              <a:ahLst/>
              <a:cxnLst/>
              <a:rect l="l" t="t" r="r" b="b"/>
              <a:pathLst>
                <a:path w="15682" h="17024" extrusionOk="0">
                  <a:moveTo>
                    <a:pt x="15682" y="391"/>
                  </a:moveTo>
                  <a:cubicBezTo>
                    <a:pt x="14476" y="178"/>
                    <a:pt x="13414" y="102"/>
                    <a:pt x="12989" y="68"/>
                  </a:cubicBezTo>
                  <a:cubicBezTo>
                    <a:pt x="9914" y="0"/>
                    <a:pt x="6584" y="816"/>
                    <a:pt x="3967" y="2616"/>
                  </a:cubicBezTo>
                  <a:cubicBezTo>
                    <a:pt x="3611" y="2863"/>
                    <a:pt x="3288" y="3152"/>
                    <a:pt x="2940" y="3432"/>
                  </a:cubicBezTo>
                  <a:cubicBezTo>
                    <a:pt x="2124" y="4137"/>
                    <a:pt x="1487" y="4885"/>
                    <a:pt x="1028" y="5700"/>
                  </a:cubicBezTo>
                  <a:cubicBezTo>
                    <a:pt x="315" y="6932"/>
                    <a:pt x="0" y="8282"/>
                    <a:pt x="0" y="9693"/>
                  </a:cubicBezTo>
                  <a:cubicBezTo>
                    <a:pt x="0" y="10194"/>
                    <a:pt x="34" y="10653"/>
                    <a:pt x="145" y="11145"/>
                  </a:cubicBezTo>
                  <a:cubicBezTo>
                    <a:pt x="247" y="11859"/>
                    <a:pt x="425" y="12564"/>
                    <a:pt x="671" y="13303"/>
                  </a:cubicBezTo>
                  <a:cubicBezTo>
                    <a:pt x="1096" y="14577"/>
                    <a:pt x="1631" y="15817"/>
                    <a:pt x="2302" y="17024"/>
                  </a:cubicBezTo>
                  <a:cubicBezTo>
                    <a:pt x="3543" y="16064"/>
                    <a:pt x="3577" y="14263"/>
                    <a:pt x="3364" y="12921"/>
                  </a:cubicBezTo>
                  <a:cubicBezTo>
                    <a:pt x="3186" y="11859"/>
                    <a:pt x="2906" y="11043"/>
                    <a:pt x="2906" y="11043"/>
                  </a:cubicBezTo>
                  <a:cubicBezTo>
                    <a:pt x="2906" y="11043"/>
                    <a:pt x="6516" y="13983"/>
                    <a:pt x="7824" y="12632"/>
                  </a:cubicBezTo>
                  <a:cubicBezTo>
                    <a:pt x="8104" y="12284"/>
                    <a:pt x="8215" y="11893"/>
                    <a:pt x="8138" y="11468"/>
                  </a:cubicBezTo>
                  <a:cubicBezTo>
                    <a:pt x="7892" y="9947"/>
                    <a:pt x="5734" y="8104"/>
                    <a:pt x="5624" y="7960"/>
                  </a:cubicBezTo>
                  <a:cubicBezTo>
                    <a:pt x="5879" y="8070"/>
                    <a:pt x="9948" y="9480"/>
                    <a:pt x="10933" y="8138"/>
                  </a:cubicBezTo>
                  <a:cubicBezTo>
                    <a:pt x="11146" y="7824"/>
                    <a:pt x="11222" y="7467"/>
                    <a:pt x="11146" y="7042"/>
                  </a:cubicBezTo>
                  <a:cubicBezTo>
                    <a:pt x="10899" y="5377"/>
                    <a:pt x="8954" y="3075"/>
                    <a:pt x="8954" y="3075"/>
                  </a:cubicBezTo>
                  <a:cubicBezTo>
                    <a:pt x="12989" y="3152"/>
                    <a:pt x="14832" y="1521"/>
                    <a:pt x="15682" y="391"/>
                  </a:cubicBezTo>
                  <a:close/>
                </a:path>
              </a:pathLst>
            </a:custGeom>
            <a:solidFill>
              <a:schemeClr val="lt2"/>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1954" name="Google Shape;1954;p52"/>
            <p:cNvSpPr/>
            <p:nvPr/>
          </p:nvSpPr>
          <p:spPr>
            <a:xfrm>
              <a:off x="3225231" y="4615598"/>
              <a:ext cx="26594" cy="17072"/>
            </a:xfrm>
            <a:custGeom>
              <a:avLst/>
              <a:gdLst/>
              <a:ahLst/>
              <a:cxnLst/>
              <a:rect l="l" t="t" r="r" b="b"/>
              <a:pathLst>
                <a:path w="782" h="502" extrusionOk="0">
                  <a:moveTo>
                    <a:pt x="782" y="391"/>
                  </a:moveTo>
                  <a:cubicBezTo>
                    <a:pt x="782" y="391"/>
                    <a:pt x="748" y="391"/>
                    <a:pt x="748" y="357"/>
                  </a:cubicBezTo>
                  <a:cubicBezTo>
                    <a:pt x="569" y="212"/>
                    <a:pt x="280" y="0"/>
                    <a:pt x="0" y="110"/>
                  </a:cubicBezTo>
                  <a:lnTo>
                    <a:pt x="0" y="178"/>
                  </a:lnTo>
                  <a:cubicBezTo>
                    <a:pt x="0" y="178"/>
                    <a:pt x="0" y="212"/>
                    <a:pt x="34" y="212"/>
                  </a:cubicBezTo>
                  <a:cubicBezTo>
                    <a:pt x="111" y="289"/>
                    <a:pt x="212" y="323"/>
                    <a:pt x="323" y="357"/>
                  </a:cubicBezTo>
                  <a:cubicBezTo>
                    <a:pt x="459" y="357"/>
                    <a:pt x="569" y="425"/>
                    <a:pt x="671" y="459"/>
                  </a:cubicBezTo>
                  <a:cubicBezTo>
                    <a:pt x="705" y="501"/>
                    <a:pt x="782" y="459"/>
                    <a:pt x="782" y="391"/>
                  </a:cubicBezTo>
                  <a:close/>
                </a:path>
              </a:pathLst>
            </a:custGeom>
            <a:solidFill>
              <a:schemeClr val="accent2"/>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1955" name="Google Shape;1955;p52"/>
            <p:cNvSpPr/>
            <p:nvPr/>
          </p:nvSpPr>
          <p:spPr>
            <a:xfrm>
              <a:off x="3190271" y="4637261"/>
              <a:ext cx="39891" cy="12141"/>
            </a:xfrm>
            <a:custGeom>
              <a:avLst/>
              <a:gdLst/>
              <a:ahLst/>
              <a:cxnLst/>
              <a:rect l="l" t="t" r="r" b="b"/>
              <a:pathLst>
                <a:path w="1173" h="357" extrusionOk="0">
                  <a:moveTo>
                    <a:pt x="1173" y="323"/>
                  </a:moveTo>
                  <a:lnTo>
                    <a:pt x="1173" y="289"/>
                  </a:lnTo>
                  <a:cubicBezTo>
                    <a:pt x="816" y="179"/>
                    <a:pt x="425" y="0"/>
                    <a:pt x="77" y="34"/>
                  </a:cubicBezTo>
                  <a:cubicBezTo>
                    <a:pt x="0" y="34"/>
                    <a:pt x="0" y="77"/>
                    <a:pt x="0" y="111"/>
                  </a:cubicBezTo>
                  <a:cubicBezTo>
                    <a:pt x="0" y="111"/>
                    <a:pt x="0" y="145"/>
                    <a:pt x="34" y="145"/>
                  </a:cubicBezTo>
                  <a:cubicBezTo>
                    <a:pt x="357" y="323"/>
                    <a:pt x="782" y="323"/>
                    <a:pt x="1139" y="357"/>
                  </a:cubicBezTo>
                  <a:cubicBezTo>
                    <a:pt x="1173" y="357"/>
                    <a:pt x="1173" y="323"/>
                    <a:pt x="1173" y="323"/>
                  </a:cubicBezTo>
                  <a:close/>
                </a:path>
              </a:pathLst>
            </a:custGeom>
            <a:solidFill>
              <a:schemeClr val="accent2"/>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1956" name="Google Shape;1956;p52"/>
            <p:cNvSpPr/>
            <p:nvPr/>
          </p:nvSpPr>
          <p:spPr>
            <a:xfrm>
              <a:off x="3172349" y="4574857"/>
              <a:ext cx="33531" cy="15609"/>
            </a:xfrm>
            <a:custGeom>
              <a:avLst/>
              <a:gdLst/>
              <a:ahLst/>
              <a:cxnLst/>
              <a:rect l="l" t="t" r="r" b="b"/>
              <a:pathLst>
                <a:path w="986" h="459" extrusionOk="0">
                  <a:moveTo>
                    <a:pt x="986" y="349"/>
                  </a:moveTo>
                  <a:lnTo>
                    <a:pt x="952" y="315"/>
                  </a:lnTo>
                  <a:cubicBezTo>
                    <a:pt x="816" y="247"/>
                    <a:pt x="672" y="170"/>
                    <a:pt x="493" y="136"/>
                  </a:cubicBezTo>
                  <a:cubicBezTo>
                    <a:pt x="349" y="102"/>
                    <a:pt x="213" y="0"/>
                    <a:pt x="69" y="68"/>
                  </a:cubicBezTo>
                  <a:cubicBezTo>
                    <a:pt x="35" y="102"/>
                    <a:pt x="1" y="136"/>
                    <a:pt x="1" y="170"/>
                  </a:cubicBezTo>
                  <a:cubicBezTo>
                    <a:pt x="1" y="213"/>
                    <a:pt x="35" y="213"/>
                    <a:pt x="35" y="247"/>
                  </a:cubicBezTo>
                  <a:cubicBezTo>
                    <a:pt x="136" y="349"/>
                    <a:pt x="315" y="349"/>
                    <a:pt x="425" y="383"/>
                  </a:cubicBezTo>
                  <a:cubicBezTo>
                    <a:pt x="604" y="425"/>
                    <a:pt x="740" y="425"/>
                    <a:pt x="884" y="459"/>
                  </a:cubicBezTo>
                  <a:cubicBezTo>
                    <a:pt x="952" y="459"/>
                    <a:pt x="986" y="425"/>
                    <a:pt x="986" y="349"/>
                  </a:cubicBezTo>
                  <a:close/>
                </a:path>
              </a:pathLst>
            </a:custGeom>
            <a:solidFill>
              <a:schemeClr val="accent2"/>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1957" name="Google Shape;1957;p52"/>
            <p:cNvSpPr/>
            <p:nvPr/>
          </p:nvSpPr>
          <p:spPr>
            <a:xfrm>
              <a:off x="3060261" y="4786588"/>
              <a:ext cx="30097" cy="14487"/>
            </a:xfrm>
            <a:custGeom>
              <a:avLst/>
              <a:gdLst/>
              <a:ahLst/>
              <a:cxnLst/>
              <a:rect l="l" t="t" r="r" b="b"/>
              <a:pathLst>
                <a:path w="885" h="426" extrusionOk="0">
                  <a:moveTo>
                    <a:pt x="884" y="358"/>
                  </a:moveTo>
                  <a:lnTo>
                    <a:pt x="884" y="315"/>
                  </a:lnTo>
                  <a:cubicBezTo>
                    <a:pt x="638" y="145"/>
                    <a:pt x="391" y="1"/>
                    <a:pt x="111" y="1"/>
                  </a:cubicBezTo>
                  <a:cubicBezTo>
                    <a:pt x="35" y="1"/>
                    <a:pt x="1" y="69"/>
                    <a:pt x="1" y="103"/>
                  </a:cubicBezTo>
                  <a:cubicBezTo>
                    <a:pt x="1" y="145"/>
                    <a:pt x="35" y="179"/>
                    <a:pt x="77" y="179"/>
                  </a:cubicBezTo>
                  <a:cubicBezTo>
                    <a:pt x="323" y="247"/>
                    <a:pt x="570" y="281"/>
                    <a:pt x="816" y="392"/>
                  </a:cubicBezTo>
                  <a:cubicBezTo>
                    <a:pt x="884" y="426"/>
                    <a:pt x="884" y="392"/>
                    <a:pt x="884" y="358"/>
                  </a:cubicBezTo>
                  <a:close/>
                </a:path>
              </a:pathLst>
            </a:custGeom>
            <a:solidFill>
              <a:schemeClr val="accent2"/>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1958" name="Google Shape;1958;p52"/>
            <p:cNvSpPr/>
            <p:nvPr/>
          </p:nvSpPr>
          <p:spPr>
            <a:xfrm>
              <a:off x="3062879" y="4804510"/>
              <a:ext cx="25166" cy="14487"/>
            </a:xfrm>
            <a:custGeom>
              <a:avLst/>
              <a:gdLst/>
              <a:ahLst/>
              <a:cxnLst/>
              <a:rect l="l" t="t" r="r" b="b"/>
              <a:pathLst>
                <a:path w="740" h="426" extrusionOk="0">
                  <a:moveTo>
                    <a:pt x="739" y="323"/>
                  </a:moveTo>
                  <a:lnTo>
                    <a:pt x="739" y="289"/>
                  </a:lnTo>
                  <a:cubicBezTo>
                    <a:pt x="561" y="111"/>
                    <a:pt x="280" y="1"/>
                    <a:pt x="34" y="77"/>
                  </a:cubicBezTo>
                  <a:cubicBezTo>
                    <a:pt x="34" y="111"/>
                    <a:pt x="0" y="145"/>
                    <a:pt x="0" y="145"/>
                  </a:cubicBezTo>
                  <a:cubicBezTo>
                    <a:pt x="34" y="179"/>
                    <a:pt x="34" y="213"/>
                    <a:pt x="68" y="213"/>
                  </a:cubicBezTo>
                  <a:cubicBezTo>
                    <a:pt x="280" y="255"/>
                    <a:pt x="459" y="255"/>
                    <a:pt x="671" y="391"/>
                  </a:cubicBezTo>
                  <a:cubicBezTo>
                    <a:pt x="705" y="425"/>
                    <a:pt x="739" y="357"/>
                    <a:pt x="739" y="323"/>
                  </a:cubicBezTo>
                  <a:close/>
                </a:path>
              </a:pathLst>
            </a:custGeom>
            <a:solidFill>
              <a:schemeClr val="accent2"/>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1959" name="Google Shape;1959;p52"/>
            <p:cNvSpPr/>
            <p:nvPr/>
          </p:nvSpPr>
          <p:spPr>
            <a:xfrm>
              <a:off x="3033973" y="4733740"/>
              <a:ext cx="24009" cy="15643"/>
            </a:xfrm>
            <a:custGeom>
              <a:avLst/>
              <a:gdLst/>
              <a:ahLst/>
              <a:cxnLst/>
              <a:rect l="l" t="t" r="r" b="b"/>
              <a:pathLst>
                <a:path w="706" h="460" extrusionOk="0">
                  <a:moveTo>
                    <a:pt x="706" y="383"/>
                  </a:moveTo>
                  <a:lnTo>
                    <a:pt x="672" y="349"/>
                  </a:lnTo>
                  <a:cubicBezTo>
                    <a:pt x="561" y="281"/>
                    <a:pt x="459" y="213"/>
                    <a:pt x="383" y="136"/>
                  </a:cubicBezTo>
                  <a:cubicBezTo>
                    <a:pt x="281" y="102"/>
                    <a:pt x="170" y="34"/>
                    <a:pt x="68" y="0"/>
                  </a:cubicBezTo>
                  <a:cubicBezTo>
                    <a:pt x="35" y="0"/>
                    <a:pt x="1" y="68"/>
                    <a:pt x="1" y="102"/>
                  </a:cubicBezTo>
                  <a:lnTo>
                    <a:pt x="1" y="170"/>
                  </a:lnTo>
                  <a:cubicBezTo>
                    <a:pt x="68" y="247"/>
                    <a:pt x="213" y="281"/>
                    <a:pt x="281" y="315"/>
                  </a:cubicBezTo>
                  <a:cubicBezTo>
                    <a:pt x="425" y="349"/>
                    <a:pt x="527" y="425"/>
                    <a:pt x="638" y="459"/>
                  </a:cubicBezTo>
                  <a:cubicBezTo>
                    <a:pt x="672" y="459"/>
                    <a:pt x="706" y="425"/>
                    <a:pt x="706" y="383"/>
                  </a:cubicBezTo>
                  <a:close/>
                </a:path>
              </a:pathLst>
            </a:custGeom>
            <a:solidFill>
              <a:schemeClr val="accent2"/>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1960" name="Google Shape;1960;p52"/>
            <p:cNvSpPr/>
            <p:nvPr/>
          </p:nvSpPr>
          <p:spPr>
            <a:xfrm>
              <a:off x="2976194" y="4762612"/>
              <a:ext cx="13025" cy="9590"/>
            </a:xfrm>
            <a:custGeom>
              <a:avLst/>
              <a:gdLst/>
              <a:ahLst/>
              <a:cxnLst/>
              <a:rect l="l" t="t" r="r" b="b"/>
              <a:pathLst>
                <a:path w="383" h="282" extrusionOk="0">
                  <a:moveTo>
                    <a:pt x="383" y="171"/>
                  </a:moveTo>
                  <a:lnTo>
                    <a:pt x="383" y="137"/>
                  </a:lnTo>
                  <a:cubicBezTo>
                    <a:pt x="281" y="103"/>
                    <a:pt x="170" y="35"/>
                    <a:pt x="69" y="1"/>
                  </a:cubicBezTo>
                  <a:cubicBezTo>
                    <a:pt x="35" y="1"/>
                    <a:pt x="1" y="35"/>
                    <a:pt x="1" y="69"/>
                  </a:cubicBezTo>
                  <a:lnTo>
                    <a:pt x="35" y="69"/>
                  </a:lnTo>
                  <a:cubicBezTo>
                    <a:pt x="69" y="137"/>
                    <a:pt x="102" y="137"/>
                    <a:pt x="136" y="171"/>
                  </a:cubicBezTo>
                  <a:cubicBezTo>
                    <a:pt x="213" y="171"/>
                    <a:pt x="247" y="213"/>
                    <a:pt x="315" y="247"/>
                  </a:cubicBezTo>
                  <a:cubicBezTo>
                    <a:pt x="349" y="281"/>
                    <a:pt x="383" y="213"/>
                    <a:pt x="383" y="171"/>
                  </a:cubicBezTo>
                  <a:close/>
                </a:path>
              </a:pathLst>
            </a:custGeom>
            <a:solidFill>
              <a:schemeClr val="accent2"/>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1961" name="Google Shape;1961;p52"/>
            <p:cNvSpPr/>
            <p:nvPr/>
          </p:nvSpPr>
          <p:spPr>
            <a:xfrm>
              <a:off x="2962897" y="4780534"/>
              <a:ext cx="24009" cy="14487"/>
            </a:xfrm>
            <a:custGeom>
              <a:avLst/>
              <a:gdLst/>
              <a:ahLst/>
              <a:cxnLst/>
              <a:rect l="l" t="t" r="r" b="b"/>
              <a:pathLst>
                <a:path w="706" h="426" extrusionOk="0">
                  <a:moveTo>
                    <a:pt x="706" y="357"/>
                  </a:moveTo>
                  <a:cubicBezTo>
                    <a:pt x="706" y="323"/>
                    <a:pt x="706" y="323"/>
                    <a:pt x="672" y="323"/>
                  </a:cubicBezTo>
                  <a:cubicBezTo>
                    <a:pt x="493" y="213"/>
                    <a:pt x="315" y="69"/>
                    <a:pt x="103" y="35"/>
                  </a:cubicBezTo>
                  <a:cubicBezTo>
                    <a:pt x="35" y="1"/>
                    <a:pt x="1" y="69"/>
                    <a:pt x="1" y="145"/>
                  </a:cubicBezTo>
                  <a:cubicBezTo>
                    <a:pt x="1" y="145"/>
                    <a:pt x="1" y="179"/>
                    <a:pt x="35" y="213"/>
                  </a:cubicBezTo>
                  <a:cubicBezTo>
                    <a:pt x="213" y="323"/>
                    <a:pt x="426" y="357"/>
                    <a:pt x="638" y="425"/>
                  </a:cubicBezTo>
                  <a:cubicBezTo>
                    <a:pt x="672" y="425"/>
                    <a:pt x="706" y="391"/>
                    <a:pt x="706" y="357"/>
                  </a:cubicBezTo>
                  <a:close/>
                </a:path>
              </a:pathLst>
            </a:custGeom>
            <a:solidFill>
              <a:schemeClr val="accent2"/>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1962" name="Google Shape;1962;p52"/>
            <p:cNvSpPr/>
            <p:nvPr/>
          </p:nvSpPr>
          <p:spPr>
            <a:xfrm>
              <a:off x="2861793" y="4904458"/>
              <a:ext cx="19112" cy="32681"/>
            </a:xfrm>
            <a:custGeom>
              <a:avLst/>
              <a:gdLst/>
              <a:ahLst/>
              <a:cxnLst/>
              <a:rect l="l" t="t" r="r" b="b"/>
              <a:pathLst>
                <a:path w="562" h="961" extrusionOk="0">
                  <a:moveTo>
                    <a:pt x="561" y="850"/>
                  </a:moveTo>
                  <a:lnTo>
                    <a:pt x="527" y="850"/>
                  </a:lnTo>
                  <a:cubicBezTo>
                    <a:pt x="459" y="714"/>
                    <a:pt x="425" y="536"/>
                    <a:pt x="349" y="392"/>
                  </a:cubicBezTo>
                  <a:cubicBezTo>
                    <a:pt x="281" y="247"/>
                    <a:pt x="247" y="145"/>
                    <a:pt x="137" y="35"/>
                  </a:cubicBezTo>
                  <a:cubicBezTo>
                    <a:pt x="69" y="1"/>
                    <a:pt x="1" y="77"/>
                    <a:pt x="1" y="111"/>
                  </a:cubicBezTo>
                  <a:lnTo>
                    <a:pt x="1" y="145"/>
                  </a:lnTo>
                  <a:cubicBezTo>
                    <a:pt x="35" y="290"/>
                    <a:pt x="103" y="392"/>
                    <a:pt x="179" y="502"/>
                  </a:cubicBezTo>
                  <a:cubicBezTo>
                    <a:pt x="247" y="638"/>
                    <a:pt x="349" y="748"/>
                    <a:pt x="425" y="884"/>
                  </a:cubicBezTo>
                  <a:cubicBezTo>
                    <a:pt x="459" y="961"/>
                    <a:pt x="561" y="927"/>
                    <a:pt x="561" y="850"/>
                  </a:cubicBezTo>
                  <a:close/>
                </a:path>
              </a:pathLst>
            </a:custGeom>
            <a:solidFill>
              <a:schemeClr val="accent2"/>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1963" name="Google Shape;1963;p52"/>
            <p:cNvSpPr/>
            <p:nvPr/>
          </p:nvSpPr>
          <p:spPr>
            <a:xfrm>
              <a:off x="2851965" y="4923842"/>
              <a:ext cx="21697" cy="33803"/>
            </a:xfrm>
            <a:custGeom>
              <a:avLst/>
              <a:gdLst/>
              <a:ahLst/>
              <a:cxnLst/>
              <a:rect l="l" t="t" r="r" b="b"/>
              <a:pathLst>
                <a:path w="638" h="994" extrusionOk="0">
                  <a:moveTo>
                    <a:pt x="638" y="917"/>
                  </a:moveTo>
                  <a:lnTo>
                    <a:pt x="604" y="883"/>
                  </a:lnTo>
                  <a:cubicBezTo>
                    <a:pt x="536" y="739"/>
                    <a:pt x="426" y="569"/>
                    <a:pt x="358" y="425"/>
                  </a:cubicBezTo>
                  <a:cubicBezTo>
                    <a:pt x="290" y="280"/>
                    <a:pt x="256" y="144"/>
                    <a:pt x="111" y="34"/>
                  </a:cubicBezTo>
                  <a:cubicBezTo>
                    <a:pt x="77" y="0"/>
                    <a:pt x="1" y="68"/>
                    <a:pt x="1" y="102"/>
                  </a:cubicBezTo>
                  <a:lnTo>
                    <a:pt x="1" y="212"/>
                  </a:lnTo>
                  <a:cubicBezTo>
                    <a:pt x="1" y="357"/>
                    <a:pt x="111" y="459"/>
                    <a:pt x="179" y="569"/>
                  </a:cubicBezTo>
                  <a:cubicBezTo>
                    <a:pt x="290" y="705"/>
                    <a:pt x="392" y="849"/>
                    <a:pt x="536" y="951"/>
                  </a:cubicBezTo>
                  <a:cubicBezTo>
                    <a:pt x="570" y="994"/>
                    <a:pt x="638" y="951"/>
                    <a:pt x="638" y="917"/>
                  </a:cubicBezTo>
                  <a:close/>
                </a:path>
              </a:pathLst>
            </a:custGeom>
            <a:solidFill>
              <a:schemeClr val="dk1"/>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1964" name="Google Shape;1964;p52"/>
            <p:cNvSpPr/>
            <p:nvPr/>
          </p:nvSpPr>
          <p:spPr>
            <a:xfrm>
              <a:off x="3118039" y="4392849"/>
              <a:ext cx="34994" cy="12175"/>
            </a:xfrm>
            <a:custGeom>
              <a:avLst/>
              <a:gdLst/>
              <a:ahLst/>
              <a:cxnLst/>
              <a:rect l="l" t="t" r="r" b="b"/>
              <a:pathLst>
                <a:path w="1029" h="358" extrusionOk="0">
                  <a:moveTo>
                    <a:pt x="1028" y="145"/>
                  </a:moveTo>
                  <a:cubicBezTo>
                    <a:pt x="1028" y="111"/>
                    <a:pt x="994" y="77"/>
                    <a:pt x="960" y="77"/>
                  </a:cubicBezTo>
                  <a:cubicBezTo>
                    <a:pt x="816" y="77"/>
                    <a:pt x="638" y="43"/>
                    <a:pt x="502" y="43"/>
                  </a:cubicBezTo>
                  <a:cubicBezTo>
                    <a:pt x="357" y="43"/>
                    <a:pt x="247" y="0"/>
                    <a:pt x="111" y="43"/>
                  </a:cubicBezTo>
                  <a:cubicBezTo>
                    <a:pt x="35" y="77"/>
                    <a:pt x="1" y="111"/>
                    <a:pt x="35" y="179"/>
                  </a:cubicBezTo>
                  <a:cubicBezTo>
                    <a:pt x="35" y="213"/>
                    <a:pt x="35" y="213"/>
                    <a:pt x="77" y="255"/>
                  </a:cubicBezTo>
                  <a:cubicBezTo>
                    <a:pt x="323" y="357"/>
                    <a:pt x="672" y="289"/>
                    <a:pt x="960" y="255"/>
                  </a:cubicBezTo>
                  <a:cubicBezTo>
                    <a:pt x="1028" y="255"/>
                    <a:pt x="1028" y="213"/>
                    <a:pt x="1028" y="145"/>
                  </a:cubicBezTo>
                  <a:close/>
                </a:path>
              </a:pathLst>
            </a:custGeom>
            <a:solidFill>
              <a:schemeClr val="accent2"/>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1965" name="Google Shape;1965;p52"/>
            <p:cNvSpPr/>
            <p:nvPr/>
          </p:nvSpPr>
          <p:spPr>
            <a:xfrm>
              <a:off x="3104742" y="4415974"/>
              <a:ext cx="33837" cy="11869"/>
            </a:xfrm>
            <a:custGeom>
              <a:avLst/>
              <a:gdLst/>
              <a:ahLst/>
              <a:cxnLst/>
              <a:rect l="l" t="t" r="r" b="b"/>
              <a:pathLst>
                <a:path w="995" h="349" extrusionOk="0">
                  <a:moveTo>
                    <a:pt x="995" y="136"/>
                  </a:moveTo>
                  <a:cubicBezTo>
                    <a:pt x="995" y="102"/>
                    <a:pt x="961" y="68"/>
                    <a:pt x="927" y="68"/>
                  </a:cubicBezTo>
                  <a:cubicBezTo>
                    <a:pt x="638" y="102"/>
                    <a:pt x="290" y="0"/>
                    <a:pt x="43" y="102"/>
                  </a:cubicBezTo>
                  <a:cubicBezTo>
                    <a:pt x="1" y="136"/>
                    <a:pt x="1" y="170"/>
                    <a:pt x="1" y="212"/>
                  </a:cubicBezTo>
                  <a:cubicBezTo>
                    <a:pt x="1" y="280"/>
                    <a:pt x="43" y="314"/>
                    <a:pt x="77" y="314"/>
                  </a:cubicBezTo>
                  <a:cubicBezTo>
                    <a:pt x="213" y="348"/>
                    <a:pt x="358" y="314"/>
                    <a:pt x="468" y="314"/>
                  </a:cubicBezTo>
                  <a:cubicBezTo>
                    <a:pt x="638" y="280"/>
                    <a:pt x="782" y="246"/>
                    <a:pt x="927" y="212"/>
                  </a:cubicBezTo>
                  <a:cubicBezTo>
                    <a:pt x="961" y="212"/>
                    <a:pt x="995" y="170"/>
                    <a:pt x="995" y="136"/>
                  </a:cubicBezTo>
                  <a:close/>
                </a:path>
              </a:pathLst>
            </a:custGeom>
            <a:solidFill>
              <a:schemeClr val="accent2"/>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1966" name="Google Shape;1966;p52"/>
            <p:cNvSpPr/>
            <p:nvPr/>
          </p:nvSpPr>
          <p:spPr>
            <a:xfrm>
              <a:off x="3074714" y="4553194"/>
              <a:ext cx="21697" cy="10712"/>
            </a:xfrm>
            <a:custGeom>
              <a:avLst/>
              <a:gdLst/>
              <a:ahLst/>
              <a:cxnLst/>
              <a:rect l="l" t="t" r="r" b="b"/>
              <a:pathLst>
                <a:path w="638" h="315" extrusionOk="0">
                  <a:moveTo>
                    <a:pt x="637" y="246"/>
                  </a:moveTo>
                  <a:lnTo>
                    <a:pt x="637" y="212"/>
                  </a:lnTo>
                  <a:cubicBezTo>
                    <a:pt x="569" y="136"/>
                    <a:pt x="425" y="102"/>
                    <a:pt x="357" y="68"/>
                  </a:cubicBezTo>
                  <a:cubicBezTo>
                    <a:pt x="247" y="34"/>
                    <a:pt x="111" y="0"/>
                    <a:pt x="34" y="68"/>
                  </a:cubicBezTo>
                  <a:cubicBezTo>
                    <a:pt x="0" y="102"/>
                    <a:pt x="0" y="102"/>
                    <a:pt x="0" y="136"/>
                  </a:cubicBezTo>
                  <a:cubicBezTo>
                    <a:pt x="0" y="170"/>
                    <a:pt x="0" y="170"/>
                    <a:pt x="34" y="212"/>
                  </a:cubicBezTo>
                  <a:cubicBezTo>
                    <a:pt x="111" y="246"/>
                    <a:pt x="213" y="246"/>
                    <a:pt x="323" y="246"/>
                  </a:cubicBezTo>
                  <a:cubicBezTo>
                    <a:pt x="391" y="280"/>
                    <a:pt x="501" y="314"/>
                    <a:pt x="569" y="314"/>
                  </a:cubicBezTo>
                  <a:cubicBezTo>
                    <a:pt x="637" y="314"/>
                    <a:pt x="637" y="280"/>
                    <a:pt x="637" y="246"/>
                  </a:cubicBezTo>
                  <a:close/>
                </a:path>
              </a:pathLst>
            </a:custGeom>
            <a:solidFill>
              <a:schemeClr val="accent2"/>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1967" name="Google Shape;1967;p52"/>
            <p:cNvSpPr/>
            <p:nvPr/>
          </p:nvSpPr>
          <p:spPr>
            <a:xfrm>
              <a:off x="3064001" y="4568770"/>
              <a:ext cx="20575" cy="8434"/>
            </a:xfrm>
            <a:custGeom>
              <a:avLst/>
              <a:gdLst/>
              <a:ahLst/>
              <a:cxnLst/>
              <a:rect l="l" t="t" r="r" b="b"/>
              <a:pathLst>
                <a:path w="605" h="248" extrusionOk="0">
                  <a:moveTo>
                    <a:pt x="604" y="179"/>
                  </a:moveTo>
                  <a:cubicBezTo>
                    <a:pt x="604" y="137"/>
                    <a:pt x="562" y="103"/>
                    <a:pt x="528" y="103"/>
                  </a:cubicBezTo>
                  <a:cubicBezTo>
                    <a:pt x="460" y="69"/>
                    <a:pt x="392" y="69"/>
                    <a:pt x="281" y="35"/>
                  </a:cubicBezTo>
                  <a:cubicBezTo>
                    <a:pt x="213" y="35"/>
                    <a:pt x="137" y="1"/>
                    <a:pt x="35" y="35"/>
                  </a:cubicBezTo>
                  <a:cubicBezTo>
                    <a:pt x="1" y="35"/>
                    <a:pt x="1" y="69"/>
                    <a:pt x="1" y="103"/>
                  </a:cubicBezTo>
                  <a:cubicBezTo>
                    <a:pt x="1" y="137"/>
                    <a:pt x="1" y="137"/>
                    <a:pt x="35" y="179"/>
                  </a:cubicBezTo>
                  <a:cubicBezTo>
                    <a:pt x="69" y="213"/>
                    <a:pt x="179" y="213"/>
                    <a:pt x="247" y="247"/>
                  </a:cubicBezTo>
                  <a:lnTo>
                    <a:pt x="528" y="247"/>
                  </a:lnTo>
                  <a:cubicBezTo>
                    <a:pt x="562" y="247"/>
                    <a:pt x="604" y="213"/>
                    <a:pt x="604" y="179"/>
                  </a:cubicBezTo>
                  <a:close/>
                </a:path>
              </a:pathLst>
            </a:custGeom>
            <a:solidFill>
              <a:schemeClr val="accent2"/>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1968" name="Google Shape;1968;p52"/>
            <p:cNvSpPr/>
            <p:nvPr/>
          </p:nvSpPr>
          <p:spPr>
            <a:xfrm>
              <a:off x="3056792" y="4608354"/>
              <a:ext cx="34994" cy="17072"/>
            </a:xfrm>
            <a:custGeom>
              <a:avLst/>
              <a:gdLst/>
              <a:ahLst/>
              <a:cxnLst/>
              <a:rect l="l" t="t" r="r" b="b"/>
              <a:pathLst>
                <a:path w="1029" h="502" extrusionOk="0">
                  <a:moveTo>
                    <a:pt x="1028" y="391"/>
                  </a:moveTo>
                  <a:cubicBezTo>
                    <a:pt x="1028" y="357"/>
                    <a:pt x="986" y="357"/>
                    <a:pt x="986" y="357"/>
                  </a:cubicBezTo>
                  <a:cubicBezTo>
                    <a:pt x="850" y="247"/>
                    <a:pt x="706" y="213"/>
                    <a:pt x="561" y="145"/>
                  </a:cubicBezTo>
                  <a:cubicBezTo>
                    <a:pt x="425" y="77"/>
                    <a:pt x="247" y="35"/>
                    <a:pt x="69" y="1"/>
                  </a:cubicBezTo>
                  <a:cubicBezTo>
                    <a:pt x="35" y="1"/>
                    <a:pt x="1" y="77"/>
                    <a:pt x="1" y="111"/>
                  </a:cubicBezTo>
                  <a:cubicBezTo>
                    <a:pt x="1" y="145"/>
                    <a:pt x="35" y="179"/>
                    <a:pt x="35" y="179"/>
                  </a:cubicBezTo>
                  <a:cubicBezTo>
                    <a:pt x="179" y="289"/>
                    <a:pt x="349" y="323"/>
                    <a:pt x="493" y="357"/>
                  </a:cubicBezTo>
                  <a:cubicBezTo>
                    <a:pt x="638" y="425"/>
                    <a:pt x="774" y="459"/>
                    <a:pt x="952" y="459"/>
                  </a:cubicBezTo>
                  <a:cubicBezTo>
                    <a:pt x="986" y="502"/>
                    <a:pt x="1028" y="425"/>
                    <a:pt x="1028" y="391"/>
                  </a:cubicBezTo>
                  <a:close/>
                </a:path>
              </a:pathLst>
            </a:custGeom>
            <a:solidFill>
              <a:schemeClr val="accent2"/>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1969" name="Google Shape;1969;p52"/>
            <p:cNvSpPr/>
            <p:nvPr/>
          </p:nvSpPr>
          <p:spPr>
            <a:xfrm>
              <a:off x="2964053" y="4616720"/>
              <a:ext cx="17956" cy="9862"/>
            </a:xfrm>
            <a:custGeom>
              <a:avLst/>
              <a:gdLst/>
              <a:ahLst/>
              <a:cxnLst/>
              <a:rect l="l" t="t" r="r" b="b"/>
              <a:pathLst>
                <a:path w="528" h="290" extrusionOk="0">
                  <a:moveTo>
                    <a:pt x="527" y="179"/>
                  </a:moveTo>
                  <a:cubicBezTo>
                    <a:pt x="493" y="179"/>
                    <a:pt x="493" y="145"/>
                    <a:pt x="493" y="145"/>
                  </a:cubicBezTo>
                  <a:cubicBezTo>
                    <a:pt x="426" y="111"/>
                    <a:pt x="358" y="43"/>
                    <a:pt x="281" y="43"/>
                  </a:cubicBezTo>
                  <a:cubicBezTo>
                    <a:pt x="213" y="1"/>
                    <a:pt x="145" y="1"/>
                    <a:pt x="69" y="1"/>
                  </a:cubicBezTo>
                  <a:cubicBezTo>
                    <a:pt x="1" y="43"/>
                    <a:pt x="1" y="77"/>
                    <a:pt x="1" y="111"/>
                  </a:cubicBezTo>
                  <a:cubicBezTo>
                    <a:pt x="1" y="111"/>
                    <a:pt x="35" y="145"/>
                    <a:pt x="69" y="145"/>
                  </a:cubicBezTo>
                  <a:cubicBezTo>
                    <a:pt x="103" y="179"/>
                    <a:pt x="179" y="179"/>
                    <a:pt x="213" y="213"/>
                  </a:cubicBezTo>
                  <a:cubicBezTo>
                    <a:pt x="281" y="213"/>
                    <a:pt x="358" y="256"/>
                    <a:pt x="392" y="290"/>
                  </a:cubicBezTo>
                  <a:cubicBezTo>
                    <a:pt x="459" y="290"/>
                    <a:pt x="527" y="256"/>
                    <a:pt x="527" y="179"/>
                  </a:cubicBezTo>
                  <a:close/>
                </a:path>
              </a:pathLst>
            </a:custGeom>
            <a:solidFill>
              <a:schemeClr val="accent2"/>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1970" name="Google Shape;1970;p52"/>
            <p:cNvSpPr/>
            <p:nvPr/>
          </p:nvSpPr>
          <p:spPr>
            <a:xfrm>
              <a:off x="2825677" y="4748193"/>
              <a:ext cx="19112" cy="15609"/>
            </a:xfrm>
            <a:custGeom>
              <a:avLst/>
              <a:gdLst/>
              <a:ahLst/>
              <a:cxnLst/>
              <a:rect l="l" t="t" r="r" b="b"/>
              <a:pathLst>
                <a:path w="562" h="459" extrusionOk="0">
                  <a:moveTo>
                    <a:pt x="561" y="425"/>
                  </a:moveTo>
                  <a:lnTo>
                    <a:pt x="561" y="382"/>
                  </a:lnTo>
                  <a:cubicBezTo>
                    <a:pt x="459" y="314"/>
                    <a:pt x="391" y="246"/>
                    <a:pt x="281" y="170"/>
                  </a:cubicBezTo>
                  <a:cubicBezTo>
                    <a:pt x="213" y="102"/>
                    <a:pt x="179" y="68"/>
                    <a:pt x="69" y="34"/>
                  </a:cubicBezTo>
                  <a:cubicBezTo>
                    <a:pt x="35" y="0"/>
                    <a:pt x="1" y="34"/>
                    <a:pt x="35" y="68"/>
                  </a:cubicBezTo>
                  <a:lnTo>
                    <a:pt x="35" y="102"/>
                  </a:lnTo>
                  <a:cubicBezTo>
                    <a:pt x="69" y="170"/>
                    <a:pt x="137" y="246"/>
                    <a:pt x="213" y="314"/>
                  </a:cubicBezTo>
                  <a:cubicBezTo>
                    <a:pt x="315" y="348"/>
                    <a:pt x="425" y="425"/>
                    <a:pt x="527" y="459"/>
                  </a:cubicBezTo>
                  <a:cubicBezTo>
                    <a:pt x="561" y="459"/>
                    <a:pt x="561" y="425"/>
                    <a:pt x="561" y="425"/>
                  </a:cubicBezTo>
                  <a:close/>
                </a:path>
              </a:pathLst>
            </a:custGeom>
            <a:solidFill>
              <a:schemeClr val="accent2"/>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1971" name="Google Shape;1971;p52"/>
            <p:cNvSpPr/>
            <p:nvPr/>
          </p:nvSpPr>
          <p:spPr>
            <a:xfrm>
              <a:off x="2812380" y="4771012"/>
              <a:ext cx="17956" cy="16766"/>
            </a:xfrm>
            <a:custGeom>
              <a:avLst/>
              <a:gdLst/>
              <a:ahLst/>
              <a:cxnLst/>
              <a:rect l="l" t="t" r="r" b="b"/>
              <a:pathLst>
                <a:path w="528" h="493" extrusionOk="0">
                  <a:moveTo>
                    <a:pt x="528" y="425"/>
                  </a:moveTo>
                  <a:lnTo>
                    <a:pt x="528" y="391"/>
                  </a:lnTo>
                  <a:cubicBezTo>
                    <a:pt x="460" y="247"/>
                    <a:pt x="315" y="0"/>
                    <a:pt x="103" y="0"/>
                  </a:cubicBezTo>
                  <a:cubicBezTo>
                    <a:pt x="35" y="0"/>
                    <a:pt x="1" y="68"/>
                    <a:pt x="35" y="136"/>
                  </a:cubicBezTo>
                  <a:cubicBezTo>
                    <a:pt x="35" y="136"/>
                    <a:pt x="35" y="179"/>
                    <a:pt x="69" y="213"/>
                  </a:cubicBezTo>
                  <a:cubicBezTo>
                    <a:pt x="103" y="247"/>
                    <a:pt x="213" y="247"/>
                    <a:pt x="247" y="281"/>
                  </a:cubicBezTo>
                  <a:cubicBezTo>
                    <a:pt x="315" y="315"/>
                    <a:pt x="358" y="391"/>
                    <a:pt x="392" y="459"/>
                  </a:cubicBezTo>
                  <a:cubicBezTo>
                    <a:pt x="426" y="493"/>
                    <a:pt x="528" y="459"/>
                    <a:pt x="528" y="425"/>
                  </a:cubicBezTo>
                  <a:close/>
                </a:path>
              </a:pathLst>
            </a:custGeom>
            <a:solidFill>
              <a:schemeClr val="accent2"/>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1972" name="Google Shape;1972;p52"/>
            <p:cNvSpPr/>
            <p:nvPr/>
          </p:nvSpPr>
          <p:spPr>
            <a:xfrm>
              <a:off x="2791873" y="4460456"/>
              <a:ext cx="185511" cy="38462"/>
            </a:xfrm>
            <a:custGeom>
              <a:avLst/>
              <a:gdLst/>
              <a:ahLst/>
              <a:cxnLst/>
              <a:rect l="l" t="t" r="r" b="b"/>
              <a:pathLst>
                <a:path w="5455" h="1131" extrusionOk="0">
                  <a:moveTo>
                    <a:pt x="5455" y="1028"/>
                  </a:moveTo>
                  <a:lnTo>
                    <a:pt x="5421" y="986"/>
                  </a:lnTo>
                  <a:cubicBezTo>
                    <a:pt x="3857" y="213"/>
                    <a:pt x="1700" y="0"/>
                    <a:pt x="69" y="773"/>
                  </a:cubicBezTo>
                  <a:cubicBezTo>
                    <a:pt x="35" y="816"/>
                    <a:pt x="1" y="850"/>
                    <a:pt x="35" y="884"/>
                  </a:cubicBezTo>
                  <a:cubicBezTo>
                    <a:pt x="35" y="952"/>
                    <a:pt x="69" y="986"/>
                    <a:pt x="145" y="986"/>
                  </a:cubicBezTo>
                  <a:cubicBezTo>
                    <a:pt x="1029" y="773"/>
                    <a:pt x="1878" y="561"/>
                    <a:pt x="2762" y="561"/>
                  </a:cubicBezTo>
                  <a:cubicBezTo>
                    <a:pt x="3679" y="603"/>
                    <a:pt x="4529" y="773"/>
                    <a:pt x="5378" y="1096"/>
                  </a:cubicBezTo>
                  <a:cubicBezTo>
                    <a:pt x="5421" y="1130"/>
                    <a:pt x="5455" y="1062"/>
                    <a:pt x="5455" y="1028"/>
                  </a:cubicBezTo>
                  <a:close/>
                </a:path>
              </a:pathLst>
            </a:custGeom>
            <a:solidFill>
              <a:schemeClr val="accent2"/>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1973" name="Google Shape;1973;p52"/>
            <p:cNvSpPr/>
            <p:nvPr/>
          </p:nvSpPr>
          <p:spPr>
            <a:xfrm>
              <a:off x="2754601" y="4543366"/>
              <a:ext cx="119060" cy="108348"/>
            </a:xfrm>
            <a:custGeom>
              <a:avLst/>
              <a:gdLst/>
              <a:ahLst/>
              <a:cxnLst/>
              <a:rect l="l" t="t" r="r" b="b"/>
              <a:pathLst>
                <a:path w="3501" h="3186" extrusionOk="0">
                  <a:moveTo>
                    <a:pt x="3501" y="3152"/>
                  </a:moveTo>
                  <a:lnTo>
                    <a:pt x="3501" y="3118"/>
                  </a:lnTo>
                  <a:cubicBezTo>
                    <a:pt x="2940" y="2625"/>
                    <a:pt x="2227" y="2302"/>
                    <a:pt x="1632" y="1776"/>
                  </a:cubicBezTo>
                  <a:cubicBezTo>
                    <a:pt x="1063" y="1275"/>
                    <a:pt x="604" y="637"/>
                    <a:pt x="103" y="34"/>
                  </a:cubicBezTo>
                  <a:cubicBezTo>
                    <a:pt x="69" y="0"/>
                    <a:pt x="1" y="34"/>
                    <a:pt x="1" y="111"/>
                  </a:cubicBezTo>
                  <a:lnTo>
                    <a:pt x="1" y="111"/>
                  </a:lnTo>
                  <a:cubicBezTo>
                    <a:pt x="638" y="1631"/>
                    <a:pt x="2014" y="2515"/>
                    <a:pt x="3467" y="3152"/>
                  </a:cubicBezTo>
                  <a:cubicBezTo>
                    <a:pt x="3467" y="3186"/>
                    <a:pt x="3501" y="3152"/>
                    <a:pt x="3501" y="3152"/>
                  </a:cubicBezTo>
                  <a:close/>
                </a:path>
              </a:pathLst>
            </a:custGeom>
            <a:solidFill>
              <a:schemeClr val="accent2"/>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1974" name="Google Shape;1974;p52"/>
            <p:cNvSpPr/>
            <p:nvPr/>
          </p:nvSpPr>
          <p:spPr>
            <a:xfrm>
              <a:off x="2693082" y="4556663"/>
              <a:ext cx="52031" cy="168439"/>
            </a:xfrm>
            <a:custGeom>
              <a:avLst/>
              <a:gdLst/>
              <a:ahLst/>
              <a:cxnLst/>
              <a:rect l="l" t="t" r="r" b="b"/>
              <a:pathLst>
                <a:path w="1530" h="4953" extrusionOk="0">
                  <a:moveTo>
                    <a:pt x="1530" y="4885"/>
                  </a:moveTo>
                  <a:lnTo>
                    <a:pt x="1530" y="4885"/>
                  </a:lnTo>
                  <a:cubicBezTo>
                    <a:pt x="1028" y="3891"/>
                    <a:pt x="570" y="2973"/>
                    <a:pt x="425" y="1979"/>
                  </a:cubicBezTo>
                  <a:cubicBezTo>
                    <a:pt x="357" y="1385"/>
                    <a:pt x="357" y="782"/>
                    <a:pt x="502" y="144"/>
                  </a:cubicBezTo>
                  <a:lnTo>
                    <a:pt x="502" y="110"/>
                  </a:lnTo>
                  <a:cubicBezTo>
                    <a:pt x="502" y="34"/>
                    <a:pt x="425" y="0"/>
                    <a:pt x="357" y="68"/>
                  </a:cubicBezTo>
                  <a:cubicBezTo>
                    <a:pt x="43" y="637"/>
                    <a:pt x="1" y="1274"/>
                    <a:pt x="77" y="1911"/>
                  </a:cubicBezTo>
                  <a:cubicBezTo>
                    <a:pt x="255" y="2973"/>
                    <a:pt x="893" y="4069"/>
                    <a:pt x="1453" y="4919"/>
                  </a:cubicBezTo>
                  <a:cubicBezTo>
                    <a:pt x="1487" y="4953"/>
                    <a:pt x="1530" y="4919"/>
                    <a:pt x="1530" y="4885"/>
                  </a:cubicBezTo>
                  <a:close/>
                </a:path>
              </a:pathLst>
            </a:custGeom>
            <a:solidFill>
              <a:schemeClr val="accent2"/>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1975" name="Google Shape;1975;p52"/>
            <p:cNvSpPr/>
            <p:nvPr/>
          </p:nvSpPr>
          <p:spPr>
            <a:xfrm>
              <a:off x="2802858" y="4335070"/>
              <a:ext cx="156332" cy="101138"/>
            </a:xfrm>
            <a:custGeom>
              <a:avLst/>
              <a:gdLst/>
              <a:ahLst/>
              <a:cxnLst/>
              <a:rect l="l" t="t" r="r" b="b"/>
              <a:pathLst>
                <a:path w="4597" h="2974" extrusionOk="0">
                  <a:moveTo>
                    <a:pt x="4596" y="43"/>
                  </a:moveTo>
                  <a:cubicBezTo>
                    <a:pt x="4596" y="1"/>
                    <a:pt x="4596" y="1"/>
                    <a:pt x="4562" y="1"/>
                  </a:cubicBezTo>
                  <a:cubicBezTo>
                    <a:pt x="2761" y="323"/>
                    <a:pt x="1062" y="1351"/>
                    <a:pt x="1" y="2872"/>
                  </a:cubicBezTo>
                  <a:lnTo>
                    <a:pt x="1" y="2906"/>
                  </a:lnTo>
                  <a:cubicBezTo>
                    <a:pt x="1" y="2940"/>
                    <a:pt x="69" y="2974"/>
                    <a:pt x="69" y="2940"/>
                  </a:cubicBezTo>
                  <a:cubicBezTo>
                    <a:pt x="1377" y="1598"/>
                    <a:pt x="2795" y="604"/>
                    <a:pt x="4596" y="77"/>
                  </a:cubicBezTo>
                  <a:close/>
                </a:path>
              </a:pathLst>
            </a:custGeom>
            <a:solidFill>
              <a:schemeClr val="accent2"/>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1976" name="Google Shape;1976;p52"/>
            <p:cNvSpPr/>
            <p:nvPr/>
          </p:nvSpPr>
          <p:spPr>
            <a:xfrm>
              <a:off x="2682403" y="4368874"/>
              <a:ext cx="152864" cy="240671"/>
            </a:xfrm>
            <a:custGeom>
              <a:avLst/>
              <a:gdLst/>
              <a:ahLst/>
              <a:cxnLst/>
              <a:rect l="l" t="t" r="r" b="b"/>
              <a:pathLst>
                <a:path w="4495" h="7077" extrusionOk="0">
                  <a:moveTo>
                    <a:pt x="4214" y="1028"/>
                  </a:moveTo>
                  <a:cubicBezTo>
                    <a:pt x="4137" y="638"/>
                    <a:pt x="4069" y="281"/>
                    <a:pt x="3967" y="0"/>
                  </a:cubicBezTo>
                  <a:cubicBezTo>
                    <a:pt x="3611" y="247"/>
                    <a:pt x="3288" y="536"/>
                    <a:pt x="2940" y="816"/>
                  </a:cubicBezTo>
                  <a:cubicBezTo>
                    <a:pt x="2124" y="1521"/>
                    <a:pt x="1487" y="2269"/>
                    <a:pt x="1028" y="3084"/>
                  </a:cubicBezTo>
                  <a:cubicBezTo>
                    <a:pt x="315" y="4316"/>
                    <a:pt x="0" y="5666"/>
                    <a:pt x="0" y="7077"/>
                  </a:cubicBezTo>
                  <a:cubicBezTo>
                    <a:pt x="4103" y="5632"/>
                    <a:pt x="4494" y="2872"/>
                    <a:pt x="4214" y="1028"/>
                  </a:cubicBezTo>
                  <a:close/>
                </a:path>
              </a:pathLst>
            </a:custGeom>
            <a:solidFill>
              <a:schemeClr val="accent5"/>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1977" name="Google Shape;1977;p52"/>
            <p:cNvSpPr/>
            <p:nvPr/>
          </p:nvSpPr>
          <p:spPr>
            <a:xfrm>
              <a:off x="2156341" y="4484431"/>
              <a:ext cx="457333" cy="499502"/>
            </a:xfrm>
            <a:custGeom>
              <a:avLst/>
              <a:gdLst/>
              <a:ahLst/>
              <a:cxnLst/>
              <a:rect l="l" t="t" r="r" b="b"/>
              <a:pathLst>
                <a:path w="13448" h="14688" extrusionOk="0">
                  <a:moveTo>
                    <a:pt x="13448" y="1810"/>
                  </a:moveTo>
                  <a:cubicBezTo>
                    <a:pt x="13312" y="960"/>
                    <a:pt x="11825" y="493"/>
                    <a:pt x="10551" y="281"/>
                  </a:cubicBezTo>
                  <a:cubicBezTo>
                    <a:pt x="9735" y="111"/>
                    <a:pt x="9030" y="68"/>
                    <a:pt x="8741" y="34"/>
                  </a:cubicBezTo>
                  <a:cubicBezTo>
                    <a:pt x="6652" y="0"/>
                    <a:pt x="4426" y="570"/>
                    <a:pt x="2659" y="1767"/>
                  </a:cubicBezTo>
                  <a:cubicBezTo>
                    <a:pt x="2447" y="1912"/>
                    <a:pt x="2192" y="2090"/>
                    <a:pt x="1979" y="2302"/>
                  </a:cubicBezTo>
                  <a:cubicBezTo>
                    <a:pt x="1419" y="2761"/>
                    <a:pt x="994" y="3296"/>
                    <a:pt x="705" y="3823"/>
                  </a:cubicBezTo>
                  <a:cubicBezTo>
                    <a:pt x="213" y="4673"/>
                    <a:pt x="0" y="5556"/>
                    <a:pt x="0" y="6516"/>
                  </a:cubicBezTo>
                  <a:cubicBezTo>
                    <a:pt x="0" y="6830"/>
                    <a:pt x="34" y="7153"/>
                    <a:pt x="68" y="7501"/>
                  </a:cubicBezTo>
                  <a:cubicBezTo>
                    <a:pt x="179" y="7969"/>
                    <a:pt x="280" y="8461"/>
                    <a:pt x="459" y="8920"/>
                  </a:cubicBezTo>
                  <a:cubicBezTo>
                    <a:pt x="748" y="9803"/>
                    <a:pt x="1096" y="10619"/>
                    <a:pt x="1555" y="11434"/>
                  </a:cubicBezTo>
                  <a:cubicBezTo>
                    <a:pt x="1810" y="11893"/>
                    <a:pt x="2056" y="12352"/>
                    <a:pt x="2370" y="12777"/>
                  </a:cubicBezTo>
                  <a:cubicBezTo>
                    <a:pt x="2693" y="13278"/>
                    <a:pt x="3610" y="14688"/>
                    <a:pt x="4392" y="14374"/>
                  </a:cubicBezTo>
                  <a:cubicBezTo>
                    <a:pt x="4817" y="14195"/>
                    <a:pt x="4885" y="13592"/>
                    <a:pt x="4740" y="12811"/>
                  </a:cubicBezTo>
                  <a:cubicBezTo>
                    <a:pt x="4494" y="11256"/>
                    <a:pt x="3576" y="9166"/>
                    <a:pt x="3576" y="9166"/>
                  </a:cubicBezTo>
                  <a:cubicBezTo>
                    <a:pt x="3576" y="9166"/>
                    <a:pt x="7756" y="12216"/>
                    <a:pt x="9200" y="11188"/>
                  </a:cubicBezTo>
                  <a:cubicBezTo>
                    <a:pt x="9455" y="11010"/>
                    <a:pt x="9523" y="10763"/>
                    <a:pt x="9489" y="10474"/>
                  </a:cubicBezTo>
                  <a:cubicBezTo>
                    <a:pt x="9277" y="9132"/>
                    <a:pt x="6337" y="7009"/>
                    <a:pt x="6337" y="7009"/>
                  </a:cubicBezTo>
                  <a:cubicBezTo>
                    <a:pt x="6337" y="7009"/>
                    <a:pt x="10653" y="8920"/>
                    <a:pt x="11893" y="7399"/>
                  </a:cubicBezTo>
                  <a:cubicBezTo>
                    <a:pt x="12071" y="7221"/>
                    <a:pt x="12139" y="7009"/>
                    <a:pt x="12105" y="6762"/>
                  </a:cubicBezTo>
                  <a:cubicBezTo>
                    <a:pt x="11893" y="5378"/>
                    <a:pt x="8249" y="3823"/>
                    <a:pt x="8036" y="3755"/>
                  </a:cubicBezTo>
                  <a:cubicBezTo>
                    <a:pt x="8249" y="3755"/>
                    <a:pt x="12496" y="4316"/>
                    <a:pt x="13346" y="2302"/>
                  </a:cubicBezTo>
                  <a:cubicBezTo>
                    <a:pt x="13448" y="2124"/>
                    <a:pt x="13448" y="1946"/>
                    <a:pt x="13448" y="1810"/>
                  </a:cubicBezTo>
                  <a:close/>
                </a:path>
              </a:pathLst>
            </a:custGeom>
            <a:solidFill>
              <a:schemeClr val="lt1"/>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1978" name="Google Shape;1978;p52"/>
            <p:cNvSpPr/>
            <p:nvPr/>
          </p:nvSpPr>
          <p:spPr>
            <a:xfrm>
              <a:off x="2156341" y="4484431"/>
              <a:ext cx="358813" cy="388876"/>
            </a:xfrm>
            <a:custGeom>
              <a:avLst/>
              <a:gdLst/>
              <a:ahLst/>
              <a:cxnLst/>
              <a:rect l="l" t="t" r="r" b="b"/>
              <a:pathLst>
                <a:path w="10551" h="11435" extrusionOk="0">
                  <a:moveTo>
                    <a:pt x="10551" y="281"/>
                  </a:moveTo>
                  <a:cubicBezTo>
                    <a:pt x="9735" y="111"/>
                    <a:pt x="9030" y="68"/>
                    <a:pt x="8741" y="34"/>
                  </a:cubicBezTo>
                  <a:cubicBezTo>
                    <a:pt x="6652" y="0"/>
                    <a:pt x="4426" y="570"/>
                    <a:pt x="2659" y="1767"/>
                  </a:cubicBezTo>
                  <a:cubicBezTo>
                    <a:pt x="2447" y="1912"/>
                    <a:pt x="2192" y="2090"/>
                    <a:pt x="1979" y="2302"/>
                  </a:cubicBezTo>
                  <a:cubicBezTo>
                    <a:pt x="1419" y="2761"/>
                    <a:pt x="994" y="3296"/>
                    <a:pt x="705" y="3823"/>
                  </a:cubicBezTo>
                  <a:cubicBezTo>
                    <a:pt x="213" y="4673"/>
                    <a:pt x="0" y="5556"/>
                    <a:pt x="0" y="6516"/>
                  </a:cubicBezTo>
                  <a:cubicBezTo>
                    <a:pt x="0" y="6830"/>
                    <a:pt x="34" y="7153"/>
                    <a:pt x="68" y="7501"/>
                  </a:cubicBezTo>
                  <a:cubicBezTo>
                    <a:pt x="179" y="7969"/>
                    <a:pt x="280" y="8461"/>
                    <a:pt x="459" y="8920"/>
                  </a:cubicBezTo>
                  <a:cubicBezTo>
                    <a:pt x="748" y="9803"/>
                    <a:pt x="1096" y="10619"/>
                    <a:pt x="1555" y="11434"/>
                  </a:cubicBezTo>
                  <a:cubicBezTo>
                    <a:pt x="2370" y="10797"/>
                    <a:pt x="2404" y="9591"/>
                    <a:pt x="2268" y="8674"/>
                  </a:cubicBezTo>
                  <a:cubicBezTo>
                    <a:pt x="2158" y="7969"/>
                    <a:pt x="1945" y="7433"/>
                    <a:pt x="1945" y="7433"/>
                  </a:cubicBezTo>
                  <a:cubicBezTo>
                    <a:pt x="1945" y="7433"/>
                    <a:pt x="4392" y="9379"/>
                    <a:pt x="5241" y="8461"/>
                  </a:cubicBezTo>
                  <a:cubicBezTo>
                    <a:pt x="5454" y="8249"/>
                    <a:pt x="5522" y="8002"/>
                    <a:pt x="5488" y="7714"/>
                  </a:cubicBezTo>
                  <a:cubicBezTo>
                    <a:pt x="5309" y="6694"/>
                    <a:pt x="3857" y="5454"/>
                    <a:pt x="3789" y="5344"/>
                  </a:cubicBezTo>
                  <a:cubicBezTo>
                    <a:pt x="3933" y="5420"/>
                    <a:pt x="6694" y="6371"/>
                    <a:pt x="7365" y="5454"/>
                  </a:cubicBezTo>
                  <a:cubicBezTo>
                    <a:pt x="7501" y="5276"/>
                    <a:pt x="7544" y="5029"/>
                    <a:pt x="7501" y="4740"/>
                  </a:cubicBezTo>
                  <a:cubicBezTo>
                    <a:pt x="7331" y="3611"/>
                    <a:pt x="6015" y="2090"/>
                    <a:pt x="6015" y="2090"/>
                  </a:cubicBezTo>
                  <a:cubicBezTo>
                    <a:pt x="8707" y="2124"/>
                    <a:pt x="9982" y="1028"/>
                    <a:pt x="10551" y="281"/>
                  </a:cubicBezTo>
                  <a:close/>
                </a:path>
              </a:pathLst>
            </a:custGeom>
            <a:solidFill>
              <a:schemeClr val="lt2"/>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1979" name="Google Shape;1979;p52"/>
            <p:cNvSpPr/>
            <p:nvPr/>
          </p:nvSpPr>
          <p:spPr>
            <a:xfrm>
              <a:off x="2544027" y="4545951"/>
              <a:ext cx="20541" cy="4659"/>
            </a:xfrm>
            <a:custGeom>
              <a:avLst/>
              <a:gdLst/>
              <a:ahLst/>
              <a:cxnLst/>
              <a:rect l="l" t="t" r="r" b="b"/>
              <a:pathLst>
                <a:path w="604" h="137" extrusionOk="0">
                  <a:moveTo>
                    <a:pt x="603" y="103"/>
                  </a:moveTo>
                  <a:lnTo>
                    <a:pt x="603" y="69"/>
                  </a:lnTo>
                  <a:cubicBezTo>
                    <a:pt x="425" y="35"/>
                    <a:pt x="213" y="1"/>
                    <a:pt x="34" y="35"/>
                  </a:cubicBezTo>
                  <a:cubicBezTo>
                    <a:pt x="34" y="35"/>
                    <a:pt x="0" y="35"/>
                    <a:pt x="0" y="69"/>
                  </a:cubicBezTo>
                  <a:lnTo>
                    <a:pt x="34" y="69"/>
                  </a:lnTo>
                  <a:cubicBezTo>
                    <a:pt x="213" y="137"/>
                    <a:pt x="425" y="137"/>
                    <a:pt x="603" y="103"/>
                  </a:cubicBezTo>
                  <a:close/>
                </a:path>
              </a:pathLst>
            </a:custGeom>
            <a:solidFill>
              <a:schemeClr val="accent2"/>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1980" name="Google Shape;1980;p52"/>
            <p:cNvSpPr/>
            <p:nvPr/>
          </p:nvSpPr>
          <p:spPr>
            <a:xfrm>
              <a:off x="2541408" y="4556663"/>
              <a:ext cx="21697" cy="6087"/>
            </a:xfrm>
            <a:custGeom>
              <a:avLst/>
              <a:gdLst/>
              <a:ahLst/>
              <a:cxnLst/>
              <a:rect l="l" t="t" r="r" b="b"/>
              <a:pathLst>
                <a:path w="638" h="179" extrusionOk="0">
                  <a:moveTo>
                    <a:pt x="638" y="110"/>
                  </a:moveTo>
                  <a:lnTo>
                    <a:pt x="638" y="68"/>
                  </a:lnTo>
                  <a:cubicBezTo>
                    <a:pt x="426" y="68"/>
                    <a:pt x="213" y="0"/>
                    <a:pt x="43" y="34"/>
                  </a:cubicBezTo>
                  <a:cubicBezTo>
                    <a:pt x="1" y="34"/>
                    <a:pt x="1" y="68"/>
                    <a:pt x="1" y="110"/>
                  </a:cubicBezTo>
                  <a:lnTo>
                    <a:pt x="43" y="110"/>
                  </a:lnTo>
                  <a:cubicBezTo>
                    <a:pt x="213" y="178"/>
                    <a:pt x="426" y="144"/>
                    <a:pt x="638" y="110"/>
                  </a:cubicBezTo>
                  <a:close/>
                </a:path>
              </a:pathLst>
            </a:custGeom>
            <a:solidFill>
              <a:schemeClr val="accent2"/>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1981" name="Google Shape;1981;p52"/>
            <p:cNvSpPr/>
            <p:nvPr/>
          </p:nvSpPr>
          <p:spPr>
            <a:xfrm>
              <a:off x="2521208" y="4709459"/>
              <a:ext cx="17922" cy="12175"/>
            </a:xfrm>
            <a:custGeom>
              <a:avLst/>
              <a:gdLst/>
              <a:ahLst/>
              <a:cxnLst/>
              <a:rect l="l" t="t" r="r" b="b"/>
              <a:pathLst>
                <a:path w="527" h="358" extrusionOk="0">
                  <a:moveTo>
                    <a:pt x="527" y="290"/>
                  </a:moveTo>
                  <a:lnTo>
                    <a:pt x="493" y="247"/>
                  </a:lnTo>
                  <a:cubicBezTo>
                    <a:pt x="382" y="145"/>
                    <a:pt x="170" y="1"/>
                    <a:pt x="34" y="77"/>
                  </a:cubicBezTo>
                  <a:cubicBezTo>
                    <a:pt x="0" y="111"/>
                    <a:pt x="0" y="111"/>
                    <a:pt x="0" y="145"/>
                  </a:cubicBezTo>
                  <a:lnTo>
                    <a:pt x="34" y="179"/>
                  </a:lnTo>
                  <a:cubicBezTo>
                    <a:pt x="68" y="213"/>
                    <a:pt x="170" y="213"/>
                    <a:pt x="213" y="247"/>
                  </a:cubicBezTo>
                  <a:cubicBezTo>
                    <a:pt x="314" y="247"/>
                    <a:pt x="382" y="290"/>
                    <a:pt x="459" y="324"/>
                  </a:cubicBezTo>
                  <a:cubicBezTo>
                    <a:pt x="493" y="358"/>
                    <a:pt x="527" y="324"/>
                    <a:pt x="527" y="290"/>
                  </a:cubicBezTo>
                  <a:close/>
                </a:path>
              </a:pathLst>
            </a:custGeom>
            <a:solidFill>
              <a:schemeClr val="accent2"/>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1982" name="Google Shape;1982;p52"/>
            <p:cNvSpPr/>
            <p:nvPr/>
          </p:nvSpPr>
          <p:spPr>
            <a:xfrm>
              <a:off x="2496926" y="4723912"/>
              <a:ext cx="27784" cy="8400"/>
            </a:xfrm>
            <a:custGeom>
              <a:avLst/>
              <a:gdLst/>
              <a:ahLst/>
              <a:cxnLst/>
              <a:rect l="l" t="t" r="r" b="b"/>
              <a:pathLst>
                <a:path w="817" h="247" extrusionOk="0">
                  <a:moveTo>
                    <a:pt x="816" y="213"/>
                  </a:moveTo>
                  <a:lnTo>
                    <a:pt x="816" y="213"/>
                  </a:lnTo>
                  <a:cubicBezTo>
                    <a:pt x="570" y="145"/>
                    <a:pt x="323" y="1"/>
                    <a:pt x="77" y="35"/>
                  </a:cubicBezTo>
                  <a:cubicBezTo>
                    <a:pt x="35" y="35"/>
                    <a:pt x="1" y="77"/>
                    <a:pt x="35" y="77"/>
                  </a:cubicBezTo>
                  <a:lnTo>
                    <a:pt x="35" y="111"/>
                  </a:lnTo>
                  <a:cubicBezTo>
                    <a:pt x="247" y="213"/>
                    <a:pt x="570" y="213"/>
                    <a:pt x="782" y="247"/>
                  </a:cubicBezTo>
                  <a:cubicBezTo>
                    <a:pt x="816" y="247"/>
                    <a:pt x="816" y="247"/>
                    <a:pt x="816" y="213"/>
                  </a:cubicBezTo>
                  <a:close/>
                </a:path>
              </a:pathLst>
            </a:custGeom>
            <a:solidFill>
              <a:schemeClr val="accent2"/>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1983" name="Google Shape;1983;p52"/>
            <p:cNvSpPr/>
            <p:nvPr/>
          </p:nvSpPr>
          <p:spPr>
            <a:xfrm>
              <a:off x="2486248" y="4683171"/>
              <a:ext cx="22853" cy="9590"/>
            </a:xfrm>
            <a:custGeom>
              <a:avLst/>
              <a:gdLst/>
              <a:ahLst/>
              <a:cxnLst/>
              <a:rect l="l" t="t" r="r" b="b"/>
              <a:pathLst>
                <a:path w="672" h="282" extrusionOk="0">
                  <a:moveTo>
                    <a:pt x="637" y="213"/>
                  </a:moveTo>
                  <a:lnTo>
                    <a:pt x="637" y="213"/>
                  </a:lnTo>
                  <a:cubicBezTo>
                    <a:pt x="527" y="137"/>
                    <a:pt x="425" y="103"/>
                    <a:pt x="315" y="69"/>
                  </a:cubicBezTo>
                  <a:cubicBezTo>
                    <a:pt x="247" y="35"/>
                    <a:pt x="102" y="1"/>
                    <a:pt x="34" y="35"/>
                  </a:cubicBezTo>
                  <a:cubicBezTo>
                    <a:pt x="0" y="69"/>
                    <a:pt x="0" y="69"/>
                    <a:pt x="0" y="103"/>
                  </a:cubicBezTo>
                  <a:lnTo>
                    <a:pt x="0" y="137"/>
                  </a:lnTo>
                  <a:cubicBezTo>
                    <a:pt x="68" y="213"/>
                    <a:pt x="179" y="213"/>
                    <a:pt x="281" y="247"/>
                  </a:cubicBezTo>
                  <a:cubicBezTo>
                    <a:pt x="391" y="247"/>
                    <a:pt x="493" y="281"/>
                    <a:pt x="561" y="281"/>
                  </a:cubicBezTo>
                  <a:cubicBezTo>
                    <a:pt x="637" y="281"/>
                    <a:pt x="671" y="247"/>
                    <a:pt x="637" y="213"/>
                  </a:cubicBezTo>
                  <a:close/>
                </a:path>
              </a:pathLst>
            </a:custGeom>
            <a:solidFill>
              <a:schemeClr val="accent2"/>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1984" name="Google Shape;1984;p52"/>
            <p:cNvSpPr/>
            <p:nvPr/>
          </p:nvSpPr>
          <p:spPr>
            <a:xfrm>
              <a:off x="2410275" y="4825016"/>
              <a:ext cx="20541" cy="9862"/>
            </a:xfrm>
            <a:custGeom>
              <a:avLst/>
              <a:gdLst/>
              <a:ahLst/>
              <a:cxnLst/>
              <a:rect l="l" t="t" r="r" b="b"/>
              <a:pathLst>
                <a:path w="604" h="290" extrusionOk="0">
                  <a:moveTo>
                    <a:pt x="603" y="213"/>
                  </a:moveTo>
                  <a:lnTo>
                    <a:pt x="603" y="213"/>
                  </a:lnTo>
                  <a:cubicBezTo>
                    <a:pt x="425" y="77"/>
                    <a:pt x="246" y="1"/>
                    <a:pt x="77" y="1"/>
                  </a:cubicBezTo>
                  <a:cubicBezTo>
                    <a:pt x="34" y="1"/>
                    <a:pt x="0" y="35"/>
                    <a:pt x="0" y="77"/>
                  </a:cubicBezTo>
                  <a:cubicBezTo>
                    <a:pt x="0" y="111"/>
                    <a:pt x="34" y="111"/>
                    <a:pt x="34" y="111"/>
                  </a:cubicBezTo>
                  <a:cubicBezTo>
                    <a:pt x="212" y="179"/>
                    <a:pt x="391" y="179"/>
                    <a:pt x="569" y="247"/>
                  </a:cubicBezTo>
                  <a:cubicBezTo>
                    <a:pt x="603" y="290"/>
                    <a:pt x="603" y="247"/>
                    <a:pt x="603" y="213"/>
                  </a:cubicBezTo>
                  <a:close/>
                </a:path>
              </a:pathLst>
            </a:custGeom>
            <a:solidFill>
              <a:schemeClr val="accent2"/>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1985" name="Google Shape;1985;p52"/>
            <p:cNvSpPr/>
            <p:nvPr/>
          </p:nvSpPr>
          <p:spPr>
            <a:xfrm>
              <a:off x="2412860" y="4837157"/>
              <a:ext cx="16800" cy="9556"/>
            </a:xfrm>
            <a:custGeom>
              <a:avLst/>
              <a:gdLst/>
              <a:ahLst/>
              <a:cxnLst/>
              <a:rect l="l" t="t" r="r" b="b"/>
              <a:pathLst>
                <a:path w="494" h="281" extrusionOk="0">
                  <a:moveTo>
                    <a:pt x="493" y="213"/>
                  </a:moveTo>
                  <a:cubicBezTo>
                    <a:pt x="493" y="213"/>
                    <a:pt x="493" y="179"/>
                    <a:pt x="459" y="179"/>
                  </a:cubicBezTo>
                  <a:cubicBezTo>
                    <a:pt x="349" y="69"/>
                    <a:pt x="170" y="1"/>
                    <a:pt x="1" y="69"/>
                  </a:cubicBezTo>
                  <a:lnTo>
                    <a:pt x="1" y="102"/>
                  </a:lnTo>
                  <a:cubicBezTo>
                    <a:pt x="1" y="102"/>
                    <a:pt x="1" y="145"/>
                    <a:pt x="35" y="145"/>
                  </a:cubicBezTo>
                  <a:cubicBezTo>
                    <a:pt x="170" y="145"/>
                    <a:pt x="315" y="179"/>
                    <a:pt x="425" y="247"/>
                  </a:cubicBezTo>
                  <a:cubicBezTo>
                    <a:pt x="459" y="281"/>
                    <a:pt x="493" y="247"/>
                    <a:pt x="493" y="213"/>
                  </a:cubicBezTo>
                  <a:close/>
                </a:path>
              </a:pathLst>
            </a:custGeom>
            <a:solidFill>
              <a:schemeClr val="accent2"/>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1986" name="Google Shape;1986;p52"/>
            <p:cNvSpPr/>
            <p:nvPr/>
          </p:nvSpPr>
          <p:spPr>
            <a:xfrm>
              <a:off x="2392353" y="4788900"/>
              <a:ext cx="16800" cy="11018"/>
            </a:xfrm>
            <a:custGeom>
              <a:avLst/>
              <a:gdLst/>
              <a:ahLst/>
              <a:cxnLst/>
              <a:rect l="l" t="t" r="r" b="b"/>
              <a:pathLst>
                <a:path w="494" h="324" extrusionOk="0">
                  <a:moveTo>
                    <a:pt x="493" y="290"/>
                  </a:moveTo>
                  <a:cubicBezTo>
                    <a:pt x="493" y="247"/>
                    <a:pt x="459" y="247"/>
                    <a:pt x="459" y="247"/>
                  </a:cubicBezTo>
                  <a:cubicBezTo>
                    <a:pt x="391" y="213"/>
                    <a:pt x="315" y="145"/>
                    <a:pt x="247" y="111"/>
                  </a:cubicBezTo>
                  <a:cubicBezTo>
                    <a:pt x="213" y="77"/>
                    <a:pt x="136" y="35"/>
                    <a:pt x="68" y="1"/>
                  </a:cubicBezTo>
                  <a:cubicBezTo>
                    <a:pt x="34" y="1"/>
                    <a:pt x="0" y="35"/>
                    <a:pt x="0" y="77"/>
                  </a:cubicBezTo>
                  <a:cubicBezTo>
                    <a:pt x="0" y="111"/>
                    <a:pt x="0" y="111"/>
                    <a:pt x="34" y="111"/>
                  </a:cubicBezTo>
                  <a:cubicBezTo>
                    <a:pt x="68" y="179"/>
                    <a:pt x="136" y="213"/>
                    <a:pt x="213" y="213"/>
                  </a:cubicBezTo>
                  <a:cubicBezTo>
                    <a:pt x="281" y="247"/>
                    <a:pt x="349" y="290"/>
                    <a:pt x="425" y="324"/>
                  </a:cubicBezTo>
                  <a:cubicBezTo>
                    <a:pt x="459" y="324"/>
                    <a:pt x="493" y="290"/>
                    <a:pt x="493" y="290"/>
                  </a:cubicBezTo>
                  <a:close/>
                </a:path>
              </a:pathLst>
            </a:custGeom>
            <a:solidFill>
              <a:schemeClr val="accent2"/>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1987" name="Google Shape;1987;p52"/>
            <p:cNvSpPr/>
            <p:nvPr/>
          </p:nvSpPr>
          <p:spPr>
            <a:xfrm>
              <a:off x="2353653" y="4808284"/>
              <a:ext cx="9828" cy="6087"/>
            </a:xfrm>
            <a:custGeom>
              <a:avLst/>
              <a:gdLst/>
              <a:ahLst/>
              <a:cxnLst/>
              <a:rect l="l" t="t" r="r" b="b"/>
              <a:pathLst>
                <a:path w="289" h="179" extrusionOk="0">
                  <a:moveTo>
                    <a:pt x="289" y="144"/>
                  </a:moveTo>
                  <a:lnTo>
                    <a:pt x="255" y="102"/>
                  </a:lnTo>
                  <a:cubicBezTo>
                    <a:pt x="179" y="68"/>
                    <a:pt x="111" y="34"/>
                    <a:pt x="43" y="0"/>
                  </a:cubicBezTo>
                  <a:cubicBezTo>
                    <a:pt x="43" y="0"/>
                    <a:pt x="0" y="34"/>
                    <a:pt x="0" y="68"/>
                  </a:cubicBezTo>
                  <a:lnTo>
                    <a:pt x="0" y="68"/>
                  </a:lnTo>
                  <a:cubicBezTo>
                    <a:pt x="43" y="102"/>
                    <a:pt x="77" y="102"/>
                    <a:pt x="111" y="102"/>
                  </a:cubicBezTo>
                  <a:cubicBezTo>
                    <a:pt x="145" y="144"/>
                    <a:pt x="179" y="144"/>
                    <a:pt x="213" y="178"/>
                  </a:cubicBezTo>
                  <a:cubicBezTo>
                    <a:pt x="255" y="178"/>
                    <a:pt x="289" y="178"/>
                    <a:pt x="289" y="144"/>
                  </a:cubicBezTo>
                  <a:close/>
                </a:path>
              </a:pathLst>
            </a:custGeom>
            <a:solidFill>
              <a:schemeClr val="accent2"/>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1988" name="Google Shape;1988;p52"/>
            <p:cNvSpPr/>
            <p:nvPr/>
          </p:nvSpPr>
          <p:spPr>
            <a:xfrm>
              <a:off x="2344097" y="4821547"/>
              <a:ext cx="16800" cy="9590"/>
            </a:xfrm>
            <a:custGeom>
              <a:avLst/>
              <a:gdLst/>
              <a:ahLst/>
              <a:cxnLst/>
              <a:rect l="l" t="t" r="r" b="b"/>
              <a:pathLst>
                <a:path w="494" h="282" extrusionOk="0">
                  <a:moveTo>
                    <a:pt x="494" y="213"/>
                  </a:moveTo>
                  <a:cubicBezTo>
                    <a:pt x="494" y="213"/>
                    <a:pt x="494" y="179"/>
                    <a:pt x="460" y="179"/>
                  </a:cubicBezTo>
                  <a:cubicBezTo>
                    <a:pt x="358" y="137"/>
                    <a:pt x="247" y="1"/>
                    <a:pt x="111" y="1"/>
                  </a:cubicBezTo>
                  <a:cubicBezTo>
                    <a:pt x="35" y="1"/>
                    <a:pt x="1" y="35"/>
                    <a:pt x="35" y="69"/>
                  </a:cubicBezTo>
                  <a:lnTo>
                    <a:pt x="35" y="103"/>
                  </a:lnTo>
                  <a:cubicBezTo>
                    <a:pt x="145" y="179"/>
                    <a:pt x="324" y="213"/>
                    <a:pt x="460" y="247"/>
                  </a:cubicBezTo>
                  <a:cubicBezTo>
                    <a:pt x="460" y="281"/>
                    <a:pt x="494" y="247"/>
                    <a:pt x="494" y="213"/>
                  </a:cubicBezTo>
                  <a:close/>
                </a:path>
              </a:pathLst>
            </a:custGeom>
            <a:solidFill>
              <a:schemeClr val="accent2"/>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1989" name="Google Shape;1989;p52"/>
            <p:cNvSpPr/>
            <p:nvPr/>
          </p:nvSpPr>
          <p:spPr>
            <a:xfrm>
              <a:off x="2276796" y="4904458"/>
              <a:ext cx="13331" cy="21697"/>
            </a:xfrm>
            <a:custGeom>
              <a:avLst/>
              <a:gdLst/>
              <a:ahLst/>
              <a:cxnLst/>
              <a:rect l="l" t="t" r="r" b="b"/>
              <a:pathLst>
                <a:path w="392" h="638" extrusionOk="0">
                  <a:moveTo>
                    <a:pt x="391" y="570"/>
                  </a:moveTo>
                  <a:lnTo>
                    <a:pt x="391" y="536"/>
                  </a:lnTo>
                  <a:cubicBezTo>
                    <a:pt x="315" y="460"/>
                    <a:pt x="281" y="358"/>
                    <a:pt x="247" y="247"/>
                  </a:cubicBezTo>
                  <a:cubicBezTo>
                    <a:pt x="213" y="179"/>
                    <a:pt x="179" y="77"/>
                    <a:pt x="102" y="35"/>
                  </a:cubicBezTo>
                  <a:cubicBezTo>
                    <a:pt x="68" y="1"/>
                    <a:pt x="1" y="35"/>
                    <a:pt x="1" y="77"/>
                  </a:cubicBezTo>
                  <a:lnTo>
                    <a:pt x="1" y="111"/>
                  </a:lnTo>
                  <a:cubicBezTo>
                    <a:pt x="34" y="179"/>
                    <a:pt x="68" y="247"/>
                    <a:pt x="136" y="324"/>
                  </a:cubicBezTo>
                  <a:cubicBezTo>
                    <a:pt x="179" y="392"/>
                    <a:pt x="247" y="502"/>
                    <a:pt x="315" y="604"/>
                  </a:cubicBezTo>
                  <a:cubicBezTo>
                    <a:pt x="315" y="638"/>
                    <a:pt x="391" y="604"/>
                    <a:pt x="391" y="570"/>
                  </a:cubicBezTo>
                  <a:close/>
                </a:path>
              </a:pathLst>
            </a:custGeom>
            <a:solidFill>
              <a:schemeClr val="accent2"/>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1990" name="Google Shape;1990;p52"/>
            <p:cNvSpPr/>
            <p:nvPr/>
          </p:nvSpPr>
          <p:spPr>
            <a:xfrm>
              <a:off x="2270742" y="4917755"/>
              <a:ext cx="14453" cy="21697"/>
            </a:xfrm>
            <a:custGeom>
              <a:avLst/>
              <a:gdLst/>
              <a:ahLst/>
              <a:cxnLst/>
              <a:rect l="l" t="t" r="r" b="b"/>
              <a:pathLst>
                <a:path w="425" h="638" extrusionOk="0">
                  <a:moveTo>
                    <a:pt x="425" y="604"/>
                  </a:moveTo>
                  <a:lnTo>
                    <a:pt x="425" y="570"/>
                  </a:lnTo>
                  <a:cubicBezTo>
                    <a:pt x="357" y="459"/>
                    <a:pt x="280" y="357"/>
                    <a:pt x="246" y="247"/>
                  </a:cubicBezTo>
                  <a:cubicBezTo>
                    <a:pt x="179" y="179"/>
                    <a:pt x="145" y="69"/>
                    <a:pt x="68" y="1"/>
                  </a:cubicBezTo>
                  <a:cubicBezTo>
                    <a:pt x="34" y="1"/>
                    <a:pt x="0" y="35"/>
                    <a:pt x="0" y="69"/>
                  </a:cubicBezTo>
                  <a:lnTo>
                    <a:pt x="0" y="111"/>
                  </a:lnTo>
                  <a:cubicBezTo>
                    <a:pt x="0" y="213"/>
                    <a:pt x="68" y="281"/>
                    <a:pt x="102" y="357"/>
                  </a:cubicBezTo>
                  <a:cubicBezTo>
                    <a:pt x="179" y="459"/>
                    <a:pt x="246" y="570"/>
                    <a:pt x="357" y="638"/>
                  </a:cubicBezTo>
                  <a:cubicBezTo>
                    <a:pt x="391" y="638"/>
                    <a:pt x="425" y="638"/>
                    <a:pt x="425" y="604"/>
                  </a:cubicBezTo>
                  <a:close/>
                </a:path>
              </a:pathLst>
            </a:custGeom>
            <a:solidFill>
              <a:schemeClr val="accent2"/>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1991" name="Google Shape;1991;p52"/>
            <p:cNvSpPr/>
            <p:nvPr/>
          </p:nvSpPr>
          <p:spPr>
            <a:xfrm>
              <a:off x="2450132" y="4560404"/>
              <a:ext cx="22853" cy="8400"/>
            </a:xfrm>
            <a:custGeom>
              <a:avLst/>
              <a:gdLst/>
              <a:ahLst/>
              <a:cxnLst/>
              <a:rect l="l" t="t" r="r" b="b"/>
              <a:pathLst>
                <a:path w="672" h="247" extrusionOk="0">
                  <a:moveTo>
                    <a:pt x="672" y="102"/>
                  </a:moveTo>
                  <a:cubicBezTo>
                    <a:pt x="672" y="68"/>
                    <a:pt x="638" y="34"/>
                    <a:pt x="604" y="34"/>
                  </a:cubicBezTo>
                  <a:lnTo>
                    <a:pt x="315" y="34"/>
                  </a:lnTo>
                  <a:cubicBezTo>
                    <a:pt x="213" y="0"/>
                    <a:pt x="136" y="0"/>
                    <a:pt x="34" y="34"/>
                  </a:cubicBezTo>
                  <a:cubicBezTo>
                    <a:pt x="0" y="34"/>
                    <a:pt x="0" y="68"/>
                    <a:pt x="0" y="102"/>
                  </a:cubicBezTo>
                  <a:cubicBezTo>
                    <a:pt x="0" y="136"/>
                    <a:pt x="0" y="136"/>
                    <a:pt x="34" y="136"/>
                  </a:cubicBezTo>
                  <a:cubicBezTo>
                    <a:pt x="213" y="247"/>
                    <a:pt x="425" y="170"/>
                    <a:pt x="638" y="170"/>
                  </a:cubicBezTo>
                  <a:cubicBezTo>
                    <a:pt x="672" y="170"/>
                    <a:pt x="672" y="136"/>
                    <a:pt x="672" y="102"/>
                  </a:cubicBezTo>
                  <a:close/>
                </a:path>
              </a:pathLst>
            </a:custGeom>
            <a:solidFill>
              <a:schemeClr val="accent2"/>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1992" name="Google Shape;1992;p52"/>
            <p:cNvSpPr/>
            <p:nvPr/>
          </p:nvSpPr>
          <p:spPr>
            <a:xfrm>
              <a:off x="2440304" y="4576013"/>
              <a:ext cx="23159" cy="8400"/>
            </a:xfrm>
            <a:custGeom>
              <a:avLst/>
              <a:gdLst/>
              <a:ahLst/>
              <a:cxnLst/>
              <a:rect l="l" t="t" r="r" b="b"/>
              <a:pathLst>
                <a:path w="681" h="247" extrusionOk="0">
                  <a:moveTo>
                    <a:pt x="680" y="68"/>
                  </a:moveTo>
                  <a:cubicBezTo>
                    <a:pt x="680" y="68"/>
                    <a:pt x="638" y="34"/>
                    <a:pt x="604" y="34"/>
                  </a:cubicBezTo>
                  <a:cubicBezTo>
                    <a:pt x="425" y="34"/>
                    <a:pt x="213" y="0"/>
                    <a:pt x="43" y="68"/>
                  </a:cubicBezTo>
                  <a:cubicBezTo>
                    <a:pt x="1" y="68"/>
                    <a:pt x="1" y="102"/>
                    <a:pt x="1" y="136"/>
                  </a:cubicBezTo>
                  <a:cubicBezTo>
                    <a:pt x="1" y="179"/>
                    <a:pt x="1" y="213"/>
                    <a:pt x="43" y="213"/>
                  </a:cubicBezTo>
                  <a:cubicBezTo>
                    <a:pt x="145" y="247"/>
                    <a:pt x="255" y="213"/>
                    <a:pt x="323" y="179"/>
                  </a:cubicBezTo>
                  <a:cubicBezTo>
                    <a:pt x="425" y="179"/>
                    <a:pt x="536" y="136"/>
                    <a:pt x="638" y="136"/>
                  </a:cubicBezTo>
                  <a:cubicBezTo>
                    <a:pt x="638" y="136"/>
                    <a:pt x="680" y="102"/>
                    <a:pt x="680" y="68"/>
                  </a:cubicBezTo>
                  <a:close/>
                </a:path>
              </a:pathLst>
            </a:custGeom>
            <a:solidFill>
              <a:schemeClr val="accent2"/>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1993" name="Google Shape;1993;p52"/>
            <p:cNvSpPr/>
            <p:nvPr/>
          </p:nvSpPr>
          <p:spPr>
            <a:xfrm>
              <a:off x="2420069" y="4667289"/>
              <a:ext cx="14487" cy="8706"/>
            </a:xfrm>
            <a:custGeom>
              <a:avLst/>
              <a:gdLst/>
              <a:ahLst/>
              <a:cxnLst/>
              <a:rect l="l" t="t" r="r" b="b"/>
              <a:pathLst>
                <a:path w="426" h="256" extrusionOk="0">
                  <a:moveTo>
                    <a:pt x="426" y="179"/>
                  </a:moveTo>
                  <a:lnTo>
                    <a:pt x="426" y="179"/>
                  </a:lnTo>
                  <a:cubicBezTo>
                    <a:pt x="383" y="111"/>
                    <a:pt x="281" y="77"/>
                    <a:pt x="247" y="77"/>
                  </a:cubicBezTo>
                  <a:cubicBezTo>
                    <a:pt x="171" y="43"/>
                    <a:pt x="69" y="1"/>
                    <a:pt x="35" y="77"/>
                  </a:cubicBezTo>
                  <a:cubicBezTo>
                    <a:pt x="1" y="77"/>
                    <a:pt x="1" y="111"/>
                    <a:pt x="1" y="111"/>
                  </a:cubicBezTo>
                  <a:cubicBezTo>
                    <a:pt x="1" y="145"/>
                    <a:pt x="1" y="145"/>
                    <a:pt x="35" y="145"/>
                  </a:cubicBezTo>
                  <a:cubicBezTo>
                    <a:pt x="69" y="179"/>
                    <a:pt x="137" y="179"/>
                    <a:pt x="213" y="179"/>
                  </a:cubicBezTo>
                  <a:cubicBezTo>
                    <a:pt x="281" y="213"/>
                    <a:pt x="315" y="255"/>
                    <a:pt x="383" y="213"/>
                  </a:cubicBezTo>
                  <a:cubicBezTo>
                    <a:pt x="426" y="213"/>
                    <a:pt x="426" y="213"/>
                    <a:pt x="426" y="179"/>
                  </a:cubicBezTo>
                  <a:close/>
                </a:path>
              </a:pathLst>
            </a:custGeom>
            <a:solidFill>
              <a:schemeClr val="accent2"/>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1994" name="Google Shape;1994;p52"/>
            <p:cNvSpPr/>
            <p:nvPr/>
          </p:nvSpPr>
          <p:spPr>
            <a:xfrm>
              <a:off x="2412860" y="4678274"/>
              <a:ext cx="13025" cy="6087"/>
            </a:xfrm>
            <a:custGeom>
              <a:avLst/>
              <a:gdLst/>
              <a:ahLst/>
              <a:cxnLst/>
              <a:rect l="l" t="t" r="r" b="b"/>
              <a:pathLst>
                <a:path w="383" h="179" extrusionOk="0">
                  <a:moveTo>
                    <a:pt x="383" y="102"/>
                  </a:moveTo>
                  <a:cubicBezTo>
                    <a:pt x="383" y="102"/>
                    <a:pt x="383" y="68"/>
                    <a:pt x="349" y="68"/>
                  </a:cubicBezTo>
                  <a:cubicBezTo>
                    <a:pt x="315" y="68"/>
                    <a:pt x="247" y="34"/>
                    <a:pt x="213" y="34"/>
                  </a:cubicBezTo>
                  <a:cubicBezTo>
                    <a:pt x="136" y="0"/>
                    <a:pt x="103" y="0"/>
                    <a:pt x="35" y="34"/>
                  </a:cubicBezTo>
                  <a:cubicBezTo>
                    <a:pt x="1" y="34"/>
                    <a:pt x="1" y="68"/>
                    <a:pt x="1" y="68"/>
                  </a:cubicBezTo>
                  <a:cubicBezTo>
                    <a:pt x="1" y="102"/>
                    <a:pt x="1" y="102"/>
                    <a:pt x="35" y="102"/>
                  </a:cubicBezTo>
                  <a:cubicBezTo>
                    <a:pt x="69" y="145"/>
                    <a:pt x="103" y="145"/>
                    <a:pt x="170" y="179"/>
                  </a:cubicBezTo>
                  <a:lnTo>
                    <a:pt x="349" y="179"/>
                  </a:lnTo>
                  <a:cubicBezTo>
                    <a:pt x="383" y="179"/>
                    <a:pt x="383" y="145"/>
                    <a:pt x="383" y="102"/>
                  </a:cubicBezTo>
                  <a:close/>
                </a:path>
              </a:pathLst>
            </a:custGeom>
            <a:solidFill>
              <a:schemeClr val="accent2"/>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1995" name="Google Shape;1995;p52"/>
            <p:cNvSpPr/>
            <p:nvPr/>
          </p:nvSpPr>
          <p:spPr>
            <a:xfrm>
              <a:off x="2407963" y="4705990"/>
              <a:ext cx="24009" cy="9590"/>
            </a:xfrm>
            <a:custGeom>
              <a:avLst/>
              <a:gdLst/>
              <a:ahLst/>
              <a:cxnLst/>
              <a:rect l="l" t="t" r="r" b="b"/>
              <a:pathLst>
                <a:path w="706" h="282" extrusionOk="0">
                  <a:moveTo>
                    <a:pt x="705" y="247"/>
                  </a:moveTo>
                  <a:lnTo>
                    <a:pt x="671" y="213"/>
                  </a:lnTo>
                  <a:cubicBezTo>
                    <a:pt x="569" y="137"/>
                    <a:pt x="459" y="103"/>
                    <a:pt x="391" y="69"/>
                  </a:cubicBezTo>
                  <a:cubicBezTo>
                    <a:pt x="280" y="35"/>
                    <a:pt x="179" y="1"/>
                    <a:pt x="68" y="1"/>
                  </a:cubicBezTo>
                  <a:cubicBezTo>
                    <a:pt x="34" y="1"/>
                    <a:pt x="0" y="35"/>
                    <a:pt x="0" y="69"/>
                  </a:cubicBezTo>
                  <a:cubicBezTo>
                    <a:pt x="0" y="69"/>
                    <a:pt x="34" y="69"/>
                    <a:pt x="34" y="103"/>
                  </a:cubicBezTo>
                  <a:cubicBezTo>
                    <a:pt x="102" y="137"/>
                    <a:pt x="247" y="179"/>
                    <a:pt x="314" y="213"/>
                  </a:cubicBezTo>
                  <a:cubicBezTo>
                    <a:pt x="425" y="247"/>
                    <a:pt x="527" y="281"/>
                    <a:pt x="637" y="281"/>
                  </a:cubicBezTo>
                  <a:cubicBezTo>
                    <a:pt x="671" y="281"/>
                    <a:pt x="705" y="247"/>
                    <a:pt x="705" y="247"/>
                  </a:cubicBezTo>
                  <a:close/>
                </a:path>
              </a:pathLst>
            </a:custGeom>
            <a:solidFill>
              <a:schemeClr val="accent2"/>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1996" name="Google Shape;1996;p52"/>
            <p:cNvSpPr/>
            <p:nvPr/>
          </p:nvSpPr>
          <p:spPr>
            <a:xfrm>
              <a:off x="2345253" y="4710615"/>
              <a:ext cx="12175" cy="7278"/>
            </a:xfrm>
            <a:custGeom>
              <a:avLst/>
              <a:gdLst/>
              <a:ahLst/>
              <a:cxnLst/>
              <a:rect l="l" t="t" r="r" b="b"/>
              <a:pathLst>
                <a:path w="358" h="214" extrusionOk="0">
                  <a:moveTo>
                    <a:pt x="358" y="145"/>
                  </a:moveTo>
                  <a:cubicBezTo>
                    <a:pt x="358" y="111"/>
                    <a:pt x="358" y="111"/>
                    <a:pt x="324" y="111"/>
                  </a:cubicBezTo>
                  <a:cubicBezTo>
                    <a:pt x="290" y="77"/>
                    <a:pt x="247" y="43"/>
                    <a:pt x="213" y="1"/>
                  </a:cubicBezTo>
                  <a:lnTo>
                    <a:pt x="35" y="1"/>
                  </a:lnTo>
                  <a:cubicBezTo>
                    <a:pt x="35" y="1"/>
                    <a:pt x="1" y="43"/>
                    <a:pt x="1" y="77"/>
                  </a:cubicBezTo>
                  <a:lnTo>
                    <a:pt x="35" y="111"/>
                  </a:lnTo>
                  <a:cubicBezTo>
                    <a:pt x="111" y="111"/>
                    <a:pt x="111" y="145"/>
                    <a:pt x="179" y="145"/>
                  </a:cubicBezTo>
                  <a:cubicBezTo>
                    <a:pt x="213" y="145"/>
                    <a:pt x="247" y="179"/>
                    <a:pt x="290" y="179"/>
                  </a:cubicBezTo>
                  <a:cubicBezTo>
                    <a:pt x="324" y="213"/>
                    <a:pt x="358" y="179"/>
                    <a:pt x="358" y="145"/>
                  </a:cubicBezTo>
                  <a:close/>
                </a:path>
              </a:pathLst>
            </a:custGeom>
            <a:solidFill>
              <a:schemeClr val="accent2"/>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1997" name="Google Shape;1997;p52"/>
            <p:cNvSpPr/>
            <p:nvPr/>
          </p:nvSpPr>
          <p:spPr>
            <a:xfrm>
              <a:off x="2252514" y="4798728"/>
              <a:ext cx="13331" cy="10746"/>
            </a:xfrm>
            <a:custGeom>
              <a:avLst/>
              <a:gdLst/>
              <a:ahLst/>
              <a:cxnLst/>
              <a:rect l="l" t="t" r="r" b="b"/>
              <a:pathLst>
                <a:path w="392" h="316" extrusionOk="0">
                  <a:moveTo>
                    <a:pt x="392" y="281"/>
                  </a:moveTo>
                  <a:lnTo>
                    <a:pt x="392" y="247"/>
                  </a:lnTo>
                  <a:cubicBezTo>
                    <a:pt x="324" y="213"/>
                    <a:pt x="256" y="171"/>
                    <a:pt x="213" y="137"/>
                  </a:cubicBezTo>
                  <a:cubicBezTo>
                    <a:pt x="145" y="103"/>
                    <a:pt x="111" y="35"/>
                    <a:pt x="77" y="35"/>
                  </a:cubicBezTo>
                  <a:cubicBezTo>
                    <a:pt x="43" y="1"/>
                    <a:pt x="1" y="35"/>
                    <a:pt x="1" y="69"/>
                  </a:cubicBezTo>
                  <a:lnTo>
                    <a:pt x="1" y="69"/>
                  </a:lnTo>
                  <a:cubicBezTo>
                    <a:pt x="43" y="137"/>
                    <a:pt x="111" y="171"/>
                    <a:pt x="145" y="213"/>
                  </a:cubicBezTo>
                  <a:cubicBezTo>
                    <a:pt x="213" y="247"/>
                    <a:pt x="290" y="281"/>
                    <a:pt x="358" y="315"/>
                  </a:cubicBezTo>
                  <a:cubicBezTo>
                    <a:pt x="358" y="315"/>
                    <a:pt x="392" y="315"/>
                    <a:pt x="392" y="281"/>
                  </a:cubicBezTo>
                  <a:close/>
                </a:path>
              </a:pathLst>
            </a:custGeom>
            <a:solidFill>
              <a:schemeClr val="accent2"/>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1998" name="Google Shape;1998;p52"/>
            <p:cNvSpPr/>
            <p:nvPr/>
          </p:nvSpPr>
          <p:spPr>
            <a:xfrm>
              <a:off x="2244149" y="4814338"/>
              <a:ext cx="12175" cy="11869"/>
            </a:xfrm>
            <a:custGeom>
              <a:avLst/>
              <a:gdLst/>
              <a:ahLst/>
              <a:cxnLst/>
              <a:rect l="l" t="t" r="r" b="b"/>
              <a:pathLst>
                <a:path w="358" h="349" extrusionOk="0">
                  <a:moveTo>
                    <a:pt x="357" y="281"/>
                  </a:moveTo>
                  <a:lnTo>
                    <a:pt x="357" y="281"/>
                  </a:lnTo>
                  <a:cubicBezTo>
                    <a:pt x="323" y="136"/>
                    <a:pt x="213" y="0"/>
                    <a:pt x="77" y="0"/>
                  </a:cubicBezTo>
                  <a:cubicBezTo>
                    <a:pt x="35" y="0"/>
                    <a:pt x="1" y="34"/>
                    <a:pt x="1" y="102"/>
                  </a:cubicBezTo>
                  <a:lnTo>
                    <a:pt x="35" y="136"/>
                  </a:lnTo>
                  <a:cubicBezTo>
                    <a:pt x="77" y="179"/>
                    <a:pt x="111" y="179"/>
                    <a:pt x="145" y="213"/>
                  </a:cubicBezTo>
                  <a:cubicBezTo>
                    <a:pt x="213" y="213"/>
                    <a:pt x="247" y="247"/>
                    <a:pt x="247" y="315"/>
                  </a:cubicBezTo>
                  <a:cubicBezTo>
                    <a:pt x="289" y="349"/>
                    <a:pt x="357" y="315"/>
                    <a:pt x="357" y="281"/>
                  </a:cubicBezTo>
                  <a:close/>
                </a:path>
              </a:pathLst>
            </a:custGeom>
            <a:solidFill>
              <a:schemeClr val="accent2"/>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1999" name="Google Shape;1999;p52"/>
            <p:cNvSpPr/>
            <p:nvPr/>
          </p:nvSpPr>
          <p:spPr>
            <a:xfrm>
              <a:off x="2229695" y="4604886"/>
              <a:ext cx="125420" cy="26322"/>
            </a:xfrm>
            <a:custGeom>
              <a:avLst/>
              <a:gdLst/>
              <a:ahLst/>
              <a:cxnLst/>
              <a:rect l="l" t="t" r="r" b="b"/>
              <a:pathLst>
                <a:path w="3688" h="774" extrusionOk="0">
                  <a:moveTo>
                    <a:pt x="3688" y="706"/>
                  </a:moveTo>
                  <a:lnTo>
                    <a:pt x="3645" y="706"/>
                  </a:lnTo>
                  <a:cubicBezTo>
                    <a:pt x="2583" y="179"/>
                    <a:pt x="1139" y="1"/>
                    <a:pt x="77" y="561"/>
                  </a:cubicBezTo>
                  <a:cubicBezTo>
                    <a:pt x="35" y="561"/>
                    <a:pt x="1" y="604"/>
                    <a:pt x="35" y="604"/>
                  </a:cubicBezTo>
                  <a:cubicBezTo>
                    <a:pt x="35" y="672"/>
                    <a:pt x="77" y="706"/>
                    <a:pt x="111" y="672"/>
                  </a:cubicBezTo>
                  <a:cubicBezTo>
                    <a:pt x="714" y="527"/>
                    <a:pt x="1275" y="391"/>
                    <a:pt x="1878" y="425"/>
                  </a:cubicBezTo>
                  <a:cubicBezTo>
                    <a:pt x="2481" y="425"/>
                    <a:pt x="3084" y="561"/>
                    <a:pt x="3645" y="774"/>
                  </a:cubicBezTo>
                  <a:cubicBezTo>
                    <a:pt x="3645" y="774"/>
                    <a:pt x="3688" y="740"/>
                    <a:pt x="3688" y="706"/>
                  </a:cubicBezTo>
                  <a:close/>
                </a:path>
              </a:pathLst>
            </a:custGeom>
            <a:solidFill>
              <a:schemeClr val="accent2"/>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2000" name="Google Shape;2000;p52"/>
            <p:cNvSpPr/>
            <p:nvPr/>
          </p:nvSpPr>
          <p:spPr>
            <a:xfrm>
              <a:off x="2205720" y="4661508"/>
              <a:ext cx="79476" cy="72266"/>
            </a:xfrm>
            <a:custGeom>
              <a:avLst/>
              <a:gdLst/>
              <a:ahLst/>
              <a:cxnLst/>
              <a:rect l="l" t="t" r="r" b="b"/>
              <a:pathLst>
                <a:path w="2337" h="2125" extrusionOk="0">
                  <a:moveTo>
                    <a:pt x="2337" y="2124"/>
                  </a:moveTo>
                  <a:lnTo>
                    <a:pt x="2337" y="2082"/>
                  </a:lnTo>
                  <a:cubicBezTo>
                    <a:pt x="1946" y="1768"/>
                    <a:pt x="1487" y="1555"/>
                    <a:pt x="1097" y="1198"/>
                  </a:cubicBezTo>
                  <a:cubicBezTo>
                    <a:pt x="672" y="850"/>
                    <a:pt x="392" y="425"/>
                    <a:pt x="35" y="35"/>
                  </a:cubicBezTo>
                  <a:cubicBezTo>
                    <a:pt x="35" y="1"/>
                    <a:pt x="1" y="35"/>
                    <a:pt x="1" y="69"/>
                  </a:cubicBezTo>
                  <a:lnTo>
                    <a:pt x="1" y="69"/>
                  </a:lnTo>
                  <a:cubicBezTo>
                    <a:pt x="392" y="1097"/>
                    <a:pt x="1343" y="1700"/>
                    <a:pt x="2303" y="2124"/>
                  </a:cubicBezTo>
                  <a:close/>
                </a:path>
              </a:pathLst>
            </a:custGeom>
            <a:solidFill>
              <a:schemeClr val="accent2"/>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2001" name="Google Shape;2001;p52"/>
            <p:cNvSpPr/>
            <p:nvPr/>
          </p:nvSpPr>
          <p:spPr>
            <a:xfrm>
              <a:off x="2163551" y="4671064"/>
              <a:ext cx="34994" cy="111817"/>
            </a:xfrm>
            <a:custGeom>
              <a:avLst/>
              <a:gdLst/>
              <a:ahLst/>
              <a:cxnLst/>
              <a:rect l="l" t="t" r="r" b="b"/>
              <a:pathLst>
                <a:path w="1029" h="3288" extrusionOk="0">
                  <a:moveTo>
                    <a:pt x="1028" y="3254"/>
                  </a:moveTo>
                  <a:lnTo>
                    <a:pt x="1028" y="3254"/>
                  </a:lnTo>
                  <a:cubicBezTo>
                    <a:pt x="706" y="2582"/>
                    <a:pt x="391" y="1979"/>
                    <a:pt x="281" y="1308"/>
                  </a:cubicBezTo>
                  <a:cubicBezTo>
                    <a:pt x="247" y="917"/>
                    <a:pt x="247" y="493"/>
                    <a:pt x="357" y="68"/>
                  </a:cubicBezTo>
                  <a:lnTo>
                    <a:pt x="357" y="34"/>
                  </a:lnTo>
                  <a:cubicBezTo>
                    <a:pt x="323" y="0"/>
                    <a:pt x="281" y="0"/>
                    <a:pt x="247" y="34"/>
                  </a:cubicBezTo>
                  <a:cubicBezTo>
                    <a:pt x="34" y="425"/>
                    <a:pt x="1" y="850"/>
                    <a:pt x="68" y="1240"/>
                  </a:cubicBezTo>
                  <a:cubicBezTo>
                    <a:pt x="179" y="1979"/>
                    <a:pt x="604" y="2727"/>
                    <a:pt x="994" y="3288"/>
                  </a:cubicBezTo>
                  <a:cubicBezTo>
                    <a:pt x="994" y="3288"/>
                    <a:pt x="1028" y="3288"/>
                    <a:pt x="1028" y="3254"/>
                  </a:cubicBezTo>
                  <a:close/>
                </a:path>
              </a:pathLst>
            </a:custGeom>
            <a:solidFill>
              <a:schemeClr val="accent2"/>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2002" name="Google Shape;2002;p52"/>
            <p:cNvSpPr/>
            <p:nvPr/>
          </p:nvSpPr>
          <p:spPr>
            <a:xfrm>
              <a:off x="2236939" y="4521703"/>
              <a:ext cx="106035" cy="67607"/>
            </a:xfrm>
            <a:custGeom>
              <a:avLst/>
              <a:gdLst/>
              <a:ahLst/>
              <a:cxnLst/>
              <a:rect l="l" t="t" r="r" b="b"/>
              <a:pathLst>
                <a:path w="3118" h="1988" extrusionOk="0">
                  <a:moveTo>
                    <a:pt x="3118" y="0"/>
                  </a:moveTo>
                  <a:lnTo>
                    <a:pt x="3084" y="0"/>
                  </a:lnTo>
                  <a:cubicBezTo>
                    <a:pt x="1878" y="213"/>
                    <a:pt x="714" y="884"/>
                    <a:pt x="34" y="1912"/>
                  </a:cubicBezTo>
                  <a:cubicBezTo>
                    <a:pt x="0" y="1912"/>
                    <a:pt x="0" y="1946"/>
                    <a:pt x="0" y="1946"/>
                  </a:cubicBezTo>
                  <a:cubicBezTo>
                    <a:pt x="0" y="1988"/>
                    <a:pt x="34" y="1988"/>
                    <a:pt x="77" y="1946"/>
                  </a:cubicBezTo>
                  <a:cubicBezTo>
                    <a:pt x="926" y="1062"/>
                    <a:pt x="1878" y="391"/>
                    <a:pt x="3118" y="34"/>
                  </a:cubicBezTo>
                  <a:close/>
                </a:path>
              </a:pathLst>
            </a:custGeom>
            <a:solidFill>
              <a:schemeClr val="accent2"/>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2003" name="Google Shape;2003;p52"/>
            <p:cNvSpPr/>
            <p:nvPr/>
          </p:nvSpPr>
          <p:spPr>
            <a:xfrm>
              <a:off x="2156341" y="4544522"/>
              <a:ext cx="102295" cy="161502"/>
            </a:xfrm>
            <a:custGeom>
              <a:avLst/>
              <a:gdLst/>
              <a:ahLst/>
              <a:cxnLst/>
              <a:rect l="l" t="t" r="r" b="b"/>
              <a:pathLst>
                <a:path w="3008" h="4749" extrusionOk="0">
                  <a:moveTo>
                    <a:pt x="2829" y="680"/>
                  </a:moveTo>
                  <a:cubicBezTo>
                    <a:pt x="2795" y="425"/>
                    <a:pt x="2727" y="179"/>
                    <a:pt x="2659" y="0"/>
                  </a:cubicBezTo>
                  <a:cubicBezTo>
                    <a:pt x="2447" y="145"/>
                    <a:pt x="2192" y="323"/>
                    <a:pt x="1979" y="535"/>
                  </a:cubicBezTo>
                  <a:cubicBezTo>
                    <a:pt x="1419" y="994"/>
                    <a:pt x="994" y="1529"/>
                    <a:pt x="705" y="2056"/>
                  </a:cubicBezTo>
                  <a:cubicBezTo>
                    <a:pt x="213" y="2906"/>
                    <a:pt x="0" y="3789"/>
                    <a:pt x="0" y="4749"/>
                  </a:cubicBezTo>
                  <a:cubicBezTo>
                    <a:pt x="2761" y="3755"/>
                    <a:pt x="3007" y="1912"/>
                    <a:pt x="2829" y="680"/>
                  </a:cubicBezTo>
                  <a:close/>
                </a:path>
              </a:pathLst>
            </a:custGeom>
            <a:solidFill>
              <a:schemeClr val="accent5"/>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2004" name="Google Shape;2004;p52"/>
            <p:cNvSpPr/>
            <p:nvPr/>
          </p:nvSpPr>
          <p:spPr>
            <a:xfrm>
              <a:off x="2530730" y="1725539"/>
              <a:ext cx="10712" cy="12175"/>
            </a:xfrm>
            <a:custGeom>
              <a:avLst/>
              <a:gdLst/>
              <a:ahLst/>
              <a:cxnLst/>
              <a:rect l="l" t="t" r="r" b="b"/>
              <a:pathLst>
                <a:path w="315" h="358" extrusionOk="0">
                  <a:moveTo>
                    <a:pt x="34" y="111"/>
                  </a:moveTo>
                  <a:cubicBezTo>
                    <a:pt x="0" y="145"/>
                    <a:pt x="0" y="179"/>
                    <a:pt x="0" y="247"/>
                  </a:cubicBezTo>
                  <a:cubicBezTo>
                    <a:pt x="68" y="357"/>
                    <a:pt x="213" y="357"/>
                    <a:pt x="247" y="281"/>
                  </a:cubicBezTo>
                  <a:cubicBezTo>
                    <a:pt x="281" y="247"/>
                    <a:pt x="315" y="179"/>
                    <a:pt x="281" y="145"/>
                  </a:cubicBezTo>
                  <a:cubicBezTo>
                    <a:pt x="247" y="1"/>
                    <a:pt x="102" y="35"/>
                    <a:pt x="34" y="111"/>
                  </a:cubicBezTo>
                  <a:close/>
                </a:path>
              </a:pathLst>
            </a:custGeom>
            <a:solidFill>
              <a:schemeClr val="accent2"/>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2005" name="Google Shape;2005;p52"/>
            <p:cNvSpPr/>
            <p:nvPr/>
          </p:nvSpPr>
          <p:spPr>
            <a:xfrm>
              <a:off x="2596874" y="1465551"/>
              <a:ext cx="9590" cy="11018"/>
            </a:xfrm>
            <a:custGeom>
              <a:avLst/>
              <a:gdLst/>
              <a:ahLst/>
              <a:cxnLst/>
              <a:rect l="l" t="t" r="r" b="b"/>
              <a:pathLst>
                <a:path w="282" h="324" extrusionOk="0">
                  <a:moveTo>
                    <a:pt x="35" y="68"/>
                  </a:moveTo>
                  <a:cubicBezTo>
                    <a:pt x="1" y="111"/>
                    <a:pt x="1" y="145"/>
                    <a:pt x="1" y="213"/>
                  </a:cubicBezTo>
                  <a:cubicBezTo>
                    <a:pt x="35" y="323"/>
                    <a:pt x="179" y="323"/>
                    <a:pt x="247" y="247"/>
                  </a:cubicBezTo>
                  <a:cubicBezTo>
                    <a:pt x="281" y="213"/>
                    <a:pt x="281" y="179"/>
                    <a:pt x="281" y="111"/>
                  </a:cubicBezTo>
                  <a:cubicBezTo>
                    <a:pt x="247" y="0"/>
                    <a:pt x="111" y="0"/>
                    <a:pt x="35" y="68"/>
                  </a:cubicBezTo>
                  <a:close/>
                </a:path>
              </a:pathLst>
            </a:custGeom>
            <a:solidFill>
              <a:schemeClr val="accent2"/>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2006" name="Google Shape;2006;p52"/>
            <p:cNvSpPr/>
            <p:nvPr/>
          </p:nvSpPr>
          <p:spPr>
            <a:xfrm>
              <a:off x="2472951" y="1589475"/>
              <a:ext cx="6087" cy="8400"/>
            </a:xfrm>
            <a:custGeom>
              <a:avLst/>
              <a:gdLst/>
              <a:ahLst/>
              <a:cxnLst/>
              <a:rect l="l" t="t" r="r" b="b"/>
              <a:pathLst>
                <a:path w="179" h="247" extrusionOk="0">
                  <a:moveTo>
                    <a:pt x="1" y="77"/>
                  </a:moveTo>
                  <a:lnTo>
                    <a:pt x="1" y="145"/>
                  </a:lnTo>
                  <a:cubicBezTo>
                    <a:pt x="34" y="247"/>
                    <a:pt x="145" y="247"/>
                    <a:pt x="179" y="179"/>
                  </a:cubicBezTo>
                  <a:lnTo>
                    <a:pt x="179" y="111"/>
                  </a:lnTo>
                  <a:cubicBezTo>
                    <a:pt x="145" y="1"/>
                    <a:pt x="68" y="35"/>
                    <a:pt x="1" y="77"/>
                  </a:cubicBezTo>
                  <a:close/>
                </a:path>
              </a:pathLst>
            </a:custGeom>
            <a:solidFill>
              <a:schemeClr val="accent2"/>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2007" name="Google Shape;2007;p52"/>
            <p:cNvSpPr/>
            <p:nvPr/>
          </p:nvSpPr>
          <p:spPr>
            <a:xfrm>
              <a:off x="2656966" y="1494424"/>
              <a:ext cx="7278" cy="8434"/>
            </a:xfrm>
            <a:custGeom>
              <a:avLst/>
              <a:gdLst/>
              <a:ahLst/>
              <a:cxnLst/>
              <a:rect l="l" t="t" r="r" b="b"/>
              <a:pathLst>
                <a:path w="214" h="248" extrusionOk="0">
                  <a:moveTo>
                    <a:pt x="43" y="69"/>
                  </a:moveTo>
                  <a:cubicBezTo>
                    <a:pt x="1" y="111"/>
                    <a:pt x="1" y="145"/>
                    <a:pt x="1" y="179"/>
                  </a:cubicBezTo>
                  <a:cubicBezTo>
                    <a:pt x="43" y="247"/>
                    <a:pt x="145" y="247"/>
                    <a:pt x="179" y="179"/>
                  </a:cubicBezTo>
                  <a:cubicBezTo>
                    <a:pt x="213" y="179"/>
                    <a:pt x="213" y="145"/>
                    <a:pt x="213" y="111"/>
                  </a:cubicBezTo>
                  <a:cubicBezTo>
                    <a:pt x="179" y="1"/>
                    <a:pt x="77" y="35"/>
                    <a:pt x="43" y="69"/>
                  </a:cubicBezTo>
                  <a:close/>
                </a:path>
              </a:pathLst>
            </a:custGeom>
            <a:solidFill>
              <a:schemeClr val="accent2"/>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2008" name="Google Shape;2008;p52"/>
            <p:cNvSpPr/>
            <p:nvPr/>
          </p:nvSpPr>
          <p:spPr>
            <a:xfrm>
              <a:off x="2607859" y="1672691"/>
              <a:ext cx="7244" cy="7244"/>
            </a:xfrm>
            <a:custGeom>
              <a:avLst/>
              <a:gdLst/>
              <a:ahLst/>
              <a:cxnLst/>
              <a:rect l="l" t="t" r="r" b="b"/>
              <a:pathLst>
                <a:path w="213" h="213" extrusionOk="0">
                  <a:moveTo>
                    <a:pt x="35" y="34"/>
                  </a:moveTo>
                  <a:cubicBezTo>
                    <a:pt x="1" y="68"/>
                    <a:pt x="1" y="102"/>
                    <a:pt x="35" y="136"/>
                  </a:cubicBezTo>
                  <a:cubicBezTo>
                    <a:pt x="35" y="212"/>
                    <a:pt x="137" y="212"/>
                    <a:pt x="171" y="136"/>
                  </a:cubicBezTo>
                  <a:cubicBezTo>
                    <a:pt x="213" y="136"/>
                    <a:pt x="213" y="102"/>
                    <a:pt x="213" y="68"/>
                  </a:cubicBezTo>
                  <a:cubicBezTo>
                    <a:pt x="171" y="0"/>
                    <a:pt x="69" y="0"/>
                    <a:pt x="35" y="34"/>
                  </a:cubicBezTo>
                  <a:close/>
                </a:path>
              </a:pathLst>
            </a:custGeom>
            <a:solidFill>
              <a:schemeClr val="accent2"/>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grpSp>
      <p:sp>
        <p:nvSpPr>
          <p:cNvPr id="2009" name="Google Shape;2009;p52"/>
          <p:cNvSpPr txBox="1">
            <a:spLocks noGrp="1"/>
          </p:cNvSpPr>
          <p:nvPr>
            <p:ph type="ctrTitle"/>
          </p:nvPr>
        </p:nvSpPr>
        <p:spPr>
          <a:xfrm>
            <a:off x="2399427" y="3328654"/>
            <a:ext cx="4954560" cy="1130560"/>
          </a:xfrm>
          <a:prstGeom prst="rect">
            <a:avLst/>
          </a:prstGeom>
        </p:spPr>
        <p:txBody>
          <a:bodyPr spcFirstLastPara="1" wrap="square" lIns="97520" tIns="97520" rIns="97520" bIns="97520" anchor="b" anchorCtr="0">
            <a:noAutofit/>
          </a:bodyPr>
          <a:lstStyle/>
          <a:p>
            <a:r>
              <a:rPr lang="en" dirty="0">
                <a:solidFill>
                  <a:schemeClr val="hlink"/>
                </a:solidFill>
              </a:rPr>
              <a:t>Be Well</a:t>
            </a:r>
            <a:endParaRPr dirty="0">
              <a:solidFill>
                <a:schemeClr val="hlink"/>
              </a:solidFill>
              <a:latin typeface="Tulpen One"/>
              <a:ea typeface="Tulpen One"/>
              <a:cs typeface="Tulpen One"/>
              <a:sym typeface="Tulpen One"/>
            </a:endParaRPr>
          </a:p>
        </p:txBody>
      </p:sp>
      <p:sp>
        <p:nvSpPr>
          <p:cNvPr id="2010" name="Google Shape;2010;p52"/>
          <p:cNvSpPr txBox="1">
            <a:spLocks noGrp="1"/>
          </p:cNvSpPr>
          <p:nvPr>
            <p:ph type="subTitle" idx="1"/>
          </p:nvPr>
        </p:nvSpPr>
        <p:spPr>
          <a:xfrm>
            <a:off x="2399520" y="4205813"/>
            <a:ext cx="4954560" cy="616320"/>
          </a:xfrm>
          <a:prstGeom prst="rect">
            <a:avLst/>
          </a:prstGeom>
        </p:spPr>
        <p:txBody>
          <a:bodyPr spcFirstLastPara="1" wrap="square" lIns="97520" tIns="97520" rIns="97520" bIns="97520" anchor="t" anchorCtr="0">
            <a:noAutofit/>
          </a:bodyPr>
          <a:lstStyle/>
          <a:p>
            <a:pPr marL="0" indent="0">
              <a:spcAft>
                <a:spcPts val="1707"/>
              </a:spcAft>
            </a:pPr>
            <a:r>
              <a:rPr lang="en"/>
              <a:t> Habits with Impact</a:t>
            </a:r>
            <a:endParaRPr/>
          </a:p>
        </p:txBody>
      </p:sp>
      <p:pic>
        <p:nvPicPr>
          <p:cNvPr id="2012" name="Google Shape;2012;p52"/>
          <p:cNvPicPr preferRelativeResize="0"/>
          <p:nvPr/>
        </p:nvPicPr>
        <p:blipFill>
          <a:blip r:embed="rId3">
            <a:alphaModFix/>
          </a:blip>
          <a:stretch>
            <a:fillRect/>
          </a:stretch>
        </p:blipFill>
        <p:spPr>
          <a:xfrm>
            <a:off x="4433561" y="4813000"/>
            <a:ext cx="886293" cy="886293"/>
          </a:xfrm>
          <a:prstGeom prst="rect">
            <a:avLst/>
          </a:prstGeom>
          <a:noFill/>
          <a:ln>
            <a:noFill/>
          </a:ln>
        </p:spPr>
      </p:pic>
      <p:sp>
        <p:nvSpPr>
          <p:cNvPr id="3" name="TextBox 2">
            <a:extLst>
              <a:ext uri="{FF2B5EF4-FFF2-40B4-BE49-F238E27FC236}">
                <a16:creationId xmlns:a16="http://schemas.microsoft.com/office/drawing/2014/main" id="{D2862B24-9B4D-2F12-C00D-834AC5CBAC97}"/>
              </a:ext>
            </a:extLst>
          </p:cNvPr>
          <p:cNvSpPr txBox="1"/>
          <p:nvPr/>
        </p:nvSpPr>
        <p:spPr>
          <a:xfrm>
            <a:off x="2204720" y="3472934"/>
            <a:ext cx="5181600" cy="369332"/>
          </a:xfrm>
          <a:prstGeom prst="rect">
            <a:avLst/>
          </a:prstGeom>
          <a:noFill/>
        </p:spPr>
        <p:txBody>
          <a:bodyPr wrap="square">
            <a:spAutoFit/>
          </a:bodyPr>
          <a:lstStyle/>
          <a:p>
            <a:r>
              <a:rPr lang="en-IE" b="0" dirty="0">
                <a:effectLst/>
              </a:rPr>
              <a:t> </a:t>
            </a:r>
            <a:endParaRPr lang="en-IE"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dk2"/>
        </a:solidFill>
        <a:effectLst/>
      </p:bgPr>
    </p:bg>
    <p:spTree>
      <p:nvGrpSpPr>
        <p:cNvPr id="1" name="Shape 2549"/>
        <p:cNvGrpSpPr/>
        <p:nvPr/>
      </p:nvGrpSpPr>
      <p:grpSpPr>
        <a:xfrm>
          <a:off x="0" y="0"/>
          <a:ext cx="0" cy="0"/>
          <a:chOff x="0" y="0"/>
          <a:chExt cx="0" cy="0"/>
        </a:xfrm>
      </p:grpSpPr>
      <p:sp>
        <p:nvSpPr>
          <p:cNvPr id="2550" name="Google Shape;2550;p61"/>
          <p:cNvSpPr txBox="1">
            <a:spLocks noGrp="1"/>
          </p:cNvSpPr>
          <p:nvPr>
            <p:ph type="subTitle" idx="1"/>
          </p:nvPr>
        </p:nvSpPr>
        <p:spPr>
          <a:xfrm>
            <a:off x="768053" y="4968001"/>
            <a:ext cx="2297600" cy="805120"/>
          </a:xfrm>
          <a:prstGeom prst="rect">
            <a:avLst/>
          </a:prstGeom>
        </p:spPr>
        <p:txBody>
          <a:bodyPr spcFirstLastPara="1" wrap="square" lIns="97520" tIns="172800" rIns="97520" bIns="0" anchor="t" anchorCtr="0">
            <a:noAutofit/>
          </a:bodyPr>
          <a:lstStyle/>
          <a:p>
            <a:pPr marL="0" indent="0">
              <a:spcAft>
                <a:spcPts val="1707"/>
              </a:spcAft>
            </a:pPr>
            <a:r>
              <a:rPr lang="en" b="1"/>
              <a:t>No Screens</a:t>
            </a:r>
            <a:endParaRPr b="1"/>
          </a:p>
        </p:txBody>
      </p:sp>
      <p:sp>
        <p:nvSpPr>
          <p:cNvPr id="2551" name="Google Shape;2551;p61"/>
          <p:cNvSpPr txBox="1">
            <a:spLocks noGrp="1"/>
          </p:cNvSpPr>
          <p:nvPr>
            <p:ph type="subTitle" idx="2"/>
          </p:nvPr>
        </p:nvSpPr>
        <p:spPr>
          <a:xfrm>
            <a:off x="3727957" y="4968001"/>
            <a:ext cx="2297600" cy="805120"/>
          </a:xfrm>
          <a:prstGeom prst="rect">
            <a:avLst/>
          </a:prstGeom>
        </p:spPr>
        <p:txBody>
          <a:bodyPr spcFirstLastPara="1" wrap="square" lIns="97520" tIns="172800" rIns="97520" bIns="0" anchor="t" anchorCtr="0">
            <a:noAutofit/>
          </a:bodyPr>
          <a:lstStyle/>
          <a:p>
            <a:pPr marL="0" indent="0">
              <a:spcAft>
                <a:spcPts val="1707"/>
              </a:spcAft>
            </a:pPr>
            <a:r>
              <a:rPr lang="en" b="1"/>
              <a:t>No Snooze Button..</a:t>
            </a:r>
            <a:endParaRPr b="1"/>
          </a:p>
        </p:txBody>
      </p:sp>
      <p:sp>
        <p:nvSpPr>
          <p:cNvPr id="2552" name="Google Shape;2552;p61"/>
          <p:cNvSpPr txBox="1">
            <a:spLocks noGrp="1"/>
          </p:cNvSpPr>
          <p:nvPr>
            <p:ph type="subTitle" idx="4"/>
          </p:nvPr>
        </p:nvSpPr>
        <p:spPr>
          <a:xfrm>
            <a:off x="768053" y="3226618"/>
            <a:ext cx="2297600" cy="805120"/>
          </a:xfrm>
          <a:prstGeom prst="rect">
            <a:avLst/>
          </a:prstGeom>
        </p:spPr>
        <p:txBody>
          <a:bodyPr spcFirstLastPara="1" wrap="square" lIns="97520" tIns="172800" rIns="97520" bIns="0" anchor="t" anchorCtr="0">
            <a:noAutofit/>
          </a:bodyPr>
          <a:lstStyle/>
          <a:p>
            <a:pPr marL="0" indent="0">
              <a:spcAft>
                <a:spcPts val="1707"/>
              </a:spcAft>
            </a:pPr>
            <a:r>
              <a:rPr lang="en" b="1"/>
              <a:t>No Caffeine</a:t>
            </a:r>
            <a:endParaRPr b="1"/>
          </a:p>
        </p:txBody>
      </p:sp>
      <p:sp>
        <p:nvSpPr>
          <p:cNvPr id="2553" name="Google Shape;2553;p61"/>
          <p:cNvSpPr txBox="1">
            <a:spLocks noGrp="1"/>
          </p:cNvSpPr>
          <p:nvPr>
            <p:ph type="subTitle" idx="5"/>
          </p:nvPr>
        </p:nvSpPr>
        <p:spPr>
          <a:xfrm>
            <a:off x="3727957" y="3226618"/>
            <a:ext cx="2297600" cy="805120"/>
          </a:xfrm>
          <a:prstGeom prst="rect">
            <a:avLst/>
          </a:prstGeom>
        </p:spPr>
        <p:txBody>
          <a:bodyPr spcFirstLastPara="1" wrap="square" lIns="97520" tIns="172800" rIns="97520" bIns="0" anchor="t" anchorCtr="0">
            <a:noAutofit/>
          </a:bodyPr>
          <a:lstStyle/>
          <a:p>
            <a:pPr marL="0" indent="0">
              <a:spcAft>
                <a:spcPts val="1707"/>
              </a:spcAft>
            </a:pPr>
            <a:r>
              <a:rPr lang="en" b="1"/>
              <a:t>No Large Meals </a:t>
            </a:r>
            <a:endParaRPr b="1"/>
          </a:p>
        </p:txBody>
      </p:sp>
      <p:sp>
        <p:nvSpPr>
          <p:cNvPr id="2554" name="Google Shape;2554;p61"/>
          <p:cNvSpPr txBox="1">
            <a:spLocks noGrp="1"/>
          </p:cNvSpPr>
          <p:nvPr>
            <p:ph type="subTitle" idx="6"/>
          </p:nvPr>
        </p:nvSpPr>
        <p:spPr>
          <a:xfrm>
            <a:off x="6698240" y="3226618"/>
            <a:ext cx="2297600" cy="805120"/>
          </a:xfrm>
          <a:prstGeom prst="rect">
            <a:avLst/>
          </a:prstGeom>
        </p:spPr>
        <p:txBody>
          <a:bodyPr spcFirstLastPara="1" wrap="square" lIns="97520" tIns="172800" rIns="97520" bIns="0" anchor="t" anchorCtr="0">
            <a:noAutofit/>
          </a:bodyPr>
          <a:lstStyle/>
          <a:p>
            <a:pPr marL="0" indent="0">
              <a:spcAft>
                <a:spcPts val="1707"/>
              </a:spcAft>
            </a:pPr>
            <a:r>
              <a:rPr lang="en" b="1"/>
              <a:t>No Work</a:t>
            </a:r>
            <a:endParaRPr b="1"/>
          </a:p>
        </p:txBody>
      </p:sp>
      <p:sp>
        <p:nvSpPr>
          <p:cNvPr id="2555" name="Google Shape;2555;p61"/>
          <p:cNvSpPr txBox="1">
            <a:spLocks noGrp="1"/>
          </p:cNvSpPr>
          <p:nvPr>
            <p:ph type="ctrTitle"/>
          </p:nvPr>
        </p:nvSpPr>
        <p:spPr>
          <a:xfrm>
            <a:off x="768053" y="1286738"/>
            <a:ext cx="7749760" cy="890560"/>
          </a:xfrm>
          <a:prstGeom prst="rect">
            <a:avLst/>
          </a:prstGeom>
        </p:spPr>
        <p:txBody>
          <a:bodyPr spcFirstLastPara="1" wrap="square" lIns="97520" tIns="97520" rIns="97520" bIns="97520" anchor="t" anchorCtr="0">
            <a:noAutofit/>
          </a:bodyPr>
          <a:lstStyle/>
          <a:p>
            <a:r>
              <a:rPr lang="en"/>
              <a:t>Sleep Formula </a:t>
            </a:r>
            <a:endParaRPr/>
          </a:p>
        </p:txBody>
      </p:sp>
      <p:sp>
        <p:nvSpPr>
          <p:cNvPr id="2556" name="Google Shape;2556;p61"/>
          <p:cNvSpPr txBox="1">
            <a:spLocks noGrp="1"/>
          </p:cNvSpPr>
          <p:nvPr>
            <p:ph type="subTitle" idx="7"/>
          </p:nvPr>
        </p:nvSpPr>
        <p:spPr>
          <a:xfrm>
            <a:off x="768053" y="4440439"/>
            <a:ext cx="2297600" cy="636160"/>
          </a:xfrm>
          <a:prstGeom prst="rect">
            <a:avLst/>
          </a:prstGeom>
        </p:spPr>
        <p:txBody>
          <a:bodyPr spcFirstLastPara="1" wrap="square" lIns="97520" tIns="97520" rIns="97520" bIns="97520" anchor="t" anchorCtr="0">
            <a:noAutofit/>
          </a:bodyPr>
          <a:lstStyle/>
          <a:p>
            <a:pPr marL="0" indent="0">
              <a:spcAft>
                <a:spcPts val="1707"/>
              </a:spcAft>
            </a:pPr>
            <a:r>
              <a:rPr lang="en">
                <a:solidFill>
                  <a:schemeClr val="lt2"/>
                </a:solidFill>
              </a:rPr>
              <a:t>1</a:t>
            </a:r>
            <a:endParaRPr>
              <a:solidFill>
                <a:schemeClr val="lt2"/>
              </a:solidFill>
            </a:endParaRPr>
          </a:p>
        </p:txBody>
      </p:sp>
      <p:sp>
        <p:nvSpPr>
          <p:cNvPr id="2557" name="Google Shape;2557;p61"/>
          <p:cNvSpPr txBox="1">
            <a:spLocks noGrp="1"/>
          </p:cNvSpPr>
          <p:nvPr>
            <p:ph type="subTitle" idx="8"/>
          </p:nvPr>
        </p:nvSpPr>
        <p:spPr>
          <a:xfrm>
            <a:off x="3727957" y="4440439"/>
            <a:ext cx="2297600" cy="636160"/>
          </a:xfrm>
          <a:prstGeom prst="rect">
            <a:avLst/>
          </a:prstGeom>
        </p:spPr>
        <p:txBody>
          <a:bodyPr spcFirstLastPara="1" wrap="square" lIns="97520" tIns="97520" rIns="97520" bIns="97520" anchor="t" anchorCtr="0">
            <a:noAutofit/>
          </a:bodyPr>
          <a:lstStyle/>
          <a:p>
            <a:pPr marL="0" indent="0">
              <a:spcAft>
                <a:spcPts val="1707"/>
              </a:spcAft>
            </a:pPr>
            <a:r>
              <a:rPr lang="en">
                <a:solidFill>
                  <a:schemeClr val="lt2"/>
                </a:solidFill>
              </a:rPr>
              <a:t>0</a:t>
            </a:r>
            <a:endParaRPr>
              <a:solidFill>
                <a:schemeClr val="lt2"/>
              </a:solidFill>
            </a:endParaRPr>
          </a:p>
        </p:txBody>
      </p:sp>
      <p:sp>
        <p:nvSpPr>
          <p:cNvPr id="2558" name="Google Shape;2558;p61"/>
          <p:cNvSpPr txBox="1">
            <a:spLocks noGrp="1"/>
          </p:cNvSpPr>
          <p:nvPr>
            <p:ph type="subTitle" idx="13"/>
          </p:nvPr>
        </p:nvSpPr>
        <p:spPr>
          <a:xfrm>
            <a:off x="768053" y="2702801"/>
            <a:ext cx="2297600" cy="689600"/>
          </a:xfrm>
          <a:prstGeom prst="rect">
            <a:avLst/>
          </a:prstGeom>
        </p:spPr>
        <p:txBody>
          <a:bodyPr spcFirstLastPara="1" wrap="square" lIns="97520" tIns="97520" rIns="97520" bIns="97520" anchor="t" anchorCtr="0">
            <a:noAutofit/>
          </a:bodyPr>
          <a:lstStyle/>
          <a:p>
            <a:pPr marL="0" indent="0">
              <a:spcAft>
                <a:spcPts val="1707"/>
              </a:spcAft>
            </a:pPr>
            <a:r>
              <a:rPr lang="en">
                <a:solidFill>
                  <a:schemeClr val="lt2"/>
                </a:solidFill>
              </a:rPr>
              <a:t>10</a:t>
            </a:r>
            <a:endParaRPr>
              <a:solidFill>
                <a:schemeClr val="lt2"/>
              </a:solidFill>
            </a:endParaRPr>
          </a:p>
        </p:txBody>
      </p:sp>
      <p:sp>
        <p:nvSpPr>
          <p:cNvPr id="2559" name="Google Shape;2559;p61"/>
          <p:cNvSpPr txBox="1">
            <a:spLocks noGrp="1"/>
          </p:cNvSpPr>
          <p:nvPr>
            <p:ph type="subTitle" idx="14"/>
          </p:nvPr>
        </p:nvSpPr>
        <p:spPr>
          <a:xfrm>
            <a:off x="3727957" y="2702801"/>
            <a:ext cx="2297600" cy="636160"/>
          </a:xfrm>
          <a:prstGeom prst="rect">
            <a:avLst/>
          </a:prstGeom>
        </p:spPr>
        <p:txBody>
          <a:bodyPr spcFirstLastPara="1" wrap="square" lIns="97520" tIns="97520" rIns="97520" bIns="97520" anchor="t" anchorCtr="0">
            <a:noAutofit/>
          </a:bodyPr>
          <a:lstStyle/>
          <a:p>
            <a:pPr marL="0" indent="0">
              <a:spcAft>
                <a:spcPts val="1707"/>
              </a:spcAft>
            </a:pPr>
            <a:r>
              <a:rPr lang="en">
                <a:solidFill>
                  <a:schemeClr val="lt2"/>
                </a:solidFill>
              </a:rPr>
              <a:t>3</a:t>
            </a:r>
            <a:endParaRPr>
              <a:solidFill>
                <a:schemeClr val="lt2"/>
              </a:solidFill>
            </a:endParaRPr>
          </a:p>
        </p:txBody>
      </p:sp>
      <p:sp>
        <p:nvSpPr>
          <p:cNvPr id="2560" name="Google Shape;2560;p61"/>
          <p:cNvSpPr txBox="1">
            <a:spLocks noGrp="1"/>
          </p:cNvSpPr>
          <p:nvPr>
            <p:ph type="subTitle" idx="15"/>
          </p:nvPr>
        </p:nvSpPr>
        <p:spPr>
          <a:xfrm>
            <a:off x="6698240" y="2702801"/>
            <a:ext cx="2297600" cy="636160"/>
          </a:xfrm>
          <a:prstGeom prst="rect">
            <a:avLst/>
          </a:prstGeom>
        </p:spPr>
        <p:txBody>
          <a:bodyPr spcFirstLastPara="1" wrap="square" lIns="97520" tIns="97520" rIns="97520" bIns="97520" anchor="t" anchorCtr="0">
            <a:noAutofit/>
          </a:bodyPr>
          <a:lstStyle/>
          <a:p>
            <a:pPr marL="0" indent="0">
              <a:spcAft>
                <a:spcPts val="1707"/>
              </a:spcAft>
            </a:pPr>
            <a:r>
              <a:rPr lang="en">
                <a:solidFill>
                  <a:schemeClr val="lt2"/>
                </a:solidFill>
              </a:rPr>
              <a:t>2</a:t>
            </a:r>
            <a:endParaRPr>
              <a:solidFill>
                <a:schemeClr val="lt2"/>
              </a:solidFill>
            </a:endParaRPr>
          </a:p>
        </p:txBody>
      </p:sp>
      <p:sp>
        <p:nvSpPr>
          <p:cNvPr id="2561" name="Google Shape;2561;p61"/>
          <p:cNvSpPr/>
          <p:nvPr/>
        </p:nvSpPr>
        <p:spPr>
          <a:xfrm rot="-9510447">
            <a:off x="7638890" y="2224066"/>
            <a:ext cx="21738" cy="14933"/>
          </a:xfrm>
          <a:custGeom>
            <a:avLst/>
            <a:gdLst/>
            <a:ahLst/>
            <a:cxnLst/>
            <a:rect l="l" t="t" r="r" b="b"/>
            <a:pathLst>
              <a:path w="1135" h="776" extrusionOk="0">
                <a:moveTo>
                  <a:pt x="145" y="1"/>
                </a:moveTo>
                <a:cubicBezTo>
                  <a:pt x="64" y="1"/>
                  <a:pt x="0" y="104"/>
                  <a:pt x="72" y="174"/>
                </a:cubicBezTo>
                <a:cubicBezTo>
                  <a:pt x="206" y="299"/>
                  <a:pt x="335" y="417"/>
                  <a:pt x="483" y="527"/>
                </a:cubicBezTo>
                <a:cubicBezTo>
                  <a:pt x="624" y="634"/>
                  <a:pt x="772" y="759"/>
                  <a:pt x="947" y="775"/>
                </a:cubicBezTo>
                <a:cubicBezTo>
                  <a:pt x="952" y="775"/>
                  <a:pt x="956" y="775"/>
                  <a:pt x="960" y="775"/>
                </a:cubicBezTo>
                <a:cubicBezTo>
                  <a:pt x="1060" y="775"/>
                  <a:pt x="1135" y="638"/>
                  <a:pt x="1076" y="554"/>
                </a:cubicBezTo>
                <a:cubicBezTo>
                  <a:pt x="978" y="417"/>
                  <a:pt x="814" y="353"/>
                  <a:pt x="670" y="273"/>
                </a:cubicBezTo>
                <a:cubicBezTo>
                  <a:pt x="510" y="185"/>
                  <a:pt x="351" y="102"/>
                  <a:pt x="195" y="14"/>
                </a:cubicBezTo>
                <a:cubicBezTo>
                  <a:pt x="178" y="5"/>
                  <a:pt x="161" y="1"/>
                  <a:pt x="145" y="1"/>
                </a:cubicBezTo>
                <a:close/>
              </a:path>
            </a:pathLst>
          </a:custGeom>
          <a:solidFill>
            <a:schemeClr val="dk2"/>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grpSp>
        <p:nvGrpSpPr>
          <p:cNvPr id="2562" name="Google Shape;2562;p61"/>
          <p:cNvGrpSpPr/>
          <p:nvPr/>
        </p:nvGrpSpPr>
        <p:grpSpPr>
          <a:xfrm>
            <a:off x="6851781" y="-59779"/>
            <a:ext cx="1833500" cy="2514874"/>
            <a:chOff x="6423545" y="-913293"/>
            <a:chExt cx="1718906" cy="2357694"/>
          </a:xfrm>
        </p:grpSpPr>
        <p:grpSp>
          <p:nvGrpSpPr>
            <p:cNvPr id="2563" name="Google Shape;2563;p61"/>
            <p:cNvGrpSpPr/>
            <p:nvPr/>
          </p:nvGrpSpPr>
          <p:grpSpPr>
            <a:xfrm rot="8812569">
              <a:off x="7047531" y="-296865"/>
              <a:ext cx="727732" cy="1560330"/>
              <a:chOff x="7801383" y="2969578"/>
              <a:chExt cx="1246613" cy="2189622"/>
            </a:xfrm>
          </p:grpSpPr>
          <p:sp>
            <p:nvSpPr>
              <p:cNvPr id="2564" name="Google Shape;2564;p61"/>
              <p:cNvSpPr/>
              <p:nvPr/>
            </p:nvSpPr>
            <p:spPr>
              <a:xfrm>
                <a:off x="8043305" y="3282142"/>
                <a:ext cx="295238" cy="1877058"/>
              </a:xfrm>
              <a:custGeom>
                <a:avLst/>
                <a:gdLst/>
                <a:ahLst/>
                <a:cxnLst/>
                <a:rect l="l" t="t" r="r" b="b"/>
                <a:pathLst>
                  <a:path w="6683" h="42489" extrusionOk="0">
                    <a:moveTo>
                      <a:pt x="6332" y="0"/>
                    </a:moveTo>
                    <a:cubicBezTo>
                      <a:pt x="6206" y="0"/>
                      <a:pt x="6094" y="86"/>
                      <a:pt x="6067" y="213"/>
                    </a:cubicBezTo>
                    <a:cubicBezTo>
                      <a:pt x="6055" y="250"/>
                      <a:pt x="6055" y="253"/>
                      <a:pt x="6059" y="359"/>
                    </a:cubicBezTo>
                    <a:cubicBezTo>
                      <a:pt x="6070" y="670"/>
                      <a:pt x="6085" y="1197"/>
                      <a:pt x="6099" y="1910"/>
                    </a:cubicBezTo>
                    <a:cubicBezTo>
                      <a:pt x="6107" y="2465"/>
                      <a:pt x="6110" y="3129"/>
                      <a:pt x="6110" y="3887"/>
                    </a:cubicBezTo>
                    <a:cubicBezTo>
                      <a:pt x="6110" y="4746"/>
                      <a:pt x="6102" y="5732"/>
                      <a:pt x="6080" y="6827"/>
                    </a:cubicBezTo>
                    <a:cubicBezTo>
                      <a:pt x="6077" y="7027"/>
                      <a:pt x="6074" y="7233"/>
                      <a:pt x="6067" y="7444"/>
                    </a:cubicBezTo>
                    <a:cubicBezTo>
                      <a:pt x="6012" y="9681"/>
                      <a:pt x="5899" y="12309"/>
                      <a:pt x="5682" y="15181"/>
                    </a:cubicBezTo>
                    <a:cubicBezTo>
                      <a:pt x="5657" y="15482"/>
                      <a:pt x="5635" y="15790"/>
                      <a:pt x="5610" y="16103"/>
                    </a:cubicBezTo>
                    <a:cubicBezTo>
                      <a:pt x="5483" y="17636"/>
                      <a:pt x="5323" y="19232"/>
                      <a:pt x="5131" y="20864"/>
                    </a:cubicBezTo>
                    <a:cubicBezTo>
                      <a:pt x="5091" y="21201"/>
                      <a:pt x="5051" y="21542"/>
                      <a:pt x="5007" y="21886"/>
                    </a:cubicBezTo>
                    <a:cubicBezTo>
                      <a:pt x="4144" y="28706"/>
                      <a:pt x="2629" y="36114"/>
                      <a:pt x="0" y="42489"/>
                    </a:cubicBezTo>
                    <a:lnTo>
                      <a:pt x="584" y="42489"/>
                    </a:lnTo>
                    <a:cubicBezTo>
                      <a:pt x="3173" y="36132"/>
                      <a:pt x="4674" y="28793"/>
                      <a:pt x="5533" y="22027"/>
                    </a:cubicBezTo>
                    <a:cubicBezTo>
                      <a:pt x="5570" y="21777"/>
                      <a:pt x="5598" y="21527"/>
                      <a:pt x="5628" y="21277"/>
                    </a:cubicBezTo>
                    <a:cubicBezTo>
                      <a:pt x="5827" y="19631"/>
                      <a:pt x="5990" y="18024"/>
                      <a:pt x="6121" y="16480"/>
                    </a:cubicBezTo>
                    <a:cubicBezTo>
                      <a:pt x="6128" y="16399"/>
                      <a:pt x="6135" y="16320"/>
                      <a:pt x="6142" y="16240"/>
                    </a:cubicBezTo>
                    <a:cubicBezTo>
                      <a:pt x="6447" y="12582"/>
                      <a:pt x="6581" y="9264"/>
                      <a:pt x="6632" y="6599"/>
                    </a:cubicBezTo>
                    <a:cubicBezTo>
                      <a:pt x="6639" y="6283"/>
                      <a:pt x="6643" y="5979"/>
                      <a:pt x="6646" y="5685"/>
                    </a:cubicBezTo>
                    <a:cubicBezTo>
                      <a:pt x="6683" y="2981"/>
                      <a:pt x="6632" y="1070"/>
                      <a:pt x="6607" y="340"/>
                    </a:cubicBezTo>
                    <a:lnTo>
                      <a:pt x="6603" y="275"/>
                    </a:lnTo>
                    <a:cubicBezTo>
                      <a:pt x="6607" y="152"/>
                      <a:pt x="6520" y="36"/>
                      <a:pt x="6393" y="7"/>
                    </a:cubicBezTo>
                    <a:cubicBezTo>
                      <a:pt x="6372" y="3"/>
                      <a:pt x="6352" y="0"/>
                      <a:pt x="6332" y="0"/>
                    </a:cubicBezTo>
                    <a:close/>
                  </a:path>
                </a:pathLst>
              </a:custGeom>
              <a:solidFill>
                <a:schemeClr val="accent3"/>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2565" name="Google Shape;2565;p61"/>
              <p:cNvSpPr/>
              <p:nvPr/>
            </p:nvSpPr>
            <p:spPr>
              <a:xfrm>
                <a:off x="8285183" y="3631993"/>
                <a:ext cx="762813" cy="490017"/>
              </a:xfrm>
              <a:custGeom>
                <a:avLst/>
                <a:gdLst/>
                <a:ahLst/>
                <a:cxnLst/>
                <a:rect l="l" t="t" r="r" b="b"/>
                <a:pathLst>
                  <a:path w="17267" h="11092" extrusionOk="0">
                    <a:moveTo>
                      <a:pt x="11050" y="0"/>
                    </a:moveTo>
                    <a:cubicBezTo>
                      <a:pt x="6182" y="0"/>
                      <a:pt x="1" y="10123"/>
                      <a:pt x="1" y="10123"/>
                    </a:cubicBezTo>
                    <a:lnTo>
                      <a:pt x="1" y="11091"/>
                    </a:lnTo>
                    <a:cubicBezTo>
                      <a:pt x="1" y="11091"/>
                      <a:pt x="17267" y="2320"/>
                      <a:pt x="12285" y="243"/>
                    </a:cubicBezTo>
                    <a:cubicBezTo>
                      <a:pt x="11886" y="77"/>
                      <a:pt x="11473" y="0"/>
                      <a:pt x="11050" y="0"/>
                    </a:cubicBezTo>
                    <a:close/>
                  </a:path>
                </a:pathLst>
              </a:custGeom>
              <a:solidFill>
                <a:schemeClr val="accent3"/>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2566" name="Google Shape;2566;p61"/>
              <p:cNvSpPr/>
              <p:nvPr/>
            </p:nvSpPr>
            <p:spPr>
              <a:xfrm>
                <a:off x="7876222" y="3649178"/>
                <a:ext cx="436695" cy="354304"/>
              </a:xfrm>
              <a:custGeom>
                <a:avLst/>
                <a:gdLst/>
                <a:ahLst/>
                <a:cxnLst/>
                <a:rect l="l" t="t" r="r" b="b"/>
                <a:pathLst>
                  <a:path w="9885" h="8020" extrusionOk="0">
                    <a:moveTo>
                      <a:pt x="2426" y="0"/>
                    </a:moveTo>
                    <a:cubicBezTo>
                      <a:pt x="2300" y="0"/>
                      <a:pt x="2182" y="22"/>
                      <a:pt x="2074" y="68"/>
                    </a:cubicBezTo>
                    <a:cubicBezTo>
                      <a:pt x="0" y="949"/>
                      <a:pt x="9837" y="8019"/>
                      <a:pt x="9837" y="8019"/>
                    </a:cubicBezTo>
                    <a:lnTo>
                      <a:pt x="9740" y="7374"/>
                    </a:lnTo>
                    <a:cubicBezTo>
                      <a:pt x="9884" y="7243"/>
                      <a:pt x="4728" y="0"/>
                      <a:pt x="2426" y="0"/>
                    </a:cubicBezTo>
                    <a:close/>
                  </a:path>
                </a:pathLst>
              </a:custGeom>
              <a:solidFill>
                <a:schemeClr val="accent3"/>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2567" name="Google Shape;2567;p61"/>
              <p:cNvSpPr/>
              <p:nvPr/>
            </p:nvSpPr>
            <p:spPr>
              <a:xfrm>
                <a:off x="8331483" y="3283953"/>
                <a:ext cx="432851" cy="291792"/>
              </a:xfrm>
              <a:custGeom>
                <a:avLst/>
                <a:gdLst/>
                <a:ahLst/>
                <a:cxnLst/>
                <a:rect l="l" t="t" r="r" b="b"/>
                <a:pathLst>
                  <a:path w="9798" h="6605" extrusionOk="0">
                    <a:moveTo>
                      <a:pt x="6539" y="1"/>
                    </a:moveTo>
                    <a:cubicBezTo>
                      <a:pt x="4006" y="1"/>
                      <a:pt x="0" y="5822"/>
                      <a:pt x="0" y="5822"/>
                    </a:cubicBezTo>
                    <a:lnTo>
                      <a:pt x="0" y="6605"/>
                    </a:lnTo>
                    <a:cubicBezTo>
                      <a:pt x="0" y="6605"/>
                      <a:pt x="9797" y="2544"/>
                      <a:pt x="7513" y="386"/>
                    </a:cubicBezTo>
                    <a:cubicBezTo>
                      <a:pt x="7228" y="118"/>
                      <a:pt x="6898" y="1"/>
                      <a:pt x="6539" y="1"/>
                    </a:cubicBezTo>
                    <a:close/>
                  </a:path>
                </a:pathLst>
              </a:custGeom>
              <a:solidFill>
                <a:schemeClr val="accent3"/>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2568" name="Google Shape;2568;p61"/>
              <p:cNvSpPr/>
              <p:nvPr/>
            </p:nvSpPr>
            <p:spPr>
              <a:xfrm>
                <a:off x="7935819" y="2969622"/>
                <a:ext cx="395698" cy="506848"/>
              </a:xfrm>
              <a:custGeom>
                <a:avLst/>
                <a:gdLst/>
                <a:ahLst/>
                <a:cxnLst/>
                <a:rect l="l" t="t" r="r" b="b"/>
                <a:pathLst>
                  <a:path w="8957" h="11473" extrusionOk="0">
                    <a:moveTo>
                      <a:pt x="3214" y="0"/>
                    </a:moveTo>
                    <a:cubicBezTo>
                      <a:pt x="3146" y="0"/>
                      <a:pt x="3078" y="6"/>
                      <a:pt x="3009" y="17"/>
                    </a:cubicBezTo>
                    <a:cubicBezTo>
                      <a:pt x="0" y="521"/>
                      <a:pt x="8956" y="11472"/>
                      <a:pt x="8956" y="11472"/>
                    </a:cubicBezTo>
                    <a:lnTo>
                      <a:pt x="8956" y="10417"/>
                    </a:lnTo>
                    <a:cubicBezTo>
                      <a:pt x="8956" y="10417"/>
                      <a:pt x="6151" y="0"/>
                      <a:pt x="3214" y="0"/>
                    </a:cubicBezTo>
                    <a:close/>
                  </a:path>
                </a:pathLst>
              </a:custGeom>
              <a:solidFill>
                <a:schemeClr val="accent3"/>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2569" name="Google Shape;2569;p61"/>
              <p:cNvSpPr/>
              <p:nvPr/>
            </p:nvSpPr>
            <p:spPr>
              <a:xfrm>
                <a:off x="8028240" y="3437739"/>
                <a:ext cx="303279" cy="183204"/>
              </a:xfrm>
              <a:custGeom>
                <a:avLst/>
                <a:gdLst/>
                <a:ahLst/>
                <a:cxnLst/>
                <a:rect l="l" t="t" r="r" b="b"/>
                <a:pathLst>
                  <a:path w="6865" h="4147" extrusionOk="0">
                    <a:moveTo>
                      <a:pt x="1761" y="0"/>
                    </a:moveTo>
                    <a:cubicBezTo>
                      <a:pt x="1619" y="0"/>
                      <a:pt x="1492" y="28"/>
                      <a:pt x="1382" y="90"/>
                    </a:cubicBezTo>
                    <a:cubicBezTo>
                      <a:pt x="0" y="854"/>
                      <a:pt x="6864" y="4147"/>
                      <a:pt x="6864" y="4147"/>
                    </a:cubicBezTo>
                    <a:lnTo>
                      <a:pt x="6864" y="3762"/>
                    </a:lnTo>
                    <a:cubicBezTo>
                      <a:pt x="6864" y="3762"/>
                      <a:pt x="3391" y="0"/>
                      <a:pt x="1761" y="0"/>
                    </a:cubicBezTo>
                    <a:close/>
                  </a:path>
                </a:pathLst>
              </a:custGeom>
              <a:solidFill>
                <a:schemeClr val="accent3"/>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2570" name="Google Shape;2570;p61"/>
              <p:cNvSpPr/>
              <p:nvPr/>
            </p:nvSpPr>
            <p:spPr>
              <a:xfrm>
                <a:off x="7801383" y="4016214"/>
                <a:ext cx="480474" cy="238779"/>
              </a:xfrm>
              <a:custGeom>
                <a:avLst/>
                <a:gdLst/>
                <a:ahLst/>
                <a:cxnLst/>
                <a:rect l="l" t="t" r="r" b="b"/>
                <a:pathLst>
                  <a:path w="10876" h="5405" extrusionOk="0">
                    <a:moveTo>
                      <a:pt x="2790" y="0"/>
                    </a:moveTo>
                    <a:cubicBezTo>
                      <a:pt x="2338" y="0"/>
                      <a:pt x="1966" y="137"/>
                      <a:pt x="1716" y="458"/>
                    </a:cubicBezTo>
                    <a:cubicBezTo>
                      <a:pt x="1" y="2660"/>
                      <a:pt x="10792" y="5404"/>
                      <a:pt x="10792" y="5404"/>
                    </a:cubicBezTo>
                    <a:lnTo>
                      <a:pt x="10875" y="4708"/>
                    </a:lnTo>
                    <a:cubicBezTo>
                      <a:pt x="10875" y="4708"/>
                      <a:pt x="5443" y="0"/>
                      <a:pt x="2790" y="0"/>
                    </a:cubicBezTo>
                    <a:close/>
                  </a:path>
                </a:pathLst>
              </a:custGeom>
              <a:solidFill>
                <a:schemeClr val="accent3"/>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2571" name="Google Shape;2571;p61"/>
              <p:cNvSpPr/>
              <p:nvPr/>
            </p:nvSpPr>
            <p:spPr>
              <a:xfrm>
                <a:off x="8261327" y="4343843"/>
                <a:ext cx="413634" cy="376790"/>
              </a:xfrm>
              <a:custGeom>
                <a:avLst/>
                <a:gdLst/>
                <a:ahLst/>
                <a:cxnLst/>
                <a:rect l="l" t="t" r="r" b="b"/>
                <a:pathLst>
                  <a:path w="9363" h="8529" extrusionOk="0">
                    <a:moveTo>
                      <a:pt x="109" y="0"/>
                    </a:moveTo>
                    <a:lnTo>
                      <a:pt x="0" y="736"/>
                    </a:lnTo>
                    <a:cubicBezTo>
                      <a:pt x="0" y="736"/>
                      <a:pt x="3093" y="8529"/>
                      <a:pt x="5701" y="8529"/>
                    </a:cubicBezTo>
                    <a:cubicBezTo>
                      <a:pt x="6019" y="8529"/>
                      <a:pt x="6330" y="8412"/>
                      <a:pt x="6628" y="8152"/>
                    </a:cubicBezTo>
                    <a:cubicBezTo>
                      <a:pt x="9362" y="5755"/>
                      <a:pt x="109" y="0"/>
                      <a:pt x="109" y="0"/>
                    </a:cubicBezTo>
                    <a:close/>
                  </a:path>
                </a:pathLst>
              </a:custGeom>
              <a:solidFill>
                <a:schemeClr val="accent3"/>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2572" name="Google Shape;2572;p61"/>
              <p:cNvSpPr/>
              <p:nvPr/>
            </p:nvSpPr>
            <p:spPr>
              <a:xfrm>
                <a:off x="8270295" y="4110889"/>
                <a:ext cx="370340" cy="206707"/>
              </a:xfrm>
              <a:custGeom>
                <a:avLst/>
                <a:gdLst/>
                <a:ahLst/>
                <a:cxnLst/>
                <a:rect l="l" t="t" r="r" b="b"/>
                <a:pathLst>
                  <a:path w="8383" h="4679" extrusionOk="0">
                    <a:moveTo>
                      <a:pt x="5806" y="0"/>
                    </a:moveTo>
                    <a:cubicBezTo>
                      <a:pt x="3662" y="0"/>
                      <a:pt x="0" y="4080"/>
                      <a:pt x="0" y="4080"/>
                    </a:cubicBezTo>
                    <a:lnTo>
                      <a:pt x="0" y="4679"/>
                    </a:lnTo>
                    <a:cubicBezTo>
                      <a:pt x="0" y="4679"/>
                      <a:pt x="8383" y="1201"/>
                      <a:pt x="6429" y="147"/>
                    </a:cubicBezTo>
                    <a:cubicBezTo>
                      <a:pt x="6243" y="46"/>
                      <a:pt x="6033" y="0"/>
                      <a:pt x="5806" y="0"/>
                    </a:cubicBezTo>
                    <a:close/>
                  </a:path>
                </a:pathLst>
              </a:custGeom>
              <a:solidFill>
                <a:schemeClr val="accent3"/>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2573" name="Google Shape;2573;p61"/>
              <p:cNvSpPr/>
              <p:nvPr/>
            </p:nvSpPr>
            <p:spPr>
              <a:xfrm>
                <a:off x="8285183" y="3653287"/>
                <a:ext cx="561938" cy="425959"/>
              </a:xfrm>
              <a:custGeom>
                <a:avLst/>
                <a:gdLst/>
                <a:ahLst/>
                <a:cxnLst/>
                <a:rect l="l" t="t" r="r" b="b"/>
                <a:pathLst>
                  <a:path w="12720" h="9642" extrusionOk="0">
                    <a:moveTo>
                      <a:pt x="12720" y="0"/>
                    </a:moveTo>
                    <a:lnTo>
                      <a:pt x="12720" y="0"/>
                    </a:lnTo>
                    <a:cubicBezTo>
                      <a:pt x="11404" y="301"/>
                      <a:pt x="10208" y="976"/>
                      <a:pt x="9073" y="1689"/>
                    </a:cubicBezTo>
                    <a:cubicBezTo>
                      <a:pt x="7934" y="2412"/>
                      <a:pt x="6864" y="3231"/>
                      <a:pt x="5820" y="4076"/>
                    </a:cubicBezTo>
                    <a:cubicBezTo>
                      <a:pt x="4787" y="4939"/>
                      <a:pt x="3782" y="5827"/>
                      <a:pt x="2811" y="6755"/>
                    </a:cubicBezTo>
                    <a:cubicBezTo>
                      <a:pt x="1842" y="7687"/>
                      <a:pt x="896" y="8641"/>
                      <a:pt x="1" y="9641"/>
                    </a:cubicBezTo>
                    <a:cubicBezTo>
                      <a:pt x="490" y="9181"/>
                      <a:pt x="972" y="8716"/>
                      <a:pt x="1469" y="8267"/>
                    </a:cubicBezTo>
                    <a:cubicBezTo>
                      <a:pt x="1959" y="7811"/>
                      <a:pt x="2451" y="7357"/>
                      <a:pt x="2952" y="6911"/>
                    </a:cubicBezTo>
                    <a:cubicBezTo>
                      <a:pt x="3949" y="6015"/>
                      <a:pt x="4953" y="5127"/>
                      <a:pt x="5994" y="4286"/>
                    </a:cubicBezTo>
                    <a:cubicBezTo>
                      <a:pt x="7020" y="3430"/>
                      <a:pt x="8082" y="2618"/>
                      <a:pt x="9188" y="1863"/>
                    </a:cubicBezTo>
                    <a:cubicBezTo>
                      <a:pt x="9739" y="1487"/>
                      <a:pt x="10301" y="1128"/>
                      <a:pt x="10889" y="809"/>
                    </a:cubicBezTo>
                    <a:cubicBezTo>
                      <a:pt x="11473" y="482"/>
                      <a:pt x="12082" y="203"/>
                      <a:pt x="12720" y="0"/>
                    </a:cubicBezTo>
                    <a:close/>
                  </a:path>
                </a:pathLst>
              </a:custGeom>
              <a:solidFill>
                <a:schemeClr val="accent5"/>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2574" name="Google Shape;2574;p61"/>
              <p:cNvSpPr/>
              <p:nvPr/>
            </p:nvSpPr>
            <p:spPr>
              <a:xfrm>
                <a:off x="7967804" y="3652182"/>
                <a:ext cx="338709" cy="322761"/>
              </a:xfrm>
              <a:custGeom>
                <a:avLst/>
                <a:gdLst/>
                <a:ahLst/>
                <a:cxnLst/>
                <a:rect l="l" t="t" r="r" b="b"/>
                <a:pathLst>
                  <a:path w="7667" h="7306" extrusionOk="0">
                    <a:moveTo>
                      <a:pt x="1" y="0"/>
                    </a:moveTo>
                    <a:cubicBezTo>
                      <a:pt x="179" y="134"/>
                      <a:pt x="357" y="265"/>
                      <a:pt x="534" y="392"/>
                    </a:cubicBezTo>
                    <a:lnTo>
                      <a:pt x="1045" y="812"/>
                    </a:lnTo>
                    <a:cubicBezTo>
                      <a:pt x="1383" y="1098"/>
                      <a:pt x="1720" y="1381"/>
                      <a:pt x="2039" y="1686"/>
                    </a:cubicBezTo>
                    <a:cubicBezTo>
                      <a:pt x="2688" y="2284"/>
                      <a:pt x="3326" y="2894"/>
                      <a:pt x="3947" y="3520"/>
                    </a:cubicBezTo>
                    <a:cubicBezTo>
                      <a:pt x="4577" y="4141"/>
                      <a:pt x="5194" y="4771"/>
                      <a:pt x="5814" y="5402"/>
                    </a:cubicBezTo>
                    <a:lnTo>
                      <a:pt x="7667" y="7306"/>
                    </a:lnTo>
                    <a:cubicBezTo>
                      <a:pt x="7130" y="6599"/>
                      <a:pt x="6554" y="5925"/>
                      <a:pt x="5966" y="5261"/>
                    </a:cubicBezTo>
                    <a:cubicBezTo>
                      <a:pt x="5379" y="4594"/>
                      <a:pt x="4765" y="3955"/>
                      <a:pt x="4139" y="3324"/>
                    </a:cubicBezTo>
                    <a:cubicBezTo>
                      <a:pt x="3511" y="2701"/>
                      <a:pt x="2862" y="2092"/>
                      <a:pt x="2177" y="1526"/>
                    </a:cubicBezTo>
                    <a:cubicBezTo>
                      <a:pt x="1492" y="964"/>
                      <a:pt x="789" y="413"/>
                      <a:pt x="1" y="0"/>
                    </a:cubicBezTo>
                    <a:close/>
                  </a:path>
                </a:pathLst>
              </a:custGeom>
              <a:solidFill>
                <a:schemeClr val="accent5"/>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2575" name="Google Shape;2575;p61"/>
              <p:cNvSpPr/>
              <p:nvPr/>
            </p:nvSpPr>
            <p:spPr>
              <a:xfrm>
                <a:off x="8264640" y="4353606"/>
                <a:ext cx="289495" cy="350372"/>
              </a:xfrm>
              <a:custGeom>
                <a:avLst/>
                <a:gdLst/>
                <a:ahLst/>
                <a:cxnLst/>
                <a:rect l="l" t="t" r="r" b="b"/>
                <a:pathLst>
                  <a:path w="6553" h="7931" extrusionOk="0">
                    <a:moveTo>
                      <a:pt x="1" y="0"/>
                    </a:moveTo>
                    <a:cubicBezTo>
                      <a:pt x="146" y="160"/>
                      <a:pt x="287" y="320"/>
                      <a:pt x="436" y="475"/>
                    </a:cubicBezTo>
                    <a:lnTo>
                      <a:pt x="857" y="962"/>
                    </a:lnTo>
                    <a:cubicBezTo>
                      <a:pt x="1136" y="1284"/>
                      <a:pt x="1419" y="1607"/>
                      <a:pt x="1687" y="1941"/>
                    </a:cubicBezTo>
                    <a:cubicBezTo>
                      <a:pt x="2231" y="2604"/>
                      <a:pt x="2775" y="3264"/>
                      <a:pt x="3308" y="3935"/>
                    </a:cubicBezTo>
                    <a:lnTo>
                      <a:pt x="4926" y="5936"/>
                    </a:lnTo>
                    <a:lnTo>
                      <a:pt x="5734" y="6937"/>
                    </a:lnTo>
                    <a:lnTo>
                      <a:pt x="6553" y="7931"/>
                    </a:lnTo>
                    <a:cubicBezTo>
                      <a:pt x="6093" y="7206"/>
                      <a:pt x="5596" y="6505"/>
                      <a:pt x="5088" y="5809"/>
                    </a:cubicBezTo>
                    <a:cubicBezTo>
                      <a:pt x="4588" y="5113"/>
                      <a:pt x="4059" y="4435"/>
                      <a:pt x="3522" y="3764"/>
                    </a:cubicBezTo>
                    <a:cubicBezTo>
                      <a:pt x="2981" y="3097"/>
                      <a:pt x="2431" y="2433"/>
                      <a:pt x="1847" y="1802"/>
                    </a:cubicBezTo>
                    <a:cubicBezTo>
                      <a:pt x="1263" y="1172"/>
                      <a:pt x="665" y="544"/>
                      <a:pt x="1" y="0"/>
                    </a:cubicBezTo>
                    <a:close/>
                  </a:path>
                </a:pathLst>
              </a:custGeom>
              <a:solidFill>
                <a:schemeClr val="accent5"/>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2576" name="Google Shape;2576;p61"/>
              <p:cNvSpPr/>
              <p:nvPr/>
            </p:nvSpPr>
            <p:spPr>
              <a:xfrm>
                <a:off x="8281826" y="4117339"/>
                <a:ext cx="272531" cy="183646"/>
              </a:xfrm>
              <a:custGeom>
                <a:avLst/>
                <a:gdLst/>
                <a:ahLst/>
                <a:cxnLst/>
                <a:rect l="l" t="t" r="r" b="b"/>
                <a:pathLst>
                  <a:path w="6169" h="4157" extrusionOk="0">
                    <a:moveTo>
                      <a:pt x="6168" y="1"/>
                    </a:moveTo>
                    <a:lnTo>
                      <a:pt x="6168" y="1"/>
                    </a:lnTo>
                    <a:cubicBezTo>
                      <a:pt x="5559" y="149"/>
                      <a:pt x="4975" y="396"/>
                      <a:pt x="4413" y="675"/>
                    </a:cubicBezTo>
                    <a:cubicBezTo>
                      <a:pt x="3851" y="961"/>
                      <a:pt x="3322" y="1302"/>
                      <a:pt x="2803" y="1658"/>
                    </a:cubicBezTo>
                    <a:cubicBezTo>
                      <a:pt x="2291" y="2024"/>
                      <a:pt x="1799" y="2411"/>
                      <a:pt x="1331" y="2829"/>
                    </a:cubicBezTo>
                    <a:cubicBezTo>
                      <a:pt x="863" y="3246"/>
                      <a:pt x="410" y="3681"/>
                      <a:pt x="0" y="4156"/>
                    </a:cubicBezTo>
                    <a:cubicBezTo>
                      <a:pt x="246" y="3960"/>
                      <a:pt x="482" y="3757"/>
                      <a:pt x="733" y="3569"/>
                    </a:cubicBezTo>
                    <a:cubicBezTo>
                      <a:pt x="972" y="3373"/>
                      <a:pt x="1218" y="3177"/>
                      <a:pt x="1465" y="2992"/>
                    </a:cubicBezTo>
                    <a:cubicBezTo>
                      <a:pt x="1962" y="2615"/>
                      <a:pt x="2452" y="2237"/>
                      <a:pt x="2962" y="1882"/>
                    </a:cubicBezTo>
                    <a:cubicBezTo>
                      <a:pt x="3466" y="1524"/>
                      <a:pt x="3985" y="1182"/>
                      <a:pt x="4515" y="860"/>
                    </a:cubicBezTo>
                    <a:cubicBezTo>
                      <a:pt x="4783" y="707"/>
                      <a:pt x="5047" y="545"/>
                      <a:pt x="5327" y="410"/>
                    </a:cubicBezTo>
                    <a:cubicBezTo>
                      <a:pt x="5598" y="254"/>
                      <a:pt x="5885" y="142"/>
                      <a:pt x="6168" y="1"/>
                    </a:cubicBezTo>
                    <a:close/>
                  </a:path>
                </a:pathLst>
              </a:custGeom>
              <a:solidFill>
                <a:schemeClr val="accent5"/>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2577" name="Google Shape;2577;p61"/>
              <p:cNvSpPr/>
              <p:nvPr/>
            </p:nvSpPr>
            <p:spPr>
              <a:xfrm>
                <a:off x="7877150" y="4036404"/>
                <a:ext cx="387525" cy="203835"/>
              </a:xfrm>
              <a:custGeom>
                <a:avLst/>
                <a:gdLst/>
                <a:ahLst/>
                <a:cxnLst/>
                <a:rect l="l" t="t" r="r" b="b"/>
                <a:pathLst>
                  <a:path w="8772" h="4614" extrusionOk="0">
                    <a:moveTo>
                      <a:pt x="1" y="1"/>
                    </a:moveTo>
                    <a:lnTo>
                      <a:pt x="1" y="1"/>
                    </a:lnTo>
                    <a:cubicBezTo>
                      <a:pt x="414" y="99"/>
                      <a:pt x="828" y="150"/>
                      <a:pt x="1223" y="288"/>
                    </a:cubicBezTo>
                    <a:cubicBezTo>
                      <a:pt x="1629" y="386"/>
                      <a:pt x="2017" y="541"/>
                      <a:pt x="2409" y="680"/>
                    </a:cubicBezTo>
                    <a:cubicBezTo>
                      <a:pt x="3177" y="998"/>
                      <a:pt x="3928" y="1358"/>
                      <a:pt x="4653" y="1763"/>
                    </a:cubicBezTo>
                    <a:cubicBezTo>
                      <a:pt x="5378" y="2176"/>
                      <a:pt x="6078" y="2626"/>
                      <a:pt x="6767" y="3102"/>
                    </a:cubicBezTo>
                    <a:cubicBezTo>
                      <a:pt x="7112" y="3337"/>
                      <a:pt x="7448" y="3584"/>
                      <a:pt x="7783" y="3838"/>
                    </a:cubicBezTo>
                    <a:cubicBezTo>
                      <a:pt x="8119" y="4084"/>
                      <a:pt x="8446" y="4349"/>
                      <a:pt x="8772" y="4613"/>
                    </a:cubicBezTo>
                    <a:cubicBezTo>
                      <a:pt x="8196" y="3997"/>
                      <a:pt x="7554" y="3450"/>
                      <a:pt x="6891" y="2931"/>
                    </a:cubicBezTo>
                    <a:cubicBezTo>
                      <a:pt x="6227" y="2416"/>
                      <a:pt x="5520" y="1948"/>
                      <a:pt x="4787" y="1528"/>
                    </a:cubicBezTo>
                    <a:cubicBezTo>
                      <a:pt x="4048" y="1118"/>
                      <a:pt x="3279" y="759"/>
                      <a:pt x="2481" y="484"/>
                    </a:cubicBezTo>
                    <a:cubicBezTo>
                      <a:pt x="1676" y="218"/>
                      <a:pt x="843" y="41"/>
                      <a:pt x="1" y="1"/>
                    </a:cubicBezTo>
                    <a:close/>
                  </a:path>
                </a:pathLst>
              </a:custGeom>
              <a:solidFill>
                <a:schemeClr val="accent5"/>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2578" name="Google Shape;2578;p61"/>
              <p:cNvSpPr/>
              <p:nvPr/>
            </p:nvSpPr>
            <p:spPr>
              <a:xfrm>
                <a:off x="8331483" y="3301006"/>
                <a:ext cx="331950" cy="252828"/>
              </a:xfrm>
              <a:custGeom>
                <a:avLst/>
                <a:gdLst/>
                <a:ahLst/>
                <a:cxnLst/>
                <a:rect l="l" t="t" r="r" b="b"/>
                <a:pathLst>
                  <a:path w="7514" h="5723" extrusionOk="0">
                    <a:moveTo>
                      <a:pt x="7513" y="0"/>
                    </a:moveTo>
                    <a:lnTo>
                      <a:pt x="7513" y="0"/>
                    </a:lnTo>
                    <a:cubicBezTo>
                      <a:pt x="6733" y="182"/>
                      <a:pt x="5990" y="512"/>
                      <a:pt x="5287" y="896"/>
                    </a:cubicBezTo>
                    <a:cubicBezTo>
                      <a:pt x="4587" y="1287"/>
                      <a:pt x="3935" y="1763"/>
                      <a:pt x="3307" y="2259"/>
                    </a:cubicBezTo>
                    <a:cubicBezTo>
                      <a:pt x="2687" y="2767"/>
                      <a:pt x="2096" y="3315"/>
                      <a:pt x="1545" y="3895"/>
                    </a:cubicBezTo>
                    <a:cubicBezTo>
                      <a:pt x="993" y="4472"/>
                      <a:pt x="464" y="5073"/>
                      <a:pt x="0" y="5722"/>
                    </a:cubicBezTo>
                    <a:cubicBezTo>
                      <a:pt x="275" y="5436"/>
                      <a:pt x="551" y="5150"/>
                      <a:pt x="838" y="4870"/>
                    </a:cubicBezTo>
                    <a:cubicBezTo>
                      <a:pt x="1117" y="4587"/>
                      <a:pt x="1400" y="4311"/>
                      <a:pt x="1694" y="4043"/>
                    </a:cubicBezTo>
                    <a:cubicBezTo>
                      <a:pt x="2273" y="3503"/>
                      <a:pt x="2861" y="2970"/>
                      <a:pt x="3478" y="2474"/>
                    </a:cubicBezTo>
                    <a:cubicBezTo>
                      <a:pt x="4094" y="1977"/>
                      <a:pt x="4728" y="1505"/>
                      <a:pt x="5396" y="1078"/>
                    </a:cubicBezTo>
                    <a:cubicBezTo>
                      <a:pt x="5559" y="969"/>
                      <a:pt x="5733" y="874"/>
                      <a:pt x="5903" y="773"/>
                    </a:cubicBezTo>
                    <a:cubicBezTo>
                      <a:pt x="5990" y="722"/>
                      <a:pt x="6074" y="671"/>
                      <a:pt x="6161" y="624"/>
                    </a:cubicBezTo>
                    <a:lnTo>
                      <a:pt x="6425" y="494"/>
                    </a:lnTo>
                    <a:cubicBezTo>
                      <a:pt x="6603" y="407"/>
                      <a:pt x="6773" y="298"/>
                      <a:pt x="6962" y="233"/>
                    </a:cubicBezTo>
                    <a:cubicBezTo>
                      <a:pt x="7143" y="156"/>
                      <a:pt x="7329" y="80"/>
                      <a:pt x="7513" y="0"/>
                    </a:cubicBezTo>
                    <a:close/>
                  </a:path>
                </a:pathLst>
              </a:custGeom>
              <a:solidFill>
                <a:schemeClr val="accent5"/>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2579" name="Google Shape;2579;p61"/>
              <p:cNvSpPr/>
              <p:nvPr/>
            </p:nvSpPr>
            <p:spPr>
              <a:xfrm>
                <a:off x="8058680" y="2969578"/>
                <a:ext cx="258438" cy="449506"/>
              </a:xfrm>
              <a:custGeom>
                <a:avLst/>
                <a:gdLst/>
                <a:ahLst/>
                <a:cxnLst/>
                <a:rect l="l" t="t" r="r" b="b"/>
                <a:pathLst>
                  <a:path w="5850" h="10175" extrusionOk="0">
                    <a:moveTo>
                      <a:pt x="0" y="0"/>
                    </a:moveTo>
                    <a:lnTo>
                      <a:pt x="0" y="0"/>
                    </a:lnTo>
                    <a:cubicBezTo>
                      <a:pt x="185" y="167"/>
                      <a:pt x="370" y="331"/>
                      <a:pt x="555" y="490"/>
                    </a:cubicBezTo>
                    <a:lnTo>
                      <a:pt x="1052" y="1037"/>
                    </a:lnTo>
                    <a:cubicBezTo>
                      <a:pt x="1364" y="1419"/>
                      <a:pt x="1669" y="1802"/>
                      <a:pt x="1930" y="2219"/>
                    </a:cubicBezTo>
                    <a:cubicBezTo>
                      <a:pt x="2473" y="3039"/>
                      <a:pt x="2966" y="3894"/>
                      <a:pt x="3409" y="4776"/>
                    </a:cubicBezTo>
                    <a:cubicBezTo>
                      <a:pt x="3861" y="5650"/>
                      <a:pt x="4286" y="6542"/>
                      <a:pt x="4688" y="7445"/>
                    </a:cubicBezTo>
                    <a:cubicBezTo>
                      <a:pt x="4892" y="7894"/>
                      <a:pt x="5088" y="8347"/>
                      <a:pt x="5280" y="8804"/>
                    </a:cubicBezTo>
                    <a:cubicBezTo>
                      <a:pt x="5476" y="9258"/>
                      <a:pt x="5664" y="9718"/>
                      <a:pt x="5849" y="10175"/>
                    </a:cubicBezTo>
                    <a:cubicBezTo>
                      <a:pt x="5585" y="9221"/>
                      <a:pt x="5247" y="8286"/>
                      <a:pt x="4881" y="7365"/>
                    </a:cubicBezTo>
                    <a:cubicBezTo>
                      <a:pt x="4522" y="6436"/>
                      <a:pt x="4105" y="5534"/>
                      <a:pt x="3652" y="4649"/>
                    </a:cubicBezTo>
                    <a:cubicBezTo>
                      <a:pt x="3198" y="3764"/>
                      <a:pt x="2695" y="2902"/>
                      <a:pt x="2104" y="2100"/>
                    </a:cubicBezTo>
                    <a:cubicBezTo>
                      <a:pt x="1512" y="1306"/>
                      <a:pt x="856" y="519"/>
                      <a:pt x="0" y="0"/>
                    </a:cubicBezTo>
                    <a:close/>
                  </a:path>
                </a:pathLst>
              </a:custGeom>
              <a:solidFill>
                <a:schemeClr val="accent5"/>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2580" name="Google Shape;2580;p61"/>
              <p:cNvSpPr/>
              <p:nvPr/>
            </p:nvSpPr>
            <p:spPr>
              <a:xfrm>
                <a:off x="8089295" y="3441671"/>
                <a:ext cx="242225" cy="170481"/>
              </a:xfrm>
              <a:custGeom>
                <a:avLst/>
                <a:gdLst/>
                <a:ahLst/>
                <a:cxnLst/>
                <a:rect l="l" t="t" r="r" b="b"/>
                <a:pathLst>
                  <a:path w="5483" h="3859" extrusionOk="0">
                    <a:moveTo>
                      <a:pt x="0" y="1"/>
                    </a:moveTo>
                    <a:lnTo>
                      <a:pt x="0" y="1"/>
                    </a:lnTo>
                    <a:cubicBezTo>
                      <a:pt x="511" y="240"/>
                      <a:pt x="971" y="555"/>
                      <a:pt x="1436" y="863"/>
                    </a:cubicBezTo>
                    <a:cubicBezTo>
                      <a:pt x="1893" y="1182"/>
                      <a:pt x="2346" y="1505"/>
                      <a:pt x="2792" y="1842"/>
                    </a:cubicBezTo>
                    <a:cubicBezTo>
                      <a:pt x="3691" y="2506"/>
                      <a:pt x="4569" y="3199"/>
                      <a:pt x="5482" y="3858"/>
                    </a:cubicBezTo>
                    <a:cubicBezTo>
                      <a:pt x="4710" y="3035"/>
                      <a:pt x="3854" y="2299"/>
                      <a:pt x="2955" y="1624"/>
                    </a:cubicBezTo>
                    <a:cubicBezTo>
                      <a:pt x="2502" y="1288"/>
                      <a:pt x="2037" y="968"/>
                      <a:pt x="1548" y="685"/>
                    </a:cubicBezTo>
                    <a:cubicBezTo>
                      <a:pt x="1063" y="399"/>
                      <a:pt x="547" y="142"/>
                      <a:pt x="0" y="1"/>
                    </a:cubicBezTo>
                    <a:close/>
                  </a:path>
                </a:pathLst>
              </a:custGeom>
              <a:solidFill>
                <a:schemeClr val="accent5"/>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grpSp>
        <p:grpSp>
          <p:nvGrpSpPr>
            <p:cNvPr id="2581" name="Google Shape;2581;p61"/>
            <p:cNvGrpSpPr/>
            <p:nvPr/>
          </p:nvGrpSpPr>
          <p:grpSpPr>
            <a:xfrm>
              <a:off x="6423545" y="-913293"/>
              <a:ext cx="1165673" cy="2357694"/>
              <a:chOff x="6423545" y="-913293"/>
              <a:chExt cx="1165673" cy="2357694"/>
            </a:xfrm>
          </p:grpSpPr>
          <p:grpSp>
            <p:nvGrpSpPr>
              <p:cNvPr id="2582" name="Google Shape;2582;p61"/>
              <p:cNvGrpSpPr/>
              <p:nvPr/>
            </p:nvGrpSpPr>
            <p:grpSpPr>
              <a:xfrm rot="-9899566">
                <a:off x="6821619" y="-874657"/>
                <a:ext cx="539658" cy="1831753"/>
                <a:chOff x="4172480" y="2420689"/>
                <a:chExt cx="806121" cy="2722822"/>
              </a:xfrm>
            </p:grpSpPr>
            <p:sp>
              <p:nvSpPr>
                <p:cNvPr id="2583" name="Google Shape;2583;p61"/>
                <p:cNvSpPr/>
                <p:nvPr/>
              </p:nvSpPr>
              <p:spPr>
                <a:xfrm>
                  <a:off x="4560819" y="2420689"/>
                  <a:ext cx="152276" cy="2722822"/>
                </a:xfrm>
                <a:custGeom>
                  <a:avLst/>
                  <a:gdLst/>
                  <a:ahLst/>
                  <a:cxnLst/>
                  <a:rect l="l" t="t" r="r" b="b"/>
                  <a:pathLst>
                    <a:path w="3155" h="56414" extrusionOk="0">
                      <a:moveTo>
                        <a:pt x="283" y="1"/>
                      </a:moveTo>
                      <a:cubicBezTo>
                        <a:pt x="276" y="1"/>
                        <a:pt x="269" y="1"/>
                        <a:pt x="261" y="2"/>
                      </a:cubicBezTo>
                      <a:cubicBezTo>
                        <a:pt x="112" y="12"/>
                        <a:pt x="0" y="142"/>
                        <a:pt x="15" y="295"/>
                      </a:cubicBezTo>
                      <a:cubicBezTo>
                        <a:pt x="40" y="632"/>
                        <a:pt x="2611" y="33610"/>
                        <a:pt x="943" y="56414"/>
                      </a:cubicBezTo>
                      <a:lnTo>
                        <a:pt x="1491" y="56414"/>
                      </a:lnTo>
                      <a:cubicBezTo>
                        <a:pt x="3155" y="33566"/>
                        <a:pt x="584" y="585"/>
                        <a:pt x="559" y="251"/>
                      </a:cubicBezTo>
                      <a:cubicBezTo>
                        <a:pt x="548" y="106"/>
                        <a:pt x="429" y="1"/>
                        <a:pt x="283" y="1"/>
                      </a:cubicBezTo>
                      <a:close/>
                    </a:path>
                  </a:pathLst>
                </a:custGeom>
                <a:solidFill>
                  <a:schemeClr val="accent5"/>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2584" name="Google Shape;2584;p61"/>
                <p:cNvSpPr/>
                <p:nvPr/>
              </p:nvSpPr>
              <p:spPr>
                <a:xfrm>
                  <a:off x="4597404" y="2460411"/>
                  <a:ext cx="381197" cy="409963"/>
                </a:xfrm>
                <a:custGeom>
                  <a:avLst/>
                  <a:gdLst/>
                  <a:ahLst/>
                  <a:cxnLst/>
                  <a:rect l="l" t="t" r="r" b="b"/>
                  <a:pathLst>
                    <a:path w="7898" h="8494" extrusionOk="0">
                      <a:moveTo>
                        <a:pt x="7897" y="1"/>
                      </a:moveTo>
                      <a:lnTo>
                        <a:pt x="7897" y="1"/>
                      </a:lnTo>
                      <a:cubicBezTo>
                        <a:pt x="2306" y="672"/>
                        <a:pt x="0" y="8493"/>
                        <a:pt x="0" y="8493"/>
                      </a:cubicBezTo>
                      <a:cubicBezTo>
                        <a:pt x="6247" y="6176"/>
                        <a:pt x="7897" y="1"/>
                        <a:pt x="7897" y="1"/>
                      </a:cubicBezTo>
                      <a:close/>
                    </a:path>
                  </a:pathLst>
                </a:custGeom>
                <a:solidFill>
                  <a:schemeClr val="accent3"/>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2585" name="Google Shape;2585;p61"/>
                <p:cNvSpPr/>
                <p:nvPr/>
              </p:nvSpPr>
              <p:spPr>
                <a:xfrm>
                  <a:off x="4195406" y="3132837"/>
                  <a:ext cx="433854" cy="372654"/>
                </a:xfrm>
                <a:custGeom>
                  <a:avLst/>
                  <a:gdLst/>
                  <a:ahLst/>
                  <a:cxnLst/>
                  <a:rect l="l" t="t" r="r" b="b"/>
                  <a:pathLst>
                    <a:path w="8989" h="7721" extrusionOk="0">
                      <a:moveTo>
                        <a:pt x="0" y="0"/>
                      </a:moveTo>
                      <a:cubicBezTo>
                        <a:pt x="0" y="0"/>
                        <a:pt x="2360" y="7720"/>
                        <a:pt x="8925" y="7720"/>
                      </a:cubicBezTo>
                      <a:cubicBezTo>
                        <a:pt x="8946" y="7720"/>
                        <a:pt x="8967" y="7720"/>
                        <a:pt x="8989" y="7720"/>
                      </a:cubicBezTo>
                      <a:cubicBezTo>
                        <a:pt x="8989" y="7720"/>
                        <a:pt x="5759" y="54"/>
                        <a:pt x="0" y="0"/>
                      </a:cubicBezTo>
                      <a:close/>
                    </a:path>
                  </a:pathLst>
                </a:custGeom>
                <a:solidFill>
                  <a:schemeClr val="accent5"/>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2586" name="Google Shape;2586;p61"/>
                <p:cNvSpPr/>
                <p:nvPr/>
              </p:nvSpPr>
              <p:spPr>
                <a:xfrm>
                  <a:off x="4617338" y="3043595"/>
                  <a:ext cx="345674" cy="461896"/>
                </a:xfrm>
                <a:custGeom>
                  <a:avLst/>
                  <a:gdLst/>
                  <a:ahLst/>
                  <a:cxnLst/>
                  <a:rect l="l" t="t" r="r" b="b"/>
                  <a:pathLst>
                    <a:path w="7162" h="9570" extrusionOk="0">
                      <a:moveTo>
                        <a:pt x="7162" y="0"/>
                      </a:moveTo>
                      <a:lnTo>
                        <a:pt x="7162" y="0"/>
                      </a:lnTo>
                      <a:cubicBezTo>
                        <a:pt x="482" y="2715"/>
                        <a:pt x="1" y="9569"/>
                        <a:pt x="319" y="9569"/>
                      </a:cubicBezTo>
                      <a:cubicBezTo>
                        <a:pt x="321" y="9569"/>
                        <a:pt x="322" y="9569"/>
                        <a:pt x="323" y="9569"/>
                      </a:cubicBezTo>
                      <a:cubicBezTo>
                        <a:pt x="5893" y="8590"/>
                        <a:pt x="7162" y="0"/>
                        <a:pt x="7162" y="0"/>
                      </a:cubicBezTo>
                      <a:close/>
                    </a:path>
                  </a:pathLst>
                </a:custGeom>
                <a:solidFill>
                  <a:schemeClr val="accent5"/>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2587" name="Google Shape;2587;p61"/>
                <p:cNvSpPr/>
                <p:nvPr/>
              </p:nvSpPr>
              <p:spPr>
                <a:xfrm>
                  <a:off x="4264184" y="2454861"/>
                  <a:ext cx="342006" cy="409866"/>
                </a:xfrm>
                <a:custGeom>
                  <a:avLst/>
                  <a:gdLst/>
                  <a:ahLst/>
                  <a:cxnLst/>
                  <a:rect l="l" t="t" r="r" b="b"/>
                  <a:pathLst>
                    <a:path w="7086" h="8492" extrusionOk="0">
                      <a:moveTo>
                        <a:pt x="1" y="0"/>
                      </a:moveTo>
                      <a:cubicBezTo>
                        <a:pt x="1" y="0"/>
                        <a:pt x="809" y="7361"/>
                        <a:pt x="7085" y="8492"/>
                      </a:cubicBezTo>
                      <a:cubicBezTo>
                        <a:pt x="7085" y="8492"/>
                        <a:pt x="4921" y="1494"/>
                        <a:pt x="1" y="0"/>
                      </a:cubicBezTo>
                      <a:close/>
                    </a:path>
                  </a:pathLst>
                </a:custGeom>
                <a:solidFill>
                  <a:schemeClr val="accent3"/>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2588" name="Google Shape;2588;p61"/>
                <p:cNvSpPr/>
                <p:nvPr/>
              </p:nvSpPr>
              <p:spPr>
                <a:xfrm>
                  <a:off x="4644462" y="3778764"/>
                  <a:ext cx="305083" cy="313433"/>
                </a:xfrm>
                <a:custGeom>
                  <a:avLst/>
                  <a:gdLst/>
                  <a:ahLst/>
                  <a:cxnLst/>
                  <a:rect l="l" t="t" r="r" b="b"/>
                  <a:pathLst>
                    <a:path w="6321" h="6494" extrusionOk="0">
                      <a:moveTo>
                        <a:pt x="6320" y="0"/>
                      </a:moveTo>
                      <a:cubicBezTo>
                        <a:pt x="1400" y="1490"/>
                        <a:pt x="1" y="6484"/>
                        <a:pt x="1" y="6484"/>
                      </a:cubicBezTo>
                      <a:cubicBezTo>
                        <a:pt x="110" y="6490"/>
                        <a:pt x="217" y="6494"/>
                        <a:pt x="323" y="6494"/>
                      </a:cubicBezTo>
                      <a:cubicBezTo>
                        <a:pt x="4979" y="6494"/>
                        <a:pt x="6320" y="1"/>
                        <a:pt x="6320" y="0"/>
                      </a:cubicBezTo>
                      <a:close/>
                    </a:path>
                  </a:pathLst>
                </a:custGeom>
                <a:solidFill>
                  <a:schemeClr val="accent3"/>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2589" name="Google Shape;2589;p61"/>
                <p:cNvSpPr/>
                <p:nvPr/>
              </p:nvSpPr>
              <p:spPr>
                <a:xfrm>
                  <a:off x="4250718" y="3704195"/>
                  <a:ext cx="393794" cy="387616"/>
                </a:xfrm>
                <a:custGeom>
                  <a:avLst/>
                  <a:gdLst/>
                  <a:ahLst/>
                  <a:cxnLst/>
                  <a:rect l="l" t="t" r="r" b="b"/>
                  <a:pathLst>
                    <a:path w="8159" h="8031" extrusionOk="0">
                      <a:moveTo>
                        <a:pt x="0" y="1"/>
                      </a:moveTo>
                      <a:cubicBezTo>
                        <a:pt x="0" y="1"/>
                        <a:pt x="1584" y="8031"/>
                        <a:pt x="7979" y="8031"/>
                      </a:cubicBezTo>
                      <a:cubicBezTo>
                        <a:pt x="8038" y="8031"/>
                        <a:pt x="8098" y="8030"/>
                        <a:pt x="8159" y="8029"/>
                      </a:cubicBezTo>
                      <a:cubicBezTo>
                        <a:pt x="8159" y="8029"/>
                        <a:pt x="5983" y="566"/>
                        <a:pt x="0" y="1"/>
                      </a:cubicBezTo>
                      <a:close/>
                    </a:path>
                  </a:pathLst>
                </a:custGeom>
                <a:solidFill>
                  <a:schemeClr val="accent3"/>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2590" name="Google Shape;2590;p61"/>
                <p:cNvSpPr/>
                <p:nvPr/>
              </p:nvSpPr>
              <p:spPr>
                <a:xfrm>
                  <a:off x="4172480" y="4272369"/>
                  <a:ext cx="470101" cy="344129"/>
                </a:xfrm>
                <a:custGeom>
                  <a:avLst/>
                  <a:gdLst/>
                  <a:ahLst/>
                  <a:cxnLst/>
                  <a:rect l="l" t="t" r="r" b="b"/>
                  <a:pathLst>
                    <a:path w="9740" h="7130" extrusionOk="0">
                      <a:moveTo>
                        <a:pt x="292" y="0"/>
                      </a:moveTo>
                      <a:cubicBezTo>
                        <a:pt x="195" y="0"/>
                        <a:pt x="98" y="2"/>
                        <a:pt x="0" y="6"/>
                      </a:cubicBezTo>
                      <a:cubicBezTo>
                        <a:pt x="0" y="6"/>
                        <a:pt x="2873" y="7129"/>
                        <a:pt x="8594" y="7129"/>
                      </a:cubicBezTo>
                      <a:cubicBezTo>
                        <a:pt x="8964" y="7129"/>
                        <a:pt x="9346" y="7100"/>
                        <a:pt x="9740" y="7036"/>
                      </a:cubicBezTo>
                      <a:cubicBezTo>
                        <a:pt x="9740" y="7036"/>
                        <a:pt x="6353" y="0"/>
                        <a:pt x="292" y="0"/>
                      </a:cubicBezTo>
                      <a:close/>
                    </a:path>
                  </a:pathLst>
                </a:custGeom>
                <a:solidFill>
                  <a:schemeClr val="accent5"/>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2591" name="Google Shape;2591;p61"/>
                <p:cNvSpPr/>
                <p:nvPr/>
              </p:nvSpPr>
              <p:spPr>
                <a:xfrm>
                  <a:off x="4642532" y="4234481"/>
                  <a:ext cx="320480" cy="378542"/>
                </a:xfrm>
                <a:custGeom>
                  <a:avLst/>
                  <a:gdLst/>
                  <a:ahLst/>
                  <a:cxnLst/>
                  <a:rect l="l" t="t" r="r" b="b"/>
                  <a:pathLst>
                    <a:path w="6640" h="7843" extrusionOk="0">
                      <a:moveTo>
                        <a:pt x="6640" y="0"/>
                      </a:moveTo>
                      <a:cubicBezTo>
                        <a:pt x="740" y="1277"/>
                        <a:pt x="1" y="7843"/>
                        <a:pt x="1" y="7843"/>
                      </a:cubicBezTo>
                      <a:cubicBezTo>
                        <a:pt x="6520" y="7437"/>
                        <a:pt x="6640" y="1"/>
                        <a:pt x="6640" y="0"/>
                      </a:cubicBezTo>
                      <a:close/>
                    </a:path>
                  </a:pathLst>
                </a:custGeom>
                <a:solidFill>
                  <a:schemeClr val="accent5"/>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2592" name="Google Shape;2592;p61"/>
                <p:cNvSpPr/>
                <p:nvPr/>
              </p:nvSpPr>
              <p:spPr>
                <a:xfrm>
                  <a:off x="4250718" y="4811969"/>
                  <a:ext cx="374343" cy="247744"/>
                </a:xfrm>
                <a:custGeom>
                  <a:avLst/>
                  <a:gdLst/>
                  <a:ahLst/>
                  <a:cxnLst/>
                  <a:rect l="l" t="t" r="r" b="b"/>
                  <a:pathLst>
                    <a:path w="7756" h="5133" extrusionOk="0">
                      <a:moveTo>
                        <a:pt x="0" y="1"/>
                      </a:moveTo>
                      <a:cubicBezTo>
                        <a:pt x="0" y="1"/>
                        <a:pt x="1406" y="5132"/>
                        <a:pt x="7268" y="5132"/>
                      </a:cubicBezTo>
                      <a:cubicBezTo>
                        <a:pt x="7427" y="5132"/>
                        <a:pt x="7590" y="5128"/>
                        <a:pt x="7756" y="5121"/>
                      </a:cubicBezTo>
                      <a:cubicBezTo>
                        <a:pt x="7756" y="5121"/>
                        <a:pt x="5972" y="1049"/>
                        <a:pt x="0" y="1"/>
                      </a:cubicBezTo>
                      <a:close/>
                    </a:path>
                  </a:pathLst>
                </a:custGeom>
                <a:solidFill>
                  <a:schemeClr val="accent3"/>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2593" name="Google Shape;2593;p61"/>
                <p:cNvSpPr/>
                <p:nvPr/>
              </p:nvSpPr>
              <p:spPr>
                <a:xfrm>
                  <a:off x="4625012" y="4750383"/>
                  <a:ext cx="296347" cy="309186"/>
                </a:xfrm>
                <a:custGeom>
                  <a:avLst/>
                  <a:gdLst/>
                  <a:ahLst/>
                  <a:cxnLst/>
                  <a:rect l="l" t="t" r="r" b="b"/>
                  <a:pathLst>
                    <a:path w="6140" h="6406" extrusionOk="0">
                      <a:moveTo>
                        <a:pt x="5647" y="0"/>
                      </a:moveTo>
                      <a:lnTo>
                        <a:pt x="5647" y="0"/>
                      </a:lnTo>
                      <a:cubicBezTo>
                        <a:pt x="787" y="1451"/>
                        <a:pt x="1" y="6397"/>
                        <a:pt x="1" y="6397"/>
                      </a:cubicBezTo>
                      <a:cubicBezTo>
                        <a:pt x="133" y="6403"/>
                        <a:pt x="263" y="6406"/>
                        <a:pt x="389" y="6406"/>
                      </a:cubicBezTo>
                      <a:cubicBezTo>
                        <a:pt x="6139" y="6406"/>
                        <a:pt x="5647" y="1"/>
                        <a:pt x="5647" y="0"/>
                      </a:cubicBezTo>
                      <a:close/>
                    </a:path>
                  </a:pathLst>
                </a:custGeom>
                <a:solidFill>
                  <a:schemeClr val="accent3"/>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2594" name="Google Shape;2594;p61"/>
                <p:cNvSpPr/>
                <p:nvPr/>
              </p:nvSpPr>
              <p:spPr>
                <a:xfrm>
                  <a:off x="4606140" y="2459398"/>
                  <a:ext cx="372461" cy="391043"/>
                </a:xfrm>
                <a:custGeom>
                  <a:avLst/>
                  <a:gdLst/>
                  <a:ahLst/>
                  <a:cxnLst/>
                  <a:rect l="l" t="t" r="r" b="b"/>
                  <a:pathLst>
                    <a:path w="7717" h="8102" extrusionOk="0">
                      <a:moveTo>
                        <a:pt x="7716" y="0"/>
                      </a:moveTo>
                      <a:cubicBezTo>
                        <a:pt x="7568" y="182"/>
                        <a:pt x="7422" y="366"/>
                        <a:pt x="7281" y="548"/>
                      </a:cubicBezTo>
                      <a:cubicBezTo>
                        <a:pt x="7136" y="733"/>
                        <a:pt x="6980" y="907"/>
                        <a:pt x="6831" y="1084"/>
                      </a:cubicBezTo>
                      <a:cubicBezTo>
                        <a:pt x="6535" y="1444"/>
                        <a:pt x="6222" y="1792"/>
                        <a:pt x="5911" y="2137"/>
                      </a:cubicBezTo>
                      <a:cubicBezTo>
                        <a:pt x="5283" y="2825"/>
                        <a:pt x="4638" y="3496"/>
                        <a:pt x="3985" y="4163"/>
                      </a:cubicBezTo>
                      <a:cubicBezTo>
                        <a:pt x="3337" y="4834"/>
                        <a:pt x="2669" y="5483"/>
                        <a:pt x="2005" y="6143"/>
                      </a:cubicBezTo>
                      <a:lnTo>
                        <a:pt x="0" y="8101"/>
                      </a:lnTo>
                      <a:cubicBezTo>
                        <a:pt x="743" y="7532"/>
                        <a:pt x="1451" y="6918"/>
                        <a:pt x="2150" y="6295"/>
                      </a:cubicBezTo>
                      <a:cubicBezTo>
                        <a:pt x="2847" y="5671"/>
                        <a:pt x="3521" y="5022"/>
                        <a:pt x="4181" y="4356"/>
                      </a:cubicBezTo>
                      <a:cubicBezTo>
                        <a:pt x="4830" y="3681"/>
                        <a:pt x="5476" y="2999"/>
                        <a:pt x="6066" y="2274"/>
                      </a:cubicBezTo>
                      <a:cubicBezTo>
                        <a:pt x="6661" y="1549"/>
                        <a:pt x="7234" y="805"/>
                        <a:pt x="7716" y="0"/>
                      </a:cubicBezTo>
                      <a:close/>
                    </a:path>
                  </a:pathLst>
                </a:custGeom>
                <a:solidFill>
                  <a:schemeClr val="accent5"/>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2595" name="Google Shape;2595;p61"/>
                <p:cNvSpPr/>
                <p:nvPr/>
              </p:nvSpPr>
              <p:spPr>
                <a:xfrm>
                  <a:off x="4264184" y="2453606"/>
                  <a:ext cx="323810" cy="390657"/>
                </a:xfrm>
                <a:custGeom>
                  <a:avLst/>
                  <a:gdLst/>
                  <a:ahLst/>
                  <a:cxnLst/>
                  <a:rect l="l" t="t" r="r" b="b"/>
                  <a:pathLst>
                    <a:path w="6709" h="8094" extrusionOk="0">
                      <a:moveTo>
                        <a:pt x="1" y="1"/>
                      </a:moveTo>
                      <a:lnTo>
                        <a:pt x="1" y="1"/>
                      </a:lnTo>
                      <a:cubicBezTo>
                        <a:pt x="399" y="791"/>
                        <a:pt x="853" y="1553"/>
                        <a:pt x="1328" y="2300"/>
                      </a:cubicBezTo>
                      <a:cubicBezTo>
                        <a:pt x="1799" y="3050"/>
                        <a:pt x="2310" y="3772"/>
                        <a:pt x="2851" y="4476"/>
                      </a:cubicBezTo>
                      <a:cubicBezTo>
                        <a:pt x="3390" y="5179"/>
                        <a:pt x="3964" y="5860"/>
                        <a:pt x="4602" y="6481"/>
                      </a:cubicBezTo>
                      <a:cubicBezTo>
                        <a:pt x="5232" y="7097"/>
                        <a:pt x="5910" y="7695"/>
                        <a:pt x="6708" y="8094"/>
                      </a:cubicBezTo>
                      <a:cubicBezTo>
                        <a:pt x="6531" y="7960"/>
                        <a:pt x="6353" y="7829"/>
                        <a:pt x="6175" y="7702"/>
                      </a:cubicBezTo>
                      <a:cubicBezTo>
                        <a:pt x="6005" y="7561"/>
                        <a:pt x="5845" y="7413"/>
                        <a:pt x="5679" y="7267"/>
                      </a:cubicBezTo>
                      <a:cubicBezTo>
                        <a:pt x="5359" y="6966"/>
                        <a:pt x="5040" y="6665"/>
                        <a:pt x="4750" y="6335"/>
                      </a:cubicBezTo>
                      <a:cubicBezTo>
                        <a:pt x="4159" y="5686"/>
                        <a:pt x="3597" y="5008"/>
                        <a:pt x="3068" y="4309"/>
                      </a:cubicBezTo>
                      <a:cubicBezTo>
                        <a:pt x="2528" y="3616"/>
                        <a:pt x="2013" y="2901"/>
                        <a:pt x="1502" y="2183"/>
                      </a:cubicBezTo>
                      <a:cubicBezTo>
                        <a:pt x="1244" y="1825"/>
                        <a:pt x="994" y="1462"/>
                        <a:pt x="747" y="1096"/>
                      </a:cubicBezTo>
                      <a:cubicBezTo>
                        <a:pt x="493" y="734"/>
                        <a:pt x="250" y="367"/>
                        <a:pt x="1" y="1"/>
                      </a:cubicBezTo>
                      <a:close/>
                    </a:path>
                  </a:pathLst>
                </a:custGeom>
                <a:solidFill>
                  <a:schemeClr val="accent5"/>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2596" name="Google Shape;2596;p61"/>
                <p:cNvSpPr/>
                <p:nvPr/>
              </p:nvSpPr>
              <p:spPr>
                <a:xfrm>
                  <a:off x="4195406" y="3131630"/>
                  <a:ext cx="424249" cy="361408"/>
                </a:xfrm>
                <a:custGeom>
                  <a:avLst/>
                  <a:gdLst/>
                  <a:ahLst/>
                  <a:cxnLst/>
                  <a:rect l="l" t="t" r="r" b="b"/>
                  <a:pathLst>
                    <a:path w="8790" h="7488" extrusionOk="0">
                      <a:moveTo>
                        <a:pt x="0" y="0"/>
                      </a:moveTo>
                      <a:lnTo>
                        <a:pt x="0" y="0"/>
                      </a:lnTo>
                      <a:cubicBezTo>
                        <a:pt x="562" y="797"/>
                        <a:pt x="1186" y="1548"/>
                        <a:pt x="1831" y="2277"/>
                      </a:cubicBezTo>
                      <a:cubicBezTo>
                        <a:pt x="2480" y="3006"/>
                        <a:pt x="3162" y="3702"/>
                        <a:pt x="3884" y="4358"/>
                      </a:cubicBezTo>
                      <a:cubicBezTo>
                        <a:pt x="4612" y="5007"/>
                        <a:pt x="5359" y="5642"/>
                        <a:pt x="6179" y="6179"/>
                      </a:cubicBezTo>
                      <a:cubicBezTo>
                        <a:pt x="6995" y="6715"/>
                        <a:pt x="7857" y="7197"/>
                        <a:pt x="8789" y="7487"/>
                      </a:cubicBezTo>
                      <a:cubicBezTo>
                        <a:pt x="8572" y="7379"/>
                        <a:pt x="8354" y="7273"/>
                        <a:pt x="8133" y="7168"/>
                      </a:cubicBezTo>
                      <a:cubicBezTo>
                        <a:pt x="7916" y="7066"/>
                        <a:pt x="7717" y="6925"/>
                        <a:pt x="7506" y="6810"/>
                      </a:cubicBezTo>
                      <a:cubicBezTo>
                        <a:pt x="7292" y="6693"/>
                        <a:pt x="7093" y="6555"/>
                        <a:pt x="6893" y="6421"/>
                      </a:cubicBezTo>
                      <a:cubicBezTo>
                        <a:pt x="6694" y="6283"/>
                        <a:pt x="6490" y="6157"/>
                        <a:pt x="6302" y="6005"/>
                      </a:cubicBezTo>
                      <a:cubicBezTo>
                        <a:pt x="5519" y="5439"/>
                        <a:pt x="4786" y="4804"/>
                        <a:pt x="4069" y="4155"/>
                      </a:cubicBezTo>
                      <a:cubicBezTo>
                        <a:pt x="3347" y="3510"/>
                        <a:pt x="2666" y="2824"/>
                        <a:pt x="1983" y="2132"/>
                      </a:cubicBezTo>
                      <a:cubicBezTo>
                        <a:pt x="1643" y="1788"/>
                        <a:pt x="1313" y="1436"/>
                        <a:pt x="983" y="1077"/>
                      </a:cubicBezTo>
                      <a:cubicBezTo>
                        <a:pt x="649" y="725"/>
                        <a:pt x="327" y="362"/>
                        <a:pt x="0" y="0"/>
                      </a:cubicBezTo>
                      <a:close/>
                    </a:path>
                  </a:pathLst>
                </a:custGeom>
                <a:solidFill>
                  <a:schemeClr val="accent3"/>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2597" name="Google Shape;2597;p61"/>
                <p:cNvSpPr/>
                <p:nvPr/>
              </p:nvSpPr>
              <p:spPr>
                <a:xfrm>
                  <a:off x="4644462" y="3042340"/>
                  <a:ext cx="318549" cy="450699"/>
                </a:xfrm>
                <a:custGeom>
                  <a:avLst/>
                  <a:gdLst/>
                  <a:ahLst/>
                  <a:cxnLst/>
                  <a:rect l="l" t="t" r="r" b="b"/>
                  <a:pathLst>
                    <a:path w="6600" h="9338" extrusionOk="0">
                      <a:moveTo>
                        <a:pt x="6600" y="1"/>
                      </a:moveTo>
                      <a:lnTo>
                        <a:pt x="6600" y="1"/>
                      </a:lnTo>
                      <a:cubicBezTo>
                        <a:pt x="6404" y="443"/>
                        <a:pt x="6263" y="903"/>
                        <a:pt x="6034" y="1328"/>
                      </a:cubicBezTo>
                      <a:cubicBezTo>
                        <a:pt x="5929" y="1545"/>
                        <a:pt x="5842" y="1767"/>
                        <a:pt x="5726" y="1976"/>
                      </a:cubicBezTo>
                      <a:lnTo>
                        <a:pt x="5381" y="2612"/>
                      </a:lnTo>
                      <a:cubicBezTo>
                        <a:pt x="4899" y="3438"/>
                        <a:pt x="4392" y="4254"/>
                        <a:pt x="3815" y="5019"/>
                      </a:cubicBezTo>
                      <a:cubicBezTo>
                        <a:pt x="3246" y="5791"/>
                        <a:pt x="2637" y="6534"/>
                        <a:pt x="2002" y="7256"/>
                      </a:cubicBezTo>
                      <a:cubicBezTo>
                        <a:pt x="1686" y="7619"/>
                        <a:pt x="1360" y="7970"/>
                        <a:pt x="1023" y="8315"/>
                      </a:cubicBezTo>
                      <a:cubicBezTo>
                        <a:pt x="693" y="8670"/>
                        <a:pt x="349" y="9003"/>
                        <a:pt x="1" y="9337"/>
                      </a:cubicBezTo>
                      <a:cubicBezTo>
                        <a:pt x="773" y="8757"/>
                        <a:pt x="1480" y="8094"/>
                        <a:pt x="2158" y="7398"/>
                      </a:cubicBezTo>
                      <a:cubicBezTo>
                        <a:pt x="2832" y="6705"/>
                        <a:pt x="3452" y="5958"/>
                        <a:pt x="4032" y="5182"/>
                      </a:cubicBezTo>
                      <a:cubicBezTo>
                        <a:pt x="4613" y="4402"/>
                        <a:pt x="5120" y="3572"/>
                        <a:pt x="5567" y="2709"/>
                      </a:cubicBezTo>
                      <a:cubicBezTo>
                        <a:pt x="6012" y="1846"/>
                        <a:pt x="6353" y="932"/>
                        <a:pt x="6600" y="1"/>
                      </a:cubicBezTo>
                      <a:close/>
                    </a:path>
                  </a:pathLst>
                </a:custGeom>
                <a:solidFill>
                  <a:schemeClr val="accent3"/>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2598" name="Google Shape;2598;p61"/>
                <p:cNvSpPr/>
                <p:nvPr/>
              </p:nvSpPr>
              <p:spPr>
                <a:xfrm>
                  <a:off x="4250718" y="3703182"/>
                  <a:ext cx="390126" cy="375936"/>
                </a:xfrm>
                <a:custGeom>
                  <a:avLst/>
                  <a:gdLst/>
                  <a:ahLst/>
                  <a:cxnLst/>
                  <a:rect l="l" t="t" r="r" b="b"/>
                  <a:pathLst>
                    <a:path w="8083" h="7789" extrusionOk="0">
                      <a:moveTo>
                        <a:pt x="0" y="0"/>
                      </a:moveTo>
                      <a:cubicBezTo>
                        <a:pt x="449" y="842"/>
                        <a:pt x="979" y="1635"/>
                        <a:pt x="1541" y="2404"/>
                      </a:cubicBezTo>
                      <a:cubicBezTo>
                        <a:pt x="2107" y="3173"/>
                        <a:pt x="2716" y="3909"/>
                        <a:pt x="3379" y="4597"/>
                      </a:cubicBezTo>
                      <a:cubicBezTo>
                        <a:pt x="4050" y="5280"/>
                        <a:pt x="4757" y="5932"/>
                        <a:pt x="5540" y="6483"/>
                      </a:cubicBezTo>
                      <a:cubicBezTo>
                        <a:pt x="6328" y="7031"/>
                        <a:pt x="7172" y="7499"/>
                        <a:pt x="8082" y="7789"/>
                      </a:cubicBezTo>
                      <a:cubicBezTo>
                        <a:pt x="7868" y="7680"/>
                        <a:pt x="7655" y="7575"/>
                        <a:pt x="7444" y="7473"/>
                      </a:cubicBezTo>
                      <a:lnTo>
                        <a:pt x="7285" y="7397"/>
                      </a:lnTo>
                      <a:lnTo>
                        <a:pt x="7133" y="7303"/>
                      </a:lnTo>
                      <a:lnTo>
                        <a:pt x="6832" y="7118"/>
                      </a:lnTo>
                      <a:lnTo>
                        <a:pt x="6527" y="6937"/>
                      </a:lnTo>
                      <a:cubicBezTo>
                        <a:pt x="6429" y="6871"/>
                        <a:pt x="6335" y="6798"/>
                        <a:pt x="6236" y="6733"/>
                      </a:cubicBezTo>
                      <a:cubicBezTo>
                        <a:pt x="6048" y="6592"/>
                        <a:pt x="5849" y="6465"/>
                        <a:pt x="5667" y="6316"/>
                      </a:cubicBezTo>
                      <a:cubicBezTo>
                        <a:pt x="4924" y="5732"/>
                        <a:pt x="4235" y="5087"/>
                        <a:pt x="3575" y="4410"/>
                      </a:cubicBezTo>
                      <a:cubicBezTo>
                        <a:pt x="2916" y="3735"/>
                        <a:pt x="2306" y="3009"/>
                        <a:pt x="1708" y="2277"/>
                      </a:cubicBezTo>
                      <a:cubicBezTo>
                        <a:pt x="1407" y="1911"/>
                        <a:pt x="1117" y="1533"/>
                        <a:pt x="837" y="1153"/>
                      </a:cubicBezTo>
                      <a:cubicBezTo>
                        <a:pt x="548" y="776"/>
                        <a:pt x="272" y="392"/>
                        <a:pt x="0" y="0"/>
                      </a:cubicBezTo>
                      <a:close/>
                    </a:path>
                  </a:pathLst>
                </a:custGeom>
                <a:solidFill>
                  <a:schemeClr val="accent5"/>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2599" name="Google Shape;2599;p61"/>
                <p:cNvSpPr/>
                <p:nvPr/>
              </p:nvSpPr>
              <p:spPr>
                <a:xfrm>
                  <a:off x="4644462" y="3767567"/>
                  <a:ext cx="305083" cy="323086"/>
                </a:xfrm>
                <a:custGeom>
                  <a:avLst/>
                  <a:gdLst/>
                  <a:ahLst/>
                  <a:cxnLst/>
                  <a:rect l="l" t="t" r="r" b="b"/>
                  <a:pathLst>
                    <a:path w="6321" h="6694" extrusionOk="0">
                      <a:moveTo>
                        <a:pt x="6320" y="0"/>
                      </a:moveTo>
                      <a:cubicBezTo>
                        <a:pt x="6237" y="178"/>
                        <a:pt x="6150" y="356"/>
                        <a:pt x="6070" y="534"/>
                      </a:cubicBezTo>
                      <a:lnTo>
                        <a:pt x="5950" y="802"/>
                      </a:lnTo>
                      <a:lnTo>
                        <a:pt x="5806" y="1059"/>
                      </a:lnTo>
                      <a:lnTo>
                        <a:pt x="5523" y="1570"/>
                      </a:lnTo>
                      <a:lnTo>
                        <a:pt x="5200" y="2060"/>
                      </a:lnTo>
                      <a:cubicBezTo>
                        <a:pt x="4762" y="2701"/>
                        <a:pt x="4275" y="3315"/>
                        <a:pt x="3721" y="3862"/>
                      </a:cubicBezTo>
                      <a:cubicBezTo>
                        <a:pt x="3180" y="4420"/>
                        <a:pt x="2590" y="4932"/>
                        <a:pt x="1969" y="5407"/>
                      </a:cubicBezTo>
                      <a:cubicBezTo>
                        <a:pt x="1658" y="5643"/>
                        <a:pt x="1338" y="5871"/>
                        <a:pt x="1008" y="6081"/>
                      </a:cubicBezTo>
                      <a:cubicBezTo>
                        <a:pt x="682" y="6302"/>
                        <a:pt x="345" y="6502"/>
                        <a:pt x="1" y="6694"/>
                      </a:cubicBezTo>
                      <a:cubicBezTo>
                        <a:pt x="740" y="6411"/>
                        <a:pt x="1433" y="6019"/>
                        <a:pt x="2089" y="5577"/>
                      </a:cubicBezTo>
                      <a:cubicBezTo>
                        <a:pt x="2749" y="5134"/>
                        <a:pt x="3358" y="4616"/>
                        <a:pt x="3917" y="4055"/>
                      </a:cubicBezTo>
                      <a:cubicBezTo>
                        <a:pt x="4479" y="3489"/>
                        <a:pt x="4971" y="2854"/>
                        <a:pt x="5378" y="2172"/>
                      </a:cubicBezTo>
                      <a:cubicBezTo>
                        <a:pt x="5806" y="1501"/>
                        <a:pt x="6096" y="751"/>
                        <a:pt x="6320" y="0"/>
                      </a:cubicBezTo>
                      <a:close/>
                    </a:path>
                  </a:pathLst>
                </a:custGeom>
                <a:solidFill>
                  <a:schemeClr val="accent5"/>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2600" name="Google Shape;2600;p61"/>
                <p:cNvSpPr/>
                <p:nvPr/>
              </p:nvSpPr>
              <p:spPr>
                <a:xfrm>
                  <a:off x="4172480" y="4273672"/>
                  <a:ext cx="463971" cy="327478"/>
                </a:xfrm>
                <a:custGeom>
                  <a:avLst/>
                  <a:gdLst/>
                  <a:ahLst/>
                  <a:cxnLst/>
                  <a:rect l="l" t="t" r="r" b="b"/>
                  <a:pathLst>
                    <a:path w="9613" h="6785" extrusionOk="0">
                      <a:moveTo>
                        <a:pt x="0" y="0"/>
                      </a:moveTo>
                      <a:cubicBezTo>
                        <a:pt x="541" y="852"/>
                        <a:pt x="1178" y="1635"/>
                        <a:pt x="1864" y="2383"/>
                      </a:cubicBezTo>
                      <a:cubicBezTo>
                        <a:pt x="2546" y="3126"/>
                        <a:pt x="3297" y="3808"/>
                        <a:pt x="4094" y="4432"/>
                      </a:cubicBezTo>
                      <a:cubicBezTo>
                        <a:pt x="4906" y="5041"/>
                        <a:pt x="5773" y="5578"/>
                        <a:pt x="6694" y="6001"/>
                      </a:cubicBezTo>
                      <a:cubicBezTo>
                        <a:pt x="7626" y="6411"/>
                        <a:pt x="8612" y="6687"/>
                        <a:pt x="9613" y="6785"/>
                      </a:cubicBezTo>
                      <a:cubicBezTo>
                        <a:pt x="9127" y="6651"/>
                        <a:pt x="8630" y="6578"/>
                        <a:pt x="8166" y="6383"/>
                      </a:cubicBezTo>
                      <a:cubicBezTo>
                        <a:pt x="7688" y="6241"/>
                        <a:pt x="7238" y="6016"/>
                        <a:pt x="6784" y="5813"/>
                      </a:cubicBezTo>
                      <a:cubicBezTo>
                        <a:pt x="5899" y="5352"/>
                        <a:pt x="5055" y="4820"/>
                        <a:pt x="4261" y="4217"/>
                      </a:cubicBezTo>
                      <a:cubicBezTo>
                        <a:pt x="3471" y="3605"/>
                        <a:pt x="2727" y="2937"/>
                        <a:pt x="2013" y="2234"/>
                      </a:cubicBezTo>
                      <a:cubicBezTo>
                        <a:pt x="1657" y="1886"/>
                        <a:pt x="1313" y="1520"/>
                        <a:pt x="979" y="1146"/>
                      </a:cubicBezTo>
                      <a:cubicBezTo>
                        <a:pt x="639" y="780"/>
                        <a:pt x="316" y="392"/>
                        <a:pt x="0" y="0"/>
                      </a:cubicBezTo>
                      <a:close/>
                    </a:path>
                  </a:pathLst>
                </a:custGeom>
                <a:solidFill>
                  <a:schemeClr val="accent4"/>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2601" name="Google Shape;2601;p61"/>
                <p:cNvSpPr/>
                <p:nvPr/>
              </p:nvSpPr>
              <p:spPr>
                <a:xfrm>
                  <a:off x="4656529" y="4234481"/>
                  <a:ext cx="306483" cy="366669"/>
                </a:xfrm>
                <a:custGeom>
                  <a:avLst/>
                  <a:gdLst/>
                  <a:ahLst/>
                  <a:cxnLst/>
                  <a:rect l="l" t="t" r="r" b="b"/>
                  <a:pathLst>
                    <a:path w="6350" h="7597" extrusionOk="0">
                      <a:moveTo>
                        <a:pt x="6350" y="0"/>
                      </a:moveTo>
                      <a:lnTo>
                        <a:pt x="6350" y="0"/>
                      </a:lnTo>
                      <a:cubicBezTo>
                        <a:pt x="6008" y="772"/>
                        <a:pt x="5672" y="1542"/>
                        <a:pt x="5222" y="2252"/>
                      </a:cubicBezTo>
                      <a:cubicBezTo>
                        <a:pt x="5016" y="2615"/>
                        <a:pt x="4768" y="2956"/>
                        <a:pt x="4537" y="3300"/>
                      </a:cubicBezTo>
                      <a:cubicBezTo>
                        <a:pt x="4283" y="3634"/>
                        <a:pt x="4043" y="3975"/>
                        <a:pt x="3764" y="4286"/>
                      </a:cubicBezTo>
                      <a:cubicBezTo>
                        <a:pt x="3228" y="4928"/>
                        <a:pt x="2636" y="5523"/>
                        <a:pt x="2010" y="6081"/>
                      </a:cubicBezTo>
                      <a:cubicBezTo>
                        <a:pt x="1697" y="6357"/>
                        <a:pt x="1371" y="6621"/>
                        <a:pt x="1038" y="6875"/>
                      </a:cubicBezTo>
                      <a:cubicBezTo>
                        <a:pt x="704" y="7133"/>
                        <a:pt x="360" y="7372"/>
                        <a:pt x="0" y="7597"/>
                      </a:cubicBezTo>
                      <a:cubicBezTo>
                        <a:pt x="770" y="7245"/>
                        <a:pt x="1480" y="6766"/>
                        <a:pt x="2147" y="6241"/>
                      </a:cubicBezTo>
                      <a:cubicBezTo>
                        <a:pt x="2815" y="5715"/>
                        <a:pt x="3424" y="5113"/>
                        <a:pt x="3971" y="4464"/>
                      </a:cubicBezTo>
                      <a:cubicBezTo>
                        <a:pt x="4254" y="4144"/>
                        <a:pt x="4497" y="3793"/>
                        <a:pt x="4747" y="3448"/>
                      </a:cubicBezTo>
                      <a:cubicBezTo>
                        <a:pt x="4972" y="3086"/>
                        <a:pt x="5222" y="2742"/>
                        <a:pt x="5404" y="2354"/>
                      </a:cubicBezTo>
                      <a:cubicBezTo>
                        <a:pt x="5501" y="2165"/>
                        <a:pt x="5610" y="1984"/>
                        <a:pt x="5693" y="1788"/>
                      </a:cubicBezTo>
                      <a:lnTo>
                        <a:pt x="5948" y="1204"/>
                      </a:lnTo>
                      <a:cubicBezTo>
                        <a:pt x="6035" y="1008"/>
                        <a:pt x="6095" y="805"/>
                        <a:pt x="6161" y="606"/>
                      </a:cubicBezTo>
                      <a:cubicBezTo>
                        <a:pt x="6226" y="402"/>
                        <a:pt x="6291" y="200"/>
                        <a:pt x="6350" y="0"/>
                      </a:cubicBezTo>
                      <a:close/>
                    </a:path>
                  </a:pathLst>
                </a:custGeom>
                <a:solidFill>
                  <a:schemeClr val="accent4"/>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2602" name="Google Shape;2602;p61"/>
                <p:cNvSpPr/>
                <p:nvPr/>
              </p:nvSpPr>
              <p:spPr>
                <a:xfrm>
                  <a:off x="4250718" y="4811969"/>
                  <a:ext cx="359816" cy="241759"/>
                </a:xfrm>
                <a:custGeom>
                  <a:avLst/>
                  <a:gdLst/>
                  <a:ahLst/>
                  <a:cxnLst/>
                  <a:rect l="l" t="t" r="r" b="b"/>
                  <a:pathLst>
                    <a:path w="7455" h="5009" extrusionOk="0">
                      <a:moveTo>
                        <a:pt x="0" y="1"/>
                      </a:moveTo>
                      <a:lnTo>
                        <a:pt x="0" y="1"/>
                      </a:lnTo>
                      <a:cubicBezTo>
                        <a:pt x="457" y="617"/>
                        <a:pt x="976" y="1186"/>
                        <a:pt x="1515" y="1730"/>
                      </a:cubicBezTo>
                      <a:cubicBezTo>
                        <a:pt x="2056" y="2274"/>
                        <a:pt x="2636" y="2782"/>
                        <a:pt x="3252" y="3246"/>
                      </a:cubicBezTo>
                      <a:cubicBezTo>
                        <a:pt x="3873" y="3699"/>
                        <a:pt x="4518" y="4135"/>
                        <a:pt x="5229" y="4446"/>
                      </a:cubicBezTo>
                      <a:cubicBezTo>
                        <a:pt x="5932" y="4762"/>
                        <a:pt x="6686" y="5001"/>
                        <a:pt x="7455" y="5008"/>
                      </a:cubicBezTo>
                      <a:cubicBezTo>
                        <a:pt x="7270" y="4968"/>
                        <a:pt x="7081" y="4928"/>
                        <a:pt x="6897" y="4893"/>
                      </a:cubicBezTo>
                      <a:cubicBezTo>
                        <a:pt x="6711" y="4852"/>
                        <a:pt x="6534" y="4772"/>
                        <a:pt x="6356" y="4715"/>
                      </a:cubicBezTo>
                      <a:cubicBezTo>
                        <a:pt x="6175" y="4667"/>
                        <a:pt x="6005" y="4580"/>
                        <a:pt x="5831" y="4504"/>
                      </a:cubicBezTo>
                      <a:cubicBezTo>
                        <a:pt x="5657" y="4428"/>
                        <a:pt x="5486" y="4356"/>
                        <a:pt x="5323" y="4258"/>
                      </a:cubicBezTo>
                      <a:cubicBezTo>
                        <a:pt x="4653" y="3910"/>
                        <a:pt x="4025" y="3482"/>
                        <a:pt x="3419" y="3025"/>
                      </a:cubicBezTo>
                      <a:cubicBezTo>
                        <a:pt x="2807" y="2579"/>
                        <a:pt x="2230" y="2083"/>
                        <a:pt x="1661" y="1578"/>
                      </a:cubicBezTo>
                      <a:cubicBezTo>
                        <a:pt x="1374" y="1328"/>
                        <a:pt x="1095" y="1067"/>
                        <a:pt x="824" y="802"/>
                      </a:cubicBezTo>
                      <a:cubicBezTo>
                        <a:pt x="541" y="541"/>
                        <a:pt x="272" y="273"/>
                        <a:pt x="0" y="1"/>
                      </a:cubicBezTo>
                      <a:close/>
                    </a:path>
                  </a:pathLst>
                </a:custGeom>
                <a:solidFill>
                  <a:schemeClr val="accent5"/>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2603" name="Google Shape;2603;p61"/>
                <p:cNvSpPr/>
                <p:nvPr/>
              </p:nvSpPr>
              <p:spPr>
                <a:xfrm>
                  <a:off x="4629066" y="4744784"/>
                  <a:ext cx="269029" cy="308944"/>
                </a:xfrm>
                <a:custGeom>
                  <a:avLst/>
                  <a:gdLst/>
                  <a:ahLst/>
                  <a:cxnLst/>
                  <a:rect l="l" t="t" r="r" b="b"/>
                  <a:pathLst>
                    <a:path w="5574" h="6401" extrusionOk="0">
                      <a:moveTo>
                        <a:pt x="5573" y="1"/>
                      </a:moveTo>
                      <a:lnTo>
                        <a:pt x="5573" y="1"/>
                      </a:lnTo>
                      <a:cubicBezTo>
                        <a:pt x="5446" y="356"/>
                        <a:pt x="5337" y="715"/>
                        <a:pt x="5218" y="1070"/>
                      </a:cubicBezTo>
                      <a:cubicBezTo>
                        <a:pt x="5073" y="1418"/>
                        <a:pt x="4950" y="1770"/>
                        <a:pt x="4793" y="2111"/>
                      </a:cubicBezTo>
                      <a:cubicBezTo>
                        <a:pt x="4612" y="2437"/>
                        <a:pt x="4482" y="2789"/>
                        <a:pt x="4271" y="3097"/>
                      </a:cubicBezTo>
                      <a:cubicBezTo>
                        <a:pt x="4174" y="3253"/>
                        <a:pt x="4083" y="3416"/>
                        <a:pt x="3982" y="3572"/>
                      </a:cubicBezTo>
                      <a:lnTo>
                        <a:pt x="3652" y="4018"/>
                      </a:lnTo>
                      <a:cubicBezTo>
                        <a:pt x="3195" y="4598"/>
                        <a:pt x="2658" y="5117"/>
                        <a:pt x="2045" y="5534"/>
                      </a:cubicBezTo>
                      <a:cubicBezTo>
                        <a:pt x="1893" y="5635"/>
                        <a:pt x="1737" y="5741"/>
                        <a:pt x="1570" y="5824"/>
                      </a:cubicBezTo>
                      <a:cubicBezTo>
                        <a:pt x="1411" y="5918"/>
                        <a:pt x="1240" y="5990"/>
                        <a:pt x="1070" y="6067"/>
                      </a:cubicBezTo>
                      <a:cubicBezTo>
                        <a:pt x="730" y="6219"/>
                        <a:pt x="374" y="6335"/>
                        <a:pt x="0" y="6400"/>
                      </a:cubicBezTo>
                      <a:cubicBezTo>
                        <a:pt x="762" y="6375"/>
                        <a:pt x="1498" y="6096"/>
                        <a:pt x="2158" y="5708"/>
                      </a:cubicBezTo>
                      <a:cubicBezTo>
                        <a:pt x="2822" y="5319"/>
                        <a:pt x="3387" y="4783"/>
                        <a:pt x="3866" y="4185"/>
                      </a:cubicBezTo>
                      <a:lnTo>
                        <a:pt x="4203" y="3717"/>
                      </a:lnTo>
                      <a:cubicBezTo>
                        <a:pt x="4308" y="3557"/>
                        <a:pt x="4398" y="3391"/>
                        <a:pt x="4497" y="3224"/>
                      </a:cubicBezTo>
                      <a:cubicBezTo>
                        <a:pt x="4591" y="3061"/>
                        <a:pt x="4685" y="2894"/>
                        <a:pt x="4758" y="2717"/>
                      </a:cubicBezTo>
                      <a:cubicBezTo>
                        <a:pt x="4837" y="2543"/>
                        <a:pt x="4914" y="2369"/>
                        <a:pt x="4986" y="2191"/>
                      </a:cubicBezTo>
                      <a:cubicBezTo>
                        <a:pt x="5124" y="1839"/>
                        <a:pt x="5225" y="1469"/>
                        <a:pt x="5349" y="1110"/>
                      </a:cubicBezTo>
                      <a:cubicBezTo>
                        <a:pt x="5424" y="740"/>
                        <a:pt x="5508" y="370"/>
                        <a:pt x="5573" y="1"/>
                      </a:cubicBezTo>
                      <a:close/>
                    </a:path>
                  </a:pathLst>
                </a:custGeom>
                <a:solidFill>
                  <a:schemeClr val="accent5"/>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grpSp>
          <p:sp>
            <p:nvSpPr>
              <p:cNvPr id="2604" name="Google Shape;2604;p61"/>
              <p:cNvSpPr/>
              <p:nvPr/>
            </p:nvSpPr>
            <p:spPr>
              <a:xfrm rot="-9510447">
                <a:off x="6774404" y="1025975"/>
                <a:ext cx="414312" cy="328237"/>
              </a:xfrm>
              <a:custGeom>
                <a:avLst/>
                <a:gdLst/>
                <a:ahLst/>
                <a:cxnLst/>
                <a:rect l="l" t="t" r="r" b="b"/>
                <a:pathLst>
                  <a:path w="23075" h="18194" extrusionOk="0">
                    <a:moveTo>
                      <a:pt x="6353" y="1"/>
                    </a:moveTo>
                    <a:cubicBezTo>
                      <a:pt x="5892" y="1"/>
                      <a:pt x="5465" y="121"/>
                      <a:pt x="5083" y="381"/>
                    </a:cubicBezTo>
                    <a:cubicBezTo>
                      <a:pt x="0" y="3836"/>
                      <a:pt x="23075" y="18193"/>
                      <a:pt x="23075" y="18193"/>
                    </a:cubicBezTo>
                    <a:cubicBezTo>
                      <a:pt x="23075" y="18193"/>
                      <a:pt x="12034" y="1"/>
                      <a:pt x="6353" y="1"/>
                    </a:cubicBezTo>
                    <a:close/>
                  </a:path>
                </a:pathLst>
              </a:custGeom>
              <a:solidFill>
                <a:schemeClr val="lt1"/>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2605" name="Google Shape;2605;p61"/>
              <p:cNvSpPr/>
              <p:nvPr/>
            </p:nvSpPr>
            <p:spPr>
              <a:xfrm rot="-9510447">
                <a:off x="7024002" y="1327292"/>
                <a:ext cx="18350" cy="18059"/>
              </a:xfrm>
              <a:custGeom>
                <a:avLst/>
                <a:gdLst/>
                <a:ahLst/>
                <a:cxnLst/>
                <a:rect l="l" t="t" r="r" b="b"/>
                <a:pathLst>
                  <a:path w="1022" h="1001" extrusionOk="0">
                    <a:moveTo>
                      <a:pt x="135" y="1"/>
                    </a:moveTo>
                    <a:cubicBezTo>
                      <a:pt x="61" y="1"/>
                      <a:pt x="1" y="98"/>
                      <a:pt x="62" y="171"/>
                    </a:cubicBezTo>
                    <a:cubicBezTo>
                      <a:pt x="199" y="338"/>
                      <a:pt x="343" y="498"/>
                      <a:pt x="491" y="654"/>
                    </a:cubicBezTo>
                    <a:cubicBezTo>
                      <a:pt x="617" y="787"/>
                      <a:pt x="758" y="928"/>
                      <a:pt x="933" y="996"/>
                    </a:cubicBezTo>
                    <a:cubicBezTo>
                      <a:pt x="940" y="999"/>
                      <a:pt x="947" y="1000"/>
                      <a:pt x="954" y="1000"/>
                    </a:cubicBezTo>
                    <a:cubicBezTo>
                      <a:pt x="998" y="1000"/>
                      <a:pt x="1022" y="941"/>
                      <a:pt x="1005" y="901"/>
                    </a:cubicBezTo>
                    <a:cubicBezTo>
                      <a:pt x="925" y="730"/>
                      <a:pt x="773" y="589"/>
                      <a:pt x="640" y="460"/>
                    </a:cubicBezTo>
                    <a:cubicBezTo>
                      <a:pt x="496" y="319"/>
                      <a:pt x="351" y="175"/>
                      <a:pt x="203" y="31"/>
                    </a:cubicBezTo>
                    <a:cubicBezTo>
                      <a:pt x="181" y="10"/>
                      <a:pt x="157" y="1"/>
                      <a:pt x="135" y="1"/>
                    </a:cubicBezTo>
                    <a:close/>
                  </a:path>
                </a:pathLst>
              </a:custGeom>
              <a:solidFill>
                <a:schemeClr val="dk2"/>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2606" name="Google Shape;2606;p61"/>
              <p:cNvSpPr/>
              <p:nvPr/>
            </p:nvSpPr>
            <p:spPr>
              <a:xfrm rot="-9510447">
                <a:off x="7015154" y="1339265"/>
                <a:ext cx="14795" cy="14054"/>
              </a:xfrm>
              <a:custGeom>
                <a:avLst/>
                <a:gdLst/>
                <a:ahLst/>
                <a:cxnLst/>
                <a:rect l="l" t="t" r="r" b="b"/>
                <a:pathLst>
                  <a:path w="824" h="779" extrusionOk="0">
                    <a:moveTo>
                      <a:pt x="139" y="0"/>
                    </a:moveTo>
                    <a:cubicBezTo>
                      <a:pt x="69" y="0"/>
                      <a:pt x="0" y="80"/>
                      <a:pt x="49" y="151"/>
                    </a:cubicBezTo>
                    <a:cubicBezTo>
                      <a:pt x="144" y="288"/>
                      <a:pt x="246" y="422"/>
                      <a:pt x="364" y="539"/>
                    </a:cubicBezTo>
                    <a:cubicBezTo>
                      <a:pt x="470" y="650"/>
                      <a:pt x="581" y="760"/>
                      <a:pt x="740" y="778"/>
                    </a:cubicBezTo>
                    <a:cubicBezTo>
                      <a:pt x="742" y="778"/>
                      <a:pt x="744" y="779"/>
                      <a:pt x="746" y="779"/>
                    </a:cubicBezTo>
                    <a:cubicBezTo>
                      <a:pt x="789" y="779"/>
                      <a:pt x="824" y="727"/>
                      <a:pt x="809" y="687"/>
                    </a:cubicBezTo>
                    <a:cubicBezTo>
                      <a:pt x="756" y="550"/>
                      <a:pt x="642" y="467"/>
                      <a:pt x="535" y="368"/>
                    </a:cubicBezTo>
                    <a:cubicBezTo>
                      <a:pt x="417" y="262"/>
                      <a:pt x="307" y="148"/>
                      <a:pt x="204" y="30"/>
                    </a:cubicBezTo>
                    <a:cubicBezTo>
                      <a:pt x="185" y="9"/>
                      <a:pt x="162" y="0"/>
                      <a:pt x="139" y="0"/>
                    </a:cubicBezTo>
                    <a:close/>
                  </a:path>
                </a:pathLst>
              </a:custGeom>
              <a:solidFill>
                <a:schemeClr val="dk2"/>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2607" name="Google Shape;2607;p61"/>
              <p:cNvSpPr/>
              <p:nvPr/>
            </p:nvSpPr>
            <p:spPr>
              <a:xfrm rot="-9510447">
                <a:off x="7011634" y="1296608"/>
                <a:ext cx="16644" cy="13368"/>
              </a:xfrm>
              <a:custGeom>
                <a:avLst/>
                <a:gdLst/>
                <a:ahLst/>
                <a:cxnLst/>
                <a:rect l="l" t="t" r="r" b="b"/>
                <a:pathLst>
                  <a:path w="927" h="741" extrusionOk="0">
                    <a:moveTo>
                      <a:pt x="122" y="1"/>
                    </a:moveTo>
                    <a:cubicBezTo>
                      <a:pt x="51" y="1"/>
                      <a:pt x="0" y="99"/>
                      <a:pt x="56" y="161"/>
                    </a:cubicBezTo>
                    <a:cubicBezTo>
                      <a:pt x="181" y="294"/>
                      <a:pt x="314" y="419"/>
                      <a:pt x="455" y="538"/>
                    </a:cubicBezTo>
                    <a:cubicBezTo>
                      <a:pt x="551" y="620"/>
                      <a:pt x="664" y="740"/>
                      <a:pt x="794" y="740"/>
                    </a:cubicBezTo>
                    <a:cubicBezTo>
                      <a:pt x="814" y="740"/>
                      <a:pt x="834" y="737"/>
                      <a:pt x="855" y="731"/>
                    </a:cubicBezTo>
                    <a:cubicBezTo>
                      <a:pt x="893" y="720"/>
                      <a:pt x="927" y="682"/>
                      <a:pt x="923" y="640"/>
                    </a:cubicBezTo>
                    <a:cubicBezTo>
                      <a:pt x="911" y="477"/>
                      <a:pt x="748" y="405"/>
                      <a:pt x="623" y="321"/>
                    </a:cubicBezTo>
                    <a:cubicBezTo>
                      <a:pt x="470" y="222"/>
                      <a:pt x="323" y="115"/>
                      <a:pt x="170" y="17"/>
                    </a:cubicBezTo>
                    <a:cubicBezTo>
                      <a:pt x="154" y="6"/>
                      <a:pt x="137" y="1"/>
                      <a:pt x="122" y="1"/>
                    </a:cubicBezTo>
                    <a:close/>
                  </a:path>
                </a:pathLst>
              </a:custGeom>
              <a:solidFill>
                <a:schemeClr val="dk2"/>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2608" name="Google Shape;2608;p61"/>
              <p:cNvSpPr/>
              <p:nvPr/>
            </p:nvSpPr>
            <p:spPr>
              <a:xfrm rot="-9510447">
                <a:off x="6996907" y="1308846"/>
                <a:ext cx="18943" cy="15912"/>
              </a:xfrm>
              <a:custGeom>
                <a:avLst/>
                <a:gdLst/>
                <a:ahLst/>
                <a:cxnLst/>
                <a:rect l="l" t="t" r="r" b="b"/>
                <a:pathLst>
                  <a:path w="1055" h="882" extrusionOk="0">
                    <a:moveTo>
                      <a:pt x="112" y="1"/>
                    </a:moveTo>
                    <a:cubicBezTo>
                      <a:pt x="52" y="1"/>
                      <a:pt x="1" y="84"/>
                      <a:pt x="53" y="147"/>
                    </a:cubicBezTo>
                    <a:cubicBezTo>
                      <a:pt x="178" y="303"/>
                      <a:pt x="284" y="467"/>
                      <a:pt x="432" y="604"/>
                    </a:cubicBezTo>
                    <a:cubicBezTo>
                      <a:pt x="558" y="718"/>
                      <a:pt x="714" y="874"/>
                      <a:pt x="888" y="881"/>
                    </a:cubicBezTo>
                    <a:cubicBezTo>
                      <a:pt x="891" y="881"/>
                      <a:pt x="894" y="881"/>
                      <a:pt x="897" y="881"/>
                    </a:cubicBezTo>
                    <a:cubicBezTo>
                      <a:pt x="999" y="881"/>
                      <a:pt x="1055" y="761"/>
                      <a:pt x="1007" y="676"/>
                    </a:cubicBezTo>
                    <a:cubicBezTo>
                      <a:pt x="930" y="539"/>
                      <a:pt x="741" y="463"/>
                      <a:pt x="611" y="372"/>
                    </a:cubicBezTo>
                    <a:cubicBezTo>
                      <a:pt x="463" y="265"/>
                      <a:pt x="295" y="162"/>
                      <a:pt x="170" y="30"/>
                    </a:cubicBezTo>
                    <a:cubicBezTo>
                      <a:pt x="152" y="9"/>
                      <a:pt x="132" y="1"/>
                      <a:pt x="112" y="1"/>
                    </a:cubicBezTo>
                    <a:close/>
                  </a:path>
                </a:pathLst>
              </a:custGeom>
              <a:solidFill>
                <a:schemeClr val="dk2"/>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2609" name="Google Shape;2609;p61"/>
              <p:cNvSpPr/>
              <p:nvPr/>
            </p:nvSpPr>
            <p:spPr>
              <a:xfrm rot="-9510447">
                <a:off x="6977775" y="1318527"/>
                <a:ext cx="23844" cy="15948"/>
              </a:xfrm>
              <a:custGeom>
                <a:avLst/>
                <a:gdLst/>
                <a:ahLst/>
                <a:cxnLst/>
                <a:rect l="l" t="t" r="r" b="b"/>
                <a:pathLst>
                  <a:path w="1328" h="884" extrusionOk="0">
                    <a:moveTo>
                      <a:pt x="121" y="0"/>
                    </a:moveTo>
                    <a:cubicBezTo>
                      <a:pt x="55" y="0"/>
                      <a:pt x="0" y="82"/>
                      <a:pt x="61" y="140"/>
                    </a:cubicBezTo>
                    <a:cubicBezTo>
                      <a:pt x="221" y="295"/>
                      <a:pt x="399" y="444"/>
                      <a:pt x="578" y="577"/>
                    </a:cubicBezTo>
                    <a:cubicBezTo>
                      <a:pt x="734" y="691"/>
                      <a:pt x="920" y="847"/>
                      <a:pt x="1110" y="881"/>
                    </a:cubicBezTo>
                    <a:cubicBezTo>
                      <a:pt x="1121" y="883"/>
                      <a:pt x="1132" y="884"/>
                      <a:pt x="1143" y="884"/>
                    </a:cubicBezTo>
                    <a:cubicBezTo>
                      <a:pt x="1264" y="884"/>
                      <a:pt x="1328" y="750"/>
                      <a:pt x="1247" y="649"/>
                    </a:cubicBezTo>
                    <a:cubicBezTo>
                      <a:pt x="1126" y="500"/>
                      <a:pt x="901" y="405"/>
                      <a:pt x="734" y="314"/>
                    </a:cubicBezTo>
                    <a:cubicBezTo>
                      <a:pt x="544" y="212"/>
                      <a:pt x="354" y="105"/>
                      <a:pt x="160" y="10"/>
                    </a:cubicBezTo>
                    <a:cubicBezTo>
                      <a:pt x="147" y="3"/>
                      <a:pt x="134" y="0"/>
                      <a:pt x="121" y="0"/>
                    </a:cubicBezTo>
                    <a:close/>
                  </a:path>
                </a:pathLst>
              </a:custGeom>
              <a:solidFill>
                <a:schemeClr val="dk2"/>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2610" name="Google Shape;2610;p61"/>
              <p:cNvSpPr/>
              <p:nvPr/>
            </p:nvSpPr>
            <p:spPr>
              <a:xfrm rot="-9510447">
                <a:off x="6994598" y="1257324"/>
                <a:ext cx="22875" cy="16273"/>
              </a:xfrm>
              <a:custGeom>
                <a:avLst/>
                <a:gdLst/>
                <a:ahLst/>
                <a:cxnLst/>
                <a:rect l="l" t="t" r="r" b="b"/>
                <a:pathLst>
                  <a:path w="1274" h="902" extrusionOk="0">
                    <a:moveTo>
                      <a:pt x="160" y="1"/>
                    </a:moveTo>
                    <a:cubicBezTo>
                      <a:pt x="74" y="1"/>
                      <a:pt x="1" y="111"/>
                      <a:pt x="80" y="182"/>
                    </a:cubicBezTo>
                    <a:cubicBezTo>
                      <a:pt x="240" y="322"/>
                      <a:pt x="403" y="463"/>
                      <a:pt x="570" y="592"/>
                    </a:cubicBezTo>
                    <a:cubicBezTo>
                      <a:pt x="749" y="725"/>
                      <a:pt x="902" y="866"/>
                      <a:pt x="1122" y="900"/>
                    </a:cubicBezTo>
                    <a:cubicBezTo>
                      <a:pt x="1129" y="901"/>
                      <a:pt x="1136" y="902"/>
                      <a:pt x="1143" y="902"/>
                    </a:cubicBezTo>
                    <a:cubicBezTo>
                      <a:pt x="1217" y="902"/>
                      <a:pt x="1274" y="831"/>
                      <a:pt x="1236" y="756"/>
                    </a:cubicBezTo>
                    <a:cubicBezTo>
                      <a:pt x="1133" y="565"/>
                      <a:pt x="974" y="478"/>
                      <a:pt x="795" y="360"/>
                    </a:cubicBezTo>
                    <a:cubicBezTo>
                      <a:pt x="605" y="235"/>
                      <a:pt x="407" y="124"/>
                      <a:pt x="209" y="14"/>
                    </a:cubicBezTo>
                    <a:cubicBezTo>
                      <a:pt x="193" y="5"/>
                      <a:pt x="176" y="1"/>
                      <a:pt x="160" y="1"/>
                    </a:cubicBezTo>
                    <a:close/>
                  </a:path>
                </a:pathLst>
              </a:custGeom>
              <a:solidFill>
                <a:schemeClr val="dk2"/>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2611" name="Google Shape;2611;p61"/>
              <p:cNvSpPr/>
              <p:nvPr/>
            </p:nvSpPr>
            <p:spPr>
              <a:xfrm rot="-9510447">
                <a:off x="6981553" y="1265207"/>
                <a:ext cx="17291" cy="14325"/>
              </a:xfrm>
              <a:custGeom>
                <a:avLst/>
                <a:gdLst/>
                <a:ahLst/>
                <a:cxnLst/>
                <a:rect l="l" t="t" r="r" b="b"/>
                <a:pathLst>
                  <a:path w="963" h="794" extrusionOk="0">
                    <a:moveTo>
                      <a:pt x="185" y="1"/>
                    </a:moveTo>
                    <a:cubicBezTo>
                      <a:pt x="83" y="1"/>
                      <a:pt x="0" y="119"/>
                      <a:pt x="89" y="220"/>
                    </a:cubicBezTo>
                    <a:cubicBezTo>
                      <a:pt x="191" y="338"/>
                      <a:pt x="294" y="452"/>
                      <a:pt x="412" y="558"/>
                    </a:cubicBezTo>
                    <a:cubicBezTo>
                      <a:pt x="517" y="656"/>
                      <a:pt x="633" y="794"/>
                      <a:pt x="790" y="794"/>
                    </a:cubicBezTo>
                    <a:cubicBezTo>
                      <a:pt x="792" y="794"/>
                      <a:pt x="794" y="794"/>
                      <a:pt x="796" y="794"/>
                    </a:cubicBezTo>
                    <a:cubicBezTo>
                      <a:pt x="891" y="790"/>
                      <a:pt x="963" y="699"/>
                      <a:pt x="940" y="604"/>
                    </a:cubicBezTo>
                    <a:cubicBezTo>
                      <a:pt x="902" y="455"/>
                      <a:pt x="750" y="383"/>
                      <a:pt x="636" y="304"/>
                    </a:cubicBezTo>
                    <a:cubicBezTo>
                      <a:pt x="514" y="213"/>
                      <a:pt x="392" y="125"/>
                      <a:pt x="275" y="34"/>
                    </a:cubicBezTo>
                    <a:cubicBezTo>
                      <a:pt x="246" y="11"/>
                      <a:pt x="214" y="1"/>
                      <a:pt x="185" y="1"/>
                    </a:cubicBezTo>
                    <a:close/>
                  </a:path>
                </a:pathLst>
              </a:custGeom>
              <a:solidFill>
                <a:schemeClr val="dk2"/>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2612" name="Google Shape;2612;p61"/>
              <p:cNvSpPr/>
              <p:nvPr/>
            </p:nvSpPr>
            <p:spPr>
              <a:xfrm rot="-9510447">
                <a:off x="6952729" y="1271047"/>
                <a:ext cx="24616" cy="18023"/>
              </a:xfrm>
              <a:custGeom>
                <a:avLst/>
                <a:gdLst/>
                <a:ahLst/>
                <a:cxnLst/>
                <a:rect l="l" t="t" r="r" b="b"/>
                <a:pathLst>
                  <a:path w="1371" h="999" extrusionOk="0">
                    <a:moveTo>
                      <a:pt x="152" y="0"/>
                    </a:moveTo>
                    <a:cubicBezTo>
                      <a:pt x="63" y="0"/>
                      <a:pt x="0" y="138"/>
                      <a:pt x="68" y="219"/>
                    </a:cubicBezTo>
                    <a:cubicBezTo>
                      <a:pt x="357" y="561"/>
                      <a:pt x="768" y="986"/>
                      <a:pt x="1247" y="998"/>
                    </a:cubicBezTo>
                    <a:cubicBezTo>
                      <a:pt x="1248" y="998"/>
                      <a:pt x="1249" y="998"/>
                      <a:pt x="1251" y="998"/>
                    </a:cubicBezTo>
                    <a:cubicBezTo>
                      <a:pt x="1314" y="998"/>
                      <a:pt x="1371" y="913"/>
                      <a:pt x="1326" y="858"/>
                    </a:cubicBezTo>
                    <a:cubicBezTo>
                      <a:pt x="1052" y="496"/>
                      <a:pt x="578" y="295"/>
                      <a:pt x="217" y="25"/>
                    </a:cubicBezTo>
                    <a:cubicBezTo>
                      <a:pt x="195" y="7"/>
                      <a:pt x="173" y="0"/>
                      <a:pt x="152" y="0"/>
                    </a:cubicBezTo>
                    <a:close/>
                  </a:path>
                </a:pathLst>
              </a:custGeom>
              <a:solidFill>
                <a:schemeClr val="dk2"/>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2613" name="Google Shape;2613;p61"/>
              <p:cNvSpPr/>
              <p:nvPr/>
            </p:nvSpPr>
            <p:spPr>
              <a:xfrm rot="-9510447">
                <a:off x="6977007" y="1221997"/>
                <a:ext cx="24060" cy="16381"/>
              </a:xfrm>
              <a:custGeom>
                <a:avLst/>
                <a:gdLst/>
                <a:ahLst/>
                <a:cxnLst/>
                <a:rect l="l" t="t" r="r" b="b"/>
                <a:pathLst>
                  <a:path w="1340" h="908" extrusionOk="0">
                    <a:moveTo>
                      <a:pt x="73" y="0"/>
                    </a:moveTo>
                    <a:cubicBezTo>
                      <a:pt x="34" y="0"/>
                      <a:pt x="0" y="49"/>
                      <a:pt x="24" y="83"/>
                    </a:cubicBezTo>
                    <a:cubicBezTo>
                      <a:pt x="145" y="269"/>
                      <a:pt x="343" y="402"/>
                      <a:pt x="522" y="536"/>
                    </a:cubicBezTo>
                    <a:cubicBezTo>
                      <a:pt x="715" y="683"/>
                      <a:pt x="924" y="843"/>
                      <a:pt x="1168" y="904"/>
                    </a:cubicBezTo>
                    <a:cubicBezTo>
                      <a:pt x="1178" y="907"/>
                      <a:pt x="1187" y="908"/>
                      <a:pt x="1196" y="908"/>
                    </a:cubicBezTo>
                    <a:cubicBezTo>
                      <a:pt x="1286" y="908"/>
                      <a:pt x="1340" y="794"/>
                      <a:pt x="1271" y="722"/>
                    </a:cubicBezTo>
                    <a:cubicBezTo>
                      <a:pt x="1111" y="554"/>
                      <a:pt x="891" y="444"/>
                      <a:pt x="693" y="326"/>
                    </a:cubicBezTo>
                    <a:cubicBezTo>
                      <a:pt x="495" y="212"/>
                      <a:pt x="301" y="68"/>
                      <a:pt x="88" y="3"/>
                    </a:cubicBezTo>
                    <a:cubicBezTo>
                      <a:pt x="83" y="1"/>
                      <a:pt x="78" y="0"/>
                      <a:pt x="73" y="0"/>
                    </a:cubicBezTo>
                    <a:close/>
                  </a:path>
                </a:pathLst>
              </a:custGeom>
              <a:solidFill>
                <a:schemeClr val="dk2"/>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2614" name="Google Shape;2614;p61"/>
              <p:cNvSpPr/>
              <p:nvPr/>
            </p:nvSpPr>
            <p:spPr>
              <a:xfrm rot="-9510447">
                <a:off x="6966339" y="1227821"/>
                <a:ext cx="16788" cy="11131"/>
              </a:xfrm>
              <a:custGeom>
                <a:avLst/>
                <a:gdLst/>
                <a:ahLst/>
                <a:cxnLst/>
                <a:rect l="l" t="t" r="r" b="b"/>
                <a:pathLst>
                  <a:path w="935" h="617" extrusionOk="0">
                    <a:moveTo>
                      <a:pt x="146" y="1"/>
                    </a:moveTo>
                    <a:cubicBezTo>
                      <a:pt x="64" y="1"/>
                      <a:pt x="0" y="105"/>
                      <a:pt x="64" y="188"/>
                    </a:cubicBezTo>
                    <a:cubicBezTo>
                      <a:pt x="168" y="313"/>
                      <a:pt x="285" y="420"/>
                      <a:pt x="426" y="499"/>
                    </a:cubicBezTo>
                    <a:cubicBezTo>
                      <a:pt x="524" y="554"/>
                      <a:pt x="637" y="617"/>
                      <a:pt x="750" y="617"/>
                    </a:cubicBezTo>
                    <a:cubicBezTo>
                      <a:pt x="786" y="617"/>
                      <a:pt x="823" y="610"/>
                      <a:pt x="859" y="595"/>
                    </a:cubicBezTo>
                    <a:cubicBezTo>
                      <a:pt x="935" y="560"/>
                      <a:pt x="928" y="458"/>
                      <a:pt x="882" y="404"/>
                    </a:cubicBezTo>
                    <a:cubicBezTo>
                      <a:pt x="806" y="309"/>
                      <a:pt x="650" y="305"/>
                      <a:pt x="544" y="256"/>
                    </a:cubicBezTo>
                    <a:cubicBezTo>
                      <a:pt x="426" y="199"/>
                      <a:pt x="315" y="123"/>
                      <a:pt x="220" y="32"/>
                    </a:cubicBezTo>
                    <a:cubicBezTo>
                      <a:pt x="196" y="10"/>
                      <a:pt x="170" y="1"/>
                      <a:pt x="146" y="1"/>
                    </a:cubicBezTo>
                    <a:close/>
                  </a:path>
                </a:pathLst>
              </a:custGeom>
              <a:solidFill>
                <a:schemeClr val="dk2"/>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2615" name="Google Shape;2615;p61"/>
              <p:cNvSpPr/>
              <p:nvPr/>
            </p:nvSpPr>
            <p:spPr>
              <a:xfrm rot="-9510447">
                <a:off x="6935491" y="1221393"/>
                <a:ext cx="21726" cy="15714"/>
              </a:xfrm>
              <a:custGeom>
                <a:avLst/>
                <a:gdLst/>
                <a:ahLst/>
                <a:cxnLst/>
                <a:rect l="l" t="t" r="r" b="b"/>
                <a:pathLst>
                  <a:path w="1210" h="871" extrusionOk="0">
                    <a:moveTo>
                      <a:pt x="163" y="0"/>
                    </a:moveTo>
                    <a:cubicBezTo>
                      <a:pt x="63" y="0"/>
                      <a:pt x="0" y="146"/>
                      <a:pt x="103" y="213"/>
                    </a:cubicBezTo>
                    <a:cubicBezTo>
                      <a:pt x="403" y="408"/>
                      <a:pt x="662" y="647"/>
                      <a:pt x="954" y="848"/>
                    </a:cubicBezTo>
                    <a:cubicBezTo>
                      <a:pt x="978" y="864"/>
                      <a:pt x="1001" y="871"/>
                      <a:pt x="1024" y="871"/>
                    </a:cubicBezTo>
                    <a:cubicBezTo>
                      <a:pt x="1129" y="871"/>
                      <a:pt x="1209" y="723"/>
                      <a:pt x="1122" y="632"/>
                    </a:cubicBezTo>
                    <a:cubicBezTo>
                      <a:pt x="859" y="366"/>
                      <a:pt x="543" y="195"/>
                      <a:pt x="220" y="16"/>
                    </a:cubicBezTo>
                    <a:cubicBezTo>
                      <a:pt x="201" y="5"/>
                      <a:pt x="181" y="0"/>
                      <a:pt x="163" y="0"/>
                    </a:cubicBezTo>
                    <a:close/>
                  </a:path>
                </a:pathLst>
              </a:custGeom>
              <a:solidFill>
                <a:schemeClr val="dk2"/>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2616" name="Google Shape;2616;p61"/>
              <p:cNvSpPr/>
              <p:nvPr/>
            </p:nvSpPr>
            <p:spPr>
              <a:xfrm rot="-9510447">
                <a:off x="6968851" y="1173767"/>
                <a:ext cx="20684" cy="11438"/>
              </a:xfrm>
              <a:custGeom>
                <a:avLst/>
                <a:gdLst/>
                <a:ahLst/>
                <a:cxnLst/>
                <a:rect l="l" t="t" r="r" b="b"/>
                <a:pathLst>
                  <a:path w="1152" h="634" extrusionOk="0">
                    <a:moveTo>
                      <a:pt x="174" y="0"/>
                    </a:moveTo>
                    <a:cubicBezTo>
                      <a:pt x="81" y="0"/>
                      <a:pt x="1" y="111"/>
                      <a:pt x="87" y="188"/>
                    </a:cubicBezTo>
                    <a:cubicBezTo>
                      <a:pt x="340" y="414"/>
                      <a:pt x="674" y="634"/>
                      <a:pt x="1025" y="634"/>
                    </a:cubicBezTo>
                    <a:cubicBezTo>
                      <a:pt x="1028" y="634"/>
                      <a:pt x="1031" y="634"/>
                      <a:pt x="1034" y="633"/>
                    </a:cubicBezTo>
                    <a:cubicBezTo>
                      <a:pt x="1118" y="633"/>
                      <a:pt x="1152" y="516"/>
                      <a:pt x="1076" y="474"/>
                    </a:cubicBezTo>
                    <a:cubicBezTo>
                      <a:pt x="794" y="325"/>
                      <a:pt x="502" y="230"/>
                      <a:pt x="251" y="29"/>
                    </a:cubicBezTo>
                    <a:cubicBezTo>
                      <a:pt x="226" y="9"/>
                      <a:pt x="200" y="0"/>
                      <a:pt x="174" y="0"/>
                    </a:cubicBezTo>
                    <a:close/>
                  </a:path>
                </a:pathLst>
              </a:custGeom>
              <a:solidFill>
                <a:schemeClr val="dk2"/>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2617" name="Google Shape;2617;p61"/>
              <p:cNvSpPr/>
              <p:nvPr/>
            </p:nvSpPr>
            <p:spPr>
              <a:xfrm rot="-9510447">
                <a:off x="6952126" y="1177241"/>
                <a:ext cx="15926" cy="10482"/>
              </a:xfrm>
              <a:custGeom>
                <a:avLst/>
                <a:gdLst/>
                <a:ahLst/>
                <a:cxnLst/>
                <a:rect l="l" t="t" r="r" b="b"/>
                <a:pathLst>
                  <a:path w="887" h="581" extrusionOk="0">
                    <a:moveTo>
                      <a:pt x="148" y="0"/>
                    </a:moveTo>
                    <a:cubicBezTo>
                      <a:pt x="67" y="0"/>
                      <a:pt x="0" y="101"/>
                      <a:pt x="70" y="180"/>
                    </a:cubicBezTo>
                    <a:cubicBezTo>
                      <a:pt x="158" y="283"/>
                      <a:pt x="257" y="370"/>
                      <a:pt x="363" y="446"/>
                    </a:cubicBezTo>
                    <a:cubicBezTo>
                      <a:pt x="477" y="525"/>
                      <a:pt x="595" y="556"/>
                      <a:pt x="732" y="579"/>
                    </a:cubicBezTo>
                    <a:cubicBezTo>
                      <a:pt x="737" y="580"/>
                      <a:pt x="742" y="580"/>
                      <a:pt x="747" y="580"/>
                    </a:cubicBezTo>
                    <a:cubicBezTo>
                      <a:pt x="830" y="580"/>
                      <a:pt x="887" y="469"/>
                      <a:pt x="800" y="416"/>
                    </a:cubicBezTo>
                    <a:cubicBezTo>
                      <a:pt x="702" y="358"/>
                      <a:pt x="611" y="290"/>
                      <a:pt x="507" y="237"/>
                    </a:cubicBezTo>
                    <a:cubicBezTo>
                      <a:pt x="405" y="180"/>
                      <a:pt x="310" y="111"/>
                      <a:pt x="223" y="32"/>
                    </a:cubicBezTo>
                    <a:cubicBezTo>
                      <a:pt x="199" y="10"/>
                      <a:pt x="173" y="0"/>
                      <a:pt x="148" y="0"/>
                    </a:cubicBezTo>
                    <a:close/>
                  </a:path>
                </a:pathLst>
              </a:custGeom>
              <a:solidFill>
                <a:schemeClr val="dk2"/>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2618" name="Google Shape;2618;p61"/>
              <p:cNvSpPr/>
              <p:nvPr/>
            </p:nvSpPr>
            <p:spPr>
              <a:xfrm rot="-9510447">
                <a:off x="6931654" y="1182705"/>
                <a:ext cx="18996" cy="12755"/>
              </a:xfrm>
              <a:custGeom>
                <a:avLst/>
                <a:gdLst/>
                <a:ahLst/>
                <a:cxnLst/>
                <a:rect l="l" t="t" r="r" b="b"/>
                <a:pathLst>
                  <a:path w="1058" h="707" extrusionOk="0">
                    <a:moveTo>
                      <a:pt x="132" y="1"/>
                    </a:moveTo>
                    <a:cubicBezTo>
                      <a:pt x="48" y="1"/>
                      <a:pt x="0" y="120"/>
                      <a:pt x="84" y="181"/>
                    </a:cubicBezTo>
                    <a:cubicBezTo>
                      <a:pt x="214" y="280"/>
                      <a:pt x="343" y="378"/>
                      <a:pt x="480" y="469"/>
                    </a:cubicBezTo>
                    <a:cubicBezTo>
                      <a:pt x="605" y="557"/>
                      <a:pt x="726" y="656"/>
                      <a:pt x="875" y="702"/>
                    </a:cubicBezTo>
                    <a:cubicBezTo>
                      <a:pt x="887" y="705"/>
                      <a:pt x="898" y="707"/>
                      <a:pt x="909" y="707"/>
                    </a:cubicBezTo>
                    <a:cubicBezTo>
                      <a:pt x="1006" y="707"/>
                      <a:pt x="1057" y="580"/>
                      <a:pt x="989" y="504"/>
                    </a:cubicBezTo>
                    <a:cubicBezTo>
                      <a:pt x="886" y="390"/>
                      <a:pt x="742" y="321"/>
                      <a:pt x="609" y="246"/>
                    </a:cubicBezTo>
                    <a:cubicBezTo>
                      <a:pt x="468" y="165"/>
                      <a:pt x="324" y="90"/>
                      <a:pt x="179" y="13"/>
                    </a:cubicBezTo>
                    <a:cubicBezTo>
                      <a:pt x="162" y="5"/>
                      <a:pt x="146" y="1"/>
                      <a:pt x="132" y="1"/>
                    </a:cubicBezTo>
                    <a:close/>
                  </a:path>
                </a:pathLst>
              </a:custGeom>
              <a:solidFill>
                <a:schemeClr val="dk2"/>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2619" name="Google Shape;2619;p61"/>
              <p:cNvSpPr/>
              <p:nvPr/>
            </p:nvSpPr>
            <p:spPr>
              <a:xfrm rot="-9510447">
                <a:off x="6942218" y="1147906"/>
                <a:ext cx="15603" cy="9201"/>
              </a:xfrm>
              <a:custGeom>
                <a:avLst/>
                <a:gdLst/>
                <a:ahLst/>
                <a:cxnLst/>
                <a:rect l="l" t="t" r="r" b="b"/>
                <a:pathLst>
                  <a:path w="869" h="510" extrusionOk="0">
                    <a:moveTo>
                      <a:pt x="170" y="0"/>
                    </a:moveTo>
                    <a:cubicBezTo>
                      <a:pt x="42" y="0"/>
                      <a:pt x="0" y="164"/>
                      <a:pt x="105" y="243"/>
                    </a:cubicBezTo>
                    <a:cubicBezTo>
                      <a:pt x="203" y="320"/>
                      <a:pt x="333" y="369"/>
                      <a:pt x="443" y="426"/>
                    </a:cubicBezTo>
                    <a:cubicBezTo>
                      <a:pt x="525" y="470"/>
                      <a:pt x="610" y="510"/>
                      <a:pt x="698" y="510"/>
                    </a:cubicBezTo>
                    <a:cubicBezTo>
                      <a:pt x="724" y="510"/>
                      <a:pt x="751" y="506"/>
                      <a:pt x="777" y="499"/>
                    </a:cubicBezTo>
                    <a:cubicBezTo>
                      <a:pt x="846" y="480"/>
                      <a:pt x="868" y="408"/>
                      <a:pt x="838" y="346"/>
                    </a:cubicBezTo>
                    <a:cubicBezTo>
                      <a:pt x="789" y="236"/>
                      <a:pt x="671" y="190"/>
                      <a:pt x="565" y="145"/>
                    </a:cubicBezTo>
                    <a:cubicBezTo>
                      <a:pt x="447" y="95"/>
                      <a:pt x="329" y="31"/>
                      <a:pt x="207" y="4"/>
                    </a:cubicBezTo>
                    <a:cubicBezTo>
                      <a:pt x="194" y="1"/>
                      <a:pt x="182" y="0"/>
                      <a:pt x="170" y="0"/>
                    </a:cubicBezTo>
                    <a:close/>
                  </a:path>
                </a:pathLst>
              </a:custGeom>
              <a:solidFill>
                <a:schemeClr val="dk2"/>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2620" name="Google Shape;2620;p61"/>
              <p:cNvSpPr/>
              <p:nvPr/>
            </p:nvSpPr>
            <p:spPr>
              <a:xfrm rot="-9510447">
                <a:off x="6956029" y="1196882"/>
                <a:ext cx="17021" cy="9219"/>
              </a:xfrm>
              <a:custGeom>
                <a:avLst/>
                <a:gdLst/>
                <a:ahLst/>
                <a:cxnLst/>
                <a:rect l="l" t="t" r="r" b="b"/>
                <a:pathLst>
                  <a:path w="948" h="511" extrusionOk="0">
                    <a:moveTo>
                      <a:pt x="106" y="1"/>
                    </a:moveTo>
                    <a:cubicBezTo>
                      <a:pt x="38" y="4"/>
                      <a:pt x="0" y="73"/>
                      <a:pt x="30" y="130"/>
                    </a:cubicBezTo>
                    <a:cubicBezTo>
                      <a:pt x="95" y="244"/>
                      <a:pt x="236" y="308"/>
                      <a:pt x="350" y="366"/>
                    </a:cubicBezTo>
                    <a:cubicBezTo>
                      <a:pt x="483" y="434"/>
                      <a:pt x="620" y="472"/>
                      <a:pt x="764" y="506"/>
                    </a:cubicBezTo>
                    <a:cubicBezTo>
                      <a:pt x="776" y="509"/>
                      <a:pt x="787" y="510"/>
                      <a:pt x="797" y="510"/>
                    </a:cubicBezTo>
                    <a:cubicBezTo>
                      <a:pt x="919" y="510"/>
                      <a:pt x="948" y="335"/>
                      <a:pt x="825" y="285"/>
                    </a:cubicBezTo>
                    <a:cubicBezTo>
                      <a:pt x="699" y="232"/>
                      <a:pt x="578" y="171"/>
                      <a:pt x="453" y="118"/>
                    </a:cubicBezTo>
                    <a:cubicBezTo>
                      <a:pt x="342" y="73"/>
                      <a:pt x="228" y="1"/>
                      <a:pt x="106" y="1"/>
                    </a:cubicBezTo>
                    <a:close/>
                  </a:path>
                </a:pathLst>
              </a:custGeom>
              <a:solidFill>
                <a:schemeClr val="dk2"/>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2621" name="Google Shape;2621;p61"/>
              <p:cNvSpPr/>
              <p:nvPr/>
            </p:nvSpPr>
            <p:spPr>
              <a:xfrm rot="-9510447">
                <a:off x="6914466" y="1147549"/>
                <a:ext cx="14202" cy="9923"/>
              </a:xfrm>
              <a:custGeom>
                <a:avLst/>
                <a:gdLst/>
                <a:ahLst/>
                <a:cxnLst/>
                <a:rect l="l" t="t" r="r" b="b"/>
                <a:pathLst>
                  <a:path w="791" h="550" extrusionOk="0">
                    <a:moveTo>
                      <a:pt x="133" y="0"/>
                    </a:moveTo>
                    <a:cubicBezTo>
                      <a:pt x="48" y="0"/>
                      <a:pt x="0" y="119"/>
                      <a:pt x="62" y="184"/>
                    </a:cubicBezTo>
                    <a:cubicBezTo>
                      <a:pt x="146" y="267"/>
                      <a:pt x="256" y="336"/>
                      <a:pt x="351" y="404"/>
                    </a:cubicBezTo>
                    <a:cubicBezTo>
                      <a:pt x="442" y="469"/>
                      <a:pt x="552" y="541"/>
                      <a:pt x="667" y="549"/>
                    </a:cubicBezTo>
                    <a:cubicBezTo>
                      <a:pt x="668" y="549"/>
                      <a:pt x="670" y="549"/>
                      <a:pt x="671" y="549"/>
                    </a:cubicBezTo>
                    <a:cubicBezTo>
                      <a:pt x="751" y="549"/>
                      <a:pt x="791" y="457"/>
                      <a:pt x="758" y="390"/>
                    </a:cubicBezTo>
                    <a:cubicBezTo>
                      <a:pt x="704" y="294"/>
                      <a:pt x="583" y="222"/>
                      <a:pt x="488" y="169"/>
                    </a:cubicBezTo>
                    <a:cubicBezTo>
                      <a:pt x="385" y="111"/>
                      <a:pt x="279" y="47"/>
                      <a:pt x="165" y="5"/>
                    </a:cubicBezTo>
                    <a:cubicBezTo>
                      <a:pt x="154" y="2"/>
                      <a:pt x="143" y="0"/>
                      <a:pt x="133" y="0"/>
                    </a:cubicBezTo>
                    <a:close/>
                  </a:path>
                </a:pathLst>
              </a:custGeom>
              <a:solidFill>
                <a:schemeClr val="dk2"/>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2622" name="Google Shape;2622;p61"/>
              <p:cNvSpPr/>
              <p:nvPr/>
            </p:nvSpPr>
            <p:spPr>
              <a:xfrm rot="-9510447">
                <a:off x="6907211" y="1170212"/>
                <a:ext cx="14328" cy="11420"/>
              </a:xfrm>
              <a:custGeom>
                <a:avLst/>
                <a:gdLst/>
                <a:ahLst/>
                <a:cxnLst/>
                <a:rect l="l" t="t" r="r" b="b"/>
                <a:pathLst>
                  <a:path w="798" h="633" extrusionOk="0">
                    <a:moveTo>
                      <a:pt x="155" y="0"/>
                    </a:moveTo>
                    <a:cubicBezTo>
                      <a:pt x="62" y="0"/>
                      <a:pt x="0" y="118"/>
                      <a:pt x="70" y="202"/>
                    </a:cubicBezTo>
                    <a:cubicBezTo>
                      <a:pt x="149" y="297"/>
                      <a:pt x="241" y="389"/>
                      <a:pt x="340" y="465"/>
                    </a:cubicBezTo>
                    <a:cubicBezTo>
                      <a:pt x="386" y="499"/>
                      <a:pt x="442" y="522"/>
                      <a:pt x="492" y="553"/>
                    </a:cubicBezTo>
                    <a:cubicBezTo>
                      <a:pt x="545" y="587"/>
                      <a:pt x="595" y="621"/>
                      <a:pt x="659" y="632"/>
                    </a:cubicBezTo>
                    <a:cubicBezTo>
                      <a:pt x="663" y="633"/>
                      <a:pt x="667" y="633"/>
                      <a:pt x="672" y="633"/>
                    </a:cubicBezTo>
                    <a:cubicBezTo>
                      <a:pt x="730" y="633"/>
                      <a:pt x="798" y="585"/>
                      <a:pt x="770" y="518"/>
                    </a:cubicBezTo>
                    <a:cubicBezTo>
                      <a:pt x="732" y="411"/>
                      <a:pt x="628" y="309"/>
                      <a:pt x="545" y="233"/>
                    </a:cubicBezTo>
                    <a:cubicBezTo>
                      <a:pt x="451" y="146"/>
                      <a:pt x="328" y="74"/>
                      <a:pt x="214" y="16"/>
                    </a:cubicBezTo>
                    <a:cubicBezTo>
                      <a:pt x="194" y="5"/>
                      <a:pt x="174" y="0"/>
                      <a:pt x="155" y="0"/>
                    </a:cubicBezTo>
                    <a:close/>
                  </a:path>
                </a:pathLst>
              </a:custGeom>
              <a:solidFill>
                <a:schemeClr val="dk2"/>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2623" name="Google Shape;2623;p61"/>
              <p:cNvSpPr/>
              <p:nvPr/>
            </p:nvSpPr>
            <p:spPr>
              <a:xfrm rot="-9510447">
                <a:off x="6929211" y="1113953"/>
                <a:ext cx="19786" cy="14144"/>
              </a:xfrm>
              <a:custGeom>
                <a:avLst/>
                <a:gdLst/>
                <a:ahLst/>
                <a:cxnLst/>
                <a:rect l="l" t="t" r="r" b="b"/>
                <a:pathLst>
                  <a:path w="1102" h="784" extrusionOk="0">
                    <a:moveTo>
                      <a:pt x="150" y="1"/>
                    </a:moveTo>
                    <a:cubicBezTo>
                      <a:pt x="73" y="1"/>
                      <a:pt x="0" y="95"/>
                      <a:pt x="75" y="154"/>
                    </a:cubicBezTo>
                    <a:cubicBezTo>
                      <a:pt x="212" y="260"/>
                      <a:pt x="352" y="363"/>
                      <a:pt x="489" y="473"/>
                    </a:cubicBezTo>
                    <a:cubicBezTo>
                      <a:pt x="619" y="583"/>
                      <a:pt x="736" y="701"/>
                      <a:pt x="893" y="773"/>
                    </a:cubicBezTo>
                    <a:cubicBezTo>
                      <a:pt x="908" y="780"/>
                      <a:pt x="925" y="784"/>
                      <a:pt x="941" y="784"/>
                    </a:cubicBezTo>
                    <a:cubicBezTo>
                      <a:pt x="1022" y="784"/>
                      <a:pt x="1102" y="706"/>
                      <a:pt x="1045" y="621"/>
                    </a:cubicBezTo>
                    <a:cubicBezTo>
                      <a:pt x="945" y="477"/>
                      <a:pt x="813" y="389"/>
                      <a:pt x="668" y="290"/>
                    </a:cubicBezTo>
                    <a:cubicBezTo>
                      <a:pt x="512" y="187"/>
                      <a:pt x="357" y="89"/>
                      <a:pt x="189" y="9"/>
                    </a:cubicBezTo>
                    <a:cubicBezTo>
                      <a:pt x="176" y="3"/>
                      <a:pt x="163" y="1"/>
                      <a:pt x="150" y="1"/>
                    </a:cubicBezTo>
                    <a:close/>
                  </a:path>
                </a:pathLst>
              </a:custGeom>
              <a:solidFill>
                <a:schemeClr val="dk2"/>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2624" name="Google Shape;2624;p61"/>
              <p:cNvSpPr/>
              <p:nvPr/>
            </p:nvSpPr>
            <p:spPr>
              <a:xfrm rot="-9510447">
                <a:off x="6909008" y="1111163"/>
                <a:ext cx="18817" cy="12701"/>
              </a:xfrm>
              <a:custGeom>
                <a:avLst/>
                <a:gdLst/>
                <a:ahLst/>
                <a:cxnLst/>
                <a:rect l="l" t="t" r="r" b="b"/>
                <a:pathLst>
                  <a:path w="1048" h="704" extrusionOk="0">
                    <a:moveTo>
                      <a:pt x="138" y="0"/>
                    </a:moveTo>
                    <a:cubicBezTo>
                      <a:pt x="65" y="0"/>
                      <a:pt x="1" y="93"/>
                      <a:pt x="71" y="147"/>
                    </a:cubicBezTo>
                    <a:cubicBezTo>
                      <a:pt x="190" y="246"/>
                      <a:pt x="307" y="349"/>
                      <a:pt x="432" y="444"/>
                    </a:cubicBezTo>
                    <a:cubicBezTo>
                      <a:pt x="573" y="551"/>
                      <a:pt x="699" y="626"/>
                      <a:pt x="862" y="695"/>
                    </a:cubicBezTo>
                    <a:cubicBezTo>
                      <a:pt x="876" y="701"/>
                      <a:pt x="890" y="704"/>
                      <a:pt x="904" y="704"/>
                    </a:cubicBezTo>
                    <a:cubicBezTo>
                      <a:pt x="981" y="704"/>
                      <a:pt x="1047" y="614"/>
                      <a:pt x="976" y="542"/>
                    </a:cubicBezTo>
                    <a:cubicBezTo>
                      <a:pt x="858" y="425"/>
                      <a:pt x="755" y="337"/>
                      <a:pt x="611" y="254"/>
                    </a:cubicBezTo>
                    <a:cubicBezTo>
                      <a:pt x="467" y="166"/>
                      <a:pt x="322" y="90"/>
                      <a:pt x="178" y="10"/>
                    </a:cubicBezTo>
                    <a:cubicBezTo>
                      <a:pt x="165" y="3"/>
                      <a:pt x="151" y="0"/>
                      <a:pt x="138" y="0"/>
                    </a:cubicBezTo>
                    <a:close/>
                  </a:path>
                </a:pathLst>
              </a:custGeom>
              <a:solidFill>
                <a:schemeClr val="dk2"/>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2625" name="Google Shape;2625;p61"/>
              <p:cNvSpPr/>
              <p:nvPr/>
            </p:nvSpPr>
            <p:spPr>
              <a:xfrm rot="-9510447">
                <a:off x="6902752" y="1083238"/>
                <a:ext cx="15711" cy="10301"/>
              </a:xfrm>
              <a:custGeom>
                <a:avLst/>
                <a:gdLst/>
                <a:ahLst/>
                <a:cxnLst/>
                <a:rect l="l" t="t" r="r" b="b"/>
                <a:pathLst>
                  <a:path w="875" h="571" extrusionOk="0">
                    <a:moveTo>
                      <a:pt x="161" y="1"/>
                    </a:moveTo>
                    <a:cubicBezTo>
                      <a:pt x="68" y="1"/>
                      <a:pt x="1" y="141"/>
                      <a:pt x="82" y="208"/>
                    </a:cubicBezTo>
                    <a:cubicBezTo>
                      <a:pt x="173" y="285"/>
                      <a:pt x="264" y="353"/>
                      <a:pt x="364" y="418"/>
                    </a:cubicBezTo>
                    <a:cubicBezTo>
                      <a:pt x="470" y="490"/>
                      <a:pt x="557" y="555"/>
                      <a:pt x="687" y="570"/>
                    </a:cubicBezTo>
                    <a:cubicBezTo>
                      <a:pt x="691" y="570"/>
                      <a:pt x="695" y="570"/>
                      <a:pt x="699" y="570"/>
                    </a:cubicBezTo>
                    <a:cubicBezTo>
                      <a:pt x="800" y="570"/>
                      <a:pt x="874" y="429"/>
                      <a:pt x="816" y="350"/>
                    </a:cubicBezTo>
                    <a:cubicBezTo>
                      <a:pt x="736" y="243"/>
                      <a:pt x="638" y="205"/>
                      <a:pt x="524" y="148"/>
                    </a:cubicBezTo>
                    <a:cubicBezTo>
                      <a:pt x="417" y="99"/>
                      <a:pt x="310" y="48"/>
                      <a:pt x="196" y="7"/>
                    </a:cubicBezTo>
                    <a:cubicBezTo>
                      <a:pt x="184" y="3"/>
                      <a:pt x="172" y="1"/>
                      <a:pt x="161" y="1"/>
                    </a:cubicBezTo>
                    <a:close/>
                  </a:path>
                </a:pathLst>
              </a:custGeom>
              <a:solidFill>
                <a:schemeClr val="dk2"/>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2626" name="Google Shape;2626;p61"/>
              <p:cNvSpPr/>
              <p:nvPr/>
            </p:nvSpPr>
            <p:spPr>
              <a:xfrm rot="-9510447">
                <a:off x="6887381" y="1092396"/>
                <a:ext cx="15352" cy="12448"/>
              </a:xfrm>
              <a:custGeom>
                <a:avLst/>
                <a:gdLst/>
                <a:ahLst/>
                <a:cxnLst/>
                <a:rect l="l" t="t" r="r" b="b"/>
                <a:pathLst>
                  <a:path w="855" h="690" extrusionOk="0">
                    <a:moveTo>
                      <a:pt x="128" y="0"/>
                    </a:moveTo>
                    <a:cubicBezTo>
                      <a:pt x="61" y="0"/>
                      <a:pt x="1" y="93"/>
                      <a:pt x="44" y="153"/>
                    </a:cubicBezTo>
                    <a:cubicBezTo>
                      <a:pt x="135" y="279"/>
                      <a:pt x="231" y="393"/>
                      <a:pt x="349" y="495"/>
                    </a:cubicBezTo>
                    <a:cubicBezTo>
                      <a:pt x="448" y="584"/>
                      <a:pt x="579" y="690"/>
                      <a:pt x="723" y="690"/>
                    </a:cubicBezTo>
                    <a:cubicBezTo>
                      <a:pt x="727" y="690"/>
                      <a:pt x="732" y="690"/>
                      <a:pt x="737" y="690"/>
                    </a:cubicBezTo>
                    <a:cubicBezTo>
                      <a:pt x="809" y="686"/>
                      <a:pt x="855" y="621"/>
                      <a:pt x="839" y="553"/>
                    </a:cubicBezTo>
                    <a:cubicBezTo>
                      <a:pt x="813" y="409"/>
                      <a:pt x="672" y="302"/>
                      <a:pt x="558" y="222"/>
                    </a:cubicBezTo>
                    <a:cubicBezTo>
                      <a:pt x="432" y="130"/>
                      <a:pt x="300" y="66"/>
                      <a:pt x="155" y="5"/>
                    </a:cubicBezTo>
                    <a:cubicBezTo>
                      <a:pt x="146" y="2"/>
                      <a:pt x="137" y="0"/>
                      <a:pt x="128" y="0"/>
                    </a:cubicBezTo>
                    <a:close/>
                  </a:path>
                </a:pathLst>
              </a:custGeom>
              <a:solidFill>
                <a:schemeClr val="dk2"/>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2627" name="Google Shape;2627;p61"/>
              <p:cNvSpPr/>
              <p:nvPr/>
            </p:nvSpPr>
            <p:spPr>
              <a:xfrm rot="-9510447">
                <a:off x="6881584" y="1055822"/>
                <a:ext cx="14400" cy="11456"/>
              </a:xfrm>
              <a:custGeom>
                <a:avLst/>
                <a:gdLst/>
                <a:ahLst/>
                <a:cxnLst/>
                <a:rect l="l" t="t" r="r" b="b"/>
                <a:pathLst>
                  <a:path w="802" h="635" extrusionOk="0">
                    <a:moveTo>
                      <a:pt x="151" y="1"/>
                    </a:moveTo>
                    <a:cubicBezTo>
                      <a:pt x="65" y="1"/>
                      <a:pt x="1" y="107"/>
                      <a:pt x="68" y="197"/>
                    </a:cubicBezTo>
                    <a:cubicBezTo>
                      <a:pt x="201" y="364"/>
                      <a:pt x="372" y="585"/>
                      <a:pt x="593" y="630"/>
                    </a:cubicBezTo>
                    <a:cubicBezTo>
                      <a:pt x="605" y="633"/>
                      <a:pt x="616" y="634"/>
                      <a:pt x="627" y="634"/>
                    </a:cubicBezTo>
                    <a:cubicBezTo>
                      <a:pt x="742" y="634"/>
                      <a:pt x="802" y="499"/>
                      <a:pt x="726" y="406"/>
                    </a:cubicBezTo>
                    <a:cubicBezTo>
                      <a:pt x="654" y="322"/>
                      <a:pt x="566" y="276"/>
                      <a:pt x="475" y="216"/>
                    </a:cubicBezTo>
                    <a:cubicBezTo>
                      <a:pt x="391" y="162"/>
                      <a:pt x="307" y="98"/>
                      <a:pt x="231" y="34"/>
                    </a:cubicBezTo>
                    <a:cubicBezTo>
                      <a:pt x="205" y="10"/>
                      <a:pt x="177" y="1"/>
                      <a:pt x="151" y="1"/>
                    </a:cubicBezTo>
                    <a:close/>
                  </a:path>
                </a:pathLst>
              </a:custGeom>
              <a:solidFill>
                <a:schemeClr val="dk2"/>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2628" name="Google Shape;2628;p61"/>
              <p:cNvSpPr/>
              <p:nvPr/>
            </p:nvSpPr>
            <p:spPr>
              <a:xfrm rot="-9510447">
                <a:off x="6678637" y="940391"/>
                <a:ext cx="149188" cy="443934"/>
              </a:xfrm>
              <a:custGeom>
                <a:avLst/>
                <a:gdLst/>
                <a:ahLst/>
                <a:cxnLst/>
                <a:rect l="l" t="t" r="r" b="b"/>
                <a:pathLst>
                  <a:path w="8309" h="24607" extrusionOk="0">
                    <a:moveTo>
                      <a:pt x="4010" y="1"/>
                    </a:moveTo>
                    <a:cubicBezTo>
                      <a:pt x="0" y="1"/>
                      <a:pt x="3290" y="24606"/>
                      <a:pt x="3290" y="24606"/>
                    </a:cubicBezTo>
                    <a:cubicBezTo>
                      <a:pt x="3290" y="24606"/>
                      <a:pt x="8308" y="459"/>
                      <a:pt x="4122" y="7"/>
                    </a:cubicBezTo>
                    <a:cubicBezTo>
                      <a:pt x="4084" y="3"/>
                      <a:pt x="4047" y="1"/>
                      <a:pt x="4010" y="1"/>
                    </a:cubicBezTo>
                    <a:close/>
                  </a:path>
                </a:pathLst>
              </a:custGeom>
              <a:solidFill>
                <a:schemeClr val="lt1"/>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2629" name="Google Shape;2629;p61"/>
              <p:cNvSpPr/>
              <p:nvPr/>
            </p:nvSpPr>
            <p:spPr>
              <a:xfrm rot="-9510447">
                <a:off x="6701133" y="1320006"/>
                <a:ext cx="5961" cy="13873"/>
              </a:xfrm>
              <a:custGeom>
                <a:avLst/>
                <a:gdLst/>
                <a:ahLst/>
                <a:cxnLst/>
                <a:rect l="l" t="t" r="r" b="b"/>
                <a:pathLst>
                  <a:path w="332" h="769" extrusionOk="0">
                    <a:moveTo>
                      <a:pt x="166" y="1"/>
                    </a:moveTo>
                    <a:cubicBezTo>
                      <a:pt x="119" y="1"/>
                      <a:pt x="73" y="32"/>
                      <a:pt x="69" y="95"/>
                    </a:cubicBezTo>
                    <a:cubicBezTo>
                      <a:pt x="54" y="281"/>
                      <a:pt x="0" y="509"/>
                      <a:pt x="58" y="688"/>
                    </a:cubicBezTo>
                    <a:cubicBezTo>
                      <a:pt x="75" y="741"/>
                      <a:pt x="120" y="768"/>
                      <a:pt x="166" y="768"/>
                    </a:cubicBezTo>
                    <a:cubicBezTo>
                      <a:pt x="211" y="768"/>
                      <a:pt x="255" y="741"/>
                      <a:pt x="270" y="688"/>
                    </a:cubicBezTo>
                    <a:cubicBezTo>
                      <a:pt x="332" y="509"/>
                      <a:pt x="274" y="281"/>
                      <a:pt x="263" y="95"/>
                    </a:cubicBezTo>
                    <a:cubicBezTo>
                      <a:pt x="259" y="32"/>
                      <a:pt x="213" y="1"/>
                      <a:pt x="166" y="1"/>
                    </a:cubicBezTo>
                    <a:close/>
                  </a:path>
                </a:pathLst>
              </a:custGeom>
              <a:solidFill>
                <a:schemeClr val="dk2"/>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2630" name="Google Shape;2630;p61"/>
              <p:cNvSpPr/>
              <p:nvPr/>
            </p:nvSpPr>
            <p:spPr>
              <a:xfrm rot="-9510447">
                <a:off x="6683518" y="1327246"/>
                <a:ext cx="6087" cy="17428"/>
              </a:xfrm>
              <a:custGeom>
                <a:avLst/>
                <a:gdLst/>
                <a:ahLst/>
                <a:cxnLst/>
                <a:rect l="l" t="t" r="r" b="b"/>
                <a:pathLst>
                  <a:path w="339" h="966" extrusionOk="0">
                    <a:moveTo>
                      <a:pt x="235" y="1"/>
                    </a:moveTo>
                    <a:cubicBezTo>
                      <a:pt x="190" y="1"/>
                      <a:pt x="143" y="26"/>
                      <a:pt x="121" y="76"/>
                    </a:cubicBezTo>
                    <a:cubicBezTo>
                      <a:pt x="65" y="213"/>
                      <a:pt x="34" y="346"/>
                      <a:pt x="16" y="494"/>
                    </a:cubicBezTo>
                    <a:cubicBezTo>
                      <a:pt x="0" y="634"/>
                      <a:pt x="49" y="775"/>
                      <a:pt x="102" y="908"/>
                    </a:cubicBezTo>
                    <a:cubicBezTo>
                      <a:pt x="117" y="944"/>
                      <a:pt x="155" y="966"/>
                      <a:pt x="191" y="966"/>
                    </a:cubicBezTo>
                    <a:cubicBezTo>
                      <a:pt x="223" y="966"/>
                      <a:pt x="253" y="948"/>
                      <a:pt x="262" y="908"/>
                    </a:cubicBezTo>
                    <a:cubicBezTo>
                      <a:pt x="293" y="780"/>
                      <a:pt x="335" y="654"/>
                      <a:pt x="335" y="524"/>
                    </a:cubicBezTo>
                    <a:cubicBezTo>
                      <a:pt x="339" y="384"/>
                      <a:pt x="339" y="243"/>
                      <a:pt x="335" y="106"/>
                    </a:cubicBezTo>
                    <a:cubicBezTo>
                      <a:pt x="335" y="35"/>
                      <a:pt x="287" y="1"/>
                      <a:pt x="235" y="1"/>
                    </a:cubicBezTo>
                    <a:close/>
                  </a:path>
                </a:pathLst>
              </a:custGeom>
              <a:solidFill>
                <a:schemeClr val="dk2"/>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2631" name="Google Shape;2631;p61"/>
              <p:cNvSpPr/>
              <p:nvPr/>
            </p:nvSpPr>
            <p:spPr>
              <a:xfrm rot="-9510447">
                <a:off x="6681410" y="1299309"/>
                <a:ext cx="6302" cy="14198"/>
              </a:xfrm>
              <a:custGeom>
                <a:avLst/>
                <a:gdLst/>
                <a:ahLst/>
                <a:cxnLst/>
                <a:rect l="l" t="t" r="r" b="b"/>
                <a:pathLst>
                  <a:path w="351" h="787" extrusionOk="0">
                    <a:moveTo>
                      <a:pt x="175" y="0"/>
                    </a:moveTo>
                    <a:cubicBezTo>
                      <a:pt x="135" y="0"/>
                      <a:pt x="95" y="23"/>
                      <a:pt x="84" y="69"/>
                    </a:cubicBezTo>
                    <a:cubicBezTo>
                      <a:pt x="58" y="176"/>
                      <a:pt x="47" y="282"/>
                      <a:pt x="35" y="396"/>
                    </a:cubicBezTo>
                    <a:cubicBezTo>
                      <a:pt x="24" y="507"/>
                      <a:pt x="1" y="625"/>
                      <a:pt x="61" y="723"/>
                    </a:cubicBezTo>
                    <a:cubicBezTo>
                      <a:pt x="90" y="765"/>
                      <a:pt x="133" y="786"/>
                      <a:pt x="175" y="786"/>
                    </a:cubicBezTo>
                    <a:cubicBezTo>
                      <a:pt x="217" y="786"/>
                      <a:pt x="259" y="765"/>
                      <a:pt x="286" y="723"/>
                    </a:cubicBezTo>
                    <a:cubicBezTo>
                      <a:pt x="350" y="625"/>
                      <a:pt x="324" y="507"/>
                      <a:pt x="316" y="396"/>
                    </a:cubicBezTo>
                    <a:cubicBezTo>
                      <a:pt x="305" y="282"/>
                      <a:pt x="293" y="176"/>
                      <a:pt x="266" y="69"/>
                    </a:cubicBezTo>
                    <a:cubicBezTo>
                      <a:pt x="255" y="23"/>
                      <a:pt x="215" y="0"/>
                      <a:pt x="175" y="0"/>
                    </a:cubicBezTo>
                    <a:close/>
                  </a:path>
                </a:pathLst>
              </a:custGeom>
              <a:solidFill>
                <a:schemeClr val="dk2"/>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2632" name="Google Shape;2632;p61"/>
              <p:cNvSpPr/>
              <p:nvPr/>
            </p:nvSpPr>
            <p:spPr>
              <a:xfrm rot="-9510447">
                <a:off x="6703594" y="1280692"/>
                <a:ext cx="5422" cy="17446"/>
              </a:xfrm>
              <a:custGeom>
                <a:avLst/>
                <a:gdLst/>
                <a:ahLst/>
                <a:cxnLst/>
                <a:rect l="l" t="t" r="r" b="b"/>
                <a:pathLst>
                  <a:path w="302" h="967" extrusionOk="0">
                    <a:moveTo>
                      <a:pt x="151" y="1"/>
                    </a:moveTo>
                    <a:cubicBezTo>
                      <a:pt x="114" y="1"/>
                      <a:pt x="77" y="28"/>
                      <a:pt x="69" y="81"/>
                    </a:cubicBezTo>
                    <a:cubicBezTo>
                      <a:pt x="32" y="366"/>
                      <a:pt x="1" y="636"/>
                      <a:pt x="88" y="921"/>
                    </a:cubicBezTo>
                    <a:cubicBezTo>
                      <a:pt x="98" y="951"/>
                      <a:pt x="124" y="966"/>
                      <a:pt x="151" y="966"/>
                    </a:cubicBezTo>
                    <a:cubicBezTo>
                      <a:pt x="178" y="966"/>
                      <a:pt x="205" y="951"/>
                      <a:pt x="214" y="921"/>
                    </a:cubicBezTo>
                    <a:cubicBezTo>
                      <a:pt x="302" y="639"/>
                      <a:pt x="271" y="366"/>
                      <a:pt x="233" y="81"/>
                    </a:cubicBezTo>
                    <a:cubicBezTo>
                      <a:pt x="226" y="28"/>
                      <a:pt x="188" y="1"/>
                      <a:pt x="151" y="1"/>
                    </a:cubicBezTo>
                    <a:close/>
                  </a:path>
                </a:pathLst>
              </a:custGeom>
              <a:solidFill>
                <a:schemeClr val="dk2"/>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2633" name="Google Shape;2633;p61"/>
              <p:cNvSpPr/>
              <p:nvPr/>
            </p:nvSpPr>
            <p:spPr>
              <a:xfrm rot="-9510447">
                <a:off x="6722056" y="1267886"/>
                <a:ext cx="8439" cy="20513"/>
              </a:xfrm>
              <a:custGeom>
                <a:avLst/>
                <a:gdLst/>
                <a:ahLst/>
                <a:cxnLst/>
                <a:rect l="l" t="t" r="r" b="b"/>
                <a:pathLst>
                  <a:path w="470" h="1137" extrusionOk="0">
                    <a:moveTo>
                      <a:pt x="215" y="1"/>
                    </a:moveTo>
                    <a:cubicBezTo>
                      <a:pt x="171" y="1"/>
                      <a:pt x="125" y="32"/>
                      <a:pt x="123" y="88"/>
                    </a:cubicBezTo>
                    <a:cubicBezTo>
                      <a:pt x="111" y="270"/>
                      <a:pt x="89" y="453"/>
                      <a:pt x="58" y="631"/>
                    </a:cubicBezTo>
                    <a:cubicBezTo>
                      <a:pt x="28" y="779"/>
                      <a:pt x="1" y="920"/>
                      <a:pt x="43" y="1069"/>
                    </a:cubicBezTo>
                    <a:cubicBezTo>
                      <a:pt x="57" y="1112"/>
                      <a:pt x="96" y="1137"/>
                      <a:pt x="136" y="1137"/>
                    </a:cubicBezTo>
                    <a:cubicBezTo>
                      <a:pt x="159" y="1137"/>
                      <a:pt x="183" y="1128"/>
                      <a:pt x="203" y="1110"/>
                    </a:cubicBezTo>
                    <a:cubicBezTo>
                      <a:pt x="469" y="863"/>
                      <a:pt x="385" y="376"/>
                      <a:pt x="297" y="65"/>
                    </a:cubicBezTo>
                    <a:cubicBezTo>
                      <a:pt x="286" y="21"/>
                      <a:pt x="251" y="1"/>
                      <a:pt x="215" y="1"/>
                    </a:cubicBezTo>
                    <a:close/>
                  </a:path>
                </a:pathLst>
              </a:custGeom>
              <a:solidFill>
                <a:schemeClr val="dk2"/>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2634" name="Google Shape;2634;p61"/>
              <p:cNvSpPr/>
              <p:nvPr/>
            </p:nvSpPr>
            <p:spPr>
              <a:xfrm rot="-9510447">
                <a:off x="6721284" y="1246122"/>
                <a:ext cx="6230" cy="15660"/>
              </a:xfrm>
              <a:custGeom>
                <a:avLst/>
                <a:gdLst/>
                <a:ahLst/>
                <a:cxnLst/>
                <a:rect l="l" t="t" r="r" b="b"/>
                <a:pathLst>
                  <a:path w="347" h="868" extrusionOk="0">
                    <a:moveTo>
                      <a:pt x="173" y="1"/>
                    </a:moveTo>
                    <a:cubicBezTo>
                      <a:pt x="132" y="1"/>
                      <a:pt x="90" y="30"/>
                      <a:pt x="84" y="90"/>
                    </a:cubicBezTo>
                    <a:cubicBezTo>
                      <a:pt x="69" y="215"/>
                      <a:pt x="46" y="341"/>
                      <a:pt x="34" y="466"/>
                    </a:cubicBezTo>
                    <a:cubicBezTo>
                      <a:pt x="23" y="583"/>
                      <a:pt x="1" y="697"/>
                      <a:pt x="62" y="804"/>
                    </a:cubicBezTo>
                    <a:cubicBezTo>
                      <a:pt x="86" y="846"/>
                      <a:pt x="130" y="867"/>
                      <a:pt x="173" y="867"/>
                    </a:cubicBezTo>
                    <a:cubicBezTo>
                      <a:pt x="216" y="867"/>
                      <a:pt x="259" y="846"/>
                      <a:pt x="282" y="804"/>
                    </a:cubicBezTo>
                    <a:cubicBezTo>
                      <a:pt x="346" y="697"/>
                      <a:pt x="324" y="583"/>
                      <a:pt x="313" y="466"/>
                    </a:cubicBezTo>
                    <a:cubicBezTo>
                      <a:pt x="301" y="341"/>
                      <a:pt x="278" y="215"/>
                      <a:pt x="262" y="90"/>
                    </a:cubicBezTo>
                    <a:cubicBezTo>
                      <a:pt x="257" y="30"/>
                      <a:pt x="215" y="1"/>
                      <a:pt x="173" y="1"/>
                    </a:cubicBezTo>
                    <a:close/>
                  </a:path>
                </a:pathLst>
              </a:custGeom>
              <a:solidFill>
                <a:schemeClr val="dk2"/>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2635" name="Google Shape;2635;p61"/>
              <p:cNvSpPr/>
              <p:nvPr/>
            </p:nvSpPr>
            <p:spPr>
              <a:xfrm rot="-9510447">
                <a:off x="6693256" y="1254825"/>
                <a:ext cx="6374" cy="14415"/>
              </a:xfrm>
              <a:custGeom>
                <a:avLst/>
                <a:gdLst/>
                <a:ahLst/>
                <a:cxnLst/>
                <a:rect l="l" t="t" r="r" b="b"/>
                <a:pathLst>
                  <a:path w="355" h="799" extrusionOk="0">
                    <a:moveTo>
                      <a:pt x="93" y="1"/>
                    </a:moveTo>
                    <a:cubicBezTo>
                      <a:pt x="52" y="1"/>
                      <a:pt x="12" y="28"/>
                      <a:pt x="12" y="85"/>
                    </a:cubicBezTo>
                    <a:cubicBezTo>
                      <a:pt x="8" y="203"/>
                      <a:pt x="1" y="317"/>
                      <a:pt x="4" y="435"/>
                    </a:cubicBezTo>
                    <a:cubicBezTo>
                      <a:pt x="12" y="538"/>
                      <a:pt x="12" y="652"/>
                      <a:pt x="58" y="747"/>
                    </a:cubicBezTo>
                    <a:cubicBezTo>
                      <a:pt x="77" y="781"/>
                      <a:pt x="114" y="798"/>
                      <a:pt x="151" y="798"/>
                    </a:cubicBezTo>
                    <a:cubicBezTo>
                      <a:pt x="188" y="798"/>
                      <a:pt x="225" y="781"/>
                      <a:pt x="244" y="747"/>
                    </a:cubicBezTo>
                    <a:cubicBezTo>
                      <a:pt x="355" y="545"/>
                      <a:pt x="263" y="259"/>
                      <a:pt x="183" y="62"/>
                    </a:cubicBezTo>
                    <a:cubicBezTo>
                      <a:pt x="167" y="22"/>
                      <a:pt x="129" y="1"/>
                      <a:pt x="93" y="1"/>
                    </a:cubicBezTo>
                    <a:close/>
                  </a:path>
                </a:pathLst>
              </a:custGeom>
              <a:solidFill>
                <a:schemeClr val="dk2"/>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2636" name="Google Shape;2636;p61"/>
              <p:cNvSpPr/>
              <p:nvPr/>
            </p:nvSpPr>
            <p:spPr>
              <a:xfrm rot="-9510447">
                <a:off x="6753322" y="1223452"/>
                <a:ext cx="5153" cy="15190"/>
              </a:xfrm>
              <a:custGeom>
                <a:avLst/>
                <a:gdLst/>
                <a:ahLst/>
                <a:cxnLst/>
                <a:rect l="l" t="t" r="r" b="b"/>
                <a:pathLst>
                  <a:path w="287" h="842" extrusionOk="0">
                    <a:moveTo>
                      <a:pt x="85" y="1"/>
                    </a:moveTo>
                    <a:cubicBezTo>
                      <a:pt x="47" y="1"/>
                      <a:pt x="10" y="27"/>
                      <a:pt x="8" y="76"/>
                    </a:cubicBezTo>
                    <a:cubicBezTo>
                      <a:pt x="4" y="312"/>
                      <a:pt x="1" y="563"/>
                      <a:pt x="73" y="791"/>
                    </a:cubicBezTo>
                    <a:cubicBezTo>
                      <a:pt x="82" y="825"/>
                      <a:pt x="110" y="841"/>
                      <a:pt x="139" y="841"/>
                    </a:cubicBezTo>
                    <a:cubicBezTo>
                      <a:pt x="168" y="841"/>
                      <a:pt x="198" y="824"/>
                      <a:pt x="210" y="791"/>
                    </a:cubicBezTo>
                    <a:cubicBezTo>
                      <a:pt x="286" y="548"/>
                      <a:pt x="248" y="290"/>
                      <a:pt x="164" y="58"/>
                    </a:cubicBezTo>
                    <a:cubicBezTo>
                      <a:pt x="150" y="19"/>
                      <a:pt x="117" y="1"/>
                      <a:pt x="85" y="1"/>
                    </a:cubicBezTo>
                    <a:close/>
                  </a:path>
                </a:pathLst>
              </a:custGeom>
              <a:solidFill>
                <a:schemeClr val="dk2"/>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2637" name="Google Shape;2637;p61"/>
              <p:cNvSpPr/>
              <p:nvPr/>
            </p:nvSpPr>
            <p:spPr>
              <a:xfrm rot="-9510447">
                <a:off x="6738883" y="1207530"/>
                <a:ext cx="7595" cy="16886"/>
              </a:xfrm>
              <a:custGeom>
                <a:avLst/>
                <a:gdLst/>
                <a:ahLst/>
                <a:cxnLst/>
                <a:rect l="l" t="t" r="r" b="b"/>
                <a:pathLst>
                  <a:path w="423" h="936" extrusionOk="0">
                    <a:moveTo>
                      <a:pt x="212" y="1"/>
                    </a:moveTo>
                    <a:cubicBezTo>
                      <a:pt x="171" y="1"/>
                      <a:pt x="130" y="23"/>
                      <a:pt x="122" y="67"/>
                    </a:cubicBezTo>
                    <a:cubicBezTo>
                      <a:pt x="84" y="318"/>
                      <a:pt x="1" y="645"/>
                      <a:pt x="119" y="884"/>
                    </a:cubicBezTo>
                    <a:cubicBezTo>
                      <a:pt x="137" y="918"/>
                      <a:pt x="175" y="935"/>
                      <a:pt x="213" y="935"/>
                    </a:cubicBezTo>
                    <a:cubicBezTo>
                      <a:pt x="250" y="935"/>
                      <a:pt x="287" y="918"/>
                      <a:pt x="305" y="884"/>
                    </a:cubicBezTo>
                    <a:cubicBezTo>
                      <a:pt x="422" y="645"/>
                      <a:pt x="339" y="318"/>
                      <a:pt x="301" y="67"/>
                    </a:cubicBezTo>
                    <a:cubicBezTo>
                      <a:pt x="293" y="23"/>
                      <a:pt x="253" y="1"/>
                      <a:pt x="212" y="1"/>
                    </a:cubicBezTo>
                    <a:close/>
                  </a:path>
                </a:pathLst>
              </a:custGeom>
              <a:solidFill>
                <a:schemeClr val="dk2"/>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2638" name="Google Shape;2638;p61"/>
              <p:cNvSpPr/>
              <p:nvPr/>
            </p:nvSpPr>
            <p:spPr>
              <a:xfrm rot="-9510447">
                <a:off x="6712067" y="1222238"/>
                <a:ext cx="6518" cy="15894"/>
              </a:xfrm>
              <a:custGeom>
                <a:avLst/>
                <a:gdLst/>
                <a:ahLst/>
                <a:cxnLst/>
                <a:rect l="l" t="t" r="r" b="b"/>
                <a:pathLst>
                  <a:path w="363" h="881" extrusionOk="0">
                    <a:moveTo>
                      <a:pt x="182" y="1"/>
                    </a:moveTo>
                    <a:cubicBezTo>
                      <a:pt x="143" y="1"/>
                      <a:pt x="104" y="24"/>
                      <a:pt x="88" y="69"/>
                    </a:cubicBezTo>
                    <a:cubicBezTo>
                      <a:pt x="51" y="187"/>
                      <a:pt x="51" y="324"/>
                      <a:pt x="43" y="446"/>
                    </a:cubicBezTo>
                    <a:cubicBezTo>
                      <a:pt x="32" y="571"/>
                      <a:pt x="1" y="697"/>
                      <a:pt x="66" y="815"/>
                    </a:cubicBezTo>
                    <a:cubicBezTo>
                      <a:pt x="90" y="859"/>
                      <a:pt x="136" y="880"/>
                      <a:pt x="181" y="880"/>
                    </a:cubicBezTo>
                    <a:cubicBezTo>
                      <a:pt x="227" y="880"/>
                      <a:pt x="273" y="859"/>
                      <a:pt x="297" y="815"/>
                    </a:cubicBezTo>
                    <a:cubicBezTo>
                      <a:pt x="362" y="697"/>
                      <a:pt x="332" y="571"/>
                      <a:pt x="320" y="446"/>
                    </a:cubicBezTo>
                    <a:cubicBezTo>
                      <a:pt x="313" y="324"/>
                      <a:pt x="313" y="187"/>
                      <a:pt x="274" y="69"/>
                    </a:cubicBezTo>
                    <a:cubicBezTo>
                      <a:pt x="259" y="24"/>
                      <a:pt x="221" y="1"/>
                      <a:pt x="182" y="1"/>
                    </a:cubicBezTo>
                    <a:close/>
                  </a:path>
                </a:pathLst>
              </a:custGeom>
              <a:solidFill>
                <a:schemeClr val="dk2"/>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2639" name="Google Shape;2639;p61"/>
              <p:cNvSpPr/>
              <p:nvPr/>
            </p:nvSpPr>
            <p:spPr>
              <a:xfrm rot="-9510447">
                <a:off x="6730634" y="1168520"/>
                <a:ext cx="8205" cy="18618"/>
              </a:xfrm>
              <a:custGeom>
                <a:avLst/>
                <a:gdLst/>
                <a:ahLst/>
                <a:cxnLst/>
                <a:rect l="l" t="t" r="r" b="b"/>
                <a:pathLst>
                  <a:path w="457" h="1032" extrusionOk="0">
                    <a:moveTo>
                      <a:pt x="213" y="0"/>
                    </a:moveTo>
                    <a:cubicBezTo>
                      <a:pt x="154" y="0"/>
                      <a:pt x="92" y="41"/>
                      <a:pt x="92" y="111"/>
                    </a:cubicBezTo>
                    <a:cubicBezTo>
                      <a:pt x="96" y="270"/>
                      <a:pt x="76" y="419"/>
                      <a:pt x="50" y="575"/>
                    </a:cubicBezTo>
                    <a:cubicBezTo>
                      <a:pt x="27" y="707"/>
                      <a:pt x="1" y="833"/>
                      <a:pt x="43" y="963"/>
                    </a:cubicBezTo>
                    <a:cubicBezTo>
                      <a:pt x="54" y="1009"/>
                      <a:pt x="89" y="1031"/>
                      <a:pt x="128" y="1031"/>
                    </a:cubicBezTo>
                    <a:cubicBezTo>
                      <a:pt x="153" y="1031"/>
                      <a:pt x="180" y="1022"/>
                      <a:pt x="202" y="1004"/>
                    </a:cubicBezTo>
                    <a:cubicBezTo>
                      <a:pt x="457" y="799"/>
                      <a:pt x="381" y="362"/>
                      <a:pt x="316" y="81"/>
                    </a:cubicBezTo>
                    <a:cubicBezTo>
                      <a:pt x="305" y="25"/>
                      <a:pt x="260" y="0"/>
                      <a:pt x="213" y="0"/>
                    </a:cubicBezTo>
                    <a:close/>
                  </a:path>
                </a:pathLst>
              </a:custGeom>
              <a:solidFill>
                <a:schemeClr val="dk2"/>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2640" name="Google Shape;2640;p61"/>
              <p:cNvSpPr/>
              <p:nvPr/>
            </p:nvSpPr>
            <p:spPr>
              <a:xfrm rot="-9510447">
                <a:off x="6752128" y="1170303"/>
                <a:ext cx="7451" cy="17139"/>
              </a:xfrm>
              <a:custGeom>
                <a:avLst/>
                <a:gdLst/>
                <a:ahLst/>
                <a:cxnLst/>
                <a:rect l="l" t="t" r="r" b="b"/>
                <a:pathLst>
                  <a:path w="415" h="950" extrusionOk="0">
                    <a:moveTo>
                      <a:pt x="234" y="1"/>
                    </a:moveTo>
                    <a:cubicBezTo>
                      <a:pt x="189" y="1"/>
                      <a:pt x="140" y="34"/>
                      <a:pt x="138" y="86"/>
                    </a:cubicBezTo>
                    <a:cubicBezTo>
                      <a:pt x="126" y="228"/>
                      <a:pt x="103" y="364"/>
                      <a:pt x="73" y="501"/>
                    </a:cubicBezTo>
                    <a:cubicBezTo>
                      <a:pt x="46" y="623"/>
                      <a:pt x="1" y="737"/>
                      <a:pt x="23" y="858"/>
                    </a:cubicBezTo>
                    <a:cubicBezTo>
                      <a:pt x="36" y="916"/>
                      <a:pt x="92" y="950"/>
                      <a:pt x="148" y="950"/>
                    </a:cubicBezTo>
                    <a:cubicBezTo>
                      <a:pt x="179" y="950"/>
                      <a:pt x="210" y="939"/>
                      <a:pt x="232" y="916"/>
                    </a:cubicBezTo>
                    <a:cubicBezTo>
                      <a:pt x="415" y="707"/>
                      <a:pt x="350" y="314"/>
                      <a:pt x="305" y="63"/>
                    </a:cubicBezTo>
                    <a:cubicBezTo>
                      <a:pt x="298" y="20"/>
                      <a:pt x="267" y="1"/>
                      <a:pt x="234" y="1"/>
                    </a:cubicBezTo>
                    <a:close/>
                  </a:path>
                </a:pathLst>
              </a:custGeom>
              <a:solidFill>
                <a:schemeClr val="dk2"/>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2641" name="Google Shape;2641;p61"/>
              <p:cNvSpPr/>
              <p:nvPr/>
            </p:nvSpPr>
            <p:spPr>
              <a:xfrm rot="-9510447">
                <a:off x="6763219" y="1182067"/>
                <a:ext cx="5692" cy="16273"/>
              </a:xfrm>
              <a:custGeom>
                <a:avLst/>
                <a:gdLst/>
                <a:ahLst/>
                <a:cxnLst/>
                <a:rect l="l" t="t" r="r" b="b"/>
                <a:pathLst>
                  <a:path w="317" h="902" extrusionOk="0">
                    <a:moveTo>
                      <a:pt x="117" y="0"/>
                    </a:moveTo>
                    <a:cubicBezTo>
                      <a:pt x="68" y="0"/>
                      <a:pt x="14" y="35"/>
                      <a:pt x="12" y="93"/>
                    </a:cubicBezTo>
                    <a:cubicBezTo>
                      <a:pt x="12" y="227"/>
                      <a:pt x="8" y="360"/>
                      <a:pt x="12" y="493"/>
                    </a:cubicBezTo>
                    <a:cubicBezTo>
                      <a:pt x="15" y="614"/>
                      <a:pt x="1" y="736"/>
                      <a:pt x="61" y="846"/>
                    </a:cubicBezTo>
                    <a:cubicBezTo>
                      <a:pt x="82" y="884"/>
                      <a:pt x="117" y="901"/>
                      <a:pt x="153" y="901"/>
                    </a:cubicBezTo>
                    <a:cubicBezTo>
                      <a:pt x="203" y="901"/>
                      <a:pt x="254" y="869"/>
                      <a:pt x="275" y="816"/>
                    </a:cubicBezTo>
                    <a:cubicBezTo>
                      <a:pt x="317" y="698"/>
                      <a:pt x="275" y="561"/>
                      <a:pt x="259" y="439"/>
                    </a:cubicBezTo>
                    <a:cubicBezTo>
                      <a:pt x="240" y="314"/>
                      <a:pt x="217" y="193"/>
                      <a:pt x="198" y="67"/>
                    </a:cubicBezTo>
                    <a:cubicBezTo>
                      <a:pt x="190" y="21"/>
                      <a:pt x="155" y="0"/>
                      <a:pt x="117" y="0"/>
                    </a:cubicBezTo>
                    <a:close/>
                  </a:path>
                </a:pathLst>
              </a:custGeom>
              <a:solidFill>
                <a:schemeClr val="dk2"/>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2642" name="Google Shape;2642;p61"/>
              <p:cNvSpPr/>
              <p:nvPr/>
            </p:nvSpPr>
            <p:spPr>
              <a:xfrm rot="-9510447">
                <a:off x="6779472" y="1143766"/>
                <a:ext cx="6159" cy="13585"/>
              </a:xfrm>
              <a:custGeom>
                <a:avLst/>
                <a:gdLst/>
                <a:ahLst/>
                <a:cxnLst/>
                <a:rect l="l" t="t" r="r" b="b"/>
                <a:pathLst>
                  <a:path w="343" h="753" extrusionOk="0">
                    <a:moveTo>
                      <a:pt x="172" y="1"/>
                    </a:moveTo>
                    <a:cubicBezTo>
                      <a:pt x="124" y="1"/>
                      <a:pt x="77" y="27"/>
                      <a:pt x="65" y="80"/>
                    </a:cubicBezTo>
                    <a:cubicBezTo>
                      <a:pt x="43" y="183"/>
                      <a:pt x="39" y="286"/>
                      <a:pt x="35" y="392"/>
                    </a:cubicBezTo>
                    <a:cubicBezTo>
                      <a:pt x="27" y="491"/>
                      <a:pt x="1" y="609"/>
                      <a:pt x="65" y="692"/>
                    </a:cubicBezTo>
                    <a:cubicBezTo>
                      <a:pt x="94" y="733"/>
                      <a:pt x="132" y="753"/>
                      <a:pt x="170" y="753"/>
                    </a:cubicBezTo>
                    <a:cubicBezTo>
                      <a:pt x="209" y="753"/>
                      <a:pt x="248" y="733"/>
                      <a:pt x="278" y="692"/>
                    </a:cubicBezTo>
                    <a:cubicBezTo>
                      <a:pt x="343" y="609"/>
                      <a:pt x="313" y="491"/>
                      <a:pt x="309" y="392"/>
                    </a:cubicBezTo>
                    <a:cubicBezTo>
                      <a:pt x="301" y="286"/>
                      <a:pt x="301" y="183"/>
                      <a:pt x="278" y="80"/>
                    </a:cubicBezTo>
                    <a:cubicBezTo>
                      <a:pt x="267" y="27"/>
                      <a:pt x="219" y="1"/>
                      <a:pt x="172" y="1"/>
                    </a:cubicBezTo>
                    <a:close/>
                  </a:path>
                </a:pathLst>
              </a:custGeom>
              <a:solidFill>
                <a:schemeClr val="dk2"/>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2643" name="Google Shape;2643;p61"/>
              <p:cNvSpPr/>
              <p:nvPr/>
            </p:nvSpPr>
            <p:spPr>
              <a:xfrm rot="-9510447">
                <a:off x="6764301" y="1132095"/>
                <a:ext cx="6643" cy="20458"/>
              </a:xfrm>
              <a:custGeom>
                <a:avLst/>
                <a:gdLst/>
                <a:ahLst/>
                <a:cxnLst/>
                <a:rect l="l" t="t" r="r" b="b"/>
                <a:pathLst>
                  <a:path w="370" h="1134" extrusionOk="0">
                    <a:moveTo>
                      <a:pt x="250" y="0"/>
                    </a:moveTo>
                    <a:cubicBezTo>
                      <a:pt x="213" y="0"/>
                      <a:pt x="177" y="22"/>
                      <a:pt x="164" y="70"/>
                    </a:cubicBezTo>
                    <a:cubicBezTo>
                      <a:pt x="118" y="233"/>
                      <a:pt x="84" y="396"/>
                      <a:pt x="61" y="563"/>
                    </a:cubicBezTo>
                    <a:cubicBezTo>
                      <a:pt x="43" y="723"/>
                      <a:pt x="1" y="887"/>
                      <a:pt x="46" y="1039"/>
                    </a:cubicBezTo>
                    <a:cubicBezTo>
                      <a:pt x="61" y="1098"/>
                      <a:pt x="119" y="1133"/>
                      <a:pt x="176" y="1133"/>
                    </a:cubicBezTo>
                    <a:cubicBezTo>
                      <a:pt x="218" y="1133"/>
                      <a:pt x="259" y="1114"/>
                      <a:pt x="282" y="1070"/>
                    </a:cubicBezTo>
                    <a:cubicBezTo>
                      <a:pt x="354" y="928"/>
                      <a:pt x="347" y="777"/>
                      <a:pt x="357" y="621"/>
                    </a:cubicBezTo>
                    <a:cubicBezTo>
                      <a:pt x="369" y="442"/>
                      <a:pt x="369" y="271"/>
                      <a:pt x="350" y="96"/>
                    </a:cubicBezTo>
                    <a:cubicBezTo>
                      <a:pt x="346" y="36"/>
                      <a:pt x="297" y="0"/>
                      <a:pt x="250" y="0"/>
                    </a:cubicBezTo>
                    <a:close/>
                  </a:path>
                </a:pathLst>
              </a:custGeom>
              <a:solidFill>
                <a:schemeClr val="dk2"/>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2644" name="Google Shape;2644;p61"/>
              <p:cNvSpPr/>
              <p:nvPr/>
            </p:nvSpPr>
            <p:spPr>
              <a:xfrm rot="-9510447">
                <a:off x="6747971" y="1136915"/>
                <a:ext cx="6500" cy="16652"/>
              </a:xfrm>
              <a:custGeom>
                <a:avLst/>
                <a:gdLst/>
                <a:ahLst/>
                <a:cxnLst/>
                <a:rect l="l" t="t" r="r" b="b"/>
                <a:pathLst>
                  <a:path w="362" h="923" extrusionOk="0">
                    <a:moveTo>
                      <a:pt x="269" y="1"/>
                    </a:moveTo>
                    <a:cubicBezTo>
                      <a:pt x="238" y="1"/>
                      <a:pt x="206" y="19"/>
                      <a:pt x="190" y="60"/>
                    </a:cubicBezTo>
                    <a:cubicBezTo>
                      <a:pt x="95" y="315"/>
                      <a:pt x="8" y="588"/>
                      <a:pt x="0" y="862"/>
                    </a:cubicBezTo>
                    <a:cubicBezTo>
                      <a:pt x="0" y="899"/>
                      <a:pt x="31" y="922"/>
                      <a:pt x="63" y="922"/>
                    </a:cubicBezTo>
                    <a:cubicBezTo>
                      <a:pt x="82" y="922"/>
                      <a:pt x="102" y="913"/>
                      <a:pt x="115" y="892"/>
                    </a:cubicBezTo>
                    <a:cubicBezTo>
                      <a:pt x="243" y="653"/>
                      <a:pt x="304" y="371"/>
                      <a:pt x="350" y="102"/>
                    </a:cubicBezTo>
                    <a:cubicBezTo>
                      <a:pt x="361" y="40"/>
                      <a:pt x="316" y="1"/>
                      <a:pt x="269" y="1"/>
                    </a:cubicBezTo>
                    <a:close/>
                  </a:path>
                </a:pathLst>
              </a:custGeom>
              <a:solidFill>
                <a:schemeClr val="dk2"/>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2645" name="Google Shape;2645;p61"/>
              <p:cNvSpPr/>
              <p:nvPr/>
            </p:nvSpPr>
            <p:spPr>
              <a:xfrm rot="-9510447">
                <a:off x="6769590" y="1093914"/>
                <a:ext cx="8080" cy="19322"/>
              </a:xfrm>
              <a:custGeom>
                <a:avLst/>
                <a:gdLst/>
                <a:ahLst/>
                <a:cxnLst/>
                <a:rect l="l" t="t" r="r" b="b"/>
                <a:pathLst>
                  <a:path w="450" h="1071" extrusionOk="0">
                    <a:moveTo>
                      <a:pt x="244" y="1"/>
                    </a:moveTo>
                    <a:cubicBezTo>
                      <a:pt x="186" y="1"/>
                      <a:pt x="124" y="41"/>
                      <a:pt x="126" y="111"/>
                    </a:cubicBezTo>
                    <a:cubicBezTo>
                      <a:pt x="126" y="267"/>
                      <a:pt x="111" y="419"/>
                      <a:pt x="76" y="575"/>
                    </a:cubicBezTo>
                    <a:cubicBezTo>
                      <a:pt x="50" y="712"/>
                      <a:pt x="1" y="830"/>
                      <a:pt x="20" y="971"/>
                    </a:cubicBezTo>
                    <a:cubicBezTo>
                      <a:pt x="29" y="1035"/>
                      <a:pt x="92" y="1071"/>
                      <a:pt x="153" y="1071"/>
                    </a:cubicBezTo>
                    <a:cubicBezTo>
                      <a:pt x="190" y="1071"/>
                      <a:pt x="225" y="1058"/>
                      <a:pt x="248" y="1031"/>
                    </a:cubicBezTo>
                    <a:cubicBezTo>
                      <a:pt x="450" y="803"/>
                      <a:pt x="389" y="359"/>
                      <a:pt x="343" y="81"/>
                    </a:cubicBezTo>
                    <a:cubicBezTo>
                      <a:pt x="334" y="26"/>
                      <a:pt x="291" y="1"/>
                      <a:pt x="244" y="1"/>
                    </a:cubicBezTo>
                    <a:close/>
                  </a:path>
                </a:pathLst>
              </a:custGeom>
              <a:solidFill>
                <a:schemeClr val="dk2"/>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2646" name="Google Shape;2646;p61"/>
              <p:cNvSpPr/>
              <p:nvPr/>
            </p:nvSpPr>
            <p:spPr>
              <a:xfrm rot="-9510447">
                <a:off x="6781351" y="1101972"/>
                <a:ext cx="7595" cy="17590"/>
              </a:xfrm>
              <a:custGeom>
                <a:avLst/>
                <a:gdLst/>
                <a:ahLst/>
                <a:cxnLst/>
                <a:rect l="l" t="t" r="r" b="b"/>
                <a:pathLst>
                  <a:path w="423" h="975" extrusionOk="0">
                    <a:moveTo>
                      <a:pt x="240" y="1"/>
                    </a:moveTo>
                    <a:cubicBezTo>
                      <a:pt x="180" y="1"/>
                      <a:pt x="115" y="42"/>
                      <a:pt x="115" y="113"/>
                    </a:cubicBezTo>
                    <a:cubicBezTo>
                      <a:pt x="118" y="253"/>
                      <a:pt x="108" y="390"/>
                      <a:pt x="77" y="527"/>
                    </a:cubicBezTo>
                    <a:cubicBezTo>
                      <a:pt x="50" y="649"/>
                      <a:pt x="1" y="755"/>
                      <a:pt x="20" y="885"/>
                    </a:cubicBezTo>
                    <a:cubicBezTo>
                      <a:pt x="29" y="943"/>
                      <a:pt x="85" y="974"/>
                      <a:pt x="140" y="974"/>
                    </a:cubicBezTo>
                    <a:cubicBezTo>
                      <a:pt x="175" y="974"/>
                      <a:pt x="209" y="962"/>
                      <a:pt x="233" y="938"/>
                    </a:cubicBezTo>
                    <a:cubicBezTo>
                      <a:pt x="422" y="744"/>
                      <a:pt x="373" y="330"/>
                      <a:pt x="339" y="83"/>
                    </a:cubicBezTo>
                    <a:cubicBezTo>
                      <a:pt x="331" y="26"/>
                      <a:pt x="287" y="1"/>
                      <a:pt x="240" y="1"/>
                    </a:cubicBezTo>
                    <a:close/>
                  </a:path>
                </a:pathLst>
              </a:custGeom>
              <a:solidFill>
                <a:schemeClr val="dk2"/>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2647" name="Google Shape;2647;p61"/>
              <p:cNvSpPr/>
              <p:nvPr/>
            </p:nvSpPr>
            <p:spPr>
              <a:xfrm rot="-9510447">
                <a:off x="6804023" y="1063643"/>
                <a:ext cx="7864" cy="17590"/>
              </a:xfrm>
              <a:custGeom>
                <a:avLst/>
                <a:gdLst/>
                <a:ahLst/>
                <a:cxnLst/>
                <a:rect l="l" t="t" r="r" b="b"/>
                <a:pathLst>
                  <a:path w="438" h="975" extrusionOk="0">
                    <a:moveTo>
                      <a:pt x="259" y="0"/>
                    </a:moveTo>
                    <a:cubicBezTo>
                      <a:pt x="205" y="0"/>
                      <a:pt x="146" y="38"/>
                      <a:pt x="144" y="103"/>
                    </a:cubicBezTo>
                    <a:cubicBezTo>
                      <a:pt x="144" y="251"/>
                      <a:pt x="122" y="395"/>
                      <a:pt x="84" y="540"/>
                    </a:cubicBezTo>
                    <a:cubicBezTo>
                      <a:pt x="49" y="668"/>
                      <a:pt x="0" y="772"/>
                      <a:pt x="30" y="908"/>
                    </a:cubicBezTo>
                    <a:cubicBezTo>
                      <a:pt x="39" y="949"/>
                      <a:pt x="80" y="974"/>
                      <a:pt x="120" y="974"/>
                    </a:cubicBezTo>
                    <a:cubicBezTo>
                      <a:pt x="137" y="974"/>
                      <a:pt x="153" y="970"/>
                      <a:pt x="167" y="961"/>
                    </a:cubicBezTo>
                    <a:cubicBezTo>
                      <a:pt x="437" y="798"/>
                      <a:pt x="395" y="342"/>
                      <a:pt x="350" y="72"/>
                    </a:cubicBezTo>
                    <a:cubicBezTo>
                      <a:pt x="340" y="22"/>
                      <a:pt x="301" y="0"/>
                      <a:pt x="259" y="0"/>
                    </a:cubicBezTo>
                    <a:close/>
                  </a:path>
                </a:pathLst>
              </a:custGeom>
              <a:solidFill>
                <a:schemeClr val="dk2"/>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2648" name="Google Shape;2648;p61"/>
              <p:cNvSpPr/>
              <p:nvPr/>
            </p:nvSpPr>
            <p:spPr>
              <a:xfrm rot="-9510447">
                <a:off x="6789151" y="1074419"/>
                <a:ext cx="5548" cy="13098"/>
              </a:xfrm>
              <a:custGeom>
                <a:avLst/>
                <a:gdLst/>
                <a:ahLst/>
                <a:cxnLst/>
                <a:rect l="l" t="t" r="r" b="b"/>
                <a:pathLst>
                  <a:path w="309" h="726" extrusionOk="0">
                    <a:moveTo>
                      <a:pt x="180" y="0"/>
                    </a:moveTo>
                    <a:cubicBezTo>
                      <a:pt x="132" y="0"/>
                      <a:pt x="82" y="34"/>
                      <a:pt x="84" y="93"/>
                    </a:cubicBezTo>
                    <a:cubicBezTo>
                      <a:pt x="84" y="188"/>
                      <a:pt x="73" y="283"/>
                      <a:pt x="57" y="379"/>
                    </a:cubicBezTo>
                    <a:cubicBezTo>
                      <a:pt x="42" y="470"/>
                      <a:pt x="1" y="553"/>
                      <a:pt x="31" y="644"/>
                    </a:cubicBezTo>
                    <a:cubicBezTo>
                      <a:pt x="48" y="695"/>
                      <a:pt x="94" y="726"/>
                      <a:pt x="141" y="726"/>
                    </a:cubicBezTo>
                    <a:cubicBezTo>
                      <a:pt x="169" y="726"/>
                      <a:pt x="197" y="716"/>
                      <a:pt x="221" y="694"/>
                    </a:cubicBezTo>
                    <a:cubicBezTo>
                      <a:pt x="301" y="618"/>
                      <a:pt x="301" y="496"/>
                      <a:pt x="305" y="390"/>
                    </a:cubicBezTo>
                    <a:cubicBezTo>
                      <a:pt x="308" y="283"/>
                      <a:pt x="289" y="173"/>
                      <a:pt x="266" y="67"/>
                    </a:cubicBezTo>
                    <a:cubicBezTo>
                      <a:pt x="256" y="21"/>
                      <a:pt x="219" y="0"/>
                      <a:pt x="180" y="0"/>
                    </a:cubicBezTo>
                    <a:close/>
                  </a:path>
                </a:pathLst>
              </a:custGeom>
              <a:solidFill>
                <a:schemeClr val="dk2"/>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2649" name="Google Shape;2649;p61"/>
              <p:cNvSpPr/>
              <p:nvPr/>
            </p:nvSpPr>
            <p:spPr>
              <a:xfrm rot="-9510447">
                <a:off x="6477361" y="854804"/>
                <a:ext cx="327068" cy="356850"/>
              </a:xfrm>
              <a:custGeom>
                <a:avLst/>
                <a:gdLst/>
                <a:ahLst/>
                <a:cxnLst/>
                <a:rect l="l" t="t" r="r" b="b"/>
                <a:pathLst>
                  <a:path w="18216" h="19780" extrusionOk="0">
                    <a:moveTo>
                      <a:pt x="16219" y="0"/>
                    </a:moveTo>
                    <a:cubicBezTo>
                      <a:pt x="12976" y="0"/>
                      <a:pt x="0" y="18213"/>
                      <a:pt x="0" y="18213"/>
                    </a:cubicBezTo>
                    <a:lnTo>
                      <a:pt x="0" y="19780"/>
                    </a:lnTo>
                    <a:cubicBezTo>
                      <a:pt x="0" y="19780"/>
                      <a:pt x="18215" y="4519"/>
                      <a:pt x="16851" y="496"/>
                    </a:cubicBezTo>
                    <a:cubicBezTo>
                      <a:pt x="16735" y="156"/>
                      <a:pt x="16519" y="0"/>
                      <a:pt x="16219" y="0"/>
                    </a:cubicBezTo>
                    <a:close/>
                  </a:path>
                </a:pathLst>
              </a:custGeom>
              <a:solidFill>
                <a:schemeClr val="lt1"/>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2650" name="Google Shape;2650;p61"/>
              <p:cNvSpPr/>
              <p:nvPr/>
            </p:nvSpPr>
            <p:spPr>
              <a:xfrm rot="-9510447">
                <a:off x="6724845" y="1012303"/>
                <a:ext cx="9301" cy="13206"/>
              </a:xfrm>
              <a:custGeom>
                <a:avLst/>
                <a:gdLst/>
                <a:ahLst/>
                <a:cxnLst/>
                <a:rect l="l" t="t" r="r" b="b"/>
                <a:pathLst>
                  <a:path w="518" h="732" extrusionOk="0">
                    <a:moveTo>
                      <a:pt x="409" y="1"/>
                    </a:moveTo>
                    <a:cubicBezTo>
                      <a:pt x="372" y="1"/>
                      <a:pt x="333" y="17"/>
                      <a:pt x="312" y="46"/>
                    </a:cubicBezTo>
                    <a:cubicBezTo>
                      <a:pt x="248" y="129"/>
                      <a:pt x="195" y="213"/>
                      <a:pt x="145" y="307"/>
                    </a:cubicBezTo>
                    <a:cubicBezTo>
                      <a:pt x="95" y="399"/>
                      <a:pt x="0" y="486"/>
                      <a:pt x="4" y="593"/>
                    </a:cubicBezTo>
                    <a:cubicBezTo>
                      <a:pt x="4" y="677"/>
                      <a:pt x="62" y="731"/>
                      <a:pt x="141" y="731"/>
                    </a:cubicBezTo>
                    <a:cubicBezTo>
                      <a:pt x="149" y="731"/>
                      <a:pt x="156" y="731"/>
                      <a:pt x="164" y="730"/>
                    </a:cubicBezTo>
                    <a:cubicBezTo>
                      <a:pt x="290" y="711"/>
                      <a:pt x="377" y="558"/>
                      <a:pt x="430" y="456"/>
                    </a:cubicBezTo>
                    <a:cubicBezTo>
                      <a:pt x="498" y="334"/>
                      <a:pt x="518" y="216"/>
                      <a:pt x="506" y="79"/>
                    </a:cubicBezTo>
                    <a:cubicBezTo>
                      <a:pt x="500" y="25"/>
                      <a:pt x="455" y="1"/>
                      <a:pt x="409" y="1"/>
                    </a:cubicBezTo>
                    <a:close/>
                  </a:path>
                </a:pathLst>
              </a:custGeom>
              <a:solidFill>
                <a:schemeClr val="dk2"/>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2651" name="Google Shape;2651;p61"/>
              <p:cNvSpPr/>
              <p:nvPr/>
            </p:nvSpPr>
            <p:spPr>
              <a:xfrm rot="-9510447">
                <a:off x="6718055" y="995200"/>
                <a:ext cx="13412" cy="16345"/>
              </a:xfrm>
              <a:custGeom>
                <a:avLst/>
                <a:gdLst/>
                <a:ahLst/>
                <a:cxnLst/>
                <a:rect l="l" t="t" r="r" b="b"/>
                <a:pathLst>
                  <a:path w="747" h="906" extrusionOk="0">
                    <a:moveTo>
                      <a:pt x="637" y="1"/>
                    </a:moveTo>
                    <a:cubicBezTo>
                      <a:pt x="615" y="1"/>
                      <a:pt x="591" y="10"/>
                      <a:pt x="573" y="32"/>
                    </a:cubicBezTo>
                    <a:cubicBezTo>
                      <a:pt x="386" y="260"/>
                      <a:pt x="132" y="481"/>
                      <a:pt x="29" y="762"/>
                    </a:cubicBezTo>
                    <a:cubicBezTo>
                      <a:pt x="0" y="843"/>
                      <a:pt x="67" y="905"/>
                      <a:pt x="138" y="905"/>
                    </a:cubicBezTo>
                    <a:cubicBezTo>
                      <a:pt x="163" y="905"/>
                      <a:pt x="189" y="897"/>
                      <a:pt x="211" y="879"/>
                    </a:cubicBezTo>
                    <a:cubicBezTo>
                      <a:pt x="439" y="690"/>
                      <a:pt x="557" y="374"/>
                      <a:pt x="706" y="123"/>
                    </a:cubicBezTo>
                    <a:cubicBezTo>
                      <a:pt x="746" y="58"/>
                      <a:pt x="694" y="1"/>
                      <a:pt x="637" y="1"/>
                    </a:cubicBezTo>
                    <a:close/>
                  </a:path>
                </a:pathLst>
              </a:custGeom>
              <a:solidFill>
                <a:schemeClr val="dk2"/>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2652" name="Google Shape;2652;p61"/>
              <p:cNvSpPr/>
              <p:nvPr/>
            </p:nvSpPr>
            <p:spPr>
              <a:xfrm rot="-9510447">
                <a:off x="6682714" y="1005208"/>
                <a:ext cx="16357" cy="17355"/>
              </a:xfrm>
              <a:custGeom>
                <a:avLst/>
                <a:gdLst/>
                <a:ahLst/>
                <a:cxnLst/>
                <a:rect l="l" t="t" r="r" b="b"/>
                <a:pathLst>
                  <a:path w="911" h="962" extrusionOk="0">
                    <a:moveTo>
                      <a:pt x="761" y="1"/>
                    </a:moveTo>
                    <a:cubicBezTo>
                      <a:pt x="737" y="1"/>
                      <a:pt x="712" y="10"/>
                      <a:pt x="690" y="31"/>
                    </a:cubicBezTo>
                    <a:cubicBezTo>
                      <a:pt x="569" y="149"/>
                      <a:pt x="451" y="267"/>
                      <a:pt x="337" y="384"/>
                    </a:cubicBezTo>
                    <a:cubicBezTo>
                      <a:pt x="283" y="442"/>
                      <a:pt x="234" y="495"/>
                      <a:pt x="185" y="552"/>
                    </a:cubicBezTo>
                    <a:cubicBezTo>
                      <a:pt x="120" y="624"/>
                      <a:pt x="93" y="697"/>
                      <a:pt x="44" y="777"/>
                    </a:cubicBezTo>
                    <a:cubicBezTo>
                      <a:pt x="0" y="851"/>
                      <a:pt x="59" y="962"/>
                      <a:pt x="139" y="962"/>
                    </a:cubicBezTo>
                    <a:cubicBezTo>
                      <a:pt x="157" y="962"/>
                      <a:pt x="176" y="956"/>
                      <a:pt x="196" y="944"/>
                    </a:cubicBezTo>
                    <a:cubicBezTo>
                      <a:pt x="257" y="898"/>
                      <a:pt x="329" y="872"/>
                      <a:pt x="386" y="818"/>
                    </a:cubicBezTo>
                    <a:cubicBezTo>
                      <a:pt x="451" y="758"/>
                      <a:pt x="508" y="686"/>
                      <a:pt x="561" y="617"/>
                    </a:cubicBezTo>
                    <a:cubicBezTo>
                      <a:pt x="671" y="476"/>
                      <a:pt x="770" y="335"/>
                      <a:pt x="862" y="179"/>
                    </a:cubicBezTo>
                    <a:cubicBezTo>
                      <a:pt x="911" y="98"/>
                      <a:pt x="840" y="1"/>
                      <a:pt x="761" y="1"/>
                    </a:cubicBezTo>
                    <a:close/>
                  </a:path>
                </a:pathLst>
              </a:custGeom>
              <a:solidFill>
                <a:schemeClr val="dk2"/>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2653" name="Google Shape;2653;p61"/>
              <p:cNvSpPr/>
              <p:nvPr/>
            </p:nvSpPr>
            <p:spPr>
              <a:xfrm rot="-9510447">
                <a:off x="6694016" y="1022256"/>
                <a:ext cx="11545" cy="15082"/>
              </a:xfrm>
              <a:custGeom>
                <a:avLst/>
                <a:gdLst/>
                <a:ahLst/>
                <a:cxnLst/>
                <a:rect l="l" t="t" r="r" b="b"/>
                <a:pathLst>
                  <a:path w="643" h="836" extrusionOk="0">
                    <a:moveTo>
                      <a:pt x="535" y="0"/>
                    </a:moveTo>
                    <a:cubicBezTo>
                      <a:pt x="511" y="0"/>
                      <a:pt x="487" y="12"/>
                      <a:pt x="471" y="42"/>
                    </a:cubicBezTo>
                    <a:cubicBezTo>
                      <a:pt x="406" y="156"/>
                      <a:pt x="334" y="273"/>
                      <a:pt x="250" y="377"/>
                    </a:cubicBezTo>
                    <a:cubicBezTo>
                      <a:pt x="174" y="471"/>
                      <a:pt x="45" y="563"/>
                      <a:pt x="18" y="688"/>
                    </a:cubicBezTo>
                    <a:cubicBezTo>
                      <a:pt x="1" y="760"/>
                      <a:pt x="49" y="836"/>
                      <a:pt x="123" y="836"/>
                    </a:cubicBezTo>
                    <a:cubicBezTo>
                      <a:pt x="131" y="836"/>
                      <a:pt x="139" y="835"/>
                      <a:pt x="148" y="833"/>
                    </a:cubicBezTo>
                    <a:cubicBezTo>
                      <a:pt x="292" y="798"/>
                      <a:pt x="379" y="654"/>
                      <a:pt x="452" y="533"/>
                    </a:cubicBezTo>
                    <a:cubicBezTo>
                      <a:pt x="527" y="399"/>
                      <a:pt x="588" y="262"/>
                      <a:pt x="627" y="114"/>
                    </a:cubicBezTo>
                    <a:cubicBezTo>
                      <a:pt x="642" y="54"/>
                      <a:pt x="587" y="0"/>
                      <a:pt x="535" y="0"/>
                    </a:cubicBezTo>
                    <a:close/>
                  </a:path>
                </a:pathLst>
              </a:custGeom>
              <a:solidFill>
                <a:schemeClr val="dk2"/>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2654" name="Google Shape;2654;p61"/>
              <p:cNvSpPr/>
              <p:nvPr/>
            </p:nvSpPr>
            <p:spPr>
              <a:xfrm rot="-9510447">
                <a:off x="6675910" y="1047124"/>
                <a:ext cx="5602" cy="10193"/>
              </a:xfrm>
              <a:custGeom>
                <a:avLst/>
                <a:gdLst/>
                <a:ahLst/>
                <a:cxnLst/>
                <a:rect l="l" t="t" r="r" b="b"/>
                <a:pathLst>
                  <a:path w="312" h="565" extrusionOk="0">
                    <a:moveTo>
                      <a:pt x="217" y="0"/>
                    </a:moveTo>
                    <a:cubicBezTo>
                      <a:pt x="173" y="0"/>
                      <a:pt x="125" y="30"/>
                      <a:pt x="121" y="80"/>
                    </a:cubicBezTo>
                    <a:cubicBezTo>
                      <a:pt x="113" y="148"/>
                      <a:pt x="95" y="213"/>
                      <a:pt x="72" y="274"/>
                    </a:cubicBezTo>
                    <a:cubicBezTo>
                      <a:pt x="49" y="343"/>
                      <a:pt x="11" y="392"/>
                      <a:pt x="4" y="464"/>
                    </a:cubicBezTo>
                    <a:cubicBezTo>
                      <a:pt x="0" y="517"/>
                      <a:pt x="48" y="564"/>
                      <a:pt x="98" y="564"/>
                    </a:cubicBezTo>
                    <a:cubicBezTo>
                      <a:pt x="112" y="564"/>
                      <a:pt x="127" y="560"/>
                      <a:pt x="140" y="552"/>
                    </a:cubicBezTo>
                    <a:cubicBezTo>
                      <a:pt x="300" y="460"/>
                      <a:pt x="311" y="229"/>
                      <a:pt x="292" y="65"/>
                    </a:cubicBezTo>
                    <a:cubicBezTo>
                      <a:pt x="287" y="20"/>
                      <a:pt x="253" y="0"/>
                      <a:pt x="217" y="0"/>
                    </a:cubicBezTo>
                    <a:close/>
                  </a:path>
                </a:pathLst>
              </a:custGeom>
              <a:solidFill>
                <a:schemeClr val="dk2"/>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2655" name="Google Shape;2655;p61"/>
              <p:cNvSpPr/>
              <p:nvPr/>
            </p:nvSpPr>
            <p:spPr>
              <a:xfrm rot="-9510447">
                <a:off x="6665220" y="1028409"/>
                <a:ext cx="11994" cy="16417"/>
              </a:xfrm>
              <a:custGeom>
                <a:avLst/>
                <a:gdLst/>
                <a:ahLst/>
                <a:cxnLst/>
                <a:rect l="l" t="t" r="r" b="b"/>
                <a:pathLst>
                  <a:path w="668" h="910" extrusionOk="0">
                    <a:moveTo>
                      <a:pt x="508" y="1"/>
                    </a:moveTo>
                    <a:cubicBezTo>
                      <a:pt x="484" y="1"/>
                      <a:pt x="459" y="10"/>
                      <a:pt x="437" y="33"/>
                    </a:cubicBezTo>
                    <a:cubicBezTo>
                      <a:pt x="255" y="235"/>
                      <a:pt x="0" y="535"/>
                      <a:pt x="38" y="825"/>
                    </a:cubicBezTo>
                    <a:cubicBezTo>
                      <a:pt x="43" y="877"/>
                      <a:pt x="94" y="910"/>
                      <a:pt x="145" y="910"/>
                    </a:cubicBezTo>
                    <a:cubicBezTo>
                      <a:pt x="171" y="910"/>
                      <a:pt x="197" y="901"/>
                      <a:pt x="216" y="881"/>
                    </a:cubicBezTo>
                    <a:cubicBezTo>
                      <a:pt x="311" y="786"/>
                      <a:pt x="338" y="668"/>
                      <a:pt x="399" y="547"/>
                    </a:cubicBezTo>
                    <a:cubicBezTo>
                      <a:pt x="460" y="421"/>
                      <a:pt x="532" y="300"/>
                      <a:pt x="612" y="186"/>
                    </a:cubicBezTo>
                    <a:cubicBezTo>
                      <a:pt x="667" y="104"/>
                      <a:pt x="589" y="1"/>
                      <a:pt x="508" y="1"/>
                    </a:cubicBezTo>
                    <a:close/>
                  </a:path>
                </a:pathLst>
              </a:custGeom>
              <a:solidFill>
                <a:schemeClr val="dk2"/>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2656" name="Google Shape;2656;p61"/>
              <p:cNvSpPr/>
              <p:nvPr/>
            </p:nvSpPr>
            <p:spPr>
              <a:xfrm rot="-9510447">
                <a:off x="6643046" y="1023428"/>
                <a:ext cx="16213" cy="16724"/>
              </a:xfrm>
              <a:custGeom>
                <a:avLst/>
                <a:gdLst/>
                <a:ahLst/>
                <a:cxnLst/>
                <a:rect l="l" t="t" r="r" b="b"/>
                <a:pathLst>
                  <a:path w="903" h="927" extrusionOk="0">
                    <a:moveTo>
                      <a:pt x="766" y="1"/>
                    </a:moveTo>
                    <a:cubicBezTo>
                      <a:pt x="745" y="1"/>
                      <a:pt x="723" y="8"/>
                      <a:pt x="705" y="26"/>
                    </a:cubicBezTo>
                    <a:cubicBezTo>
                      <a:pt x="576" y="151"/>
                      <a:pt x="446" y="272"/>
                      <a:pt x="317" y="395"/>
                    </a:cubicBezTo>
                    <a:cubicBezTo>
                      <a:pt x="199" y="505"/>
                      <a:pt x="78" y="619"/>
                      <a:pt x="29" y="779"/>
                    </a:cubicBezTo>
                    <a:cubicBezTo>
                      <a:pt x="0" y="857"/>
                      <a:pt x="64" y="927"/>
                      <a:pt x="139" y="927"/>
                    </a:cubicBezTo>
                    <a:cubicBezTo>
                      <a:pt x="155" y="927"/>
                      <a:pt x="172" y="923"/>
                      <a:pt x="188" y="916"/>
                    </a:cubicBezTo>
                    <a:cubicBezTo>
                      <a:pt x="336" y="847"/>
                      <a:pt x="439" y="706"/>
                      <a:pt x="530" y="577"/>
                    </a:cubicBezTo>
                    <a:cubicBezTo>
                      <a:pt x="636" y="437"/>
                      <a:pt x="743" y="295"/>
                      <a:pt x="850" y="151"/>
                    </a:cubicBezTo>
                    <a:cubicBezTo>
                      <a:pt x="902" y="84"/>
                      <a:pt x="836" y="1"/>
                      <a:pt x="766" y="1"/>
                    </a:cubicBezTo>
                    <a:close/>
                  </a:path>
                </a:pathLst>
              </a:custGeom>
              <a:solidFill>
                <a:schemeClr val="dk2"/>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2657" name="Google Shape;2657;p61"/>
              <p:cNvSpPr/>
              <p:nvPr/>
            </p:nvSpPr>
            <p:spPr>
              <a:xfrm rot="-9510447">
                <a:off x="6554524" y="1093439"/>
                <a:ext cx="10091" cy="11907"/>
              </a:xfrm>
              <a:custGeom>
                <a:avLst/>
                <a:gdLst/>
                <a:ahLst/>
                <a:cxnLst/>
                <a:rect l="l" t="t" r="r" b="b"/>
                <a:pathLst>
                  <a:path w="562" h="660" extrusionOk="0">
                    <a:moveTo>
                      <a:pt x="449" y="1"/>
                    </a:moveTo>
                    <a:cubicBezTo>
                      <a:pt x="431" y="1"/>
                      <a:pt x="411" y="8"/>
                      <a:pt x="394" y="26"/>
                    </a:cubicBezTo>
                    <a:cubicBezTo>
                      <a:pt x="313" y="106"/>
                      <a:pt x="241" y="186"/>
                      <a:pt x="169" y="270"/>
                    </a:cubicBezTo>
                    <a:cubicBezTo>
                      <a:pt x="101" y="349"/>
                      <a:pt x="13" y="433"/>
                      <a:pt x="6" y="544"/>
                    </a:cubicBezTo>
                    <a:cubicBezTo>
                      <a:pt x="0" y="618"/>
                      <a:pt x="57" y="659"/>
                      <a:pt x="118" y="659"/>
                    </a:cubicBezTo>
                    <a:cubicBezTo>
                      <a:pt x="135" y="659"/>
                      <a:pt x="153" y="656"/>
                      <a:pt x="169" y="649"/>
                    </a:cubicBezTo>
                    <a:cubicBezTo>
                      <a:pt x="264" y="616"/>
                      <a:pt x="318" y="502"/>
                      <a:pt x="367" y="421"/>
                    </a:cubicBezTo>
                    <a:cubicBezTo>
                      <a:pt x="424" y="330"/>
                      <a:pt x="478" y="239"/>
                      <a:pt x="527" y="144"/>
                    </a:cubicBezTo>
                    <a:cubicBezTo>
                      <a:pt x="562" y="80"/>
                      <a:pt x="510" y="1"/>
                      <a:pt x="449" y="1"/>
                    </a:cubicBezTo>
                    <a:close/>
                  </a:path>
                </a:pathLst>
              </a:custGeom>
              <a:solidFill>
                <a:schemeClr val="dk2"/>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2658" name="Google Shape;2658;p61"/>
              <p:cNvSpPr/>
              <p:nvPr/>
            </p:nvSpPr>
            <p:spPr>
              <a:xfrm rot="-9510447">
                <a:off x="6565123" y="1068788"/>
                <a:ext cx="15352" cy="18618"/>
              </a:xfrm>
              <a:custGeom>
                <a:avLst/>
                <a:gdLst/>
                <a:ahLst/>
                <a:cxnLst/>
                <a:rect l="l" t="t" r="r" b="b"/>
                <a:pathLst>
                  <a:path w="855" h="1032" extrusionOk="0">
                    <a:moveTo>
                      <a:pt x="752" y="0"/>
                    </a:moveTo>
                    <a:cubicBezTo>
                      <a:pt x="734" y="0"/>
                      <a:pt x="716" y="7"/>
                      <a:pt x="701" y="24"/>
                    </a:cubicBezTo>
                    <a:cubicBezTo>
                      <a:pt x="580" y="165"/>
                      <a:pt x="458" y="305"/>
                      <a:pt x="336" y="449"/>
                    </a:cubicBezTo>
                    <a:cubicBezTo>
                      <a:pt x="219" y="583"/>
                      <a:pt x="66" y="723"/>
                      <a:pt x="17" y="898"/>
                    </a:cubicBezTo>
                    <a:cubicBezTo>
                      <a:pt x="0" y="959"/>
                      <a:pt x="43" y="1032"/>
                      <a:pt x="106" y="1032"/>
                    </a:cubicBezTo>
                    <a:cubicBezTo>
                      <a:pt x="114" y="1032"/>
                      <a:pt x="122" y="1030"/>
                      <a:pt x="131" y="1028"/>
                    </a:cubicBezTo>
                    <a:cubicBezTo>
                      <a:pt x="489" y="928"/>
                      <a:pt x="732" y="435"/>
                      <a:pt x="835" y="112"/>
                    </a:cubicBezTo>
                    <a:cubicBezTo>
                      <a:pt x="854" y="58"/>
                      <a:pt x="803" y="0"/>
                      <a:pt x="752" y="0"/>
                    </a:cubicBezTo>
                    <a:close/>
                  </a:path>
                </a:pathLst>
              </a:custGeom>
              <a:solidFill>
                <a:schemeClr val="dk2"/>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2659" name="Google Shape;2659;p61"/>
              <p:cNvSpPr/>
              <p:nvPr/>
            </p:nvSpPr>
            <p:spPr>
              <a:xfrm rot="-9510447">
                <a:off x="6555723" y="1053217"/>
                <a:ext cx="20523" cy="21379"/>
              </a:xfrm>
              <a:custGeom>
                <a:avLst/>
                <a:gdLst/>
                <a:ahLst/>
                <a:cxnLst/>
                <a:rect l="l" t="t" r="r" b="b"/>
                <a:pathLst>
                  <a:path w="1143" h="1185" extrusionOk="0">
                    <a:moveTo>
                      <a:pt x="1007" y="1"/>
                    </a:moveTo>
                    <a:cubicBezTo>
                      <a:pt x="988" y="1"/>
                      <a:pt x="969" y="7"/>
                      <a:pt x="953" y="20"/>
                    </a:cubicBezTo>
                    <a:cubicBezTo>
                      <a:pt x="614" y="294"/>
                      <a:pt x="173" y="621"/>
                      <a:pt x="25" y="1043"/>
                    </a:cubicBezTo>
                    <a:cubicBezTo>
                      <a:pt x="0" y="1111"/>
                      <a:pt x="61" y="1185"/>
                      <a:pt x="128" y="1185"/>
                    </a:cubicBezTo>
                    <a:cubicBezTo>
                      <a:pt x="143" y="1185"/>
                      <a:pt x="158" y="1181"/>
                      <a:pt x="173" y="1172"/>
                    </a:cubicBezTo>
                    <a:cubicBezTo>
                      <a:pt x="363" y="1058"/>
                      <a:pt x="496" y="883"/>
                      <a:pt x="633" y="716"/>
                    </a:cubicBezTo>
                    <a:cubicBezTo>
                      <a:pt x="789" y="525"/>
                      <a:pt x="937" y="332"/>
                      <a:pt x="1089" y="142"/>
                    </a:cubicBezTo>
                    <a:cubicBezTo>
                      <a:pt x="1143" y="74"/>
                      <a:pt x="1076" y="1"/>
                      <a:pt x="1007" y="1"/>
                    </a:cubicBezTo>
                    <a:close/>
                  </a:path>
                </a:pathLst>
              </a:custGeom>
              <a:solidFill>
                <a:schemeClr val="dk2"/>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2660" name="Google Shape;2660;p61"/>
              <p:cNvSpPr/>
              <p:nvPr/>
            </p:nvSpPr>
            <p:spPr>
              <a:xfrm rot="-9510447">
                <a:off x="6596607" y="1034799"/>
                <a:ext cx="19553" cy="16002"/>
              </a:xfrm>
              <a:custGeom>
                <a:avLst/>
                <a:gdLst/>
                <a:ahLst/>
                <a:cxnLst/>
                <a:rect l="l" t="t" r="r" b="b"/>
                <a:pathLst>
                  <a:path w="1089" h="887" extrusionOk="0">
                    <a:moveTo>
                      <a:pt x="878" y="0"/>
                    </a:moveTo>
                    <a:cubicBezTo>
                      <a:pt x="847" y="0"/>
                      <a:pt x="815" y="12"/>
                      <a:pt x="788" y="41"/>
                    </a:cubicBezTo>
                    <a:cubicBezTo>
                      <a:pt x="678" y="171"/>
                      <a:pt x="557" y="289"/>
                      <a:pt x="423" y="395"/>
                    </a:cubicBezTo>
                    <a:cubicBezTo>
                      <a:pt x="359" y="448"/>
                      <a:pt x="309" y="513"/>
                      <a:pt x="248" y="562"/>
                    </a:cubicBezTo>
                    <a:cubicBezTo>
                      <a:pt x="176" y="624"/>
                      <a:pt x="111" y="669"/>
                      <a:pt x="50" y="741"/>
                    </a:cubicBezTo>
                    <a:cubicBezTo>
                      <a:pt x="0" y="799"/>
                      <a:pt x="35" y="886"/>
                      <a:pt x="112" y="886"/>
                    </a:cubicBezTo>
                    <a:cubicBezTo>
                      <a:pt x="117" y="886"/>
                      <a:pt x="122" y="886"/>
                      <a:pt x="127" y="885"/>
                    </a:cubicBezTo>
                    <a:cubicBezTo>
                      <a:pt x="503" y="833"/>
                      <a:pt x="796" y="525"/>
                      <a:pt x="1013" y="236"/>
                    </a:cubicBezTo>
                    <a:cubicBezTo>
                      <a:pt x="1089" y="134"/>
                      <a:pt x="983" y="0"/>
                      <a:pt x="878" y="0"/>
                    </a:cubicBezTo>
                    <a:close/>
                  </a:path>
                </a:pathLst>
              </a:custGeom>
              <a:solidFill>
                <a:schemeClr val="dk2"/>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2661" name="Google Shape;2661;p61"/>
              <p:cNvSpPr/>
              <p:nvPr/>
            </p:nvSpPr>
            <p:spPr>
              <a:xfrm rot="-9510447">
                <a:off x="6611197" y="1058695"/>
                <a:ext cx="16357" cy="14252"/>
              </a:xfrm>
              <a:custGeom>
                <a:avLst/>
                <a:gdLst/>
                <a:ahLst/>
                <a:cxnLst/>
                <a:rect l="l" t="t" r="r" b="b"/>
                <a:pathLst>
                  <a:path w="911" h="790" extrusionOk="0">
                    <a:moveTo>
                      <a:pt x="803" y="1"/>
                    </a:moveTo>
                    <a:cubicBezTo>
                      <a:pt x="784" y="1"/>
                      <a:pt x="765" y="9"/>
                      <a:pt x="746" y="27"/>
                    </a:cubicBezTo>
                    <a:cubicBezTo>
                      <a:pt x="640" y="137"/>
                      <a:pt x="518" y="240"/>
                      <a:pt x="392" y="332"/>
                    </a:cubicBezTo>
                    <a:cubicBezTo>
                      <a:pt x="278" y="419"/>
                      <a:pt x="108" y="483"/>
                      <a:pt x="39" y="616"/>
                    </a:cubicBezTo>
                    <a:cubicBezTo>
                      <a:pt x="1" y="693"/>
                      <a:pt x="36" y="780"/>
                      <a:pt x="127" y="788"/>
                    </a:cubicBezTo>
                    <a:cubicBezTo>
                      <a:pt x="137" y="789"/>
                      <a:pt x="147" y="789"/>
                      <a:pt x="157" y="789"/>
                    </a:cubicBezTo>
                    <a:cubicBezTo>
                      <a:pt x="313" y="789"/>
                      <a:pt x="460" y="655"/>
                      <a:pt x="568" y="551"/>
                    </a:cubicBezTo>
                    <a:cubicBezTo>
                      <a:pt x="697" y="430"/>
                      <a:pt x="792" y="297"/>
                      <a:pt x="880" y="137"/>
                    </a:cubicBezTo>
                    <a:cubicBezTo>
                      <a:pt x="911" y="77"/>
                      <a:pt x="862" y="1"/>
                      <a:pt x="803" y="1"/>
                    </a:cubicBezTo>
                    <a:close/>
                  </a:path>
                </a:pathLst>
              </a:custGeom>
              <a:solidFill>
                <a:schemeClr val="dk2"/>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2662" name="Google Shape;2662;p61"/>
              <p:cNvSpPr/>
              <p:nvPr/>
            </p:nvSpPr>
            <p:spPr>
              <a:xfrm rot="-9510447">
                <a:off x="6591047" y="1079552"/>
                <a:ext cx="11886" cy="12845"/>
              </a:xfrm>
              <a:custGeom>
                <a:avLst/>
                <a:gdLst/>
                <a:ahLst/>
                <a:cxnLst/>
                <a:rect l="l" t="t" r="r" b="b"/>
                <a:pathLst>
                  <a:path w="662" h="712" extrusionOk="0">
                    <a:moveTo>
                      <a:pt x="541" y="1"/>
                    </a:moveTo>
                    <a:cubicBezTo>
                      <a:pt x="518" y="1"/>
                      <a:pt x="494" y="9"/>
                      <a:pt x="472" y="30"/>
                    </a:cubicBezTo>
                    <a:cubicBezTo>
                      <a:pt x="396" y="106"/>
                      <a:pt x="328" y="193"/>
                      <a:pt x="256" y="277"/>
                    </a:cubicBezTo>
                    <a:cubicBezTo>
                      <a:pt x="225" y="315"/>
                      <a:pt x="187" y="346"/>
                      <a:pt x="156" y="383"/>
                    </a:cubicBezTo>
                    <a:cubicBezTo>
                      <a:pt x="119" y="432"/>
                      <a:pt x="96" y="490"/>
                      <a:pt x="58" y="536"/>
                    </a:cubicBezTo>
                    <a:cubicBezTo>
                      <a:pt x="0" y="612"/>
                      <a:pt x="73" y="711"/>
                      <a:pt x="154" y="711"/>
                    </a:cubicBezTo>
                    <a:cubicBezTo>
                      <a:pt x="170" y="711"/>
                      <a:pt x="186" y="708"/>
                      <a:pt x="202" y="699"/>
                    </a:cubicBezTo>
                    <a:cubicBezTo>
                      <a:pt x="256" y="669"/>
                      <a:pt x="316" y="646"/>
                      <a:pt x="361" y="611"/>
                    </a:cubicBezTo>
                    <a:cubicBezTo>
                      <a:pt x="407" y="574"/>
                      <a:pt x="449" y="520"/>
                      <a:pt x="487" y="471"/>
                    </a:cubicBezTo>
                    <a:cubicBezTo>
                      <a:pt x="559" y="372"/>
                      <a:pt x="624" y="262"/>
                      <a:pt x="647" y="144"/>
                    </a:cubicBezTo>
                    <a:cubicBezTo>
                      <a:pt x="661" y="74"/>
                      <a:pt x="606" y="1"/>
                      <a:pt x="541" y="1"/>
                    </a:cubicBezTo>
                    <a:close/>
                  </a:path>
                </a:pathLst>
              </a:custGeom>
              <a:solidFill>
                <a:schemeClr val="dk2"/>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2663" name="Google Shape;2663;p61"/>
              <p:cNvSpPr/>
              <p:nvPr/>
            </p:nvSpPr>
            <p:spPr>
              <a:xfrm rot="-9510447">
                <a:off x="6649632" y="1045705"/>
                <a:ext cx="13574" cy="15660"/>
              </a:xfrm>
              <a:custGeom>
                <a:avLst/>
                <a:gdLst/>
                <a:ahLst/>
                <a:cxnLst/>
                <a:rect l="l" t="t" r="r" b="b"/>
                <a:pathLst>
                  <a:path w="756" h="868" extrusionOk="0">
                    <a:moveTo>
                      <a:pt x="590" y="0"/>
                    </a:moveTo>
                    <a:cubicBezTo>
                      <a:pt x="553" y="0"/>
                      <a:pt x="517" y="18"/>
                      <a:pt x="495" y="60"/>
                    </a:cubicBezTo>
                    <a:cubicBezTo>
                      <a:pt x="427" y="194"/>
                      <a:pt x="343" y="311"/>
                      <a:pt x="244" y="422"/>
                    </a:cubicBezTo>
                    <a:cubicBezTo>
                      <a:pt x="153" y="520"/>
                      <a:pt x="27" y="604"/>
                      <a:pt x="9" y="745"/>
                    </a:cubicBezTo>
                    <a:cubicBezTo>
                      <a:pt x="1" y="809"/>
                      <a:pt x="62" y="859"/>
                      <a:pt x="115" y="866"/>
                    </a:cubicBezTo>
                    <a:cubicBezTo>
                      <a:pt x="124" y="867"/>
                      <a:pt x="133" y="868"/>
                      <a:pt x="142" y="868"/>
                    </a:cubicBezTo>
                    <a:cubicBezTo>
                      <a:pt x="293" y="868"/>
                      <a:pt x="416" y="719"/>
                      <a:pt x="499" y="611"/>
                    </a:cubicBezTo>
                    <a:cubicBezTo>
                      <a:pt x="602" y="482"/>
                      <a:pt x="674" y="330"/>
                      <a:pt x="727" y="174"/>
                    </a:cubicBezTo>
                    <a:cubicBezTo>
                      <a:pt x="756" y="81"/>
                      <a:pt x="670" y="0"/>
                      <a:pt x="590" y="0"/>
                    </a:cubicBezTo>
                    <a:close/>
                  </a:path>
                </a:pathLst>
              </a:custGeom>
              <a:solidFill>
                <a:schemeClr val="dk2"/>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2664" name="Google Shape;2664;p61"/>
              <p:cNvSpPr/>
              <p:nvPr/>
            </p:nvSpPr>
            <p:spPr>
              <a:xfrm rot="-9510447">
                <a:off x="6523390" y="885585"/>
                <a:ext cx="264549" cy="429285"/>
              </a:xfrm>
              <a:custGeom>
                <a:avLst/>
                <a:gdLst/>
                <a:ahLst/>
                <a:cxnLst/>
                <a:rect l="l" t="t" r="r" b="b"/>
                <a:pathLst>
                  <a:path w="14734" h="23795" extrusionOk="0">
                    <a:moveTo>
                      <a:pt x="10465" y="0"/>
                    </a:moveTo>
                    <a:cubicBezTo>
                      <a:pt x="6579" y="0"/>
                      <a:pt x="1" y="22277"/>
                      <a:pt x="1" y="22277"/>
                    </a:cubicBezTo>
                    <a:lnTo>
                      <a:pt x="388" y="23795"/>
                    </a:lnTo>
                    <a:cubicBezTo>
                      <a:pt x="388" y="23795"/>
                      <a:pt x="14733" y="2173"/>
                      <a:pt x="10943" y="123"/>
                    </a:cubicBezTo>
                    <a:cubicBezTo>
                      <a:pt x="10789" y="40"/>
                      <a:pt x="10629" y="0"/>
                      <a:pt x="10465" y="0"/>
                    </a:cubicBezTo>
                    <a:close/>
                  </a:path>
                </a:pathLst>
              </a:custGeom>
              <a:solidFill>
                <a:schemeClr val="accent2"/>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2665" name="Google Shape;2665;p61"/>
              <p:cNvSpPr/>
              <p:nvPr/>
            </p:nvSpPr>
            <p:spPr>
              <a:xfrm rot="-9510447">
                <a:off x="6563584" y="1242314"/>
                <a:ext cx="13233" cy="16237"/>
              </a:xfrm>
              <a:custGeom>
                <a:avLst/>
                <a:gdLst/>
                <a:ahLst/>
                <a:cxnLst/>
                <a:rect l="l" t="t" r="r" b="b"/>
                <a:pathLst>
                  <a:path w="737" h="900" extrusionOk="0">
                    <a:moveTo>
                      <a:pt x="591" y="0"/>
                    </a:moveTo>
                    <a:cubicBezTo>
                      <a:pt x="566" y="0"/>
                      <a:pt x="541" y="11"/>
                      <a:pt x="521" y="36"/>
                    </a:cubicBezTo>
                    <a:cubicBezTo>
                      <a:pt x="475" y="90"/>
                      <a:pt x="429" y="143"/>
                      <a:pt x="384" y="196"/>
                    </a:cubicBezTo>
                    <a:cubicBezTo>
                      <a:pt x="378" y="195"/>
                      <a:pt x="372" y="194"/>
                      <a:pt x="366" y="194"/>
                    </a:cubicBezTo>
                    <a:cubicBezTo>
                      <a:pt x="353" y="194"/>
                      <a:pt x="341" y="198"/>
                      <a:pt x="330" y="211"/>
                    </a:cubicBezTo>
                    <a:cubicBezTo>
                      <a:pt x="284" y="276"/>
                      <a:pt x="243" y="345"/>
                      <a:pt x="198" y="409"/>
                    </a:cubicBezTo>
                    <a:cubicBezTo>
                      <a:pt x="110" y="515"/>
                      <a:pt x="7" y="615"/>
                      <a:pt x="3" y="755"/>
                    </a:cubicBezTo>
                    <a:cubicBezTo>
                      <a:pt x="0" y="850"/>
                      <a:pt x="74" y="899"/>
                      <a:pt x="153" y="899"/>
                    </a:cubicBezTo>
                    <a:cubicBezTo>
                      <a:pt x="178" y="899"/>
                      <a:pt x="204" y="894"/>
                      <a:pt x="228" y="884"/>
                    </a:cubicBezTo>
                    <a:cubicBezTo>
                      <a:pt x="353" y="831"/>
                      <a:pt x="414" y="668"/>
                      <a:pt x="482" y="554"/>
                    </a:cubicBezTo>
                    <a:cubicBezTo>
                      <a:pt x="558" y="428"/>
                      <a:pt x="615" y="291"/>
                      <a:pt x="691" y="166"/>
                    </a:cubicBezTo>
                    <a:cubicBezTo>
                      <a:pt x="737" y="89"/>
                      <a:pt x="664" y="0"/>
                      <a:pt x="591" y="0"/>
                    </a:cubicBezTo>
                    <a:close/>
                  </a:path>
                </a:pathLst>
              </a:custGeom>
              <a:solidFill>
                <a:schemeClr val="dk2"/>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2666" name="Google Shape;2666;p61"/>
              <p:cNvSpPr/>
              <p:nvPr/>
            </p:nvSpPr>
            <p:spPr>
              <a:xfrm rot="-9510447">
                <a:off x="6542766" y="1252890"/>
                <a:ext cx="12335" cy="15389"/>
              </a:xfrm>
              <a:custGeom>
                <a:avLst/>
                <a:gdLst/>
                <a:ahLst/>
                <a:cxnLst/>
                <a:rect l="l" t="t" r="r" b="b"/>
                <a:pathLst>
                  <a:path w="687" h="853" extrusionOk="0">
                    <a:moveTo>
                      <a:pt x="588" y="0"/>
                    </a:moveTo>
                    <a:cubicBezTo>
                      <a:pt x="568" y="0"/>
                      <a:pt x="548" y="9"/>
                      <a:pt x="531" y="29"/>
                    </a:cubicBezTo>
                    <a:cubicBezTo>
                      <a:pt x="340" y="246"/>
                      <a:pt x="154" y="478"/>
                      <a:pt x="29" y="736"/>
                    </a:cubicBezTo>
                    <a:cubicBezTo>
                      <a:pt x="1" y="796"/>
                      <a:pt x="44" y="852"/>
                      <a:pt x="100" y="852"/>
                    </a:cubicBezTo>
                    <a:cubicBezTo>
                      <a:pt x="113" y="852"/>
                      <a:pt x="126" y="849"/>
                      <a:pt x="139" y="843"/>
                    </a:cubicBezTo>
                    <a:cubicBezTo>
                      <a:pt x="424" y="710"/>
                      <a:pt x="618" y="417"/>
                      <a:pt x="675" y="113"/>
                    </a:cubicBezTo>
                    <a:cubicBezTo>
                      <a:pt x="687" y="56"/>
                      <a:pt x="638" y="0"/>
                      <a:pt x="588" y="0"/>
                    </a:cubicBezTo>
                    <a:close/>
                  </a:path>
                </a:pathLst>
              </a:custGeom>
              <a:solidFill>
                <a:schemeClr val="dk2"/>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2667" name="Google Shape;2667;p61"/>
              <p:cNvSpPr/>
              <p:nvPr/>
            </p:nvSpPr>
            <p:spPr>
              <a:xfrm rot="-9510447">
                <a:off x="6563292" y="1221707"/>
                <a:ext cx="14544" cy="18203"/>
              </a:xfrm>
              <a:custGeom>
                <a:avLst/>
                <a:gdLst/>
                <a:ahLst/>
                <a:cxnLst/>
                <a:rect l="l" t="t" r="r" b="b"/>
                <a:pathLst>
                  <a:path w="810" h="1009" extrusionOk="0">
                    <a:moveTo>
                      <a:pt x="681" y="1"/>
                    </a:moveTo>
                    <a:cubicBezTo>
                      <a:pt x="652" y="1"/>
                      <a:pt x="623" y="15"/>
                      <a:pt x="602" y="49"/>
                    </a:cubicBezTo>
                    <a:cubicBezTo>
                      <a:pt x="511" y="197"/>
                      <a:pt x="393" y="330"/>
                      <a:pt x="287" y="463"/>
                    </a:cubicBezTo>
                    <a:cubicBezTo>
                      <a:pt x="196" y="580"/>
                      <a:pt x="54" y="687"/>
                      <a:pt x="21" y="836"/>
                    </a:cubicBezTo>
                    <a:cubicBezTo>
                      <a:pt x="1" y="910"/>
                      <a:pt x="63" y="1008"/>
                      <a:pt x="145" y="1008"/>
                    </a:cubicBezTo>
                    <a:cubicBezTo>
                      <a:pt x="159" y="1008"/>
                      <a:pt x="173" y="1005"/>
                      <a:pt x="188" y="999"/>
                    </a:cubicBezTo>
                    <a:cubicBezTo>
                      <a:pt x="344" y="938"/>
                      <a:pt x="428" y="778"/>
                      <a:pt x="519" y="642"/>
                    </a:cubicBezTo>
                    <a:cubicBezTo>
                      <a:pt x="621" y="486"/>
                      <a:pt x="689" y="319"/>
                      <a:pt x="773" y="152"/>
                    </a:cubicBezTo>
                    <a:cubicBezTo>
                      <a:pt x="810" y="73"/>
                      <a:pt x="746" y="1"/>
                      <a:pt x="681" y="1"/>
                    </a:cubicBezTo>
                    <a:close/>
                  </a:path>
                </a:pathLst>
              </a:custGeom>
              <a:solidFill>
                <a:schemeClr val="dk2"/>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2668" name="Google Shape;2668;p61"/>
              <p:cNvSpPr/>
              <p:nvPr/>
            </p:nvSpPr>
            <p:spPr>
              <a:xfrm rot="-9510447">
                <a:off x="6563048" y="1201084"/>
                <a:ext cx="11725" cy="16616"/>
              </a:xfrm>
              <a:custGeom>
                <a:avLst/>
                <a:gdLst/>
                <a:ahLst/>
                <a:cxnLst/>
                <a:rect l="l" t="t" r="r" b="b"/>
                <a:pathLst>
                  <a:path w="653" h="921" extrusionOk="0">
                    <a:moveTo>
                      <a:pt x="620" y="1"/>
                    </a:moveTo>
                    <a:cubicBezTo>
                      <a:pt x="613" y="1"/>
                      <a:pt x="605" y="3"/>
                      <a:pt x="599" y="9"/>
                    </a:cubicBezTo>
                    <a:cubicBezTo>
                      <a:pt x="489" y="120"/>
                      <a:pt x="401" y="241"/>
                      <a:pt x="310" y="367"/>
                    </a:cubicBezTo>
                    <a:cubicBezTo>
                      <a:pt x="219" y="492"/>
                      <a:pt x="63" y="606"/>
                      <a:pt x="25" y="758"/>
                    </a:cubicBezTo>
                    <a:cubicBezTo>
                      <a:pt x="1" y="855"/>
                      <a:pt x="75" y="921"/>
                      <a:pt x="158" y="921"/>
                    </a:cubicBezTo>
                    <a:cubicBezTo>
                      <a:pt x="180" y="921"/>
                      <a:pt x="202" y="917"/>
                      <a:pt x="223" y="907"/>
                    </a:cubicBezTo>
                    <a:cubicBezTo>
                      <a:pt x="371" y="842"/>
                      <a:pt x="458" y="637"/>
                      <a:pt x="531" y="497"/>
                    </a:cubicBezTo>
                    <a:cubicBezTo>
                      <a:pt x="607" y="344"/>
                      <a:pt x="652" y="200"/>
                      <a:pt x="652" y="28"/>
                    </a:cubicBezTo>
                    <a:cubicBezTo>
                      <a:pt x="652" y="13"/>
                      <a:pt x="636" y="1"/>
                      <a:pt x="620" y="1"/>
                    </a:cubicBezTo>
                    <a:close/>
                  </a:path>
                </a:pathLst>
              </a:custGeom>
              <a:solidFill>
                <a:schemeClr val="dk2"/>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2669" name="Google Shape;2669;p61"/>
              <p:cNvSpPr/>
              <p:nvPr/>
            </p:nvSpPr>
            <p:spPr>
              <a:xfrm rot="-9510447">
                <a:off x="6593140" y="1210770"/>
                <a:ext cx="12964" cy="20170"/>
              </a:xfrm>
              <a:custGeom>
                <a:avLst/>
                <a:gdLst/>
                <a:ahLst/>
                <a:cxnLst/>
                <a:rect l="l" t="t" r="r" b="b"/>
                <a:pathLst>
                  <a:path w="722" h="1118" extrusionOk="0">
                    <a:moveTo>
                      <a:pt x="605" y="1"/>
                    </a:moveTo>
                    <a:cubicBezTo>
                      <a:pt x="574" y="1"/>
                      <a:pt x="543" y="14"/>
                      <a:pt x="524" y="45"/>
                    </a:cubicBezTo>
                    <a:cubicBezTo>
                      <a:pt x="425" y="205"/>
                      <a:pt x="319" y="365"/>
                      <a:pt x="228" y="532"/>
                    </a:cubicBezTo>
                    <a:cubicBezTo>
                      <a:pt x="144" y="680"/>
                      <a:pt x="33" y="817"/>
                      <a:pt x="10" y="991"/>
                    </a:cubicBezTo>
                    <a:cubicBezTo>
                      <a:pt x="1" y="1077"/>
                      <a:pt x="71" y="1118"/>
                      <a:pt x="142" y="1118"/>
                    </a:cubicBezTo>
                    <a:cubicBezTo>
                      <a:pt x="179" y="1118"/>
                      <a:pt x="215" y="1108"/>
                      <a:pt x="242" y="1087"/>
                    </a:cubicBezTo>
                    <a:cubicBezTo>
                      <a:pt x="375" y="980"/>
                      <a:pt x="447" y="775"/>
                      <a:pt x="516" y="623"/>
                    </a:cubicBezTo>
                    <a:cubicBezTo>
                      <a:pt x="593" y="459"/>
                      <a:pt x="645" y="292"/>
                      <a:pt x="698" y="117"/>
                    </a:cubicBezTo>
                    <a:cubicBezTo>
                      <a:pt x="721" y="50"/>
                      <a:pt x="663" y="1"/>
                      <a:pt x="605" y="1"/>
                    </a:cubicBezTo>
                    <a:close/>
                  </a:path>
                </a:pathLst>
              </a:custGeom>
              <a:solidFill>
                <a:schemeClr val="dk2"/>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2670" name="Google Shape;2670;p61"/>
              <p:cNvSpPr/>
              <p:nvPr/>
            </p:nvSpPr>
            <p:spPr>
              <a:xfrm rot="-9510447">
                <a:off x="6594680" y="1185008"/>
                <a:ext cx="13035" cy="21397"/>
              </a:xfrm>
              <a:custGeom>
                <a:avLst/>
                <a:gdLst/>
                <a:ahLst/>
                <a:cxnLst/>
                <a:rect l="l" t="t" r="r" b="b"/>
                <a:pathLst>
                  <a:path w="726" h="1186" extrusionOk="0">
                    <a:moveTo>
                      <a:pt x="620" y="0"/>
                    </a:moveTo>
                    <a:cubicBezTo>
                      <a:pt x="586" y="0"/>
                      <a:pt x="550" y="15"/>
                      <a:pt x="530" y="47"/>
                    </a:cubicBezTo>
                    <a:cubicBezTo>
                      <a:pt x="423" y="210"/>
                      <a:pt x="343" y="393"/>
                      <a:pt x="244" y="560"/>
                    </a:cubicBezTo>
                    <a:cubicBezTo>
                      <a:pt x="153" y="712"/>
                      <a:pt x="58" y="883"/>
                      <a:pt x="16" y="1058"/>
                    </a:cubicBezTo>
                    <a:cubicBezTo>
                      <a:pt x="1" y="1124"/>
                      <a:pt x="52" y="1186"/>
                      <a:pt x="114" y="1186"/>
                    </a:cubicBezTo>
                    <a:cubicBezTo>
                      <a:pt x="131" y="1186"/>
                      <a:pt x="148" y="1181"/>
                      <a:pt x="165" y="1172"/>
                    </a:cubicBezTo>
                    <a:cubicBezTo>
                      <a:pt x="503" y="974"/>
                      <a:pt x="700" y="480"/>
                      <a:pt x="723" y="100"/>
                    </a:cubicBezTo>
                    <a:cubicBezTo>
                      <a:pt x="725" y="35"/>
                      <a:pt x="673" y="0"/>
                      <a:pt x="620" y="0"/>
                    </a:cubicBezTo>
                    <a:close/>
                  </a:path>
                </a:pathLst>
              </a:custGeom>
              <a:solidFill>
                <a:schemeClr val="dk2"/>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2671" name="Google Shape;2671;p61"/>
              <p:cNvSpPr/>
              <p:nvPr/>
            </p:nvSpPr>
            <p:spPr>
              <a:xfrm rot="-9510447">
                <a:off x="6602117" y="1161970"/>
                <a:ext cx="11276" cy="13422"/>
              </a:xfrm>
              <a:custGeom>
                <a:avLst/>
                <a:gdLst/>
                <a:ahLst/>
                <a:cxnLst/>
                <a:rect l="l" t="t" r="r" b="b"/>
                <a:pathLst>
                  <a:path w="628" h="744" extrusionOk="0">
                    <a:moveTo>
                      <a:pt x="482" y="0"/>
                    </a:moveTo>
                    <a:cubicBezTo>
                      <a:pt x="447" y="0"/>
                      <a:pt x="413" y="12"/>
                      <a:pt x="388" y="36"/>
                    </a:cubicBezTo>
                    <a:cubicBezTo>
                      <a:pt x="313" y="112"/>
                      <a:pt x="255" y="203"/>
                      <a:pt x="187" y="291"/>
                    </a:cubicBezTo>
                    <a:cubicBezTo>
                      <a:pt x="111" y="386"/>
                      <a:pt x="4" y="458"/>
                      <a:pt x="0" y="591"/>
                    </a:cubicBezTo>
                    <a:cubicBezTo>
                      <a:pt x="0" y="675"/>
                      <a:pt x="73" y="743"/>
                      <a:pt x="156" y="743"/>
                    </a:cubicBezTo>
                    <a:cubicBezTo>
                      <a:pt x="158" y="743"/>
                      <a:pt x="160" y="743"/>
                      <a:pt x="162" y="743"/>
                    </a:cubicBezTo>
                    <a:cubicBezTo>
                      <a:pt x="307" y="743"/>
                      <a:pt x="397" y="601"/>
                      <a:pt x="476" y="489"/>
                    </a:cubicBezTo>
                    <a:cubicBezTo>
                      <a:pt x="548" y="382"/>
                      <a:pt x="604" y="261"/>
                      <a:pt x="620" y="131"/>
                    </a:cubicBezTo>
                    <a:cubicBezTo>
                      <a:pt x="628" y="49"/>
                      <a:pt x="554" y="0"/>
                      <a:pt x="482" y="0"/>
                    </a:cubicBezTo>
                    <a:close/>
                  </a:path>
                </a:pathLst>
              </a:custGeom>
              <a:solidFill>
                <a:schemeClr val="dk2"/>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2672" name="Google Shape;2672;p61"/>
              <p:cNvSpPr/>
              <p:nvPr/>
            </p:nvSpPr>
            <p:spPr>
              <a:xfrm rot="-9510447">
                <a:off x="6621065" y="1174143"/>
                <a:ext cx="12317" cy="18330"/>
              </a:xfrm>
              <a:custGeom>
                <a:avLst/>
                <a:gdLst/>
                <a:ahLst/>
                <a:cxnLst/>
                <a:rect l="l" t="t" r="r" b="b"/>
                <a:pathLst>
                  <a:path w="686" h="1016" extrusionOk="0">
                    <a:moveTo>
                      <a:pt x="552" y="1"/>
                    </a:moveTo>
                    <a:cubicBezTo>
                      <a:pt x="513" y="1"/>
                      <a:pt x="475" y="23"/>
                      <a:pt x="458" y="71"/>
                    </a:cubicBezTo>
                    <a:cubicBezTo>
                      <a:pt x="412" y="205"/>
                      <a:pt x="348" y="345"/>
                      <a:pt x="275" y="466"/>
                    </a:cubicBezTo>
                    <a:cubicBezTo>
                      <a:pt x="203" y="584"/>
                      <a:pt x="105" y="684"/>
                      <a:pt x="40" y="809"/>
                    </a:cubicBezTo>
                    <a:cubicBezTo>
                      <a:pt x="0" y="891"/>
                      <a:pt x="56" y="1015"/>
                      <a:pt x="149" y="1015"/>
                    </a:cubicBezTo>
                    <a:cubicBezTo>
                      <a:pt x="163" y="1015"/>
                      <a:pt x="177" y="1012"/>
                      <a:pt x="192" y="1007"/>
                    </a:cubicBezTo>
                    <a:cubicBezTo>
                      <a:pt x="534" y="870"/>
                      <a:pt x="686" y="447"/>
                      <a:pt x="656" y="98"/>
                    </a:cubicBezTo>
                    <a:cubicBezTo>
                      <a:pt x="650" y="36"/>
                      <a:pt x="600" y="1"/>
                      <a:pt x="552" y="1"/>
                    </a:cubicBezTo>
                    <a:close/>
                  </a:path>
                </a:pathLst>
              </a:custGeom>
              <a:solidFill>
                <a:schemeClr val="dk2"/>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2673" name="Google Shape;2673;p61"/>
              <p:cNvSpPr/>
              <p:nvPr/>
            </p:nvSpPr>
            <p:spPr>
              <a:xfrm rot="-9510447">
                <a:off x="6623497" y="1195515"/>
                <a:ext cx="11689" cy="15858"/>
              </a:xfrm>
              <a:custGeom>
                <a:avLst/>
                <a:gdLst/>
                <a:ahLst/>
                <a:cxnLst/>
                <a:rect l="l" t="t" r="r" b="b"/>
                <a:pathLst>
                  <a:path w="651" h="879" extrusionOk="0">
                    <a:moveTo>
                      <a:pt x="512" y="1"/>
                    </a:moveTo>
                    <a:cubicBezTo>
                      <a:pt x="478" y="1"/>
                      <a:pt x="446" y="16"/>
                      <a:pt x="428" y="55"/>
                    </a:cubicBezTo>
                    <a:cubicBezTo>
                      <a:pt x="371" y="181"/>
                      <a:pt x="306" y="295"/>
                      <a:pt x="234" y="409"/>
                    </a:cubicBezTo>
                    <a:cubicBezTo>
                      <a:pt x="166" y="519"/>
                      <a:pt x="66" y="610"/>
                      <a:pt x="24" y="735"/>
                    </a:cubicBezTo>
                    <a:cubicBezTo>
                      <a:pt x="1" y="815"/>
                      <a:pt x="70" y="879"/>
                      <a:pt x="142" y="879"/>
                    </a:cubicBezTo>
                    <a:cubicBezTo>
                      <a:pt x="160" y="879"/>
                      <a:pt x="179" y="874"/>
                      <a:pt x="196" y="865"/>
                    </a:cubicBezTo>
                    <a:cubicBezTo>
                      <a:pt x="321" y="800"/>
                      <a:pt x="394" y="660"/>
                      <a:pt x="462" y="542"/>
                    </a:cubicBezTo>
                    <a:cubicBezTo>
                      <a:pt x="535" y="416"/>
                      <a:pt x="584" y="279"/>
                      <a:pt x="626" y="139"/>
                    </a:cubicBezTo>
                    <a:cubicBezTo>
                      <a:pt x="651" y="63"/>
                      <a:pt x="578" y="1"/>
                      <a:pt x="512" y="1"/>
                    </a:cubicBezTo>
                    <a:close/>
                  </a:path>
                </a:pathLst>
              </a:custGeom>
              <a:solidFill>
                <a:schemeClr val="dk2"/>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2674" name="Google Shape;2674;p61"/>
              <p:cNvSpPr/>
              <p:nvPr/>
            </p:nvSpPr>
            <p:spPr>
              <a:xfrm rot="-9510447">
                <a:off x="6654908" y="1146017"/>
                <a:ext cx="14167" cy="17969"/>
              </a:xfrm>
              <a:custGeom>
                <a:avLst/>
                <a:gdLst/>
                <a:ahLst/>
                <a:cxnLst/>
                <a:rect l="l" t="t" r="r" b="b"/>
                <a:pathLst>
                  <a:path w="789" h="996" extrusionOk="0">
                    <a:moveTo>
                      <a:pt x="685" y="0"/>
                    </a:moveTo>
                    <a:cubicBezTo>
                      <a:pt x="647" y="0"/>
                      <a:pt x="606" y="17"/>
                      <a:pt x="584" y="47"/>
                    </a:cubicBezTo>
                    <a:cubicBezTo>
                      <a:pt x="493" y="168"/>
                      <a:pt x="413" y="301"/>
                      <a:pt x="318" y="424"/>
                    </a:cubicBezTo>
                    <a:cubicBezTo>
                      <a:pt x="227" y="549"/>
                      <a:pt x="132" y="659"/>
                      <a:pt x="56" y="796"/>
                    </a:cubicBezTo>
                    <a:cubicBezTo>
                      <a:pt x="0" y="892"/>
                      <a:pt x="78" y="996"/>
                      <a:pt x="171" y="996"/>
                    </a:cubicBezTo>
                    <a:cubicBezTo>
                      <a:pt x="192" y="996"/>
                      <a:pt x="214" y="991"/>
                      <a:pt x="235" y="979"/>
                    </a:cubicBezTo>
                    <a:cubicBezTo>
                      <a:pt x="542" y="803"/>
                      <a:pt x="740" y="442"/>
                      <a:pt x="782" y="100"/>
                    </a:cubicBezTo>
                    <a:cubicBezTo>
                      <a:pt x="789" y="32"/>
                      <a:pt x="739" y="0"/>
                      <a:pt x="685" y="0"/>
                    </a:cubicBezTo>
                    <a:close/>
                  </a:path>
                </a:pathLst>
              </a:custGeom>
              <a:solidFill>
                <a:schemeClr val="dk2"/>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2675" name="Google Shape;2675;p61"/>
              <p:cNvSpPr/>
              <p:nvPr/>
            </p:nvSpPr>
            <p:spPr>
              <a:xfrm rot="-9510447">
                <a:off x="6637070" y="1136598"/>
                <a:ext cx="12443" cy="20044"/>
              </a:xfrm>
              <a:custGeom>
                <a:avLst/>
                <a:gdLst/>
                <a:ahLst/>
                <a:cxnLst/>
                <a:rect l="l" t="t" r="r" b="b"/>
                <a:pathLst>
                  <a:path w="693" h="1111" extrusionOk="0">
                    <a:moveTo>
                      <a:pt x="565" y="0"/>
                    </a:moveTo>
                    <a:cubicBezTo>
                      <a:pt x="543" y="0"/>
                      <a:pt x="520" y="9"/>
                      <a:pt x="498" y="29"/>
                    </a:cubicBezTo>
                    <a:cubicBezTo>
                      <a:pt x="362" y="159"/>
                      <a:pt x="286" y="345"/>
                      <a:pt x="195" y="501"/>
                    </a:cubicBezTo>
                    <a:cubicBezTo>
                      <a:pt x="103" y="657"/>
                      <a:pt x="5" y="817"/>
                      <a:pt x="0" y="1003"/>
                    </a:cubicBezTo>
                    <a:cubicBezTo>
                      <a:pt x="0" y="1054"/>
                      <a:pt x="53" y="1111"/>
                      <a:pt x="108" y="1111"/>
                    </a:cubicBezTo>
                    <a:cubicBezTo>
                      <a:pt x="117" y="1111"/>
                      <a:pt x="127" y="1109"/>
                      <a:pt x="137" y="1105"/>
                    </a:cubicBezTo>
                    <a:cubicBezTo>
                      <a:pt x="324" y="1029"/>
                      <a:pt x="434" y="866"/>
                      <a:pt x="514" y="687"/>
                    </a:cubicBezTo>
                    <a:cubicBezTo>
                      <a:pt x="593" y="508"/>
                      <a:pt x="693" y="303"/>
                      <a:pt x="670" y="101"/>
                    </a:cubicBezTo>
                    <a:cubicBezTo>
                      <a:pt x="662" y="44"/>
                      <a:pt x="616" y="0"/>
                      <a:pt x="565" y="0"/>
                    </a:cubicBezTo>
                    <a:close/>
                  </a:path>
                </a:pathLst>
              </a:custGeom>
              <a:solidFill>
                <a:schemeClr val="dk2"/>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2676" name="Google Shape;2676;p61"/>
              <p:cNvSpPr/>
              <p:nvPr/>
            </p:nvSpPr>
            <p:spPr>
              <a:xfrm rot="-9510447">
                <a:off x="6673826" y="1110930"/>
                <a:ext cx="11958" cy="17265"/>
              </a:xfrm>
              <a:custGeom>
                <a:avLst/>
                <a:gdLst/>
                <a:ahLst/>
                <a:cxnLst/>
                <a:rect l="l" t="t" r="r" b="b"/>
                <a:pathLst>
                  <a:path w="666" h="957" extrusionOk="0">
                    <a:moveTo>
                      <a:pt x="546" y="0"/>
                    </a:moveTo>
                    <a:cubicBezTo>
                      <a:pt x="514" y="0"/>
                      <a:pt x="481" y="14"/>
                      <a:pt x="459" y="47"/>
                    </a:cubicBezTo>
                    <a:cubicBezTo>
                      <a:pt x="379" y="172"/>
                      <a:pt x="303" y="298"/>
                      <a:pt x="227" y="427"/>
                    </a:cubicBezTo>
                    <a:cubicBezTo>
                      <a:pt x="155" y="545"/>
                      <a:pt x="60" y="659"/>
                      <a:pt x="22" y="796"/>
                    </a:cubicBezTo>
                    <a:cubicBezTo>
                      <a:pt x="1" y="871"/>
                      <a:pt x="70" y="956"/>
                      <a:pt x="145" y="956"/>
                    </a:cubicBezTo>
                    <a:cubicBezTo>
                      <a:pt x="165" y="956"/>
                      <a:pt x="185" y="950"/>
                      <a:pt x="204" y="937"/>
                    </a:cubicBezTo>
                    <a:cubicBezTo>
                      <a:pt x="436" y="761"/>
                      <a:pt x="576" y="400"/>
                      <a:pt x="645" y="126"/>
                    </a:cubicBezTo>
                    <a:cubicBezTo>
                      <a:pt x="665" y="52"/>
                      <a:pt x="607" y="0"/>
                      <a:pt x="546" y="0"/>
                    </a:cubicBezTo>
                    <a:close/>
                  </a:path>
                </a:pathLst>
              </a:custGeom>
              <a:solidFill>
                <a:schemeClr val="dk2"/>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2677" name="Google Shape;2677;p61"/>
              <p:cNvSpPr/>
              <p:nvPr/>
            </p:nvSpPr>
            <p:spPr>
              <a:xfrm rot="-9510447">
                <a:off x="6635703" y="1120831"/>
                <a:ext cx="12694" cy="18492"/>
              </a:xfrm>
              <a:custGeom>
                <a:avLst/>
                <a:gdLst/>
                <a:ahLst/>
                <a:cxnLst/>
                <a:rect l="l" t="t" r="r" b="b"/>
                <a:pathLst>
                  <a:path w="707" h="1025" extrusionOk="0">
                    <a:moveTo>
                      <a:pt x="593" y="1"/>
                    </a:moveTo>
                    <a:cubicBezTo>
                      <a:pt x="565" y="1"/>
                      <a:pt x="537" y="15"/>
                      <a:pt x="519" y="48"/>
                    </a:cubicBezTo>
                    <a:cubicBezTo>
                      <a:pt x="447" y="188"/>
                      <a:pt x="359" y="321"/>
                      <a:pt x="272" y="451"/>
                    </a:cubicBezTo>
                    <a:cubicBezTo>
                      <a:pt x="188" y="572"/>
                      <a:pt x="36" y="686"/>
                      <a:pt x="13" y="835"/>
                    </a:cubicBezTo>
                    <a:cubicBezTo>
                      <a:pt x="1" y="924"/>
                      <a:pt x="59" y="1025"/>
                      <a:pt x="152" y="1025"/>
                    </a:cubicBezTo>
                    <a:cubicBezTo>
                      <a:pt x="166" y="1025"/>
                      <a:pt x="180" y="1023"/>
                      <a:pt x="196" y="1018"/>
                    </a:cubicBezTo>
                    <a:cubicBezTo>
                      <a:pt x="367" y="960"/>
                      <a:pt x="450" y="781"/>
                      <a:pt x="523" y="630"/>
                    </a:cubicBezTo>
                    <a:cubicBezTo>
                      <a:pt x="606" y="466"/>
                      <a:pt x="656" y="302"/>
                      <a:pt x="694" y="120"/>
                    </a:cubicBezTo>
                    <a:cubicBezTo>
                      <a:pt x="707" y="54"/>
                      <a:pt x="649" y="1"/>
                      <a:pt x="593" y="1"/>
                    </a:cubicBezTo>
                    <a:close/>
                  </a:path>
                </a:pathLst>
              </a:custGeom>
              <a:solidFill>
                <a:schemeClr val="dk2"/>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2678" name="Google Shape;2678;p61"/>
              <p:cNvSpPr/>
              <p:nvPr/>
            </p:nvSpPr>
            <p:spPr>
              <a:xfrm rot="-9510447">
                <a:off x="6684155" y="1075589"/>
                <a:ext cx="14059" cy="18907"/>
              </a:xfrm>
              <a:custGeom>
                <a:avLst/>
                <a:gdLst/>
                <a:ahLst/>
                <a:cxnLst/>
                <a:rect l="l" t="t" r="r" b="b"/>
                <a:pathLst>
                  <a:path w="783" h="1048" extrusionOk="0">
                    <a:moveTo>
                      <a:pt x="671" y="1"/>
                    </a:moveTo>
                    <a:cubicBezTo>
                      <a:pt x="643" y="1"/>
                      <a:pt x="616" y="13"/>
                      <a:pt x="599" y="43"/>
                    </a:cubicBezTo>
                    <a:cubicBezTo>
                      <a:pt x="512" y="206"/>
                      <a:pt x="401" y="359"/>
                      <a:pt x="287" y="503"/>
                    </a:cubicBezTo>
                    <a:cubicBezTo>
                      <a:pt x="185" y="632"/>
                      <a:pt x="55" y="743"/>
                      <a:pt x="17" y="906"/>
                    </a:cubicBezTo>
                    <a:cubicBezTo>
                      <a:pt x="0" y="975"/>
                      <a:pt x="50" y="1048"/>
                      <a:pt x="119" y="1048"/>
                    </a:cubicBezTo>
                    <a:cubicBezTo>
                      <a:pt x="129" y="1048"/>
                      <a:pt x="139" y="1046"/>
                      <a:pt x="150" y="1043"/>
                    </a:cubicBezTo>
                    <a:cubicBezTo>
                      <a:pt x="504" y="929"/>
                      <a:pt x="652" y="423"/>
                      <a:pt x="762" y="111"/>
                    </a:cubicBezTo>
                    <a:cubicBezTo>
                      <a:pt x="782" y="49"/>
                      <a:pt x="726" y="1"/>
                      <a:pt x="671" y="1"/>
                    </a:cubicBezTo>
                    <a:close/>
                  </a:path>
                </a:pathLst>
              </a:custGeom>
              <a:solidFill>
                <a:schemeClr val="dk2"/>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2679" name="Google Shape;2679;p61"/>
              <p:cNvSpPr/>
              <p:nvPr/>
            </p:nvSpPr>
            <p:spPr>
              <a:xfrm rot="-9510447">
                <a:off x="6722537" y="1063980"/>
                <a:ext cx="11491" cy="15209"/>
              </a:xfrm>
              <a:custGeom>
                <a:avLst/>
                <a:gdLst/>
                <a:ahLst/>
                <a:cxnLst/>
                <a:rect l="l" t="t" r="r" b="b"/>
                <a:pathLst>
                  <a:path w="640" h="843" extrusionOk="0">
                    <a:moveTo>
                      <a:pt x="532" y="1"/>
                    </a:moveTo>
                    <a:cubicBezTo>
                      <a:pt x="505" y="1"/>
                      <a:pt x="479" y="14"/>
                      <a:pt x="463" y="44"/>
                    </a:cubicBezTo>
                    <a:cubicBezTo>
                      <a:pt x="398" y="169"/>
                      <a:pt x="318" y="288"/>
                      <a:pt x="234" y="397"/>
                    </a:cubicBezTo>
                    <a:cubicBezTo>
                      <a:pt x="154" y="493"/>
                      <a:pt x="52" y="599"/>
                      <a:pt x="17" y="721"/>
                    </a:cubicBezTo>
                    <a:cubicBezTo>
                      <a:pt x="0" y="784"/>
                      <a:pt x="51" y="842"/>
                      <a:pt x="110" y="842"/>
                    </a:cubicBezTo>
                    <a:cubicBezTo>
                      <a:pt x="118" y="842"/>
                      <a:pt x="127" y="841"/>
                      <a:pt x="135" y="839"/>
                    </a:cubicBezTo>
                    <a:cubicBezTo>
                      <a:pt x="424" y="767"/>
                      <a:pt x="561" y="367"/>
                      <a:pt x="622" y="112"/>
                    </a:cubicBezTo>
                    <a:cubicBezTo>
                      <a:pt x="640" y="52"/>
                      <a:pt x="585" y="1"/>
                      <a:pt x="532" y="1"/>
                    </a:cubicBezTo>
                    <a:close/>
                  </a:path>
                </a:pathLst>
              </a:custGeom>
              <a:solidFill>
                <a:schemeClr val="dk2"/>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2680" name="Google Shape;2680;p61"/>
              <p:cNvSpPr/>
              <p:nvPr/>
            </p:nvSpPr>
            <p:spPr>
              <a:xfrm rot="-9510447">
                <a:off x="6696699" y="1099782"/>
                <a:ext cx="14113" cy="17085"/>
              </a:xfrm>
              <a:custGeom>
                <a:avLst/>
                <a:gdLst/>
                <a:ahLst/>
                <a:cxnLst/>
                <a:rect l="l" t="t" r="r" b="b"/>
                <a:pathLst>
                  <a:path w="786" h="947" extrusionOk="0">
                    <a:moveTo>
                      <a:pt x="654" y="0"/>
                    </a:moveTo>
                    <a:cubicBezTo>
                      <a:pt x="620" y="0"/>
                      <a:pt x="586" y="16"/>
                      <a:pt x="563" y="52"/>
                    </a:cubicBezTo>
                    <a:cubicBezTo>
                      <a:pt x="486" y="178"/>
                      <a:pt x="395" y="306"/>
                      <a:pt x="304" y="420"/>
                    </a:cubicBezTo>
                    <a:cubicBezTo>
                      <a:pt x="209" y="534"/>
                      <a:pt x="91" y="622"/>
                      <a:pt x="34" y="763"/>
                    </a:cubicBezTo>
                    <a:cubicBezTo>
                      <a:pt x="1" y="856"/>
                      <a:pt x="90" y="947"/>
                      <a:pt x="180" y="947"/>
                    </a:cubicBezTo>
                    <a:cubicBezTo>
                      <a:pt x="193" y="947"/>
                      <a:pt x="205" y="945"/>
                      <a:pt x="217" y="941"/>
                    </a:cubicBezTo>
                    <a:cubicBezTo>
                      <a:pt x="377" y="896"/>
                      <a:pt x="482" y="736"/>
                      <a:pt x="570" y="599"/>
                    </a:cubicBezTo>
                    <a:cubicBezTo>
                      <a:pt x="669" y="455"/>
                      <a:pt x="726" y="310"/>
                      <a:pt x="768" y="139"/>
                    </a:cubicBezTo>
                    <a:cubicBezTo>
                      <a:pt x="786" y="59"/>
                      <a:pt x="720" y="0"/>
                      <a:pt x="654" y="0"/>
                    </a:cubicBezTo>
                    <a:close/>
                  </a:path>
                </a:pathLst>
              </a:custGeom>
              <a:solidFill>
                <a:schemeClr val="dk2"/>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2681" name="Google Shape;2681;p61"/>
              <p:cNvSpPr/>
              <p:nvPr/>
            </p:nvSpPr>
            <p:spPr>
              <a:xfrm rot="-9510447">
                <a:off x="6691393" y="1120222"/>
                <a:ext cx="14095" cy="19755"/>
              </a:xfrm>
              <a:custGeom>
                <a:avLst/>
                <a:gdLst/>
                <a:ahLst/>
                <a:cxnLst/>
                <a:rect l="l" t="t" r="r" b="b"/>
                <a:pathLst>
                  <a:path w="785" h="1095" extrusionOk="0">
                    <a:moveTo>
                      <a:pt x="640" y="1"/>
                    </a:moveTo>
                    <a:cubicBezTo>
                      <a:pt x="606" y="1"/>
                      <a:pt x="572" y="16"/>
                      <a:pt x="547" y="53"/>
                    </a:cubicBezTo>
                    <a:cubicBezTo>
                      <a:pt x="437" y="209"/>
                      <a:pt x="319" y="360"/>
                      <a:pt x="209" y="516"/>
                    </a:cubicBezTo>
                    <a:cubicBezTo>
                      <a:pt x="106" y="657"/>
                      <a:pt x="49" y="832"/>
                      <a:pt x="11" y="1004"/>
                    </a:cubicBezTo>
                    <a:cubicBezTo>
                      <a:pt x="0" y="1058"/>
                      <a:pt x="40" y="1095"/>
                      <a:pt x="84" y="1095"/>
                    </a:cubicBezTo>
                    <a:cubicBezTo>
                      <a:pt x="102" y="1095"/>
                      <a:pt x="120" y="1089"/>
                      <a:pt x="137" y="1076"/>
                    </a:cubicBezTo>
                    <a:cubicBezTo>
                      <a:pt x="273" y="962"/>
                      <a:pt x="398" y="832"/>
                      <a:pt x="479" y="676"/>
                    </a:cubicBezTo>
                    <a:cubicBezTo>
                      <a:pt x="566" y="505"/>
                      <a:pt x="649" y="334"/>
                      <a:pt x="737" y="163"/>
                    </a:cubicBezTo>
                    <a:cubicBezTo>
                      <a:pt x="784" y="76"/>
                      <a:pt x="714" y="1"/>
                      <a:pt x="640" y="1"/>
                    </a:cubicBezTo>
                    <a:close/>
                  </a:path>
                </a:pathLst>
              </a:custGeom>
              <a:solidFill>
                <a:schemeClr val="dk2"/>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2682" name="Google Shape;2682;p61"/>
              <p:cNvSpPr/>
              <p:nvPr/>
            </p:nvSpPr>
            <p:spPr>
              <a:xfrm rot="-9510447">
                <a:off x="6758299" y="1050100"/>
                <a:ext cx="10791" cy="15209"/>
              </a:xfrm>
              <a:custGeom>
                <a:avLst/>
                <a:gdLst/>
                <a:ahLst/>
                <a:cxnLst/>
                <a:rect l="l" t="t" r="r" b="b"/>
                <a:pathLst>
                  <a:path w="601" h="843" extrusionOk="0">
                    <a:moveTo>
                      <a:pt x="384" y="1"/>
                    </a:moveTo>
                    <a:cubicBezTo>
                      <a:pt x="339" y="1"/>
                      <a:pt x="294" y="24"/>
                      <a:pt x="270" y="65"/>
                    </a:cubicBezTo>
                    <a:cubicBezTo>
                      <a:pt x="228" y="137"/>
                      <a:pt x="225" y="213"/>
                      <a:pt x="205" y="293"/>
                    </a:cubicBezTo>
                    <a:cubicBezTo>
                      <a:pt x="183" y="369"/>
                      <a:pt x="141" y="427"/>
                      <a:pt x="103" y="499"/>
                    </a:cubicBezTo>
                    <a:cubicBezTo>
                      <a:pt x="49" y="601"/>
                      <a:pt x="0" y="818"/>
                      <a:pt x="167" y="841"/>
                    </a:cubicBezTo>
                    <a:cubicBezTo>
                      <a:pt x="177" y="842"/>
                      <a:pt x="187" y="843"/>
                      <a:pt x="197" y="843"/>
                    </a:cubicBezTo>
                    <a:cubicBezTo>
                      <a:pt x="361" y="843"/>
                      <a:pt x="485" y="669"/>
                      <a:pt x="528" y="525"/>
                    </a:cubicBezTo>
                    <a:cubicBezTo>
                      <a:pt x="578" y="369"/>
                      <a:pt x="601" y="160"/>
                      <a:pt x="476" y="39"/>
                    </a:cubicBezTo>
                    <a:cubicBezTo>
                      <a:pt x="450" y="13"/>
                      <a:pt x="417" y="1"/>
                      <a:pt x="384" y="1"/>
                    </a:cubicBezTo>
                    <a:close/>
                  </a:path>
                </a:pathLst>
              </a:custGeom>
              <a:solidFill>
                <a:schemeClr val="dk2"/>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2683" name="Google Shape;2683;p61"/>
              <p:cNvSpPr/>
              <p:nvPr/>
            </p:nvSpPr>
            <p:spPr>
              <a:xfrm rot="-9510447">
                <a:off x="6742896" y="1034629"/>
                <a:ext cx="11850" cy="20458"/>
              </a:xfrm>
              <a:custGeom>
                <a:avLst/>
                <a:gdLst/>
                <a:ahLst/>
                <a:cxnLst/>
                <a:rect l="l" t="t" r="r" b="b"/>
                <a:pathLst>
                  <a:path w="660" h="1134" extrusionOk="0">
                    <a:moveTo>
                      <a:pt x="567" y="1"/>
                    </a:moveTo>
                    <a:cubicBezTo>
                      <a:pt x="526" y="1"/>
                      <a:pt x="483" y="23"/>
                      <a:pt x="469" y="67"/>
                    </a:cubicBezTo>
                    <a:cubicBezTo>
                      <a:pt x="400" y="253"/>
                      <a:pt x="313" y="432"/>
                      <a:pt x="218" y="607"/>
                    </a:cubicBezTo>
                    <a:cubicBezTo>
                      <a:pt x="141" y="736"/>
                      <a:pt x="1" y="880"/>
                      <a:pt x="20" y="1040"/>
                    </a:cubicBezTo>
                    <a:cubicBezTo>
                      <a:pt x="26" y="1097"/>
                      <a:pt x="63" y="1133"/>
                      <a:pt x="118" y="1133"/>
                    </a:cubicBezTo>
                    <a:cubicBezTo>
                      <a:pt x="126" y="1133"/>
                      <a:pt x="133" y="1133"/>
                      <a:pt x="141" y="1131"/>
                    </a:cubicBezTo>
                    <a:cubicBezTo>
                      <a:pt x="332" y="1097"/>
                      <a:pt x="427" y="850"/>
                      <a:pt x="495" y="691"/>
                    </a:cubicBezTo>
                    <a:cubicBezTo>
                      <a:pt x="578" y="496"/>
                      <a:pt x="624" y="298"/>
                      <a:pt x="651" y="89"/>
                    </a:cubicBezTo>
                    <a:cubicBezTo>
                      <a:pt x="659" y="30"/>
                      <a:pt x="615" y="1"/>
                      <a:pt x="567" y="1"/>
                    </a:cubicBezTo>
                    <a:close/>
                  </a:path>
                </a:pathLst>
              </a:custGeom>
              <a:solidFill>
                <a:schemeClr val="dk2"/>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2684" name="Google Shape;2684;p61"/>
              <p:cNvSpPr/>
              <p:nvPr/>
            </p:nvSpPr>
            <p:spPr>
              <a:xfrm rot="-9510447">
                <a:off x="6754351" y="997081"/>
                <a:ext cx="229932" cy="419705"/>
              </a:xfrm>
              <a:custGeom>
                <a:avLst/>
                <a:gdLst/>
                <a:ahLst/>
                <a:cxnLst/>
                <a:rect l="l" t="t" r="r" b="b"/>
                <a:pathLst>
                  <a:path w="12806" h="23264" extrusionOk="0">
                    <a:moveTo>
                      <a:pt x="4600" y="0"/>
                    </a:moveTo>
                    <a:cubicBezTo>
                      <a:pt x="4508" y="0"/>
                      <a:pt x="4416" y="12"/>
                      <a:pt x="4323" y="34"/>
                    </a:cubicBezTo>
                    <a:cubicBezTo>
                      <a:pt x="0" y="1098"/>
                      <a:pt x="9072" y="19100"/>
                      <a:pt x="12806" y="23264"/>
                    </a:cubicBezTo>
                    <a:cubicBezTo>
                      <a:pt x="12806" y="23264"/>
                      <a:pt x="8822" y="0"/>
                      <a:pt x="4600" y="0"/>
                    </a:cubicBezTo>
                    <a:close/>
                  </a:path>
                </a:pathLst>
              </a:custGeom>
              <a:solidFill>
                <a:schemeClr val="accent2"/>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2685" name="Google Shape;2685;p61"/>
              <p:cNvSpPr/>
              <p:nvPr/>
            </p:nvSpPr>
            <p:spPr>
              <a:xfrm rot="-9510447">
                <a:off x="6847774" y="1080944"/>
                <a:ext cx="9768" cy="19394"/>
              </a:xfrm>
              <a:custGeom>
                <a:avLst/>
                <a:gdLst/>
                <a:ahLst/>
                <a:cxnLst/>
                <a:rect l="l" t="t" r="r" b="b"/>
                <a:pathLst>
                  <a:path w="544" h="1075" extrusionOk="0">
                    <a:moveTo>
                      <a:pt x="68" y="1"/>
                    </a:moveTo>
                    <a:cubicBezTo>
                      <a:pt x="38" y="1"/>
                      <a:pt x="7" y="27"/>
                      <a:pt x="7" y="58"/>
                    </a:cubicBezTo>
                    <a:cubicBezTo>
                      <a:pt x="0" y="237"/>
                      <a:pt x="30" y="393"/>
                      <a:pt x="76" y="563"/>
                    </a:cubicBezTo>
                    <a:cubicBezTo>
                      <a:pt x="118" y="723"/>
                      <a:pt x="144" y="914"/>
                      <a:pt x="266" y="1031"/>
                    </a:cubicBezTo>
                    <a:cubicBezTo>
                      <a:pt x="299" y="1061"/>
                      <a:pt x="335" y="1074"/>
                      <a:pt x="370" y="1074"/>
                    </a:cubicBezTo>
                    <a:cubicBezTo>
                      <a:pt x="446" y="1074"/>
                      <a:pt x="514" y="1011"/>
                      <a:pt x="525" y="925"/>
                    </a:cubicBezTo>
                    <a:cubicBezTo>
                      <a:pt x="544" y="761"/>
                      <a:pt x="434" y="586"/>
                      <a:pt x="369" y="442"/>
                    </a:cubicBezTo>
                    <a:cubicBezTo>
                      <a:pt x="297" y="286"/>
                      <a:pt x="220" y="149"/>
                      <a:pt x="106" y="19"/>
                    </a:cubicBezTo>
                    <a:cubicBezTo>
                      <a:pt x="95" y="6"/>
                      <a:pt x="81" y="1"/>
                      <a:pt x="68" y="1"/>
                    </a:cubicBezTo>
                    <a:close/>
                  </a:path>
                </a:pathLst>
              </a:custGeom>
              <a:solidFill>
                <a:schemeClr val="dk2"/>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2686" name="Google Shape;2686;p61"/>
              <p:cNvSpPr/>
              <p:nvPr/>
            </p:nvSpPr>
            <p:spPr>
              <a:xfrm rot="-9510447">
                <a:off x="6830282" y="1087418"/>
                <a:ext cx="10558" cy="15822"/>
              </a:xfrm>
              <a:custGeom>
                <a:avLst/>
                <a:gdLst/>
                <a:ahLst/>
                <a:cxnLst/>
                <a:rect l="l" t="t" r="r" b="b"/>
                <a:pathLst>
                  <a:path w="588" h="877" extrusionOk="0">
                    <a:moveTo>
                      <a:pt x="139" y="0"/>
                    </a:moveTo>
                    <a:cubicBezTo>
                      <a:pt x="72" y="0"/>
                      <a:pt x="1" y="61"/>
                      <a:pt x="26" y="141"/>
                    </a:cubicBezTo>
                    <a:cubicBezTo>
                      <a:pt x="72" y="281"/>
                      <a:pt x="105" y="426"/>
                      <a:pt x="151" y="571"/>
                    </a:cubicBezTo>
                    <a:cubicBezTo>
                      <a:pt x="193" y="688"/>
                      <a:pt x="227" y="844"/>
                      <a:pt x="372" y="874"/>
                    </a:cubicBezTo>
                    <a:cubicBezTo>
                      <a:pt x="380" y="876"/>
                      <a:pt x="388" y="876"/>
                      <a:pt x="395" y="876"/>
                    </a:cubicBezTo>
                    <a:cubicBezTo>
                      <a:pt x="439" y="876"/>
                      <a:pt x="479" y="857"/>
                      <a:pt x="505" y="818"/>
                    </a:cubicBezTo>
                    <a:cubicBezTo>
                      <a:pt x="588" y="697"/>
                      <a:pt x="505" y="560"/>
                      <a:pt x="444" y="446"/>
                    </a:cubicBezTo>
                    <a:cubicBezTo>
                      <a:pt x="375" y="312"/>
                      <a:pt x="300" y="186"/>
                      <a:pt x="227" y="53"/>
                    </a:cubicBezTo>
                    <a:cubicBezTo>
                      <a:pt x="207" y="16"/>
                      <a:pt x="174" y="0"/>
                      <a:pt x="139" y="0"/>
                    </a:cubicBezTo>
                    <a:close/>
                  </a:path>
                </a:pathLst>
              </a:custGeom>
              <a:solidFill>
                <a:schemeClr val="dk2"/>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2687" name="Google Shape;2687;p61"/>
              <p:cNvSpPr/>
              <p:nvPr/>
            </p:nvSpPr>
            <p:spPr>
              <a:xfrm rot="-9510447">
                <a:off x="6818924" y="1114845"/>
                <a:ext cx="7757" cy="14090"/>
              </a:xfrm>
              <a:custGeom>
                <a:avLst/>
                <a:gdLst/>
                <a:ahLst/>
                <a:cxnLst/>
                <a:rect l="l" t="t" r="r" b="b"/>
                <a:pathLst>
                  <a:path w="432" h="781" extrusionOk="0">
                    <a:moveTo>
                      <a:pt x="102" y="0"/>
                    </a:moveTo>
                    <a:cubicBezTo>
                      <a:pt x="51" y="0"/>
                      <a:pt x="1" y="43"/>
                      <a:pt x="17" y="110"/>
                    </a:cubicBezTo>
                    <a:cubicBezTo>
                      <a:pt x="43" y="232"/>
                      <a:pt x="73" y="349"/>
                      <a:pt x="112" y="464"/>
                    </a:cubicBezTo>
                    <a:cubicBezTo>
                      <a:pt x="127" y="516"/>
                      <a:pt x="150" y="574"/>
                      <a:pt x="169" y="623"/>
                    </a:cubicBezTo>
                    <a:cubicBezTo>
                      <a:pt x="196" y="688"/>
                      <a:pt x="226" y="704"/>
                      <a:pt x="275" y="753"/>
                    </a:cubicBezTo>
                    <a:cubicBezTo>
                      <a:pt x="294" y="772"/>
                      <a:pt x="315" y="780"/>
                      <a:pt x="335" y="780"/>
                    </a:cubicBezTo>
                    <a:cubicBezTo>
                      <a:pt x="386" y="780"/>
                      <a:pt x="432" y="726"/>
                      <a:pt x="424" y="665"/>
                    </a:cubicBezTo>
                    <a:cubicBezTo>
                      <a:pt x="415" y="597"/>
                      <a:pt x="420" y="574"/>
                      <a:pt x="389" y="509"/>
                    </a:cubicBezTo>
                    <a:cubicBezTo>
                      <a:pt x="366" y="464"/>
                      <a:pt x="340" y="422"/>
                      <a:pt x="321" y="376"/>
                    </a:cubicBezTo>
                    <a:cubicBezTo>
                      <a:pt x="271" y="274"/>
                      <a:pt x="226" y="171"/>
                      <a:pt x="187" y="65"/>
                    </a:cubicBezTo>
                    <a:cubicBezTo>
                      <a:pt x="172" y="20"/>
                      <a:pt x="137" y="0"/>
                      <a:pt x="102" y="0"/>
                    </a:cubicBezTo>
                    <a:close/>
                  </a:path>
                </a:pathLst>
              </a:custGeom>
              <a:solidFill>
                <a:schemeClr val="dk2"/>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2688" name="Google Shape;2688;p61"/>
              <p:cNvSpPr/>
              <p:nvPr/>
            </p:nvSpPr>
            <p:spPr>
              <a:xfrm rot="-9510447">
                <a:off x="6840974" y="1124583"/>
                <a:ext cx="7739" cy="19069"/>
              </a:xfrm>
              <a:custGeom>
                <a:avLst/>
                <a:gdLst/>
                <a:ahLst/>
                <a:cxnLst/>
                <a:rect l="l" t="t" r="r" b="b"/>
                <a:pathLst>
                  <a:path w="431" h="1057" extrusionOk="0">
                    <a:moveTo>
                      <a:pt x="115" y="1"/>
                    </a:moveTo>
                    <a:cubicBezTo>
                      <a:pt x="59" y="1"/>
                      <a:pt x="0" y="38"/>
                      <a:pt x="4" y="104"/>
                    </a:cubicBezTo>
                    <a:cubicBezTo>
                      <a:pt x="23" y="389"/>
                      <a:pt x="13" y="785"/>
                      <a:pt x="206" y="1016"/>
                    </a:cubicBezTo>
                    <a:cubicBezTo>
                      <a:pt x="230" y="1044"/>
                      <a:pt x="259" y="1056"/>
                      <a:pt x="289" y="1056"/>
                    </a:cubicBezTo>
                    <a:cubicBezTo>
                      <a:pt x="356" y="1056"/>
                      <a:pt x="424" y="996"/>
                      <a:pt x="427" y="925"/>
                    </a:cubicBezTo>
                    <a:cubicBezTo>
                      <a:pt x="430" y="781"/>
                      <a:pt x="362" y="648"/>
                      <a:pt x="320" y="511"/>
                    </a:cubicBezTo>
                    <a:cubicBezTo>
                      <a:pt x="274" y="367"/>
                      <a:pt x="237" y="226"/>
                      <a:pt x="210" y="74"/>
                    </a:cubicBezTo>
                    <a:cubicBezTo>
                      <a:pt x="202" y="24"/>
                      <a:pt x="159" y="1"/>
                      <a:pt x="115" y="1"/>
                    </a:cubicBezTo>
                    <a:close/>
                  </a:path>
                </a:pathLst>
              </a:custGeom>
              <a:solidFill>
                <a:schemeClr val="dk2"/>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2689" name="Google Shape;2689;p61"/>
              <p:cNvSpPr/>
              <p:nvPr/>
            </p:nvSpPr>
            <p:spPr>
              <a:xfrm rot="-9510447">
                <a:off x="6851222" y="1169431"/>
                <a:ext cx="8277" cy="15154"/>
              </a:xfrm>
              <a:custGeom>
                <a:avLst/>
                <a:gdLst/>
                <a:ahLst/>
                <a:cxnLst/>
                <a:rect l="l" t="t" r="r" b="b"/>
                <a:pathLst>
                  <a:path w="461" h="840" extrusionOk="0">
                    <a:moveTo>
                      <a:pt x="114" y="1"/>
                    </a:moveTo>
                    <a:cubicBezTo>
                      <a:pt x="76" y="1"/>
                      <a:pt x="38" y="24"/>
                      <a:pt x="31" y="63"/>
                    </a:cubicBezTo>
                    <a:cubicBezTo>
                      <a:pt x="0" y="188"/>
                      <a:pt x="16" y="302"/>
                      <a:pt x="31" y="428"/>
                    </a:cubicBezTo>
                    <a:cubicBezTo>
                      <a:pt x="50" y="557"/>
                      <a:pt x="46" y="709"/>
                      <a:pt x="153" y="797"/>
                    </a:cubicBezTo>
                    <a:cubicBezTo>
                      <a:pt x="186" y="826"/>
                      <a:pt x="223" y="839"/>
                      <a:pt x="259" y="839"/>
                    </a:cubicBezTo>
                    <a:cubicBezTo>
                      <a:pt x="322" y="839"/>
                      <a:pt x="380" y="798"/>
                      <a:pt x="407" y="728"/>
                    </a:cubicBezTo>
                    <a:cubicBezTo>
                      <a:pt x="461" y="602"/>
                      <a:pt x="384" y="465"/>
                      <a:pt x="339" y="344"/>
                    </a:cubicBezTo>
                    <a:cubicBezTo>
                      <a:pt x="297" y="226"/>
                      <a:pt x="256" y="123"/>
                      <a:pt x="172" y="25"/>
                    </a:cubicBezTo>
                    <a:cubicBezTo>
                      <a:pt x="157" y="8"/>
                      <a:pt x="135" y="1"/>
                      <a:pt x="114" y="1"/>
                    </a:cubicBezTo>
                    <a:close/>
                  </a:path>
                </a:pathLst>
              </a:custGeom>
              <a:solidFill>
                <a:schemeClr val="dk2"/>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2690" name="Google Shape;2690;p61"/>
              <p:cNvSpPr/>
              <p:nvPr/>
            </p:nvSpPr>
            <p:spPr>
              <a:xfrm rot="-9510447">
                <a:off x="6833390" y="1171367"/>
                <a:ext cx="11150" cy="19737"/>
              </a:xfrm>
              <a:custGeom>
                <a:avLst/>
                <a:gdLst/>
                <a:ahLst/>
                <a:cxnLst/>
                <a:rect l="l" t="t" r="r" b="b"/>
                <a:pathLst>
                  <a:path w="621" h="1094" extrusionOk="0">
                    <a:moveTo>
                      <a:pt x="186" y="0"/>
                    </a:moveTo>
                    <a:cubicBezTo>
                      <a:pt x="96" y="0"/>
                      <a:pt x="1" y="77"/>
                      <a:pt x="23" y="194"/>
                    </a:cubicBezTo>
                    <a:cubicBezTo>
                      <a:pt x="58" y="361"/>
                      <a:pt x="100" y="524"/>
                      <a:pt x="157" y="680"/>
                    </a:cubicBezTo>
                    <a:cubicBezTo>
                      <a:pt x="210" y="824"/>
                      <a:pt x="256" y="987"/>
                      <a:pt x="388" y="1071"/>
                    </a:cubicBezTo>
                    <a:cubicBezTo>
                      <a:pt x="412" y="1087"/>
                      <a:pt x="438" y="1094"/>
                      <a:pt x="462" y="1094"/>
                    </a:cubicBezTo>
                    <a:cubicBezTo>
                      <a:pt x="540" y="1094"/>
                      <a:pt x="610" y="1025"/>
                      <a:pt x="613" y="942"/>
                    </a:cubicBezTo>
                    <a:cubicBezTo>
                      <a:pt x="621" y="794"/>
                      <a:pt x="518" y="673"/>
                      <a:pt x="465" y="539"/>
                    </a:cubicBezTo>
                    <a:cubicBezTo>
                      <a:pt x="404" y="403"/>
                      <a:pt x="362" y="257"/>
                      <a:pt x="324" y="113"/>
                    </a:cubicBezTo>
                    <a:cubicBezTo>
                      <a:pt x="304" y="34"/>
                      <a:pt x="246" y="0"/>
                      <a:pt x="186" y="0"/>
                    </a:cubicBezTo>
                    <a:close/>
                  </a:path>
                </a:pathLst>
              </a:custGeom>
              <a:solidFill>
                <a:schemeClr val="dk2"/>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2691" name="Google Shape;2691;p61"/>
              <p:cNvSpPr/>
              <p:nvPr/>
            </p:nvSpPr>
            <p:spPr>
              <a:xfrm rot="-9510447">
                <a:off x="6814008" y="1193121"/>
                <a:ext cx="9319" cy="15678"/>
              </a:xfrm>
              <a:custGeom>
                <a:avLst/>
                <a:gdLst/>
                <a:ahLst/>
                <a:cxnLst/>
                <a:rect l="l" t="t" r="r" b="b"/>
                <a:pathLst>
                  <a:path w="519" h="869" extrusionOk="0">
                    <a:moveTo>
                      <a:pt x="173" y="0"/>
                    </a:moveTo>
                    <a:cubicBezTo>
                      <a:pt x="87" y="0"/>
                      <a:pt x="0" y="91"/>
                      <a:pt x="56" y="191"/>
                    </a:cubicBezTo>
                    <a:cubicBezTo>
                      <a:pt x="165" y="393"/>
                      <a:pt x="257" y="613"/>
                      <a:pt x="344" y="822"/>
                    </a:cubicBezTo>
                    <a:cubicBezTo>
                      <a:pt x="359" y="855"/>
                      <a:pt x="387" y="869"/>
                      <a:pt x="417" y="869"/>
                    </a:cubicBezTo>
                    <a:cubicBezTo>
                      <a:pt x="466" y="869"/>
                      <a:pt x="518" y="831"/>
                      <a:pt x="516" y="776"/>
                    </a:cubicBezTo>
                    <a:cubicBezTo>
                      <a:pt x="500" y="510"/>
                      <a:pt x="416" y="286"/>
                      <a:pt x="276" y="62"/>
                    </a:cubicBezTo>
                    <a:cubicBezTo>
                      <a:pt x="250" y="18"/>
                      <a:pt x="212" y="0"/>
                      <a:pt x="173" y="0"/>
                    </a:cubicBezTo>
                    <a:close/>
                  </a:path>
                </a:pathLst>
              </a:custGeom>
              <a:solidFill>
                <a:schemeClr val="dk2"/>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2692" name="Google Shape;2692;p61"/>
              <p:cNvSpPr/>
              <p:nvPr/>
            </p:nvSpPr>
            <p:spPr>
              <a:xfrm rot="-9510447">
                <a:off x="6817937" y="1234700"/>
                <a:ext cx="10791" cy="18636"/>
              </a:xfrm>
              <a:custGeom>
                <a:avLst/>
                <a:gdLst/>
                <a:ahLst/>
                <a:cxnLst/>
                <a:rect l="l" t="t" r="r" b="b"/>
                <a:pathLst>
                  <a:path w="601" h="1033" extrusionOk="0">
                    <a:moveTo>
                      <a:pt x="163" y="1"/>
                    </a:moveTo>
                    <a:cubicBezTo>
                      <a:pt x="86" y="1"/>
                      <a:pt x="1" y="70"/>
                      <a:pt x="36" y="155"/>
                    </a:cubicBezTo>
                    <a:cubicBezTo>
                      <a:pt x="154" y="434"/>
                      <a:pt x="245" y="776"/>
                      <a:pt x="443" y="1008"/>
                    </a:cubicBezTo>
                    <a:cubicBezTo>
                      <a:pt x="457" y="1025"/>
                      <a:pt x="478" y="1033"/>
                      <a:pt x="500" y="1033"/>
                    </a:cubicBezTo>
                    <a:cubicBezTo>
                      <a:pt x="548" y="1033"/>
                      <a:pt x="600" y="995"/>
                      <a:pt x="594" y="943"/>
                    </a:cubicBezTo>
                    <a:cubicBezTo>
                      <a:pt x="561" y="639"/>
                      <a:pt x="382" y="338"/>
                      <a:pt x="257" y="60"/>
                    </a:cubicBezTo>
                    <a:cubicBezTo>
                      <a:pt x="239" y="19"/>
                      <a:pt x="202" y="1"/>
                      <a:pt x="163" y="1"/>
                    </a:cubicBezTo>
                    <a:close/>
                  </a:path>
                </a:pathLst>
              </a:custGeom>
              <a:solidFill>
                <a:schemeClr val="dk2"/>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2693" name="Google Shape;2693;p61"/>
              <p:cNvSpPr/>
              <p:nvPr/>
            </p:nvSpPr>
            <p:spPr>
              <a:xfrm rot="-9510447">
                <a:off x="6845636" y="1209759"/>
                <a:ext cx="9013" cy="15100"/>
              </a:xfrm>
              <a:custGeom>
                <a:avLst/>
                <a:gdLst/>
                <a:ahLst/>
                <a:cxnLst/>
                <a:rect l="l" t="t" r="r" b="b"/>
                <a:pathLst>
                  <a:path w="502" h="837" extrusionOk="0">
                    <a:moveTo>
                      <a:pt x="116" y="0"/>
                    </a:moveTo>
                    <a:cubicBezTo>
                      <a:pt x="57" y="0"/>
                      <a:pt x="0" y="49"/>
                      <a:pt x="12" y="128"/>
                    </a:cubicBezTo>
                    <a:cubicBezTo>
                      <a:pt x="31" y="257"/>
                      <a:pt x="54" y="383"/>
                      <a:pt x="96" y="508"/>
                    </a:cubicBezTo>
                    <a:cubicBezTo>
                      <a:pt x="133" y="622"/>
                      <a:pt x="164" y="763"/>
                      <a:pt x="278" y="820"/>
                    </a:cubicBezTo>
                    <a:cubicBezTo>
                      <a:pt x="299" y="831"/>
                      <a:pt x="325" y="837"/>
                      <a:pt x="350" y="837"/>
                    </a:cubicBezTo>
                    <a:cubicBezTo>
                      <a:pt x="411" y="837"/>
                      <a:pt x="473" y="805"/>
                      <a:pt x="483" y="740"/>
                    </a:cubicBezTo>
                    <a:cubicBezTo>
                      <a:pt x="502" y="607"/>
                      <a:pt x="438" y="527"/>
                      <a:pt x="377" y="413"/>
                    </a:cubicBezTo>
                    <a:cubicBezTo>
                      <a:pt x="319" y="299"/>
                      <a:pt x="263" y="188"/>
                      <a:pt x="217" y="71"/>
                    </a:cubicBezTo>
                    <a:cubicBezTo>
                      <a:pt x="196" y="22"/>
                      <a:pt x="155" y="0"/>
                      <a:pt x="116" y="0"/>
                    </a:cubicBezTo>
                    <a:close/>
                  </a:path>
                </a:pathLst>
              </a:custGeom>
              <a:solidFill>
                <a:schemeClr val="dk2"/>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2694" name="Google Shape;2694;p61"/>
              <p:cNvSpPr/>
              <p:nvPr/>
            </p:nvSpPr>
            <p:spPr>
              <a:xfrm rot="-9510447">
                <a:off x="6858257" y="1230527"/>
                <a:ext cx="7182" cy="14270"/>
              </a:xfrm>
              <a:custGeom>
                <a:avLst/>
                <a:gdLst/>
                <a:ahLst/>
                <a:cxnLst/>
                <a:rect l="l" t="t" r="r" b="b"/>
                <a:pathLst>
                  <a:path w="400" h="791" extrusionOk="0">
                    <a:moveTo>
                      <a:pt x="132" y="1"/>
                    </a:moveTo>
                    <a:cubicBezTo>
                      <a:pt x="88" y="1"/>
                      <a:pt x="47" y="24"/>
                      <a:pt x="39" y="77"/>
                    </a:cubicBezTo>
                    <a:cubicBezTo>
                      <a:pt x="4" y="289"/>
                      <a:pt x="1" y="693"/>
                      <a:pt x="240" y="784"/>
                    </a:cubicBezTo>
                    <a:cubicBezTo>
                      <a:pt x="252" y="789"/>
                      <a:pt x="263" y="791"/>
                      <a:pt x="275" y="791"/>
                    </a:cubicBezTo>
                    <a:cubicBezTo>
                      <a:pt x="335" y="791"/>
                      <a:pt x="382" y="728"/>
                      <a:pt x="389" y="670"/>
                    </a:cubicBezTo>
                    <a:cubicBezTo>
                      <a:pt x="400" y="571"/>
                      <a:pt x="324" y="491"/>
                      <a:pt x="290" y="400"/>
                    </a:cubicBezTo>
                    <a:cubicBezTo>
                      <a:pt x="255" y="305"/>
                      <a:pt x="244" y="206"/>
                      <a:pt x="248" y="107"/>
                    </a:cubicBezTo>
                    <a:cubicBezTo>
                      <a:pt x="250" y="40"/>
                      <a:pt x="189" y="1"/>
                      <a:pt x="132" y="1"/>
                    </a:cubicBezTo>
                    <a:close/>
                  </a:path>
                </a:pathLst>
              </a:custGeom>
              <a:solidFill>
                <a:schemeClr val="dk2"/>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2695" name="Google Shape;2695;p61"/>
              <p:cNvSpPr/>
              <p:nvPr/>
            </p:nvSpPr>
            <p:spPr>
              <a:xfrm rot="-9510447">
                <a:off x="6846015" y="1253878"/>
                <a:ext cx="12622" cy="16724"/>
              </a:xfrm>
              <a:custGeom>
                <a:avLst/>
                <a:gdLst/>
                <a:ahLst/>
                <a:cxnLst/>
                <a:rect l="l" t="t" r="r" b="b"/>
                <a:pathLst>
                  <a:path w="703" h="927" extrusionOk="0">
                    <a:moveTo>
                      <a:pt x="129" y="1"/>
                    </a:moveTo>
                    <a:cubicBezTo>
                      <a:pt x="65" y="1"/>
                      <a:pt x="0" y="42"/>
                      <a:pt x="6" y="116"/>
                    </a:cubicBezTo>
                    <a:cubicBezTo>
                      <a:pt x="29" y="298"/>
                      <a:pt x="79" y="473"/>
                      <a:pt x="174" y="625"/>
                    </a:cubicBezTo>
                    <a:cubicBezTo>
                      <a:pt x="257" y="754"/>
                      <a:pt x="429" y="895"/>
                      <a:pt x="585" y="925"/>
                    </a:cubicBezTo>
                    <a:cubicBezTo>
                      <a:pt x="590" y="926"/>
                      <a:pt x="595" y="927"/>
                      <a:pt x="599" y="927"/>
                    </a:cubicBezTo>
                    <a:cubicBezTo>
                      <a:pt x="652" y="927"/>
                      <a:pt x="703" y="871"/>
                      <a:pt x="664" y="818"/>
                    </a:cubicBezTo>
                    <a:cubicBezTo>
                      <a:pt x="631" y="765"/>
                      <a:pt x="580" y="723"/>
                      <a:pt x="543" y="674"/>
                    </a:cubicBezTo>
                    <a:cubicBezTo>
                      <a:pt x="494" y="618"/>
                      <a:pt x="459" y="549"/>
                      <a:pt x="413" y="488"/>
                    </a:cubicBezTo>
                    <a:cubicBezTo>
                      <a:pt x="326" y="367"/>
                      <a:pt x="269" y="233"/>
                      <a:pt x="243" y="85"/>
                    </a:cubicBezTo>
                    <a:cubicBezTo>
                      <a:pt x="231" y="27"/>
                      <a:pt x="180" y="1"/>
                      <a:pt x="129" y="1"/>
                    </a:cubicBezTo>
                    <a:close/>
                  </a:path>
                </a:pathLst>
              </a:custGeom>
              <a:solidFill>
                <a:schemeClr val="dk2"/>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2696" name="Google Shape;2696;p61"/>
              <p:cNvSpPr/>
              <p:nvPr/>
            </p:nvSpPr>
            <p:spPr>
              <a:xfrm rot="-9510447">
                <a:off x="6831188" y="1269676"/>
                <a:ext cx="9552" cy="16760"/>
              </a:xfrm>
              <a:custGeom>
                <a:avLst/>
                <a:gdLst/>
                <a:ahLst/>
                <a:cxnLst/>
                <a:rect l="l" t="t" r="r" b="b"/>
                <a:pathLst>
                  <a:path w="532" h="929" extrusionOk="0">
                    <a:moveTo>
                      <a:pt x="123" y="1"/>
                    </a:moveTo>
                    <a:cubicBezTo>
                      <a:pt x="61" y="1"/>
                      <a:pt x="0" y="67"/>
                      <a:pt x="37" y="142"/>
                    </a:cubicBezTo>
                    <a:cubicBezTo>
                      <a:pt x="94" y="268"/>
                      <a:pt x="140" y="402"/>
                      <a:pt x="178" y="535"/>
                    </a:cubicBezTo>
                    <a:cubicBezTo>
                      <a:pt x="212" y="649"/>
                      <a:pt x="231" y="781"/>
                      <a:pt x="296" y="881"/>
                    </a:cubicBezTo>
                    <a:cubicBezTo>
                      <a:pt x="315" y="912"/>
                      <a:pt x="351" y="928"/>
                      <a:pt x="386" y="928"/>
                    </a:cubicBezTo>
                    <a:cubicBezTo>
                      <a:pt x="428" y="928"/>
                      <a:pt x="468" y="905"/>
                      <a:pt x="478" y="858"/>
                    </a:cubicBezTo>
                    <a:cubicBezTo>
                      <a:pt x="531" y="584"/>
                      <a:pt x="342" y="272"/>
                      <a:pt x="201" y="48"/>
                    </a:cubicBezTo>
                    <a:cubicBezTo>
                      <a:pt x="181" y="14"/>
                      <a:pt x="152" y="1"/>
                      <a:pt x="123" y="1"/>
                    </a:cubicBezTo>
                    <a:close/>
                  </a:path>
                </a:pathLst>
              </a:custGeom>
              <a:solidFill>
                <a:schemeClr val="dk2"/>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2697" name="Google Shape;2697;p61"/>
              <p:cNvSpPr/>
              <p:nvPr/>
            </p:nvSpPr>
            <p:spPr>
              <a:xfrm rot="-9510447">
                <a:off x="6809308" y="1287661"/>
                <a:ext cx="10558" cy="18167"/>
              </a:xfrm>
              <a:custGeom>
                <a:avLst/>
                <a:gdLst/>
                <a:ahLst/>
                <a:cxnLst/>
                <a:rect l="l" t="t" r="r" b="b"/>
                <a:pathLst>
                  <a:path w="588" h="1007" extrusionOk="0">
                    <a:moveTo>
                      <a:pt x="120" y="1"/>
                    </a:moveTo>
                    <a:cubicBezTo>
                      <a:pt x="60" y="1"/>
                      <a:pt x="0" y="53"/>
                      <a:pt x="18" y="128"/>
                    </a:cubicBezTo>
                    <a:cubicBezTo>
                      <a:pt x="98" y="435"/>
                      <a:pt x="151" y="789"/>
                      <a:pt x="424" y="995"/>
                    </a:cubicBezTo>
                    <a:cubicBezTo>
                      <a:pt x="437" y="1003"/>
                      <a:pt x="450" y="1007"/>
                      <a:pt x="463" y="1007"/>
                    </a:cubicBezTo>
                    <a:cubicBezTo>
                      <a:pt x="505" y="1007"/>
                      <a:pt x="540" y="963"/>
                      <a:pt x="546" y="922"/>
                    </a:cubicBezTo>
                    <a:cubicBezTo>
                      <a:pt x="588" y="599"/>
                      <a:pt x="368" y="310"/>
                      <a:pt x="204" y="47"/>
                    </a:cubicBezTo>
                    <a:cubicBezTo>
                      <a:pt x="183" y="15"/>
                      <a:pt x="152" y="1"/>
                      <a:pt x="120" y="1"/>
                    </a:cubicBezTo>
                    <a:close/>
                  </a:path>
                </a:pathLst>
              </a:custGeom>
              <a:solidFill>
                <a:schemeClr val="dk2"/>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2698" name="Google Shape;2698;p61"/>
              <p:cNvSpPr/>
              <p:nvPr/>
            </p:nvSpPr>
            <p:spPr>
              <a:xfrm rot="-9510447">
                <a:off x="6854027" y="1308179"/>
                <a:ext cx="7397" cy="15118"/>
              </a:xfrm>
              <a:custGeom>
                <a:avLst/>
                <a:gdLst/>
                <a:ahLst/>
                <a:cxnLst/>
                <a:rect l="l" t="t" r="r" b="b"/>
                <a:pathLst>
                  <a:path w="412" h="838" extrusionOk="0">
                    <a:moveTo>
                      <a:pt x="130" y="0"/>
                    </a:moveTo>
                    <a:cubicBezTo>
                      <a:pt x="66" y="0"/>
                      <a:pt x="1" y="42"/>
                      <a:pt x="9" y="120"/>
                    </a:cubicBezTo>
                    <a:cubicBezTo>
                      <a:pt x="24" y="253"/>
                      <a:pt x="29" y="382"/>
                      <a:pt x="43" y="515"/>
                    </a:cubicBezTo>
                    <a:cubicBezTo>
                      <a:pt x="55" y="633"/>
                      <a:pt x="59" y="766"/>
                      <a:pt x="176" y="823"/>
                    </a:cubicBezTo>
                    <a:cubicBezTo>
                      <a:pt x="195" y="832"/>
                      <a:pt x="216" y="837"/>
                      <a:pt x="236" y="837"/>
                    </a:cubicBezTo>
                    <a:cubicBezTo>
                      <a:pt x="266" y="837"/>
                      <a:pt x="295" y="827"/>
                      <a:pt x="317" y="805"/>
                    </a:cubicBezTo>
                    <a:cubicBezTo>
                      <a:pt x="412" y="709"/>
                      <a:pt x="374" y="591"/>
                      <a:pt x="348" y="473"/>
                    </a:cubicBezTo>
                    <a:cubicBezTo>
                      <a:pt x="317" y="344"/>
                      <a:pt x="280" y="219"/>
                      <a:pt x="249" y="86"/>
                    </a:cubicBezTo>
                    <a:cubicBezTo>
                      <a:pt x="235" y="28"/>
                      <a:pt x="183" y="0"/>
                      <a:pt x="130" y="0"/>
                    </a:cubicBezTo>
                    <a:close/>
                  </a:path>
                </a:pathLst>
              </a:custGeom>
              <a:solidFill>
                <a:schemeClr val="dk2"/>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2699" name="Google Shape;2699;p61"/>
              <p:cNvSpPr/>
              <p:nvPr/>
            </p:nvSpPr>
            <p:spPr>
              <a:xfrm rot="-9510447">
                <a:off x="6833278" y="1313834"/>
                <a:ext cx="7990" cy="16183"/>
              </a:xfrm>
              <a:custGeom>
                <a:avLst/>
                <a:gdLst/>
                <a:ahLst/>
                <a:cxnLst/>
                <a:rect l="l" t="t" r="r" b="b"/>
                <a:pathLst>
                  <a:path w="445" h="897" extrusionOk="0">
                    <a:moveTo>
                      <a:pt x="130" y="0"/>
                    </a:moveTo>
                    <a:cubicBezTo>
                      <a:pt x="77" y="0"/>
                      <a:pt x="20" y="39"/>
                      <a:pt x="15" y="104"/>
                    </a:cubicBezTo>
                    <a:cubicBezTo>
                      <a:pt x="0" y="355"/>
                      <a:pt x="11" y="762"/>
                      <a:pt x="285" y="884"/>
                    </a:cubicBezTo>
                    <a:cubicBezTo>
                      <a:pt x="302" y="892"/>
                      <a:pt x="319" y="896"/>
                      <a:pt x="335" y="896"/>
                    </a:cubicBezTo>
                    <a:cubicBezTo>
                      <a:pt x="385" y="896"/>
                      <a:pt x="424" y="859"/>
                      <a:pt x="429" y="804"/>
                    </a:cubicBezTo>
                    <a:cubicBezTo>
                      <a:pt x="445" y="679"/>
                      <a:pt x="388" y="560"/>
                      <a:pt x="342" y="446"/>
                    </a:cubicBezTo>
                    <a:cubicBezTo>
                      <a:pt x="297" y="329"/>
                      <a:pt x="247" y="200"/>
                      <a:pt x="220" y="74"/>
                    </a:cubicBezTo>
                    <a:cubicBezTo>
                      <a:pt x="209" y="23"/>
                      <a:pt x="170" y="0"/>
                      <a:pt x="130" y="0"/>
                    </a:cubicBezTo>
                    <a:close/>
                  </a:path>
                </a:pathLst>
              </a:custGeom>
              <a:solidFill>
                <a:schemeClr val="dk2"/>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2700" name="Google Shape;2700;p61"/>
              <p:cNvSpPr/>
              <p:nvPr/>
            </p:nvSpPr>
            <p:spPr>
              <a:xfrm rot="-9510447">
                <a:off x="6809340" y="1340039"/>
                <a:ext cx="9678" cy="15407"/>
              </a:xfrm>
              <a:custGeom>
                <a:avLst/>
                <a:gdLst/>
                <a:ahLst/>
                <a:cxnLst/>
                <a:rect l="l" t="t" r="r" b="b"/>
                <a:pathLst>
                  <a:path w="539" h="854" extrusionOk="0">
                    <a:moveTo>
                      <a:pt x="174" y="1"/>
                    </a:moveTo>
                    <a:cubicBezTo>
                      <a:pt x="90" y="1"/>
                      <a:pt x="1" y="80"/>
                      <a:pt x="29" y="180"/>
                    </a:cubicBezTo>
                    <a:cubicBezTo>
                      <a:pt x="63" y="314"/>
                      <a:pt x="105" y="446"/>
                      <a:pt x="143" y="575"/>
                    </a:cubicBezTo>
                    <a:cubicBezTo>
                      <a:pt x="181" y="701"/>
                      <a:pt x="234" y="796"/>
                      <a:pt x="356" y="849"/>
                    </a:cubicBezTo>
                    <a:cubicBezTo>
                      <a:pt x="364" y="852"/>
                      <a:pt x="373" y="854"/>
                      <a:pt x="383" y="854"/>
                    </a:cubicBezTo>
                    <a:cubicBezTo>
                      <a:pt x="420" y="854"/>
                      <a:pt x="462" y="831"/>
                      <a:pt x="478" y="800"/>
                    </a:cubicBezTo>
                    <a:cubicBezTo>
                      <a:pt x="539" y="679"/>
                      <a:pt x="500" y="565"/>
                      <a:pt x="451" y="446"/>
                    </a:cubicBezTo>
                    <a:cubicBezTo>
                      <a:pt x="397" y="321"/>
                      <a:pt x="344" y="195"/>
                      <a:pt x="283" y="70"/>
                    </a:cubicBezTo>
                    <a:cubicBezTo>
                      <a:pt x="259" y="21"/>
                      <a:pt x="217" y="1"/>
                      <a:pt x="174" y="1"/>
                    </a:cubicBezTo>
                    <a:close/>
                  </a:path>
                </a:pathLst>
              </a:custGeom>
              <a:solidFill>
                <a:schemeClr val="dk2"/>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2701" name="Google Shape;2701;p61"/>
              <p:cNvSpPr/>
              <p:nvPr/>
            </p:nvSpPr>
            <p:spPr>
              <a:xfrm rot="-9510447">
                <a:off x="6820620" y="1382980"/>
                <a:ext cx="6625" cy="18312"/>
              </a:xfrm>
              <a:custGeom>
                <a:avLst/>
                <a:gdLst/>
                <a:ahLst/>
                <a:cxnLst/>
                <a:rect l="l" t="t" r="r" b="b"/>
                <a:pathLst>
                  <a:path w="369" h="1015" extrusionOk="0">
                    <a:moveTo>
                      <a:pt x="68" y="0"/>
                    </a:moveTo>
                    <a:cubicBezTo>
                      <a:pt x="33" y="0"/>
                      <a:pt x="1" y="22"/>
                      <a:pt x="7" y="68"/>
                    </a:cubicBezTo>
                    <a:cubicBezTo>
                      <a:pt x="45" y="375"/>
                      <a:pt x="56" y="691"/>
                      <a:pt x="197" y="972"/>
                    </a:cubicBezTo>
                    <a:cubicBezTo>
                      <a:pt x="213" y="1002"/>
                      <a:pt x="240" y="1015"/>
                      <a:pt x="267" y="1015"/>
                    </a:cubicBezTo>
                    <a:cubicBezTo>
                      <a:pt x="313" y="1015"/>
                      <a:pt x="362" y="979"/>
                      <a:pt x="364" y="926"/>
                    </a:cubicBezTo>
                    <a:cubicBezTo>
                      <a:pt x="368" y="619"/>
                      <a:pt x="239" y="337"/>
                      <a:pt x="140" y="48"/>
                    </a:cubicBezTo>
                    <a:cubicBezTo>
                      <a:pt x="129" y="17"/>
                      <a:pt x="98" y="0"/>
                      <a:pt x="68" y="0"/>
                    </a:cubicBezTo>
                    <a:close/>
                  </a:path>
                </a:pathLst>
              </a:custGeom>
              <a:solidFill>
                <a:schemeClr val="dk2"/>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2702" name="Google Shape;2702;p61"/>
              <p:cNvSpPr/>
              <p:nvPr/>
            </p:nvSpPr>
            <p:spPr>
              <a:xfrm rot="-9510447">
                <a:off x="6836024" y="1382949"/>
                <a:ext cx="7451" cy="12178"/>
              </a:xfrm>
              <a:custGeom>
                <a:avLst/>
                <a:gdLst/>
                <a:ahLst/>
                <a:cxnLst/>
                <a:rect l="l" t="t" r="r" b="b"/>
                <a:pathLst>
                  <a:path w="415" h="675" extrusionOk="0">
                    <a:moveTo>
                      <a:pt x="172" y="1"/>
                    </a:moveTo>
                    <a:cubicBezTo>
                      <a:pt x="124" y="1"/>
                      <a:pt x="73" y="28"/>
                      <a:pt x="65" y="78"/>
                    </a:cubicBezTo>
                    <a:cubicBezTo>
                      <a:pt x="34" y="241"/>
                      <a:pt x="0" y="461"/>
                      <a:pt x="99" y="610"/>
                    </a:cubicBezTo>
                    <a:cubicBezTo>
                      <a:pt x="128" y="654"/>
                      <a:pt x="171" y="674"/>
                      <a:pt x="213" y="674"/>
                    </a:cubicBezTo>
                    <a:cubicBezTo>
                      <a:pt x="270" y="674"/>
                      <a:pt x="326" y="638"/>
                      <a:pt x="350" y="575"/>
                    </a:cubicBezTo>
                    <a:cubicBezTo>
                      <a:pt x="414" y="412"/>
                      <a:pt x="323" y="203"/>
                      <a:pt x="258" y="51"/>
                    </a:cubicBezTo>
                    <a:cubicBezTo>
                      <a:pt x="244" y="16"/>
                      <a:pt x="209" y="1"/>
                      <a:pt x="172" y="1"/>
                    </a:cubicBezTo>
                    <a:close/>
                  </a:path>
                </a:pathLst>
              </a:custGeom>
              <a:solidFill>
                <a:schemeClr val="dk2"/>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2703" name="Google Shape;2703;p61"/>
              <p:cNvSpPr/>
              <p:nvPr/>
            </p:nvSpPr>
            <p:spPr>
              <a:xfrm rot="-9510447">
                <a:off x="6850921" y="1347239"/>
                <a:ext cx="7056" cy="13603"/>
              </a:xfrm>
              <a:custGeom>
                <a:avLst/>
                <a:gdLst/>
                <a:ahLst/>
                <a:cxnLst/>
                <a:rect l="l" t="t" r="r" b="b"/>
                <a:pathLst>
                  <a:path w="393" h="754" extrusionOk="0">
                    <a:moveTo>
                      <a:pt x="150" y="0"/>
                    </a:moveTo>
                    <a:cubicBezTo>
                      <a:pt x="117" y="0"/>
                      <a:pt x="86" y="18"/>
                      <a:pt x="81" y="59"/>
                    </a:cubicBezTo>
                    <a:cubicBezTo>
                      <a:pt x="54" y="241"/>
                      <a:pt x="1" y="534"/>
                      <a:pt x="111" y="698"/>
                    </a:cubicBezTo>
                    <a:cubicBezTo>
                      <a:pt x="136" y="732"/>
                      <a:pt x="179" y="754"/>
                      <a:pt x="220" y="754"/>
                    </a:cubicBezTo>
                    <a:cubicBezTo>
                      <a:pt x="257" y="754"/>
                      <a:pt x="291" y="737"/>
                      <a:pt x="309" y="698"/>
                    </a:cubicBezTo>
                    <a:cubicBezTo>
                      <a:pt x="392" y="512"/>
                      <a:pt x="301" y="245"/>
                      <a:pt x="241" y="59"/>
                    </a:cubicBezTo>
                    <a:cubicBezTo>
                      <a:pt x="229" y="23"/>
                      <a:pt x="188" y="0"/>
                      <a:pt x="150" y="0"/>
                    </a:cubicBezTo>
                    <a:close/>
                  </a:path>
                </a:pathLst>
              </a:custGeom>
              <a:solidFill>
                <a:schemeClr val="dk2"/>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2704" name="Google Shape;2704;p61"/>
              <p:cNvSpPr/>
              <p:nvPr/>
            </p:nvSpPr>
            <p:spPr>
              <a:xfrm rot="-9510447">
                <a:off x="6828568" y="1342839"/>
                <a:ext cx="10198" cy="22497"/>
              </a:xfrm>
              <a:custGeom>
                <a:avLst/>
                <a:gdLst/>
                <a:ahLst/>
                <a:cxnLst/>
                <a:rect l="l" t="t" r="r" b="b"/>
                <a:pathLst>
                  <a:path w="568" h="1247" extrusionOk="0">
                    <a:moveTo>
                      <a:pt x="122" y="1"/>
                    </a:moveTo>
                    <a:cubicBezTo>
                      <a:pt x="74" y="1"/>
                      <a:pt x="27" y="33"/>
                      <a:pt x="23" y="99"/>
                    </a:cubicBezTo>
                    <a:cubicBezTo>
                      <a:pt x="0" y="460"/>
                      <a:pt x="16" y="985"/>
                      <a:pt x="331" y="1224"/>
                    </a:cubicBezTo>
                    <a:cubicBezTo>
                      <a:pt x="352" y="1240"/>
                      <a:pt x="376" y="1247"/>
                      <a:pt x="401" y="1247"/>
                    </a:cubicBezTo>
                    <a:cubicBezTo>
                      <a:pt x="481" y="1247"/>
                      <a:pt x="568" y="1176"/>
                      <a:pt x="559" y="1091"/>
                    </a:cubicBezTo>
                    <a:cubicBezTo>
                      <a:pt x="540" y="928"/>
                      <a:pt x="445" y="802"/>
                      <a:pt x="384" y="651"/>
                    </a:cubicBezTo>
                    <a:cubicBezTo>
                      <a:pt x="316" y="479"/>
                      <a:pt x="251" y="286"/>
                      <a:pt x="228" y="99"/>
                    </a:cubicBezTo>
                    <a:cubicBezTo>
                      <a:pt x="221" y="34"/>
                      <a:pt x="171" y="1"/>
                      <a:pt x="122" y="1"/>
                    </a:cubicBezTo>
                    <a:close/>
                  </a:path>
                </a:pathLst>
              </a:custGeom>
              <a:solidFill>
                <a:schemeClr val="dk2"/>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2705" name="Google Shape;2705;p61"/>
              <p:cNvSpPr/>
              <p:nvPr/>
            </p:nvSpPr>
            <p:spPr>
              <a:xfrm rot="-9510447">
                <a:off x="6796409" y="1035651"/>
                <a:ext cx="484965" cy="189574"/>
              </a:xfrm>
              <a:custGeom>
                <a:avLst/>
                <a:gdLst/>
                <a:ahLst/>
                <a:cxnLst/>
                <a:rect l="l" t="t" r="r" b="b"/>
                <a:pathLst>
                  <a:path w="27010" h="10508" extrusionOk="0">
                    <a:moveTo>
                      <a:pt x="4007" y="1"/>
                    </a:moveTo>
                    <a:cubicBezTo>
                      <a:pt x="3262" y="1"/>
                      <a:pt x="2716" y="181"/>
                      <a:pt x="2434" y="588"/>
                    </a:cubicBezTo>
                    <a:cubicBezTo>
                      <a:pt x="0" y="4110"/>
                      <a:pt x="27009" y="10508"/>
                      <a:pt x="27009" y="10508"/>
                    </a:cubicBezTo>
                    <a:cubicBezTo>
                      <a:pt x="27009" y="10508"/>
                      <a:pt x="9698" y="1"/>
                      <a:pt x="4007" y="1"/>
                    </a:cubicBezTo>
                    <a:close/>
                  </a:path>
                </a:pathLst>
              </a:custGeom>
              <a:solidFill>
                <a:schemeClr val="accent2"/>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2706" name="Google Shape;2706;p61"/>
              <p:cNvSpPr/>
              <p:nvPr/>
            </p:nvSpPr>
            <p:spPr>
              <a:xfrm rot="-9510447">
                <a:off x="7153485" y="1240131"/>
                <a:ext cx="17165" cy="11889"/>
              </a:xfrm>
              <a:custGeom>
                <a:avLst/>
                <a:gdLst/>
                <a:ahLst/>
                <a:cxnLst/>
                <a:rect l="l" t="t" r="r" b="b"/>
                <a:pathLst>
                  <a:path w="956" h="659" extrusionOk="0">
                    <a:moveTo>
                      <a:pt x="142" y="1"/>
                    </a:moveTo>
                    <a:cubicBezTo>
                      <a:pt x="53" y="1"/>
                      <a:pt x="1" y="119"/>
                      <a:pt x="66" y="188"/>
                    </a:cubicBezTo>
                    <a:cubicBezTo>
                      <a:pt x="180" y="305"/>
                      <a:pt x="298" y="408"/>
                      <a:pt x="431" y="500"/>
                    </a:cubicBezTo>
                    <a:cubicBezTo>
                      <a:pt x="539" y="569"/>
                      <a:pt x="642" y="658"/>
                      <a:pt x="769" y="658"/>
                    </a:cubicBezTo>
                    <a:cubicBezTo>
                      <a:pt x="793" y="658"/>
                      <a:pt x="819" y="655"/>
                      <a:pt x="845" y="648"/>
                    </a:cubicBezTo>
                    <a:cubicBezTo>
                      <a:pt x="917" y="625"/>
                      <a:pt x="955" y="553"/>
                      <a:pt x="940" y="484"/>
                    </a:cubicBezTo>
                    <a:cubicBezTo>
                      <a:pt x="906" y="321"/>
                      <a:pt x="747" y="260"/>
                      <a:pt x="613" y="188"/>
                    </a:cubicBezTo>
                    <a:cubicBezTo>
                      <a:pt x="473" y="107"/>
                      <a:pt x="328" y="51"/>
                      <a:pt x="172" y="5"/>
                    </a:cubicBezTo>
                    <a:cubicBezTo>
                      <a:pt x="161" y="2"/>
                      <a:pt x="152" y="1"/>
                      <a:pt x="142" y="1"/>
                    </a:cubicBezTo>
                    <a:close/>
                  </a:path>
                </a:pathLst>
              </a:custGeom>
              <a:solidFill>
                <a:schemeClr val="dk2"/>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2707" name="Google Shape;2707;p61"/>
              <p:cNvSpPr/>
              <p:nvPr/>
            </p:nvSpPr>
            <p:spPr>
              <a:xfrm rot="-9510447">
                <a:off x="7133926" y="1249769"/>
                <a:ext cx="25406" cy="11673"/>
              </a:xfrm>
              <a:custGeom>
                <a:avLst/>
                <a:gdLst/>
                <a:ahLst/>
                <a:cxnLst/>
                <a:rect l="l" t="t" r="r" b="b"/>
                <a:pathLst>
                  <a:path w="1415" h="647" extrusionOk="0">
                    <a:moveTo>
                      <a:pt x="171" y="0"/>
                    </a:moveTo>
                    <a:cubicBezTo>
                      <a:pt x="44" y="0"/>
                      <a:pt x="0" y="175"/>
                      <a:pt x="133" y="222"/>
                    </a:cubicBezTo>
                    <a:cubicBezTo>
                      <a:pt x="510" y="359"/>
                      <a:pt x="871" y="576"/>
                      <a:pt x="1266" y="644"/>
                    </a:cubicBezTo>
                    <a:cubicBezTo>
                      <a:pt x="1273" y="646"/>
                      <a:pt x="1279" y="646"/>
                      <a:pt x="1285" y="646"/>
                    </a:cubicBezTo>
                    <a:cubicBezTo>
                      <a:pt x="1363" y="646"/>
                      <a:pt x="1414" y="555"/>
                      <a:pt x="1354" y="488"/>
                    </a:cubicBezTo>
                    <a:cubicBezTo>
                      <a:pt x="1061" y="165"/>
                      <a:pt x="609" y="67"/>
                      <a:pt x="194" y="2"/>
                    </a:cubicBezTo>
                    <a:cubicBezTo>
                      <a:pt x="186" y="1"/>
                      <a:pt x="179" y="0"/>
                      <a:pt x="171" y="0"/>
                    </a:cubicBezTo>
                    <a:close/>
                  </a:path>
                </a:pathLst>
              </a:custGeom>
              <a:solidFill>
                <a:schemeClr val="dk2"/>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2708" name="Google Shape;2708;p61"/>
              <p:cNvSpPr/>
              <p:nvPr/>
            </p:nvSpPr>
            <p:spPr>
              <a:xfrm rot="-9510447">
                <a:off x="7123616" y="1186194"/>
                <a:ext cx="18601" cy="9904"/>
              </a:xfrm>
              <a:custGeom>
                <a:avLst/>
                <a:gdLst/>
                <a:ahLst/>
                <a:cxnLst/>
                <a:rect l="l" t="t" r="r" b="b"/>
                <a:pathLst>
                  <a:path w="1036" h="549" extrusionOk="0">
                    <a:moveTo>
                      <a:pt x="134" y="0"/>
                    </a:moveTo>
                    <a:cubicBezTo>
                      <a:pt x="5" y="0"/>
                      <a:pt x="1" y="180"/>
                      <a:pt x="85" y="245"/>
                    </a:cubicBezTo>
                    <a:cubicBezTo>
                      <a:pt x="199" y="332"/>
                      <a:pt x="347" y="385"/>
                      <a:pt x="476" y="447"/>
                    </a:cubicBezTo>
                    <a:cubicBezTo>
                      <a:pt x="602" y="503"/>
                      <a:pt x="731" y="545"/>
                      <a:pt x="868" y="549"/>
                    </a:cubicBezTo>
                    <a:cubicBezTo>
                      <a:pt x="978" y="549"/>
                      <a:pt x="1035" y="408"/>
                      <a:pt x="959" y="332"/>
                    </a:cubicBezTo>
                    <a:cubicBezTo>
                      <a:pt x="853" y="234"/>
                      <a:pt x="720" y="173"/>
                      <a:pt x="583" y="124"/>
                    </a:cubicBezTo>
                    <a:cubicBezTo>
                      <a:pt x="442" y="74"/>
                      <a:pt x="297" y="17"/>
                      <a:pt x="153" y="1"/>
                    </a:cubicBezTo>
                    <a:cubicBezTo>
                      <a:pt x="146" y="0"/>
                      <a:pt x="140" y="0"/>
                      <a:pt x="134" y="0"/>
                    </a:cubicBezTo>
                    <a:close/>
                  </a:path>
                </a:pathLst>
              </a:custGeom>
              <a:solidFill>
                <a:schemeClr val="dk2"/>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2709" name="Google Shape;2709;p61"/>
              <p:cNvSpPr/>
              <p:nvPr/>
            </p:nvSpPr>
            <p:spPr>
              <a:xfrm rot="-9510447">
                <a:off x="7102668" y="1193258"/>
                <a:ext cx="23000" cy="12538"/>
              </a:xfrm>
              <a:custGeom>
                <a:avLst/>
                <a:gdLst/>
                <a:ahLst/>
                <a:cxnLst/>
                <a:rect l="l" t="t" r="r" b="b"/>
                <a:pathLst>
                  <a:path w="1281" h="695" extrusionOk="0">
                    <a:moveTo>
                      <a:pt x="174" y="1"/>
                    </a:moveTo>
                    <a:cubicBezTo>
                      <a:pt x="40" y="1"/>
                      <a:pt x="0" y="204"/>
                      <a:pt x="143" y="253"/>
                    </a:cubicBezTo>
                    <a:cubicBezTo>
                      <a:pt x="444" y="363"/>
                      <a:pt x="741" y="522"/>
                      <a:pt x="1022" y="675"/>
                    </a:cubicBezTo>
                    <a:cubicBezTo>
                      <a:pt x="1047" y="688"/>
                      <a:pt x="1072" y="695"/>
                      <a:pt x="1095" y="695"/>
                    </a:cubicBezTo>
                    <a:cubicBezTo>
                      <a:pt x="1216" y="695"/>
                      <a:pt x="1281" y="521"/>
                      <a:pt x="1162" y="431"/>
                    </a:cubicBezTo>
                    <a:cubicBezTo>
                      <a:pt x="873" y="211"/>
                      <a:pt x="562" y="93"/>
                      <a:pt x="211" y="6"/>
                    </a:cubicBezTo>
                    <a:cubicBezTo>
                      <a:pt x="198" y="2"/>
                      <a:pt x="186" y="1"/>
                      <a:pt x="174" y="1"/>
                    </a:cubicBezTo>
                    <a:close/>
                  </a:path>
                </a:pathLst>
              </a:custGeom>
              <a:solidFill>
                <a:schemeClr val="dk2"/>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2710" name="Google Shape;2710;p61"/>
              <p:cNvSpPr/>
              <p:nvPr/>
            </p:nvSpPr>
            <p:spPr>
              <a:xfrm rot="-9510447">
                <a:off x="7136989" y="1215247"/>
                <a:ext cx="14526" cy="7415"/>
              </a:xfrm>
              <a:custGeom>
                <a:avLst/>
                <a:gdLst/>
                <a:ahLst/>
                <a:cxnLst/>
                <a:rect l="l" t="t" r="r" b="b"/>
                <a:pathLst>
                  <a:path w="809" h="411" extrusionOk="0">
                    <a:moveTo>
                      <a:pt x="165" y="0"/>
                    </a:moveTo>
                    <a:cubicBezTo>
                      <a:pt x="63" y="0"/>
                      <a:pt x="1" y="153"/>
                      <a:pt x="105" y="206"/>
                    </a:cubicBezTo>
                    <a:cubicBezTo>
                      <a:pt x="270" y="285"/>
                      <a:pt x="452" y="411"/>
                      <a:pt x="638" y="411"/>
                    </a:cubicBezTo>
                    <a:cubicBezTo>
                      <a:pt x="740" y="411"/>
                      <a:pt x="809" y="269"/>
                      <a:pt x="726" y="201"/>
                    </a:cubicBezTo>
                    <a:cubicBezTo>
                      <a:pt x="581" y="76"/>
                      <a:pt x="372" y="50"/>
                      <a:pt x="193" y="4"/>
                    </a:cubicBezTo>
                    <a:cubicBezTo>
                      <a:pt x="184" y="1"/>
                      <a:pt x="174" y="0"/>
                      <a:pt x="165" y="0"/>
                    </a:cubicBezTo>
                    <a:close/>
                  </a:path>
                </a:pathLst>
              </a:custGeom>
              <a:solidFill>
                <a:schemeClr val="dk2"/>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2711" name="Google Shape;2711;p61"/>
              <p:cNvSpPr/>
              <p:nvPr/>
            </p:nvSpPr>
            <p:spPr>
              <a:xfrm rot="-9510447">
                <a:off x="7077543" y="1152681"/>
                <a:ext cx="17775" cy="9706"/>
              </a:xfrm>
              <a:custGeom>
                <a:avLst/>
                <a:gdLst/>
                <a:ahLst/>
                <a:cxnLst/>
                <a:rect l="l" t="t" r="r" b="b"/>
                <a:pathLst>
                  <a:path w="990" h="538" extrusionOk="0">
                    <a:moveTo>
                      <a:pt x="116" y="0"/>
                    </a:moveTo>
                    <a:cubicBezTo>
                      <a:pt x="34" y="0"/>
                      <a:pt x="0" y="108"/>
                      <a:pt x="51" y="169"/>
                    </a:cubicBezTo>
                    <a:cubicBezTo>
                      <a:pt x="138" y="287"/>
                      <a:pt x="291" y="370"/>
                      <a:pt x="424" y="431"/>
                    </a:cubicBezTo>
                    <a:cubicBezTo>
                      <a:pt x="522" y="479"/>
                      <a:pt x="645" y="537"/>
                      <a:pt x="760" y="537"/>
                    </a:cubicBezTo>
                    <a:cubicBezTo>
                      <a:pt x="792" y="537"/>
                      <a:pt x="823" y="533"/>
                      <a:pt x="853" y="522"/>
                    </a:cubicBezTo>
                    <a:cubicBezTo>
                      <a:pt x="941" y="492"/>
                      <a:pt x="990" y="374"/>
                      <a:pt x="910" y="301"/>
                    </a:cubicBezTo>
                    <a:cubicBezTo>
                      <a:pt x="812" y="215"/>
                      <a:pt x="663" y="206"/>
                      <a:pt x="534" y="164"/>
                    </a:cubicBezTo>
                    <a:cubicBezTo>
                      <a:pt x="401" y="123"/>
                      <a:pt x="279" y="50"/>
                      <a:pt x="146" y="5"/>
                    </a:cubicBezTo>
                    <a:cubicBezTo>
                      <a:pt x="135" y="2"/>
                      <a:pt x="125" y="0"/>
                      <a:pt x="116" y="0"/>
                    </a:cubicBezTo>
                    <a:close/>
                  </a:path>
                </a:pathLst>
              </a:custGeom>
              <a:solidFill>
                <a:schemeClr val="dk2"/>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2712" name="Google Shape;2712;p61"/>
              <p:cNvSpPr/>
              <p:nvPr/>
            </p:nvSpPr>
            <p:spPr>
              <a:xfrm rot="-9510447">
                <a:off x="7059515" y="1164968"/>
                <a:ext cx="19463" cy="8515"/>
              </a:xfrm>
              <a:custGeom>
                <a:avLst/>
                <a:gdLst/>
                <a:ahLst/>
                <a:cxnLst/>
                <a:rect l="l" t="t" r="r" b="b"/>
                <a:pathLst>
                  <a:path w="1084" h="472" extrusionOk="0">
                    <a:moveTo>
                      <a:pt x="216" y="0"/>
                    </a:moveTo>
                    <a:cubicBezTo>
                      <a:pt x="56" y="0"/>
                      <a:pt x="1" y="239"/>
                      <a:pt x="171" y="293"/>
                    </a:cubicBezTo>
                    <a:cubicBezTo>
                      <a:pt x="304" y="331"/>
                      <a:pt x="438" y="369"/>
                      <a:pt x="566" y="407"/>
                    </a:cubicBezTo>
                    <a:cubicBezTo>
                      <a:pt x="662" y="436"/>
                      <a:pt x="756" y="472"/>
                      <a:pt x="852" y="472"/>
                    </a:cubicBezTo>
                    <a:cubicBezTo>
                      <a:pt x="882" y="472"/>
                      <a:pt x="913" y="468"/>
                      <a:pt x="943" y="460"/>
                    </a:cubicBezTo>
                    <a:cubicBezTo>
                      <a:pt x="1042" y="434"/>
                      <a:pt x="1084" y="297"/>
                      <a:pt x="1004" y="225"/>
                    </a:cubicBezTo>
                    <a:cubicBezTo>
                      <a:pt x="908" y="133"/>
                      <a:pt x="783" y="118"/>
                      <a:pt x="654" y="92"/>
                    </a:cubicBezTo>
                    <a:cubicBezTo>
                      <a:pt x="521" y="65"/>
                      <a:pt x="388" y="34"/>
                      <a:pt x="251" y="4"/>
                    </a:cubicBezTo>
                    <a:cubicBezTo>
                      <a:pt x="239" y="1"/>
                      <a:pt x="227" y="0"/>
                      <a:pt x="216" y="0"/>
                    </a:cubicBezTo>
                    <a:close/>
                  </a:path>
                </a:pathLst>
              </a:custGeom>
              <a:solidFill>
                <a:schemeClr val="dk2"/>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2713" name="Google Shape;2713;p61"/>
              <p:cNvSpPr/>
              <p:nvPr/>
            </p:nvSpPr>
            <p:spPr>
              <a:xfrm rot="-9510447">
                <a:off x="7079308" y="1197905"/>
                <a:ext cx="14292" cy="7108"/>
              </a:xfrm>
              <a:custGeom>
                <a:avLst/>
                <a:gdLst/>
                <a:ahLst/>
                <a:cxnLst/>
                <a:rect l="l" t="t" r="r" b="b"/>
                <a:pathLst>
                  <a:path w="796" h="394" extrusionOk="0">
                    <a:moveTo>
                      <a:pt x="136" y="0"/>
                    </a:moveTo>
                    <a:cubicBezTo>
                      <a:pt x="23" y="0"/>
                      <a:pt x="1" y="187"/>
                      <a:pt x="115" y="213"/>
                    </a:cubicBezTo>
                    <a:cubicBezTo>
                      <a:pt x="210" y="232"/>
                      <a:pt x="305" y="259"/>
                      <a:pt x="396" y="297"/>
                    </a:cubicBezTo>
                    <a:cubicBezTo>
                      <a:pt x="477" y="329"/>
                      <a:pt x="555" y="393"/>
                      <a:pt x="642" y="393"/>
                    </a:cubicBezTo>
                    <a:cubicBezTo>
                      <a:pt x="649" y="393"/>
                      <a:pt x="656" y="393"/>
                      <a:pt x="663" y="392"/>
                    </a:cubicBezTo>
                    <a:cubicBezTo>
                      <a:pt x="747" y="385"/>
                      <a:pt x="796" y="309"/>
                      <a:pt x="758" y="232"/>
                    </a:cubicBezTo>
                    <a:cubicBezTo>
                      <a:pt x="705" y="134"/>
                      <a:pt x="579" y="104"/>
                      <a:pt x="480" y="69"/>
                    </a:cubicBezTo>
                    <a:cubicBezTo>
                      <a:pt x="370" y="35"/>
                      <a:pt x="256" y="16"/>
                      <a:pt x="145" y="0"/>
                    </a:cubicBezTo>
                    <a:cubicBezTo>
                      <a:pt x="142" y="0"/>
                      <a:pt x="139" y="0"/>
                      <a:pt x="136" y="0"/>
                    </a:cubicBezTo>
                    <a:close/>
                  </a:path>
                </a:pathLst>
              </a:custGeom>
              <a:solidFill>
                <a:schemeClr val="dk2"/>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2714" name="Google Shape;2714;p61"/>
              <p:cNvSpPr/>
              <p:nvPr/>
            </p:nvSpPr>
            <p:spPr>
              <a:xfrm rot="-9510447">
                <a:off x="7042734" y="1131640"/>
                <a:ext cx="19445" cy="10103"/>
              </a:xfrm>
              <a:custGeom>
                <a:avLst/>
                <a:gdLst/>
                <a:ahLst/>
                <a:cxnLst/>
                <a:rect l="l" t="t" r="r" b="b"/>
                <a:pathLst>
                  <a:path w="1083" h="560" extrusionOk="0">
                    <a:moveTo>
                      <a:pt x="100" y="0"/>
                    </a:moveTo>
                    <a:cubicBezTo>
                      <a:pt x="32" y="0"/>
                      <a:pt x="1" y="93"/>
                      <a:pt x="49" y="137"/>
                    </a:cubicBezTo>
                    <a:cubicBezTo>
                      <a:pt x="170" y="255"/>
                      <a:pt x="319" y="342"/>
                      <a:pt x="467" y="418"/>
                    </a:cubicBezTo>
                    <a:cubicBezTo>
                      <a:pt x="605" y="489"/>
                      <a:pt x="750" y="560"/>
                      <a:pt x="904" y="560"/>
                    </a:cubicBezTo>
                    <a:cubicBezTo>
                      <a:pt x="915" y="560"/>
                      <a:pt x="927" y="559"/>
                      <a:pt x="939" y="559"/>
                    </a:cubicBezTo>
                    <a:cubicBezTo>
                      <a:pt x="1041" y="551"/>
                      <a:pt x="1083" y="441"/>
                      <a:pt x="1018" y="365"/>
                    </a:cubicBezTo>
                    <a:cubicBezTo>
                      <a:pt x="916" y="232"/>
                      <a:pt x="752" y="171"/>
                      <a:pt x="596" y="118"/>
                    </a:cubicBezTo>
                    <a:cubicBezTo>
                      <a:pt x="437" y="60"/>
                      <a:pt x="273" y="8"/>
                      <a:pt x="105" y="0"/>
                    </a:cubicBezTo>
                    <a:cubicBezTo>
                      <a:pt x="104" y="0"/>
                      <a:pt x="102" y="0"/>
                      <a:pt x="100" y="0"/>
                    </a:cubicBezTo>
                    <a:close/>
                  </a:path>
                </a:pathLst>
              </a:custGeom>
              <a:solidFill>
                <a:schemeClr val="dk2"/>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2715" name="Google Shape;2715;p61"/>
              <p:cNvSpPr/>
              <p:nvPr/>
            </p:nvSpPr>
            <p:spPr>
              <a:xfrm rot="-9510447">
                <a:off x="7015629" y="1132632"/>
                <a:ext cx="22031" cy="10301"/>
              </a:xfrm>
              <a:custGeom>
                <a:avLst/>
                <a:gdLst/>
                <a:ahLst/>
                <a:cxnLst/>
                <a:rect l="l" t="t" r="r" b="b"/>
                <a:pathLst>
                  <a:path w="1227" h="571" extrusionOk="0">
                    <a:moveTo>
                      <a:pt x="163" y="0"/>
                    </a:moveTo>
                    <a:cubicBezTo>
                      <a:pt x="57" y="0"/>
                      <a:pt x="1" y="177"/>
                      <a:pt x="112" y="225"/>
                    </a:cubicBezTo>
                    <a:cubicBezTo>
                      <a:pt x="265" y="290"/>
                      <a:pt x="424" y="343"/>
                      <a:pt x="581" y="407"/>
                    </a:cubicBezTo>
                    <a:cubicBezTo>
                      <a:pt x="722" y="467"/>
                      <a:pt x="872" y="571"/>
                      <a:pt x="1029" y="571"/>
                    </a:cubicBezTo>
                    <a:cubicBezTo>
                      <a:pt x="1031" y="571"/>
                      <a:pt x="1034" y="571"/>
                      <a:pt x="1037" y="571"/>
                    </a:cubicBezTo>
                    <a:cubicBezTo>
                      <a:pt x="1135" y="571"/>
                      <a:pt x="1227" y="449"/>
                      <a:pt x="1158" y="362"/>
                    </a:cubicBezTo>
                    <a:cubicBezTo>
                      <a:pt x="1056" y="217"/>
                      <a:pt x="881" y="167"/>
                      <a:pt x="714" y="114"/>
                    </a:cubicBezTo>
                    <a:cubicBezTo>
                      <a:pt x="539" y="53"/>
                      <a:pt x="356" y="11"/>
                      <a:pt x="170" y="0"/>
                    </a:cubicBezTo>
                    <a:cubicBezTo>
                      <a:pt x="168" y="0"/>
                      <a:pt x="166" y="0"/>
                      <a:pt x="163" y="0"/>
                    </a:cubicBezTo>
                    <a:close/>
                  </a:path>
                </a:pathLst>
              </a:custGeom>
              <a:solidFill>
                <a:schemeClr val="dk2"/>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2716" name="Google Shape;2716;p61"/>
              <p:cNvSpPr/>
              <p:nvPr/>
            </p:nvSpPr>
            <p:spPr>
              <a:xfrm rot="-9510447">
                <a:off x="7033060" y="1106314"/>
                <a:ext cx="16770" cy="10861"/>
              </a:xfrm>
              <a:custGeom>
                <a:avLst/>
                <a:gdLst/>
                <a:ahLst/>
                <a:cxnLst/>
                <a:rect l="l" t="t" r="r" b="b"/>
                <a:pathLst>
                  <a:path w="934" h="602" extrusionOk="0">
                    <a:moveTo>
                      <a:pt x="121" y="1"/>
                    </a:moveTo>
                    <a:cubicBezTo>
                      <a:pt x="28" y="1"/>
                      <a:pt x="0" y="140"/>
                      <a:pt x="78" y="197"/>
                    </a:cubicBezTo>
                    <a:cubicBezTo>
                      <a:pt x="184" y="277"/>
                      <a:pt x="287" y="361"/>
                      <a:pt x="394" y="441"/>
                    </a:cubicBezTo>
                    <a:cubicBezTo>
                      <a:pt x="492" y="514"/>
                      <a:pt x="602" y="601"/>
                      <a:pt x="729" y="601"/>
                    </a:cubicBezTo>
                    <a:cubicBezTo>
                      <a:pt x="734" y="601"/>
                      <a:pt x="739" y="601"/>
                      <a:pt x="744" y="601"/>
                    </a:cubicBezTo>
                    <a:cubicBezTo>
                      <a:pt x="858" y="592"/>
                      <a:pt x="933" y="475"/>
                      <a:pt x="877" y="368"/>
                    </a:cubicBezTo>
                    <a:cubicBezTo>
                      <a:pt x="808" y="243"/>
                      <a:pt x="668" y="197"/>
                      <a:pt x="542" y="148"/>
                    </a:cubicBezTo>
                    <a:cubicBezTo>
                      <a:pt x="412" y="99"/>
                      <a:pt x="284" y="57"/>
                      <a:pt x="158" y="8"/>
                    </a:cubicBezTo>
                    <a:cubicBezTo>
                      <a:pt x="145" y="3"/>
                      <a:pt x="132" y="1"/>
                      <a:pt x="121" y="1"/>
                    </a:cubicBezTo>
                    <a:close/>
                  </a:path>
                </a:pathLst>
              </a:custGeom>
              <a:solidFill>
                <a:schemeClr val="dk2"/>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2717" name="Google Shape;2717;p61"/>
              <p:cNvSpPr/>
              <p:nvPr/>
            </p:nvSpPr>
            <p:spPr>
              <a:xfrm rot="-9510447">
                <a:off x="6997656" y="1095857"/>
                <a:ext cx="23018" cy="7848"/>
              </a:xfrm>
              <a:custGeom>
                <a:avLst/>
                <a:gdLst/>
                <a:ahLst/>
                <a:cxnLst/>
                <a:rect l="l" t="t" r="r" b="b"/>
                <a:pathLst>
                  <a:path w="1282" h="435" extrusionOk="0">
                    <a:moveTo>
                      <a:pt x="275" y="0"/>
                    </a:moveTo>
                    <a:cubicBezTo>
                      <a:pt x="223" y="0"/>
                      <a:pt x="172" y="3"/>
                      <a:pt x="122" y="8"/>
                    </a:cubicBezTo>
                    <a:cubicBezTo>
                      <a:pt x="20" y="19"/>
                      <a:pt x="1" y="149"/>
                      <a:pt x="99" y="191"/>
                    </a:cubicBezTo>
                    <a:cubicBezTo>
                      <a:pt x="282" y="263"/>
                      <a:pt x="487" y="305"/>
                      <a:pt x="677" y="365"/>
                    </a:cubicBezTo>
                    <a:cubicBezTo>
                      <a:pt x="797" y="402"/>
                      <a:pt x="907" y="435"/>
                      <a:pt x="1024" y="435"/>
                    </a:cubicBezTo>
                    <a:cubicBezTo>
                      <a:pt x="1078" y="435"/>
                      <a:pt x="1133" y="428"/>
                      <a:pt x="1191" y="411"/>
                    </a:cubicBezTo>
                    <a:cubicBezTo>
                      <a:pt x="1263" y="388"/>
                      <a:pt x="1282" y="300"/>
                      <a:pt x="1233" y="247"/>
                    </a:cubicBezTo>
                    <a:cubicBezTo>
                      <a:pt x="1099" y="103"/>
                      <a:pt x="936" y="65"/>
                      <a:pt x="745" y="42"/>
                    </a:cubicBezTo>
                    <a:cubicBezTo>
                      <a:pt x="594" y="22"/>
                      <a:pt x="432" y="0"/>
                      <a:pt x="275" y="0"/>
                    </a:cubicBezTo>
                    <a:close/>
                  </a:path>
                </a:pathLst>
              </a:custGeom>
              <a:solidFill>
                <a:schemeClr val="dk2"/>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2718" name="Google Shape;2718;p61"/>
              <p:cNvSpPr/>
              <p:nvPr/>
            </p:nvSpPr>
            <p:spPr>
              <a:xfrm rot="-9510447">
                <a:off x="6976623" y="1070627"/>
                <a:ext cx="23126" cy="9814"/>
              </a:xfrm>
              <a:custGeom>
                <a:avLst/>
                <a:gdLst/>
                <a:ahLst/>
                <a:cxnLst/>
                <a:rect l="l" t="t" r="r" b="b"/>
                <a:pathLst>
                  <a:path w="1288" h="544" extrusionOk="0">
                    <a:moveTo>
                      <a:pt x="299" y="1"/>
                    </a:moveTo>
                    <a:cubicBezTo>
                      <a:pt x="279" y="1"/>
                      <a:pt x="259" y="1"/>
                      <a:pt x="239" y="2"/>
                    </a:cubicBezTo>
                    <a:cubicBezTo>
                      <a:pt x="16" y="6"/>
                      <a:pt x="0" y="291"/>
                      <a:pt x="186" y="367"/>
                    </a:cubicBezTo>
                    <a:cubicBezTo>
                      <a:pt x="411" y="458"/>
                      <a:pt x="662" y="488"/>
                      <a:pt x="897" y="538"/>
                    </a:cubicBezTo>
                    <a:cubicBezTo>
                      <a:pt x="914" y="542"/>
                      <a:pt x="931" y="543"/>
                      <a:pt x="946" y="543"/>
                    </a:cubicBezTo>
                    <a:cubicBezTo>
                      <a:pt x="1199" y="543"/>
                      <a:pt x="1288" y="140"/>
                      <a:pt x="1020" y="97"/>
                    </a:cubicBezTo>
                    <a:cubicBezTo>
                      <a:pt x="784" y="58"/>
                      <a:pt x="539" y="1"/>
                      <a:pt x="299" y="1"/>
                    </a:cubicBezTo>
                    <a:close/>
                  </a:path>
                </a:pathLst>
              </a:custGeom>
              <a:solidFill>
                <a:schemeClr val="dk2"/>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2719" name="Google Shape;2719;p61"/>
              <p:cNvSpPr/>
              <p:nvPr/>
            </p:nvSpPr>
            <p:spPr>
              <a:xfrm rot="-9510447">
                <a:off x="6966172" y="1077214"/>
                <a:ext cx="16662" cy="8569"/>
              </a:xfrm>
              <a:custGeom>
                <a:avLst/>
                <a:gdLst/>
                <a:ahLst/>
                <a:cxnLst/>
                <a:rect l="l" t="t" r="r" b="b"/>
                <a:pathLst>
                  <a:path w="928" h="475" extrusionOk="0">
                    <a:moveTo>
                      <a:pt x="339" y="0"/>
                    </a:moveTo>
                    <a:cubicBezTo>
                      <a:pt x="237" y="0"/>
                      <a:pt x="137" y="21"/>
                      <a:pt x="65" y="93"/>
                    </a:cubicBezTo>
                    <a:cubicBezTo>
                      <a:pt x="1" y="154"/>
                      <a:pt x="15" y="264"/>
                      <a:pt x="92" y="309"/>
                    </a:cubicBezTo>
                    <a:cubicBezTo>
                      <a:pt x="194" y="370"/>
                      <a:pt x="331" y="359"/>
                      <a:pt x="445" y="393"/>
                    </a:cubicBezTo>
                    <a:cubicBezTo>
                      <a:pt x="502" y="412"/>
                      <a:pt x="552" y="443"/>
                      <a:pt x="608" y="462"/>
                    </a:cubicBezTo>
                    <a:cubicBezTo>
                      <a:pt x="638" y="471"/>
                      <a:pt x="665" y="475"/>
                      <a:pt x="693" y="475"/>
                    </a:cubicBezTo>
                    <a:cubicBezTo>
                      <a:pt x="730" y="475"/>
                      <a:pt x="767" y="468"/>
                      <a:pt x="806" y="462"/>
                    </a:cubicBezTo>
                    <a:cubicBezTo>
                      <a:pt x="882" y="446"/>
                      <a:pt x="928" y="355"/>
                      <a:pt x="905" y="283"/>
                    </a:cubicBezTo>
                    <a:cubicBezTo>
                      <a:pt x="856" y="104"/>
                      <a:pt x="700" y="47"/>
                      <a:pt x="529" y="17"/>
                    </a:cubicBezTo>
                    <a:cubicBezTo>
                      <a:pt x="469" y="8"/>
                      <a:pt x="403" y="0"/>
                      <a:pt x="339" y="0"/>
                    </a:cubicBezTo>
                    <a:close/>
                  </a:path>
                </a:pathLst>
              </a:custGeom>
              <a:solidFill>
                <a:schemeClr val="dk2"/>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2720" name="Google Shape;2720;p61"/>
              <p:cNvSpPr/>
              <p:nvPr/>
            </p:nvSpPr>
            <p:spPr>
              <a:xfrm rot="-9510447">
                <a:off x="6940117" y="1047342"/>
                <a:ext cx="22659" cy="6819"/>
              </a:xfrm>
              <a:custGeom>
                <a:avLst/>
                <a:gdLst/>
                <a:ahLst/>
                <a:cxnLst/>
                <a:rect l="l" t="t" r="r" b="b"/>
                <a:pathLst>
                  <a:path w="1262" h="378" extrusionOk="0">
                    <a:moveTo>
                      <a:pt x="701" y="1"/>
                    </a:moveTo>
                    <a:cubicBezTo>
                      <a:pt x="511" y="1"/>
                      <a:pt x="313" y="29"/>
                      <a:pt x="156" y="29"/>
                    </a:cubicBezTo>
                    <a:cubicBezTo>
                      <a:pt x="0" y="29"/>
                      <a:pt x="0" y="266"/>
                      <a:pt x="156" y="269"/>
                    </a:cubicBezTo>
                    <a:cubicBezTo>
                      <a:pt x="339" y="277"/>
                      <a:pt x="521" y="311"/>
                      <a:pt x="704" y="341"/>
                    </a:cubicBezTo>
                    <a:cubicBezTo>
                      <a:pt x="794" y="358"/>
                      <a:pt x="884" y="377"/>
                      <a:pt x="974" y="377"/>
                    </a:cubicBezTo>
                    <a:cubicBezTo>
                      <a:pt x="1031" y="377"/>
                      <a:pt x="1087" y="369"/>
                      <a:pt x="1144" y="349"/>
                    </a:cubicBezTo>
                    <a:cubicBezTo>
                      <a:pt x="1255" y="311"/>
                      <a:pt x="1262" y="185"/>
                      <a:pt x="1175" y="121"/>
                    </a:cubicBezTo>
                    <a:cubicBezTo>
                      <a:pt x="1049" y="26"/>
                      <a:pt x="878" y="1"/>
                      <a:pt x="701" y="1"/>
                    </a:cubicBezTo>
                    <a:close/>
                  </a:path>
                </a:pathLst>
              </a:custGeom>
              <a:solidFill>
                <a:schemeClr val="dk2"/>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2721" name="Google Shape;2721;p61"/>
              <p:cNvSpPr/>
              <p:nvPr/>
            </p:nvSpPr>
            <p:spPr>
              <a:xfrm rot="-9510447">
                <a:off x="6729110" y="896008"/>
                <a:ext cx="231638" cy="173446"/>
              </a:xfrm>
              <a:custGeom>
                <a:avLst/>
                <a:gdLst/>
                <a:ahLst/>
                <a:cxnLst/>
                <a:rect l="l" t="t" r="r" b="b"/>
                <a:pathLst>
                  <a:path w="12901" h="9614" extrusionOk="0">
                    <a:moveTo>
                      <a:pt x="8138" y="1"/>
                    </a:moveTo>
                    <a:cubicBezTo>
                      <a:pt x="7119" y="1"/>
                      <a:pt x="6562" y="5074"/>
                      <a:pt x="6562" y="5074"/>
                    </a:cubicBezTo>
                    <a:cubicBezTo>
                      <a:pt x="6562" y="5074"/>
                      <a:pt x="5760" y="987"/>
                      <a:pt x="4825" y="915"/>
                    </a:cubicBezTo>
                    <a:cubicBezTo>
                      <a:pt x="4817" y="915"/>
                      <a:pt x="4810" y="914"/>
                      <a:pt x="4803" y="914"/>
                    </a:cubicBezTo>
                    <a:cubicBezTo>
                      <a:pt x="3919" y="914"/>
                      <a:pt x="5472" y="5291"/>
                      <a:pt x="5472" y="5291"/>
                    </a:cubicBezTo>
                    <a:cubicBezTo>
                      <a:pt x="5472" y="5291"/>
                      <a:pt x="2788" y="1971"/>
                      <a:pt x="1465" y="1971"/>
                    </a:cubicBezTo>
                    <a:cubicBezTo>
                      <a:pt x="1347" y="1971"/>
                      <a:pt x="1239" y="1998"/>
                      <a:pt x="1145" y="2056"/>
                    </a:cubicBezTo>
                    <a:cubicBezTo>
                      <a:pt x="1" y="2763"/>
                      <a:pt x="3456" y="5295"/>
                      <a:pt x="3456" y="5295"/>
                    </a:cubicBezTo>
                    <a:cubicBezTo>
                      <a:pt x="3456" y="5295"/>
                      <a:pt x="4284" y="9614"/>
                      <a:pt x="6772" y="9614"/>
                    </a:cubicBezTo>
                    <a:cubicBezTo>
                      <a:pt x="6830" y="9614"/>
                      <a:pt x="6890" y="9611"/>
                      <a:pt x="6950" y="9607"/>
                    </a:cubicBezTo>
                    <a:cubicBezTo>
                      <a:pt x="9582" y="9389"/>
                      <a:pt x="9582" y="5770"/>
                      <a:pt x="9582" y="5770"/>
                    </a:cubicBezTo>
                    <a:cubicBezTo>
                      <a:pt x="9582" y="5770"/>
                      <a:pt x="12821" y="3462"/>
                      <a:pt x="12893" y="2462"/>
                    </a:cubicBezTo>
                    <a:cubicBezTo>
                      <a:pt x="12901" y="2359"/>
                      <a:pt x="12856" y="2312"/>
                      <a:pt x="12770" y="2312"/>
                    </a:cubicBezTo>
                    <a:cubicBezTo>
                      <a:pt x="12273" y="2312"/>
                      <a:pt x="10397" y="3849"/>
                      <a:pt x="9201" y="4873"/>
                    </a:cubicBezTo>
                    <a:cubicBezTo>
                      <a:pt x="10163" y="3223"/>
                      <a:pt x="11342" y="968"/>
                      <a:pt x="10638" y="915"/>
                    </a:cubicBezTo>
                    <a:cubicBezTo>
                      <a:pt x="10630" y="915"/>
                      <a:pt x="10621" y="914"/>
                      <a:pt x="10613" y="914"/>
                    </a:cubicBezTo>
                    <a:cubicBezTo>
                      <a:pt x="9976" y="914"/>
                      <a:pt x="9082" y="2585"/>
                      <a:pt x="8441" y="4044"/>
                    </a:cubicBezTo>
                    <a:cubicBezTo>
                      <a:pt x="8657" y="2371"/>
                      <a:pt x="8836" y="82"/>
                      <a:pt x="8175" y="3"/>
                    </a:cubicBezTo>
                    <a:cubicBezTo>
                      <a:pt x="8162" y="1"/>
                      <a:pt x="8150" y="1"/>
                      <a:pt x="8138" y="1"/>
                    </a:cubicBezTo>
                    <a:close/>
                  </a:path>
                </a:pathLst>
              </a:custGeom>
              <a:solidFill>
                <a:schemeClr val="accent5"/>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gr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55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558"/>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2559"/>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55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560"/>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554"/>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2556"/>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2550"/>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557"/>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255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dk2"/>
        </a:solidFill>
        <a:effectLst/>
      </p:bgPr>
    </p:bg>
    <p:spTree>
      <p:nvGrpSpPr>
        <p:cNvPr id="1" name="Shape 2725"/>
        <p:cNvGrpSpPr/>
        <p:nvPr/>
      </p:nvGrpSpPr>
      <p:grpSpPr>
        <a:xfrm>
          <a:off x="0" y="0"/>
          <a:ext cx="0" cy="0"/>
          <a:chOff x="0" y="0"/>
          <a:chExt cx="0" cy="0"/>
        </a:xfrm>
      </p:grpSpPr>
      <p:grpSp>
        <p:nvGrpSpPr>
          <p:cNvPr id="2726" name="Google Shape;2726;p62"/>
          <p:cNvGrpSpPr/>
          <p:nvPr/>
        </p:nvGrpSpPr>
        <p:grpSpPr>
          <a:xfrm>
            <a:off x="394400" y="3637280"/>
            <a:ext cx="4109440" cy="2405440"/>
            <a:chOff x="483900" y="2602325"/>
            <a:chExt cx="3852600" cy="2255100"/>
          </a:xfrm>
        </p:grpSpPr>
        <p:sp>
          <p:nvSpPr>
            <p:cNvPr id="2727" name="Google Shape;2727;p62"/>
            <p:cNvSpPr/>
            <p:nvPr/>
          </p:nvSpPr>
          <p:spPr>
            <a:xfrm>
              <a:off x="483900" y="2602325"/>
              <a:ext cx="3852600" cy="2255100"/>
            </a:xfrm>
            <a:prstGeom prst="roundRect">
              <a:avLst>
                <a:gd name="adj" fmla="val 16667"/>
              </a:avLst>
            </a:prstGeom>
            <a:noFill/>
            <a:ln w="28575" cap="flat" cmpd="sng">
              <a:solidFill>
                <a:schemeClr val="hlink"/>
              </a:solidFill>
              <a:prstDash val="solid"/>
              <a:round/>
              <a:headEnd type="none" w="sm" len="sm"/>
              <a:tailEnd type="none" w="sm" len="sm"/>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2728" name="Google Shape;2728;p62"/>
            <p:cNvSpPr/>
            <p:nvPr/>
          </p:nvSpPr>
          <p:spPr>
            <a:xfrm>
              <a:off x="586990" y="2720704"/>
              <a:ext cx="3618300" cy="2001300"/>
            </a:xfrm>
            <a:prstGeom prst="roundRect">
              <a:avLst>
                <a:gd name="adj" fmla="val 16667"/>
              </a:avLst>
            </a:prstGeom>
            <a:solidFill>
              <a:schemeClr val="hlink"/>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grpSp>
      <p:grpSp>
        <p:nvGrpSpPr>
          <p:cNvPr id="2729" name="Google Shape;2729;p62"/>
          <p:cNvGrpSpPr/>
          <p:nvPr/>
        </p:nvGrpSpPr>
        <p:grpSpPr>
          <a:xfrm>
            <a:off x="5249760" y="3690213"/>
            <a:ext cx="4109440" cy="2405440"/>
            <a:chOff x="4921650" y="2602325"/>
            <a:chExt cx="3852600" cy="2255100"/>
          </a:xfrm>
        </p:grpSpPr>
        <p:sp>
          <p:nvSpPr>
            <p:cNvPr id="2730" name="Google Shape;2730;p62"/>
            <p:cNvSpPr/>
            <p:nvPr/>
          </p:nvSpPr>
          <p:spPr>
            <a:xfrm>
              <a:off x="4921650" y="2602325"/>
              <a:ext cx="3852600" cy="2255100"/>
            </a:xfrm>
            <a:prstGeom prst="roundRect">
              <a:avLst>
                <a:gd name="adj" fmla="val 16667"/>
              </a:avLst>
            </a:prstGeom>
            <a:noFill/>
            <a:ln w="28575" cap="flat" cmpd="sng">
              <a:solidFill>
                <a:schemeClr val="hlink"/>
              </a:solidFill>
              <a:prstDash val="solid"/>
              <a:round/>
              <a:headEnd type="none" w="sm" len="sm"/>
              <a:tailEnd type="none" w="sm" len="sm"/>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2731" name="Google Shape;2731;p62"/>
            <p:cNvSpPr/>
            <p:nvPr/>
          </p:nvSpPr>
          <p:spPr>
            <a:xfrm>
              <a:off x="5038765" y="2720704"/>
              <a:ext cx="3618300" cy="2001300"/>
            </a:xfrm>
            <a:prstGeom prst="roundRect">
              <a:avLst>
                <a:gd name="adj" fmla="val 16667"/>
              </a:avLst>
            </a:prstGeom>
            <a:solidFill>
              <a:schemeClr val="hlink"/>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grpSp>
      <p:sp>
        <p:nvSpPr>
          <p:cNvPr id="2732" name="Google Shape;2732;p62"/>
          <p:cNvSpPr txBox="1">
            <a:spLocks noGrp="1"/>
          </p:cNvSpPr>
          <p:nvPr>
            <p:ph type="subTitle" idx="1"/>
          </p:nvPr>
        </p:nvSpPr>
        <p:spPr>
          <a:xfrm>
            <a:off x="760613" y="4866106"/>
            <a:ext cx="3447360" cy="890560"/>
          </a:xfrm>
          <a:prstGeom prst="rect">
            <a:avLst/>
          </a:prstGeom>
        </p:spPr>
        <p:txBody>
          <a:bodyPr spcFirstLastPara="1" wrap="square" lIns="97520" tIns="97520" rIns="97520" bIns="97520" anchor="t" anchorCtr="0">
            <a:noAutofit/>
          </a:bodyPr>
          <a:lstStyle/>
          <a:p>
            <a:pPr marL="0" indent="0">
              <a:spcAft>
                <a:spcPts val="1707"/>
              </a:spcAft>
            </a:pPr>
            <a:r>
              <a:rPr lang="en" dirty="0">
                <a:latin typeface="Times New Roman"/>
                <a:ea typeface="Times New Roman"/>
                <a:cs typeface="Times New Roman"/>
                <a:sym typeface="Times New Roman"/>
              </a:rPr>
              <a:t>Fight or Flight</a:t>
            </a:r>
            <a:endParaRPr dirty="0">
              <a:latin typeface="Times New Roman"/>
              <a:ea typeface="Times New Roman"/>
              <a:cs typeface="Times New Roman"/>
              <a:sym typeface="Times New Roman"/>
            </a:endParaRPr>
          </a:p>
        </p:txBody>
      </p:sp>
      <p:sp>
        <p:nvSpPr>
          <p:cNvPr id="2733" name="Google Shape;2733;p62"/>
          <p:cNvSpPr txBox="1">
            <a:spLocks noGrp="1"/>
          </p:cNvSpPr>
          <p:nvPr>
            <p:ph type="ctrTitle"/>
          </p:nvPr>
        </p:nvSpPr>
        <p:spPr>
          <a:xfrm>
            <a:off x="66080" y="1409893"/>
            <a:ext cx="5183680" cy="890560"/>
          </a:xfrm>
          <a:prstGeom prst="rect">
            <a:avLst/>
          </a:prstGeom>
        </p:spPr>
        <p:txBody>
          <a:bodyPr spcFirstLastPara="1" wrap="square" lIns="97520" tIns="97520" rIns="97520" bIns="97520" anchor="t" anchorCtr="0">
            <a:noAutofit/>
          </a:bodyPr>
          <a:lstStyle/>
          <a:p>
            <a:r>
              <a:rPr lang="en" sz="1813">
                <a:latin typeface="Barlow"/>
                <a:ea typeface="Barlow"/>
                <a:cs typeface="Barlow"/>
                <a:sym typeface="Barlow"/>
              </a:rPr>
              <a:t>Kind Breaks </a:t>
            </a:r>
            <a:r>
              <a:rPr lang="en" sz="1813" b="0">
                <a:latin typeface="Barlow"/>
                <a:ea typeface="Barlow"/>
                <a:cs typeface="Barlow"/>
                <a:sym typeface="Barlow"/>
              </a:rPr>
              <a:t>- Time to Disconnect from work and reconnect with your breath, surroundings, nature, loved ones, pets, nourishing food, hydration</a:t>
            </a:r>
            <a:endParaRPr sz="1813" b="0">
              <a:latin typeface="Barlow"/>
              <a:ea typeface="Barlow"/>
              <a:cs typeface="Barlow"/>
              <a:sym typeface="Barlow"/>
            </a:endParaRPr>
          </a:p>
        </p:txBody>
      </p:sp>
      <p:sp>
        <p:nvSpPr>
          <p:cNvPr id="2734" name="Google Shape;2734;p62"/>
          <p:cNvSpPr txBox="1">
            <a:spLocks noGrp="1"/>
          </p:cNvSpPr>
          <p:nvPr>
            <p:ph type="subTitle" idx="4"/>
          </p:nvPr>
        </p:nvSpPr>
        <p:spPr>
          <a:xfrm>
            <a:off x="5545627" y="4206722"/>
            <a:ext cx="3447360" cy="467840"/>
          </a:xfrm>
          <a:prstGeom prst="rect">
            <a:avLst/>
          </a:prstGeom>
        </p:spPr>
        <p:txBody>
          <a:bodyPr spcFirstLastPara="1" wrap="square" lIns="97520" tIns="0" rIns="97520" bIns="0" anchor="ctr" anchorCtr="0">
            <a:noAutofit/>
          </a:bodyPr>
          <a:lstStyle/>
          <a:p>
            <a:pPr marL="0" indent="0"/>
            <a:r>
              <a:rPr lang="en"/>
              <a:t>Parasympathetic Nervous System</a:t>
            </a:r>
            <a:endParaRPr/>
          </a:p>
        </p:txBody>
      </p:sp>
      <p:sp>
        <p:nvSpPr>
          <p:cNvPr id="2735" name="Google Shape;2735;p62"/>
          <p:cNvSpPr txBox="1">
            <a:spLocks noGrp="1"/>
          </p:cNvSpPr>
          <p:nvPr>
            <p:ph type="subTitle" idx="3"/>
          </p:nvPr>
        </p:nvSpPr>
        <p:spPr>
          <a:xfrm>
            <a:off x="773627" y="4203728"/>
            <a:ext cx="3447360" cy="467840"/>
          </a:xfrm>
          <a:prstGeom prst="rect">
            <a:avLst/>
          </a:prstGeom>
        </p:spPr>
        <p:txBody>
          <a:bodyPr spcFirstLastPara="1" wrap="square" lIns="97520" tIns="0" rIns="97520" bIns="0" anchor="ctr" anchorCtr="0">
            <a:noAutofit/>
          </a:bodyPr>
          <a:lstStyle/>
          <a:p>
            <a:pPr marL="0" indent="0"/>
            <a:r>
              <a:rPr lang="en" dirty="0"/>
              <a:t>Sympathetic Nervous System</a:t>
            </a:r>
            <a:endParaRPr dirty="0"/>
          </a:p>
        </p:txBody>
      </p:sp>
      <p:sp>
        <p:nvSpPr>
          <p:cNvPr id="2736" name="Google Shape;2736;p62"/>
          <p:cNvSpPr txBox="1">
            <a:spLocks noGrp="1"/>
          </p:cNvSpPr>
          <p:nvPr>
            <p:ph type="subTitle" idx="2"/>
          </p:nvPr>
        </p:nvSpPr>
        <p:spPr>
          <a:xfrm>
            <a:off x="5545627" y="4865919"/>
            <a:ext cx="3447360" cy="890560"/>
          </a:xfrm>
          <a:prstGeom prst="rect">
            <a:avLst/>
          </a:prstGeom>
        </p:spPr>
        <p:txBody>
          <a:bodyPr spcFirstLastPara="1" wrap="square" lIns="97520" tIns="97520" rIns="97520" bIns="97520" anchor="t" anchorCtr="0">
            <a:noAutofit/>
          </a:bodyPr>
          <a:lstStyle/>
          <a:p>
            <a:pPr marL="0" indent="0">
              <a:spcAft>
                <a:spcPts val="1707"/>
              </a:spcAft>
            </a:pPr>
            <a:r>
              <a:rPr lang="en" dirty="0">
                <a:latin typeface="Times New Roman"/>
                <a:ea typeface="Times New Roman"/>
                <a:cs typeface="Times New Roman"/>
                <a:sym typeface="Times New Roman"/>
              </a:rPr>
              <a:t>Rest &amp; Digest </a:t>
            </a:r>
            <a:endParaRPr dirty="0">
              <a:latin typeface="Times New Roman"/>
              <a:ea typeface="Times New Roman"/>
              <a:cs typeface="Times New Roman"/>
              <a:sym typeface="Times New Roman"/>
            </a:endParaRPr>
          </a:p>
        </p:txBody>
      </p:sp>
      <p:grpSp>
        <p:nvGrpSpPr>
          <p:cNvPr id="2737" name="Google Shape;2737;p62"/>
          <p:cNvGrpSpPr/>
          <p:nvPr/>
        </p:nvGrpSpPr>
        <p:grpSpPr>
          <a:xfrm>
            <a:off x="5954791" y="301245"/>
            <a:ext cx="3427079" cy="3293290"/>
            <a:chOff x="5284506" y="-7603"/>
            <a:chExt cx="3212887" cy="3087459"/>
          </a:xfrm>
        </p:grpSpPr>
        <p:sp>
          <p:nvSpPr>
            <p:cNvPr id="2738" name="Google Shape;2738;p62"/>
            <p:cNvSpPr/>
            <p:nvPr/>
          </p:nvSpPr>
          <p:spPr>
            <a:xfrm rot="10800000">
              <a:off x="6692837" y="-407"/>
              <a:ext cx="124502" cy="2502880"/>
            </a:xfrm>
            <a:custGeom>
              <a:avLst/>
              <a:gdLst/>
              <a:ahLst/>
              <a:cxnLst/>
              <a:rect l="l" t="t" r="r" b="b"/>
              <a:pathLst>
                <a:path w="3275" h="65838" extrusionOk="0">
                  <a:moveTo>
                    <a:pt x="1468" y="1"/>
                  </a:moveTo>
                  <a:cubicBezTo>
                    <a:pt x="1468" y="16"/>
                    <a:pt x="1462" y="63"/>
                    <a:pt x="1454" y="153"/>
                  </a:cubicBezTo>
                  <a:cubicBezTo>
                    <a:pt x="1425" y="404"/>
                    <a:pt x="1374" y="948"/>
                    <a:pt x="1301" y="1753"/>
                  </a:cubicBezTo>
                  <a:cubicBezTo>
                    <a:pt x="972" y="5520"/>
                    <a:pt x="240" y="14977"/>
                    <a:pt x="91" y="26511"/>
                  </a:cubicBezTo>
                  <a:cubicBezTo>
                    <a:pt x="83" y="26931"/>
                    <a:pt x="76" y="27352"/>
                    <a:pt x="76" y="27783"/>
                  </a:cubicBezTo>
                  <a:cubicBezTo>
                    <a:pt x="0" y="35633"/>
                    <a:pt x="207" y="44365"/>
                    <a:pt x="990" y="52878"/>
                  </a:cubicBezTo>
                  <a:cubicBezTo>
                    <a:pt x="1026" y="53267"/>
                    <a:pt x="1059" y="53650"/>
                    <a:pt x="1099" y="54035"/>
                  </a:cubicBezTo>
                  <a:cubicBezTo>
                    <a:pt x="1494" y="58071"/>
                    <a:pt x="2024" y="62041"/>
                    <a:pt x="2720" y="65838"/>
                  </a:cubicBezTo>
                  <a:lnTo>
                    <a:pt x="3274" y="65838"/>
                  </a:lnTo>
                  <a:cubicBezTo>
                    <a:pt x="3231" y="65602"/>
                    <a:pt x="3184" y="65359"/>
                    <a:pt x="3144" y="65120"/>
                  </a:cubicBezTo>
                  <a:cubicBezTo>
                    <a:pt x="3071" y="64713"/>
                    <a:pt x="2998" y="64304"/>
                    <a:pt x="2930" y="63890"/>
                  </a:cubicBezTo>
                  <a:cubicBezTo>
                    <a:pt x="1777" y="56954"/>
                    <a:pt x="1139" y="49499"/>
                    <a:pt x="838" y="42215"/>
                  </a:cubicBezTo>
                  <a:cubicBezTo>
                    <a:pt x="819" y="41863"/>
                    <a:pt x="805" y="41507"/>
                    <a:pt x="794" y="41152"/>
                  </a:cubicBezTo>
                  <a:cubicBezTo>
                    <a:pt x="471" y="32566"/>
                    <a:pt x="605" y="24263"/>
                    <a:pt x="878" y="17399"/>
                  </a:cubicBezTo>
                  <a:cubicBezTo>
                    <a:pt x="903" y="16749"/>
                    <a:pt x="928" y="16111"/>
                    <a:pt x="958" y="15488"/>
                  </a:cubicBezTo>
                  <a:cubicBezTo>
                    <a:pt x="1236" y="9255"/>
                    <a:pt x="1621" y="4407"/>
                    <a:pt x="1838" y="1909"/>
                  </a:cubicBezTo>
                  <a:cubicBezTo>
                    <a:pt x="1911" y="1093"/>
                    <a:pt x="1965" y="527"/>
                    <a:pt x="1991" y="252"/>
                  </a:cubicBezTo>
                  <a:cubicBezTo>
                    <a:pt x="2002" y="139"/>
                    <a:pt x="2009" y="71"/>
                    <a:pt x="2012" y="56"/>
                  </a:cubicBezTo>
                  <a:lnTo>
                    <a:pt x="1468" y="1"/>
                  </a:lnTo>
                  <a:close/>
                </a:path>
              </a:pathLst>
            </a:custGeom>
            <a:solidFill>
              <a:schemeClr val="accent6"/>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2739" name="Google Shape;2739;p62"/>
            <p:cNvSpPr/>
            <p:nvPr/>
          </p:nvSpPr>
          <p:spPr>
            <a:xfrm rot="10800000">
              <a:off x="6239348" y="891328"/>
              <a:ext cx="557995" cy="456037"/>
            </a:xfrm>
            <a:custGeom>
              <a:avLst/>
              <a:gdLst/>
              <a:ahLst/>
              <a:cxnLst/>
              <a:rect l="l" t="t" r="r" b="b"/>
              <a:pathLst>
                <a:path w="14678" h="11996" extrusionOk="0">
                  <a:moveTo>
                    <a:pt x="11477" y="1"/>
                  </a:moveTo>
                  <a:cubicBezTo>
                    <a:pt x="10374" y="1"/>
                    <a:pt x="9258" y="437"/>
                    <a:pt x="8180" y="1140"/>
                  </a:cubicBezTo>
                  <a:cubicBezTo>
                    <a:pt x="8137" y="1169"/>
                    <a:pt x="8090" y="1198"/>
                    <a:pt x="8046" y="1227"/>
                  </a:cubicBezTo>
                  <a:cubicBezTo>
                    <a:pt x="7770" y="1412"/>
                    <a:pt x="7502" y="1615"/>
                    <a:pt x="7233" y="1829"/>
                  </a:cubicBezTo>
                  <a:cubicBezTo>
                    <a:pt x="7190" y="1862"/>
                    <a:pt x="7146" y="1898"/>
                    <a:pt x="7103" y="1934"/>
                  </a:cubicBezTo>
                  <a:cubicBezTo>
                    <a:pt x="3858" y="4603"/>
                    <a:pt x="1110" y="9255"/>
                    <a:pt x="268" y="10767"/>
                  </a:cubicBezTo>
                  <a:lnTo>
                    <a:pt x="268" y="10771"/>
                  </a:lnTo>
                  <a:cubicBezTo>
                    <a:pt x="91" y="11082"/>
                    <a:pt x="0" y="11261"/>
                    <a:pt x="0" y="11261"/>
                  </a:cubicBezTo>
                  <a:lnTo>
                    <a:pt x="3" y="11416"/>
                  </a:lnTo>
                  <a:lnTo>
                    <a:pt x="29" y="11996"/>
                  </a:lnTo>
                  <a:cubicBezTo>
                    <a:pt x="29" y="11996"/>
                    <a:pt x="127" y="11938"/>
                    <a:pt x="312" y="11830"/>
                  </a:cubicBezTo>
                  <a:cubicBezTo>
                    <a:pt x="1341" y="11231"/>
                    <a:pt x="5018" y="9045"/>
                    <a:pt x="8242" y="6714"/>
                  </a:cubicBezTo>
                  <a:cubicBezTo>
                    <a:pt x="8285" y="6681"/>
                    <a:pt x="8329" y="6648"/>
                    <a:pt x="8376" y="6619"/>
                  </a:cubicBezTo>
                  <a:cubicBezTo>
                    <a:pt x="11813" y="4113"/>
                    <a:pt x="14677" y="1456"/>
                    <a:pt x="13154" y="411"/>
                  </a:cubicBezTo>
                  <a:lnTo>
                    <a:pt x="13151" y="411"/>
                  </a:lnTo>
                  <a:cubicBezTo>
                    <a:pt x="12973" y="288"/>
                    <a:pt x="12727" y="187"/>
                    <a:pt x="12415" y="110"/>
                  </a:cubicBezTo>
                  <a:cubicBezTo>
                    <a:pt x="12104" y="36"/>
                    <a:pt x="11791" y="1"/>
                    <a:pt x="11477" y="1"/>
                  </a:cubicBezTo>
                  <a:close/>
                </a:path>
              </a:pathLst>
            </a:custGeom>
            <a:solidFill>
              <a:schemeClr val="accent6"/>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2740" name="Google Shape;2740;p62"/>
            <p:cNvSpPr/>
            <p:nvPr/>
          </p:nvSpPr>
          <p:spPr>
            <a:xfrm rot="10800000">
              <a:off x="6804490" y="1438640"/>
              <a:ext cx="487590" cy="569096"/>
            </a:xfrm>
            <a:custGeom>
              <a:avLst/>
              <a:gdLst/>
              <a:ahLst/>
              <a:cxnLst/>
              <a:rect l="l" t="t" r="r" b="b"/>
              <a:pathLst>
                <a:path w="12826" h="14970" extrusionOk="0">
                  <a:moveTo>
                    <a:pt x="2566" y="1"/>
                  </a:moveTo>
                  <a:cubicBezTo>
                    <a:pt x="2224" y="1"/>
                    <a:pt x="1883" y="67"/>
                    <a:pt x="1545" y="207"/>
                  </a:cubicBezTo>
                  <a:cubicBezTo>
                    <a:pt x="1280" y="316"/>
                    <a:pt x="1067" y="454"/>
                    <a:pt x="910" y="614"/>
                  </a:cubicBezTo>
                  <a:cubicBezTo>
                    <a:pt x="1" y="1520"/>
                    <a:pt x="707" y="3173"/>
                    <a:pt x="2143" y="5041"/>
                  </a:cubicBezTo>
                  <a:cubicBezTo>
                    <a:pt x="2172" y="5077"/>
                    <a:pt x="2198" y="5117"/>
                    <a:pt x="2227" y="5153"/>
                  </a:cubicBezTo>
                  <a:cubicBezTo>
                    <a:pt x="2470" y="5462"/>
                    <a:pt x="2731" y="5780"/>
                    <a:pt x="3006" y="6100"/>
                  </a:cubicBezTo>
                  <a:cubicBezTo>
                    <a:pt x="3035" y="6136"/>
                    <a:pt x="3068" y="6172"/>
                    <a:pt x="3100" y="6205"/>
                  </a:cubicBezTo>
                  <a:cubicBezTo>
                    <a:pt x="6266" y="9827"/>
                    <a:pt x="11357" y="13838"/>
                    <a:pt x="12564" y="14769"/>
                  </a:cubicBezTo>
                  <a:cubicBezTo>
                    <a:pt x="12731" y="14899"/>
                    <a:pt x="12825" y="14969"/>
                    <a:pt x="12825" y="14969"/>
                  </a:cubicBezTo>
                  <a:lnTo>
                    <a:pt x="12825" y="14131"/>
                  </a:lnTo>
                  <a:cubicBezTo>
                    <a:pt x="12825" y="14131"/>
                    <a:pt x="12742" y="13903"/>
                    <a:pt x="12579" y="13497"/>
                  </a:cubicBezTo>
                  <a:cubicBezTo>
                    <a:pt x="12017" y="12083"/>
                    <a:pt x="10537" y="8555"/>
                    <a:pt x="8645" y="5462"/>
                  </a:cubicBezTo>
                  <a:cubicBezTo>
                    <a:pt x="8616" y="5414"/>
                    <a:pt x="8586" y="5367"/>
                    <a:pt x="8558" y="5320"/>
                  </a:cubicBezTo>
                  <a:cubicBezTo>
                    <a:pt x="6782" y="2457"/>
                    <a:pt x="4653" y="1"/>
                    <a:pt x="2566" y="1"/>
                  </a:cubicBezTo>
                  <a:close/>
                </a:path>
              </a:pathLst>
            </a:custGeom>
            <a:solidFill>
              <a:schemeClr val="accent6"/>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2741" name="Google Shape;2741;p62"/>
            <p:cNvSpPr/>
            <p:nvPr/>
          </p:nvSpPr>
          <p:spPr>
            <a:xfrm rot="10800000">
              <a:off x="6166281" y="1834802"/>
              <a:ext cx="631061" cy="553091"/>
            </a:xfrm>
            <a:custGeom>
              <a:avLst/>
              <a:gdLst/>
              <a:ahLst/>
              <a:cxnLst/>
              <a:rect l="l" t="t" r="r" b="b"/>
              <a:pathLst>
                <a:path w="16600" h="14549" extrusionOk="0">
                  <a:moveTo>
                    <a:pt x="12692" y="0"/>
                  </a:moveTo>
                  <a:cubicBezTo>
                    <a:pt x="10965" y="0"/>
                    <a:pt x="8910" y="1584"/>
                    <a:pt x="6965" y="3656"/>
                  </a:cubicBezTo>
                  <a:cubicBezTo>
                    <a:pt x="6925" y="3696"/>
                    <a:pt x="6889" y="3731"/>
                    <a:pt x="6853" y="3775"/>
                  </a:cubicBezTo>
                  <a:cubicBezTo>
                    <a:pt x="6541" y="4109"/>
                    <a:pt x="6233" y="4454"/>
                    <a:pt x="5928" y="4809"/>
                  </a:cubicBezTo>
                  <a:cubicBezTo>
                    <a:pt x="5892" y="4849"/>
                    <a:pt x="5856" y="4892"/>
                    <a:pt x="5823" y="4936"/>
                  </a:cubicBezTo>
                  <a:cubicBezTo>
                    <a:pt x="3404" y="7774"/>
                    <a:pt x="1305" y="11059"/>
                    <a:pt x="432" y="12474"/>
                  </a:cubicBezTo>
                  <a:cubicBezTo>
                    <a:pt x="152" y="12927"/>
                    <a:pt x="0" y="13191"/>
                    <a:pt x="0" y="13191"/>
                  </a:cubicBezTo>
                  <a:lnTo>
                    <a:pt x="10" y="13460"/>
                  </a:lnTo>
                  <a:lnTo>
                    <a:pt x="57" y="14548"/>
                  </a:lnTo>
                  <a:cubicBezTo>
                    <a:pt x="57" y="14548"/>
                    <a:pt x="159" y="14490"/>
                    <a:pt x="352" y="14385"/>
                  </a:cubicBezTo>
                  <a:lnTo>
                    <a:pt x="352" y="14381"/>
                  </a:lnTo>
                  <a:cubicBezTo>
                    <a:pt x="1316" y="13841"/>
                    <a:pt x="4489" y="12013"/>
                    <a:pt x="7636" y="9809"/>
                  </a:cubicBezTo>
                  <a:cubicBezTo>
                    <a:pt x="7680" y="9776"/>
                    <a:pt x="7727" y="9744"/>
                    <a:pt x="7770" y="9714"/>
                  </a:cubicBezTo>
                  <a:cubicBezTo>
                    <a:pt x="12245" y="6567"/>
                    <a:pt x="16600" y="2683"/>
                    <a:pt x="14409" y="668"/>
                  </a:cubicBezTo>
                  <a:cubicBezTo>
                    <a:pt x="14406" y="664"/>
                    <a:pt x="14402" y="660"/>
                    <a:pt x="14399" y="657"/>
                  </a:cubicBezTo>
                  <a:cubicBezTo>
                    <a:pt x="14347" y="610"/>
                    <a:pt x="14293" y="566"/>
                    <a:pt x="14235" y="523"/>
                  </a:cubicBezTo>
                  <a:cubicBezTo>
                    <a:pt x="13764" y="162"/>
                    <a:pt x="13245" y="0"/>
                    <a:pt x="12692" y="0"/>
                  </a:cubicBezTo>
                  <a:close/>
                </a:path>
              </a:pathLst>
            </a:custGeom>
            <a:solidFill>
              <a:schemeClr val="accent6"/>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2742" name="Google Shape;2742;p62"/>
            <p:cNvSpPr/>
            <p:nvPr/>
          </p:nvSpPr>
          <p:spPr>
            <a:xfrm rot="10800000">
              <a:off x="6764953" y="443312"/>
              <a:ext cx="540356" cy="385860"/>
            </a:xfrm>
            <a:custGeom>
              <a:avLst/>
              <a:gdLst/>
              <a:ahLst/>
              <a:cxnLst/>
              <a:rect l="l" t="t" r="r" b="b"/>
              <a:pathLst>
                <a:path w="14214" h="10150" extrusionOk="0">
                  <a:moveTo>
                    <a:pt x="1936" y="0"/>
                  </a:moveTo>
                  <a:cubicBezTo>
                    <a:pt x="1528" y="0"/>
                    <a:pt x="1161" y="94"/>
                    <a:pt x="849" y="301"/>
                  </a:cubicBezTo>
                  <a:cubicBezTo>
                    <a:pt x="736" y="378"/>
                    <a:pt x="645" y="461"/>
                    <a:pt x="577" y="548"/>
                  </a:cubicBezTo>
                  <a:cubicBezTo>
                    <a:pt x="1" y="1273"/>
                    <a:pt x="885" y="2372"/>
                    <a:pt x="2441" y="3576"/>
                  </a:cubicBezTo>
                  <a:cubicBezTo>
                    <a:pt x="2484" y="3612"/>
                    <a:pt x="2524" y="3645"/>
                    <a:pt x="2568" y="3678"/>
                  </a:cubicBezTo>
                  <a:cubicBezTo>
                    <a:pt x="2905" y="3931"/>
                    <a:pt x="3271" y="4188"/>
                    <a:pt x="3656" y="4450"/>
                  </a:cubicBezTo>
                  <a:cubicBezTo>
                    <a:pt x="3703" y="4483"/>
                    <a:pt x="3746" y="4511"/>
                    <a:pt x="3793" y="4544"/>
                  </a:cubicBezTo>
                  <a:cubicBezTo>
                    <a:pt x="7376" y="6937"/>
                    <a:pt x="12669" y="9435"/>
                    <a:pt x="13935" y="10019"/>
                  </a:cubicBezTo>
                  <a:cubicBezTo>
                    <a:pt x="14116" y="10106"/>
                    <a:pt x="14214" y="10149"/>
                    <a:pt x="14214" y="10149"/>
                  </a:cubicBezTo>
                  <a:lnTo>
                    <a:pt x="14152" y="9526"/>
                  </a:lnTo>
                  <a:lnTo>
                    <a:pt x="14152" y="9519"/>
                  </a:lnTo>
                  <a:lnTo>
                    <a:pt x="14116" y="9189"/>
                  </a:lnTo>
                  <a:cubicBezTo>
                    <a:pt x="14116" y="9189"/>
                    <a:pt x="14015" y="9069"/>
                    <a:pt x="13826" y="8862"/>
                  </a:cubicBezTo>
                  <a:cubicBezTo>
                    <a:pt x="13054" y="8021"/>
                    <a:pt x="10860" y="5683"/>
                    <a:pt x="8427" y="3616"/>
                  </a:cubicBezTo>
                  <a:cubicBezTo>
                    <a:pt x="8380" y="3579"/>
                    <a:pt x="8333" y="3536"/>
                    <a:pt x="8285" y="3499"/>
                  </a:cubicBezTo>
                  <a:cubicBezTo>
                    <a:pt x="6051" y="1618"/>
                    <a:pt x="3632" y="0"/>
                    <a:pt x="1936" y="0"/>
                  </a:cubicBezTo>
                  <a:close/>
                </a:path>
              </a:pathLst>
            </a:custGeom>
            <a:solidFill>
              <a:schemeClr val="accent6"/>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2743" name="Google Shape;2743;p62"/>
            <p:cNvSpPr/>
            <p:nvPr/>
          </p:nvSpPr>
          <p:spPr>
            <a:xfrm rot="10800000">
              <a:off x="5942977" y="21794"/>
              <a:ext cx="771681" cy="533931"/>
            </a:xfrm>
            <a:custGeom>
              <a:avLst/>
              <a:gdLst/>
              <a:ahLst/>
              <a:cxnLst/>
              <a:rect l="l" t="t" r="r" b="b"/>
              <a:pathLst>
                <a:path w="20299" h="14045" extrusionOk="0">
                  <a:moveTo>
                    <a:pt x="16273" y="1"/>
                  </a:moveTo>
                  <a:cubicBezTo>
                    <a:pt x="14430" y="1"/>
                    <a:pt x="12197" y="1204"/>
                    <a:pt x="9986" y="2881"/>
                  </a:cubicBezTo>
                  <a:cubicBezTo>
                    <a:pt x="9943" y="2909"/>
                    <a:pt x="9899" y="2946"/>
                    <a:pt x="9856" y="2978"/>
                  </a:cubicBezTo>
                  <a:cubicBezTo>
                    <a:pt x="9449" y="3286"/>
                    <a:pt x="9047" y="3613"/>
                    <a:pt x="8644" y="3950"/>
                  </a:cubicBezTo>
                  <a:cubicBezTo>
                    <a:pt x="8604" y="3986"/>
                    <a:pt x="8561" y="4023"/>
                    <a:pt x="8517" y="4056"/>
                  </a:cubicBezTo>
                  <a:cubicBezTo>
                    <a:pt x="4660" y="7322"/>
                    <a:pt x="1146" y="11557"/>
                    <a:pt x="229" y="12681"/>
                  </a:cubicBezTo>
                  <a:cubicBezTo>
                    <a:pt x="80" y="12867"/>
                    <a:pt x="1" y="12968"/>
                    <a:pt x="1" y="12968"/>
                  </a:cubicBezTo>
                  <a:lnTo>
                    <a:pt x="131" y="13711"/>
                  </a:lnTo>
                  <a:lnTo>
                    <a:pt x="189" y="14045"/>
                  </a:lnTo>
                  <a:cubicBezTo>
                    <a:pt x="189" y="14045"/>
                    <a:pt x="276" y="13998"/>
                    <a:pt x="443" y="13911"/>
                  </a:cubicBezTo>
                  <a:cubicBezTo>
                    <a:pt x="1596" y="13305"/>
                    <a:pt x="6476" y="10708"/>
                    <a:pt x="10849" y="7913"/>
                  </a:cubicBezTo>
                  <a:cubicBezTo>
                    <a:pt x="10904" y="7877"/>
                    <a:pt x="10962" y="7841"/>
                    <a:pt x="11016" y="7805"/>
                  </a:cubicBezTo>
                  <a:cubicBezTo>
                    <a:pt x="16027" y="4592"/>
                    <a:pt x="20299" y="1140"/>
                    <a:pt x="17405" y="175"/>
                  </a:cubicBezTo>
                  <a:cubicBezTo>
                    <a:pt x="17048" y="56"/>
                    <a:pt x="16670" y="1"/>
                    <a:pt x="16273" y="1"/>
                  </a:cubicBezTo>
                  <a:close/>
                </a:path>
              </a:pathLst>
            </a:custGeom>
            <a:solidFill>
              <a:schemeClr val="accent6"/>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2744" name="Google Shape;2744;p62"/>
            <p:cNvSpPr/>
            <p:nvPr/>
          </p:nvSpPr>
          <p:spPr>
            <a:xfrm rot="10800000">
              <a:off x="6133626" y="2487647"/>
              <a:ext cx="971834" cy="586393"/>
            </a:xfrm>
            <a:custGeom>
              <a:avLst/>
              <a:gdLst/>
              <a:ahLst/>
              <a:cxnLst/>
              <a:rect l="l" t="t" r="r" b="b"/>
              <a:pathLst>
                <a:path w="25564" h="15425" extrusionOk="0">
                  <a:moveTo>
                    <a:pt x="12212" y="1"/>
                  </a:moveTo>
                  <a:cubicBezTo>
                    <a:pt x="8973" y="1"/>
                    <a:pt x="8333" y="13785"/>
                    <a:pt x="8333" y="13785"/>
                  </a:cubicBezTo>
                  <a:cubicBezTo>
                    <a:pt x="8333" y="13785"/>
                    <a:pt x="6052" y="373"/>
                    <a:pt x="3330" y="373"/>
                  </a:cubicBezTo>
                  <a:cubicBezTo>
                    <a:pt x="3190" y="373"/>
                    <a:pt x="3050" y="408"/>
                    <a:pt x="2909" y="481"/>
                  </a:cubicBezTo>
                  <a:cubicBezTo>
                    <a:pt x="1" y="2001"/>
                    <a:pt x="8333" y="15062"/>
                    <a:pt x="8333" y="15062"/>
                  </a:cubicBezTo>
                  <a:lnTo>
                    <a:pt x="10328" y="15424"/>
                  </a:lnTo>
                  <a:cubicBezTo>
                    <a:pt x="10328" y="15424"/>
                    <a:pt x="25563" y="7716"/>
                    <a:pt x="23609" y="6037"/>
                  </a:cubicBezTo>
                  <a:cubicBezTo>
                    <a:pt x="23455" y="5905"/>
                    <a:pt x="23250" y="5844"/>
                    <a:pt x="23001" y="5844"/>
                  </a:cubicBezTo>
                  <a:cubicBezTo>
                    <a:pt x="20095" y="5844"/>
                    <a:pt x="11339" y="14184"/>
                    <a:pt x="11339" y="14184"/>
                  </a:cubicBezTo>
                  <a:cubicBezTo>
                    <a:pt x="11339" y="14184"/>
                    <a:pt x="21786" y="2759"/>
                    <a:pt x="19269" y="2081"/>
                  </a:cubicBezTo>
                  <a:cubicBezTo>
                    <a:pt x="19202" y="2063"/>
                    <a:pt x="19132" y="2054"/>
                    <a:pt x="19060" y="2054"/>
                  </a:cubicBezTo>
                  <a:cubicBezTo>
                    <a:pt x="16395" y="2054"/>
                    <a:pt x="9939" y="13826"/>
                    <a:pt x="9939" y="13826"/>
                  </a:cubicBezTo>
                  <a:cubicBezTo>
                    <a:pt x="9939" y="13826"/>
                    <a:pt x="15581" y="203"/>
                    <a:pt x="12282" y="3"/>
                  </a:cubicBezTo>
                  <a:cubicBezTo>
                    <a:pt x="12259" y="1"/>
                    <a:pt x="12236" y="1"/>
                    <a:pt x="12212" y="1"/>
                  </a:cubicBezTo>
                  <a:close/>
                </a:path>
              </a:pathLst>
            </a:custGeom>
            <a:solidFill>
              <a:schemeClr val="accent2"/>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2745" name="Google Shape;2745;p62"/>
            <p:cNvSpPr/>
            <p:nvPr/>
          </p:nvSpPr>
          <p:spPr>
            <a:xfrm rot="10800000">
              <a:off x="6794567" y="3043589"/>
              <a:ext cx="50903" cy="36267"/>
            </a:xfrm>
            <a:custGeom>
              <a:avLst/>
              <a:gdLst/>
              <a:ahLst/>
              <a:cxnLst/>
              <a:rect l="l" t="t" r="r" b="b"/>
              <a:pathLst>
                <a:path w="1339" h="954" extrusionOk="0">
                  <a:moveTo>
                    <a:pt x="667" y="0"/>
                  </a:moveTo>
                  <a:cubicBezTo>
                    <a:pt x="1" y="0"/>
                    <a:pt x="1" y="954"/>
                    <a:pt x="667" y="954"/>
                  </a:cubicBezTo>
                  <a:cubicBezTo>
                    <a:pt x="1338" y="954"/>
                    <a:pt x="1338" y="0"/>
                    <a:pt x="667" y="0"/>
                  </a:cubicBezTo>
                  <a:close/>
                </a:path>
              </a:pathLst>
            </a:custGeom>
            <a:solidFill>
              <a:schemeClr val="accent6"/>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2746" name="Google Shape;2746;p62"/>
            <p:cNvSpPr/>
            <p:nvPr/>
          </p:nvSpPr>
          <p:spPr>
            <a:xfrm rot="10800000">
              <a:off x="6520398" y="3025379"/>
              <a:ext cx="54933" cy="39156"/>
            </a:xfrm>
            <a:custGeom>
              <a:avLst/>
              <a:gdLst/>
              <a:ahLst/>
              <a:cxnLst/>
              <a:rect l="l" t="t" r="r" b="b"/>
              <a:pathLst>
                <a:path w="1445" h="1030" extrusionOk="0">
                  <a:moveTo>
                    <a:pt x="722" y="0"/>
                  </a:moveTo>
                  <a:cubicBezTo>
                    <a:pt x="4" y="0"/>
                    <a:pt x="1" y="1029"/>
                    <a:pt x="722" y="1029"/>
                  </a:cubicBezTo>
                  <a:cubicBezTo>
                    <a:pt x="1445" y="1029"/>
                    <a:pt x="1445" y="0"/>
                    <a:pt x="722" y="0"/>
                  </a:cubicBezTo>
                  <a:close/>
                </a:path>
              </a:pathLst>
            </a:custGeom>
            <a:solidFill>
              <a:schemeClr val="accent6"/>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2747" name="Google Shape;2747;p62"/>
            <p:cNvSpPr/>
            <p:nvPr/>
          </p:nvSpPr>
          <p:spPr>
            <a:xfrm rot="10800000">
              <a:off x="6227069" y="2906276"/>
              <a:ext cx="31059" cy="22391"/>
            </a:xfrm>
            <a:custGeom>
              <a:avLst/>
              <a:gdLst/>
              <a:ahLst/>
              <a:cxnLst/>
              <a:rect l="l" t="t" r="r" b="b"/>
              <a:pathLst>
                <a:path w="817" h="589" extrusionOk="0">
                  <a:moveTo>
                    <a:pt x="411" y="1"/>
                  </a:moveTo>
                  <a:cubicBezTo>
                    <a:pt x="1" y="1"/>
                    <a:pt x="1" y="588"/>
                    <a:pt x="411" y="588"/>
                  </a:cubicBezTo>
                  <a:cubicBezTo>
                    <a:pt x="816" y="588"/>
                    <a:pt x="816" y="1"/>
                    <a:pt x="411" y="1"/>
                  </a:cubicBezTo>
                  <a:close/>
                </a:path>
              </a:pathLst>
            </a:custGeom>
            <a:solidFill>
              <a:schemeClr val="accent6"/>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2748" name="Google Shape;2748;p62"/>
            <p:cNvSpPr/>
            <p:nvPr/>
          </p:nvSpPr>
          <p:spPr>
            <a:xfrm rot="10800000">
              <a:off x="6692989" y="2429825"/>
              <a:ext cx="109903" cy="88197"/>
            </a:xfrm>
            <a:custGeom>
              <a:avLst/>
              <a:gdLst/>
              <a:ahLst/>
              <a:cxnLst/>
              <a:rect l="l" t="t" r="r" b="b"/>
              <a:pathLst>
                <a:path w="2891" h="2320" extrusionOk="0">
                  <a:moveTo>
                    <a:pt x="146" y="1"/>
                  </a:moveTo>
                  <a:cubicBezTo>
                    <a:pt x="146" y="1"/>
                    <a:pt x="1" y="1929"/>
                    <a:pt x="1187" y="2281"/>
                  </a:cubicBezTo>
                  <a:cubicBezTo>
                    <a:pt x="1275" y="2308"/>
                    <a:pt x="1360" y="2320"/>
                    <a:pt x="1441" y="2320"/>
                  </a:cubicBezTo>
                  <a:cubicBezTo>
                    <a:pt x="2444" y="2320"/>
                    <a:pt x="2891" y="436"/>
                    <a:pt x="2891" y="436"/>
                  </a:cubicBezTo>
                  <a:lnTo>
                    <a:pt x="146" y="1"/>
                  </a:lnTo>
                  <a:close/>
                </a:path>
              </a:pathLst>
            </a:custGeom>
            <a:solidFill>
              <a:schemeClr val="accent6"/>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2749" name="Google Shape;2749;p62"/>
            <p:cNvSpPr/>
            <p:nvPr/>
          </p:nvSpPr>
          <p:spPr>
            <a:xfrm rot="10800000">
              <a:off x="6249536" y="1876164"/>
              <a:ext cx="547427" cy="486791"/>
            </a:xfrm>
            <a:custGeom>
              <a:avLst/>
              <a:gdLst/>
              <a:ahLst/>
              <a:cxnLst/>
              <a:rect l="l" t="t" r="r" b="b"/>
              <a:pathLst>
                <a:path w="14400" h="12805" extrusionOk="0">
                  <a:moveTo>
                    <a:pt x="14389" y="1"/>
                  </a:moveTo>
                  <a:cubicBezTo>
                    <a:pt x="13819" y="458"/>
                    <a:pt x="13261" y="929"/>
                    <a:pt x="12699" y="1393"/>
                  </a:cubicBezTo>
                  <a:lnTo>
                    <a:pt x="10838" y="2971"/>
                  </a:lnTo>
                  <a:cubicBezTo>
                    <a:pt x="9765" y="3880"/>
                    <a:pt x="8711" y="4805"/>
                    <a:pt x="7651" y="5726"/>
                  </a:cubicBezTo>
                  <a:cubicBezTo>
                    <a:pt x="7611" y="5762"/>
                    <a:pt x="7571" y="5795"/>
                    <a:pt x="7531" y="5828"/>
                  </a:cubicBezTo>
                  <a:cubicBezTo>
                    <a:pt x="7405" y="5940"/>
                    <a:pt x="7275" y="6052"/>
                    <a:pt x="7148" y="6165"/>
                  </a:cubicBezTo>
                  <a:cubicBezTo>
                    <a:pt x="6966" y="6325"/>
                    <a:pt x="6785" y="6487"/>
                    <a:pt x="6600" y="6651"/>
                  </a:cubicBezTo>
                  <a:cubicBezTo>
                    <a:pt x="6564" y="6683"/>
                    <a:pt x="6527" y="6716"/>
                    <a:pt x="6487" y="6748"/>
                  </a:cubicBezTo>
                  <a:cubicBezTo>
                    <a:pt x="5494" y="7637"/>
                    <a:pt x="4497" y="8522"/>
                    <a:pt x="3511" y="9417"/>
                  </a:cubicBezTo>
                  <a:lnTo>
                    <a:pt x="1719" y="11078"/>
                  </a:lnTo>
                  <a:lnTo>
                    <a:pt x="838" y="11919"/>
                  </a:lnTo>
                  <a:cubicBezTo>
                    <a:pt x="693" y="12065"/>
                    <a:pt x="544" y="12206"/>
                    <a:pt x="400" y="12354"/>
                  </a:cubicBezTo>
                  <a:cubicBezTo>
                    <a:pt x="258" y="12495"/>
                    <a:pt x="121" y="12644"/>
                    <a:pt x="0" y="12804"/>
                  </a:cubicBezTo>
                  <a:cubicBezTo>
                    <a:pt x="113" y="12659"/>
                    <a:pt x="258" y="12539"/>
                    <a:pt x="396" y="12413"/>
                  </a:cubicBezTo>
                  <a:cubicBezTo>
                    <a:pt x="410" y="12401"/>
                    <a:pt x="422" y="12391"/>
                    <a:pt x="432" y="12380"/>
                  </a:cubicBezTo>
                  <a:lnTo>
                    <a:pt x="889" y="11973"/>
                  </a:lnTo>
                  <a:lnTo>
                    <a:pt x="1806" y="11176"/>
                  </a:lnTo>
                  <a:lnTo>
                    <a:pt x="3652" y="9573"/>
                  </a:lnTo>
                  <a:lnTo>
                    <a:pt x="5309" y="8127"/>
                  </a:lnTo>
                  <a:lnTo>
                    <a:pt x="5421" y="8032"/>
                  </a:lnTo>
                  <a:lnTo>
                    <a:pt x="7329" y="6368"/>
                  </a:lnTo>
                  <a:lnTo>
                    <a:pt x="10977" y="3130"/>
                  </a:lnTo>
                  <a:lnTo>
                    <a:pt x="12786" y="1495"/>
                  </a:lnTo>
                  <a:cubicBezTo>
                    <a:pt x="13326" y="1001"/>
                    <a:pt x="13867" y="512"/>
                    <a:pt x="14399" y="12"/>
                  </a:cubicBezTo>
                  <a:cubicBezTo>
                    <a:pt x="14396" y="8"/>
                    <a:pt x="14392" y="4"/>
                    <a:pt x="14389" y="1"/>
                  </a:cubicBezTo>
                  <a:close/>
                </a:path>
              </a:pathLst>
            </a:custGeom>
            <a:solidFill>
              <a:schemeClr val="accent3"/>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2750" name="Google Shape;2750;p62"/>
            <p:cNvSpPr/>
            <p:nvPr/>
          </p:nvSpPr>
          <p:spPr>
            <a:xfrm rot="10800000">
              <a:off x="6544120" y="2102129"/>
              <a:ext cx="31895" cy="102985"/>
            </a:xfrm>
            <a:custGeom>
              <a:avLst/>
              <a:gdLst/>
              <a:ahLst/>
              <a:cxnLst/>
              <a:rect l="l" t="t" r="r" b="b"/>
              <a:pathLst>
                <a:path w="839" h="2709" extrusionOk="0">
                  <a:moveTo>
                    <a:pt x="106" y="1"/>
                  </a:moveTo>
                  <a:cubicBezTo>
                    <a:pt x="70" y="41"/>
                    <a:pt x="34" y="84"/>
                    <a:pt x="1" y="128"/>
                  </a:cubicBezTo>
                  <a:lnTo>
                    <a:pt x="675" y="2596"/>
                  </a:lnTo>
                  <a:lnTo>
                    <a:pt x="708" y="2709"/>
                  </a:lnTo>
                  <a:lnTo>
                    <a:pt x="839" y="2673"/>
                  </a:lnTo>
                  <a:lnTo>
                    <a:pt x="788" y="2499"/>
                  </a:lnTo>
                  <a:lnTo>
                    <a:pt x="106" y="1"/>
                  </a:lnTo>
                  <a:close/>
                </a:path>
              </a:pathLst>
            </a:custGeom>
            <a:solidFill>
              <a:schemeClr val="accent3"/>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2751" name="Google Shape;2751;p62"/>
            <p:cNvSpPr/>
            <p:nvPr/>
          </p:nvSpPr>
          <p:spPr>
            <a:xfrm rot="10800000">
              <a:off x="6503595" y="2134062"/>
              <a:ext cx="33226" cy="114884"/>
            </a:xfrm>
            <a:custGeom>
              <a:avLst/>
              <a:gdLst/>
              <a:ahLst/>
              <a:cxnLst/>
              <a:rect l="l" t="t" r="r" b="b"/>
              <a:pathLst>
                <a:path w="874" h="3022" extrusionOk="0">
                  <a:moveTo>
                    <a:pt x="112" y="1"/>
                  </a:moveTo>
                  <a:cubicBezTo>
                    <a:pt x="72" y="41"/>
                    <a:pt x="36" y="76"/>
                    <a:pt x="0" y="120"/>
                  </a:cubicBezTo>
                  <a:lnTo>
                    <a:pt x="688" y="2829"/>
                  </a:lnTo>
                  <a:lnTo>
                    <a:pt x="740" y="3021"/>
                  </a:lnTo>
                  <a:lnTo>
                    <a:pt x="874" y="2988"/>
                  </a:lnTo>
                  <a:lnTo>
                    <a:pt x="808" y="2727"/>
                  </a:lnTo>
                  <a:lnTo>
                    <a:pt x="112" y="1"/>
                  </a:lnTo>
                  <a:close/>
                </a:path>
              </a:pathLst>
            </a:custGeom>
            <a:solidFill>
              <a:schemeClr val="accent3"/>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2752" name="Google Shape;2752;p62"/>
            <p:cNvSpPr/>
            <p:nvPr/>
          </p:nvSpPr>
          <p:spPr>
            <a:xfrm rot="10800000">
              <a:off x="6501922" y="2014997"/>
              <a:ext cx="97776" cy="45087"/>
            </a:xfrm>
            <a:custGeom>
              <a:avLst/>
              <a:gdLst/>
              <a:ahLst/>
              <a:cxnLst/>
              <a:rect l="l" t="t" r="r" b="b"/>
              <a:pathLst>
                <a:path w="2572" h="1186" extrusionOk="0">
                  <a:moveTo>
                    <a:pt x="29" y="1"/>
                  </a:moveTo>
                  <a:cubicBezTo>
                    <a:pt x="13" y="1"/>
                    <a:pt x="7" y="6"/>
                    <a:pt x="1" y="11"/>
                  </a:cubicBezTo>
                  <a:lnTo>
                    <a:pt x="51" y="69"/>
                  </a:lnTo>
                  <a:lnTo>
                    <a:pt x="41" y="130"/>
                  </a:lnTo>
                  <a:cubicBezTo>
                    <a:pt x="51" y="134"/>
                    <a:pt x="76" y="145"/>
                    <a:pt x="120" y="160"/>
                  </a:cubicBezTo>
                  <a:cubicBezTo>
                    <a:pt x="439" y="290"/>
                    <a:pt x="1567" y="791"/>
                    <a:pt x="2437" y="1186"/>
                  </a:cubicBezTo>
                  <a:cubicBezTo>
                    <a:pt x="2481" y="1153"/>
                    <a:pt x="2528" y="1121"/>
                    <a:pt x="2571" y="1091"/>
                  </a:cubicBezTo>
                  <a:cubicBezTo>
                    <a:pt x="1124" y="438"/>
                    <a:pt x="504" y="167"/>
                    <a:pt x="232" y="65"/>
                  </a:cubicBezTo>
                  <a:cubicBezTo>
                    <a:pt x="106" y="15"/>
                    <a:pt x="54" y="1"/>
                    <a:pt x="29" y="1"/>
                  </a:cubicBezTo>
                  <a:close/>
                </a:path>
              </a:pathLst>
            </a:custGeom>
            <a:solidFill>
              <a:schemeClr val="accent3"/>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2753" name="Google Shape;2753;p62"/>
            <p:cNvSpPr/>
            <p:nvPr/>
          </p:nvSpPr>
          <p:spPr>
            <a:xfrm rot="10800000">
              <a:off x="6804490" y="1463465"/>
              <a:ext cx="452996" cy="520968"/>
            </a:xfrm>
            <a:custGeom>
              <a:avLst/>
              <a:gdLst/>
              <a:ahLst/>
              <a:cxnLst/>
              <a:rect l="l" t="t" r="r" b="b"/>
              <a:pathLst>
                <a:path w="11916" h="13704" extrusionOk="0">
                  <a:moveTo>
                    <a:pt x="0" y="1"/>
                  </a:moveTo>
                  <a:lnTo>
                    <a:pt x="0" y="1"/>
                  </a:lnTo>
                  <a:cubicBezTo>
                    <a:pt x="686" y="349"/>
                    <a:pt x="1332" y="759"/>
                    <a:pt x="1944" y="1219"/>
                  </a:cubicBezTo>
                  <a:cubicBezTo>
                    <a:pt x="2560" y="1673"/>
                    <a:pt x="3141" y="2169"/>
                    <a:pt x="3692" y="2699"/>
                  </a:cubicBezTo>
                  <a:cubicBezTo>
                    <a:pt x="4805" y="3746"/>
                    <a:pt x="5824" y="4892"/>
                    <a:pt x="6770" y="6092"/>
                  </a:cubicBezTo>
                  <a:cubicBezTo>
                    <a:pt x="7735" y="7278"/>
                    <a:pt x="8623" y="8529"/>
                    <a:pt x="9479" y="9801"/>
                  </a:cubicBezTo>
                  <a:cubicBezTo>
                    <a:pt x="9907" y="10436"/>
                    <a:pt x="10320" y="11081"/>
                    <a:pt x="10726" y="11731"/>
                  </a:cubicBezTo>
                  <a:cubicBezTo>
                    <a:pt x="11135" y="12380"/>
                    <a:pt x="11527" y="13039"/>
                    <a:pt x="11915" y="13703"/>
                  </a:cubicBezTo>
                  <a:cubicBezTo>
                    <a:pt x="11244" y="12321"/>
                    <a:pt x="10472" y="10987"/>
                    <a:pt x="9653" y="9686"/>
                  </a:cubicBezTo>
                  <a:cubicBezTo>
                    <a:pt x="8829" y="8387"/>
                    <a:pt x="7937" y="7129"/>
                    <a:pt x="6984" y="5922"/>
                  </a:cubicBezTo>
                  <a:cubicBezTo>
                    <a:pt x="6505" y="5320"/>
                    <a:pt x="5998" y="4736"/>
                    <a:pt x="5476" y="4170"/>
                  </a:cubicBezTo>
                  <a:cubicBezTo>
                    <a:pt x="4957" y="3601"/>
                    <a:pt x="4413" y="3054"/>
                    <a:pt x="3837" y="2543"/>
                  </a:cubicBezTo>
                  <a:cubicBezTo>
                    <a:pt x="2691" y="1512"/>
                    <a:pt x="1419" y="599"/>
                    <a:pt x="0" y="1"/>
                  </a:cubicBezTo>
                  <a:close/>
                </a:path>
              </a:pathLst>
            </a:custGeom>
            <a:solidFill>
              <a:schemeClr val="accent3"/>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2754" name="Google Shape;2754;p62"/>
            <p:cNvSpPr/>
            <p:nvPr/>
          </p:nvSpPr>
          <p:spPr>
            <a:xfrm rot="10800000">
              <a:off x="7087479" y="1811841"/>
              <a:ext cx="123133" cy="50751"/>
            </a:xfrm>
            <a:custGeom>
              <a:avLst/>
              <a:gdLst/>
              <a:ahLst/>
              <a:cxnLst/>
              <a:rect l="l" t="t" r="r" b="b"/>
              <a:pathLst>
                <a:path w="3239" h="1335" extrusionOk="0">
                  <a:moveTo>
                    <a:pt x="3191" y="1"/>
                  </a:moveTo>
                  <a:lnTo>
                    <a:pt x="3039" y="59"/>
                  </a:lnTo>
                  <a:lnTo>
                    <a:pt x="0" y="1223"/>
                  </a:lnTo>
                  <a:cubicBezTo>
                    <a:pt x="29" y="1259"/>
                    <a:pt x="55" y="1299"/>
                    <a:pt x="84" y="1335"/>
                  </a:cubicBezTo>
                  <a:lnTo>
                    <a:pt x="3148" y="164"/>
                  </a:lnTo>
                  <a:lnTo>
                    <a:pt x="3238" y="128"/>
                  </a:lnTo>
                  <a:lnTo>
                    <a:pt x="3191" y="1"/>
                  </a:lnTo>
                  <a:close/>
                </a:path>
              </a:pathLst>
            </a:custGeom>
            <a:solidFill>
              <a:schemeClr val="accent3"/>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2755" name="Google Shape;2755;p62"/>
            <p:cNvSpPr/>
            <p:nvPr/>
          </p:nvSpPr>
          <p:spPr>
            <a:xfrm rot="10800000">
              <a:off x="7058397" y="1771810"/>
              <a:ext cx="119407" cy="60711"/>
            </a:xfrm>
            <a:custGeom>
              <a:avLst/>
              <a:gdLst/>
              <a:ahLst/>
              <a:cxnLst/>
              <a:rect l="l" t="t" r="r" b="b"/>
              <a:pathLst>
                <a:path w="3141" h="1597" extrusionOk="0">
                  <a:moveTo>
                    <a:pt x="3082" y="0"/>
                  </a:moveTo>
                  <a:cubicBezTo>
                    <a:pt x="3038" y="22"/>
                    <a:pt x="2991" y="44"/>
                    <a:pt x="2944" y="65"/>
                  </a:cubicBezTo>
                  <a:cubicBezTo>
                    <a:pt x="2074" y="486"/>
                    <a:pt x="772" y="1117"/>
                    <a:pt x="0" y="1491"/>
                  </a:cubicBezTo>
                  <a:cubicBezTo>
                    <a:pt x="29" y="1527"/>
                    <a:pt x="62" y="1563"/>
                    <a:pt x="94" y="1596"/>
                  </a:cubicBezTo>
                  <a:cubicBezTo>
                    <a:pt x="1023" y="1150"/>
                    <a:pt x="2622" y="374"/>
                    <a:pt x="3043" y="171"/>
                  </a:cubicBezTo>
                  <a:cubicBezTo>
                    <a:pt x="3093" y="145"/>
                    <a:pt x="3130" y="127"/>
                    <a:pt x="3140" y="124"/>
                  </a:cubicBezTo>
                  <a:lnTo>
                    <a:pt x="3082" y="0"/>
                  </a:lnTo>
                  <a:close/>
                </a:path>
              </a:pathLst>
            </a:custGeom>
            <a:solidFill>
              <a:schemeClr val="accent3"/>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2756" name="Google Shape;2756;p62"/>
            <p:cNvSpPr/>
            <p:nvPr/>
          </p:nvSpPr>
          <p:spPr>
            <a:xfrm rot="10800000">
              <a:off x="6963433" y="1745808"/>
              <a:ext cx="27599" cy="59685"/>
            </a:xfrm>
            <a:custGeom>
              <a:avLst/>
              <a:gdLst/>
              <a:ahLst/>
              <a:cxnLst/>
              <a:rect l="l" t="t" r="r" b="b"/>
              <a:pathLst>
                <a:path w="726" h="1570" extrusionOk="0">
                  <a:moveTo>
                    <a:pt x="639" y="0"/>
                  </a:moveTo>
                  <a:lnTo>
                    <a:pt x="73" y="1338"/>
                  </a:lnTo>
                  <a:lnTo>
                    <a:pt x="1" y="1516"/>
                  </a:lnTo>
                  <a:lnTo>
                    <a:pt x="127" y="1570"/>
                  </a:lnTo>
                  <a:lnTo>
                    <a:pt x="175" y="1465"/>
                  </a:lnTo>
                  <a:lnTo>
                    <a:pt x="726" y="142"/>
                  </a:lnTo>
                  <a:cubicBezTo>
                    <a:pt x="697" y="94"/>
                    <a:pt x="667" y="47"/>
                    <a:pt x="639" y="0"/>
                  </a:cubicBezTo>
                  <a:close/>
                </a:path>
              </a:pathLst>
            </a:custGeom>
            <a:solidFill>
              <a:schemeClr val="accent3"/>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2757" name="Google Shape;2757;p62"/>
            <p:cNvSpPr/>
            <p:nvPr/>
          </p:nvSpPr>
          <p:spPr>
            <a:xfrm rot="10800000">
              <a:off x="6297246" y="913339"/>
              <a:ext cx="499983" cy="418401"/>
            </a:xfrm>
            <a:custGeom>
              <a:avLst/>
              <a:gdLst/>
              <a:ahLst/>
              <a:cxnLst/>
              <a:rect l="l" t="t" r="r" b="b"/>
              <a:pathLst>
                <a:path w="13152" h="11006" extrusionOk="0">
                  <a:moveTo>
                    <a:pt x="13151" y="0"/>
                  </a:moveTo>
                  <a:cubicBezTo>
                    <a:pt x="11781" y="464"/>
                    <a:pt x="10497" y="1168"/>
                    <a:pt x="9283" y="1955"/>
                  </a:cubicBezTo>
                  <a:cubicBezTo>
                    <a:pt x="8982" y="2158"/>
                    <a:pt x="8684" y="2361"/>
                    <a:pt x="8387" y="2571"/>
                  </a:cubicBezTo>
                  <a:cubicBezTo>
                    <a:pt x="8097" y="2785"/>
                    <a:pt x="7814" y="3010"/>
                    <a:pt x="7524" y="3231"/>
                  </a:cubicBezTo>
                  <a:cubicBezTo>
                    <a:pt x="7234" y="3448"/>
                    <a:pt x="6959" y="3681"/>
                    <a:pt x="6679" y="3913"/>
                  </a:cubicBezTo>
                  <a:cubicBezTo>
                    <a:pt x="6404" y="4149"/>
                    <a:pt x="6121" y="4373"/>
                    <a:pt x="5856" y="4620"/>
                  </a:cubicBezTo>
                  <a:lnTo>
                    <a:pt x="5055" y="5352"/>
                  </a:lnTo>
                  <a:lnTo>
                    <a:pt x="4275" y="6110"/>
                  </a:lnTo>
                  <a:cubicBezTo>
                    <a:pt x="4014" y="6360"/>
                    <a:pt x="3768" y="6625"/>
                    <a:pt x="3514" y="6882"/>
                  </a:cubicBezTo>
                  <a:cubicBezTo>
                    <a:pt x="3257" y="7136"/>
                    <a:pt x="3013" y="7404"/>
                    <a:pt x="2770" y="7673"/>
                  </a:cubicBezTo>
                  <a:cubicBezTo>
                    <a:pt x="1799" y="8739"/>
                    <a:pt x="856" y="9841"/>
                    <a:pt x="0" y="11005"/>
                  </a:cubicBezTo>
                  <a:cubicBezTo>
                    <a:pt x="476" y="10458"/>
                    <a:pt x="951" y="9918"/>
                    <a:pt x="1440" y="9392"/>
                  </a:cubicBezTo>
                  <a:cubicBezTo>
                    <a:pt x="1683" y="9123"/>
                    <a:pt x="1925" y="8859"/>
                    <a:pt x="2176" y="8597"/>
                  </a:cubicBezTo>
                  <a:cubicBezTo>
                    <a:pt x="2419" y="8333"/>
                    <a:pt x="2669" y="8072"/>
                    <a:pt x="2923" y="7814"/>
                  </a:cubicBezTo>
                  <a:cubicBezTo>
                    <a:pt x="3931" y="6788"/>
                    <a:pt x="4949" y="5766"/>
                    <a:pt x="6037" y="4823"/>
                  </a:cubicBezTo>
                  <a:cubicBezTo>
                    <a:pt x="7111" y="3866"/>
                    <a:pt x="8221" y="2948"/>
                    <a:pt x="9402" y="2129"/>
                  </a:cubicBezTo>
                  <a:cubicBezTo>
                    <a:pt x="9689" y="1908"/>
                    <a:pt x="10001" y="1730"/>
                    <a:pt x="10298" y="1530"/>
                  </a:cubicBezTo>
                  <a:lnTo>
                    <a:pt x="10751" y="1237"/>
                  </a:lnTo>
                  <a:lnTo>
                    <a:pt x="11223" y="973"/>
                  </a:lnTo>
                  <a:lnTo>
                    <a:pt x="11690" y="707"/>
                  </a:lnTo>
                  <a:cubicBezTo>
                    <a:pt x="11846" y="617"/>
                    <a:pt x="12003" y="526"/>
                    <a:pt x="12169" y="457"/>
                  </a:cubicBezTo>
                  <a:lnTo>
                    <a:pt x="13151" y="0"/>
                  </a:lnTo>
                  <a:close/>
                </a:path>
              </a:pathLst>
            </a:custGeom>
            <a:solidFill>
              <a:schemeClr val="accent3"/>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2758" name="Google Shape;2758;p62"/>
            <p:cNvSpPr/>
            <p:nvPr/>
          </p:nvSpPr>
          <p:spPr>
            <a:xfrm rot="10800000">
              <a:off x="6486336" y="1220620"/>
              <a:ext cx="5132" cy="83445"/>
            </a:xfrm>
            <a:custGeom>
              <a:avLst/>
              <a:gdLst/>
              <a:ahLst/>
              <a:cxnLst/>
              <a:rect l="l" t="t" r="r" b="b"/>
              <a:pathLst>
                <a:path w="135" h="2195" extrusionOk="0">
                  <a:moveTo>
                    <a:pt x="134" y="1"/>
                  </a:moveTo>
                  <a:cubicBezTo>
                    <a:pt x="91" y="30"/>
                    <a:pt x="44" y="59"/>
                    <a:pt x="0" y="88"/>
                  </a:cubicBezTo>
                  <a:lnTo>
                    <a:pt x="0" y="2195"/>
                  </a:lnTo>
                  <a:lnTo>
                    <a:pt x="134" y="2195"/>
                  </a:lnTo>
                  <a:lnTo>
                    <a:pt x="134" y="1"/>
                  </a:lnTo>
                  <a:close/>
                </a:path>
              </a:pathLst>
            </a:custGeom>
            <a:solidFill>
              <a:schemeClr val="accent3"/>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2759" name="Google Shape;2759;p62"/>
            <p:cNvSpPr/>
            <p:nvPr/>
          </p:nvSpPr>
          <p:spPr>
            <a:xfrm rot="10800000">
              <a:off x="6516558" y="1196632"/>
              <a:ext cx="10796" cy="81202"/>
            </a:xfrm>
            <a:custGeom>
              <a:avLst/>
              <a:gdLst/>
              <a:ahLst/>
              <a:cxnLst/>
              <a:rect l="l" t="t" r="r" b="b"/>
              <a:pathLst>
                <a:path w="284" h="2136" extrusionOk="0">
                  <a:moveTo>
                    <a:pt x="131" y="0"/>
                  </a:moveTo>
                  <a:cubicBezTo>
                    <a:pt x="88" y="33"/>
                    <a:pt x="44" y="69"/>
                    <a:pt x="1" y="105"/>
                  </a:cubicBezTo>
                  <a:lnTo>
                    <a:pt x="139" y="2035"/>
                  </a:lnTo>
                  <a:lnTo>
                    <a:pt x="150" y="2136"/>
                  </a:lnTo>
                  <a:lnTo>
                    <a:pt x="284" y="2125"/>
                  </a:lnTo>
                  <a:lnTo>
                    <a:pt x="273" y="1933"/>
                  </a:lnTo>
                  <a:lnTo>
                    <a:pt x="131" y="0"/>
                  </a:lnTo>
                  <a:close/>
                </a:path>
              </a:pathLst>
            </a:custGeom>
            <a:solidFill>
              <a:schemeClr val="accent3"/>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2760" name="Google Shape;2760;p62"/>
            <p:cNvSpPr/>
            <p:nvPr/>
          </p:nvSpPr>
          <p:spPr>
            <a:xfrm rot="10800000">
              <a:off x="6478923" y="1092127"/>
              <a:ext cx="112222" cy="45695"/>
            </a:xfrm>
            <a:custGeom>
              <a:avLst/>
              <a:gdLst/>
              <a:ahLst/>
              <a:cxnLst/>
              <a:rect l="l" t="t" r="r" b="b"/>
              <a:pathLst>
                <a:path w="2952" h="1202" extrusionOk="0">
                  <a:moveTo>
                    <a:pt x="65" y="1"/>
                  </a:moveTo>
                  <a:lnTo>
                    <a:pt x="0" y="121"/>
                  </a:lnTo>
                  <a:cubicBezTo>
                    <a:pt x="11" y="124"/>
                    <a:pt x="51" y="143"/>
                    <a:pt x="112" y="164"/>
                  </a:cubicBezTo>
                  <a:cubicBezTo>
                    <a:pt x="544" y="338"/>
                    <a:pt x="2092" y="926"/>
                    <a:pt x="2818" y="1202"/>
                  </a:cubicBezTo>
                  <a:cubicBezTo>
                    <a:pt x="2861" y="1169"/>
                    <a:pt x="2905" y="1136"/>
                    <a:pt x="2952" y="1107"/>
                  </a:cubicBezTo>
                  <a:cubicBezTo>
                    <a:pt x="1951" y="727"/>
                    <a:pt x="678" y="240"/>
                    <a:pt x="229" y="66"/>
                  </a:cubicBezTo>
                  <a:cubicBezTo>
                    <a:pt x="134" y="30"/>
                    <a:pt x="80" y="5"/>
                    <a:pt x="65" y="1"/>
                  </a:cubicBezTo>
                  <a:close/>
                </a:path>
              </a:pathLst>
            </a:custGeom>
            <a:solidFill>
              <a:schemeClr val="accent3"/>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2761" name="Google Shape;2761;p62"/>
            <p:cNvSpPr/>
            <p:nvPr/>
          </p:nvSpPr>
          <p:spPr>
            <a:xfrm rot="10800000">
              <a:off x="6038929" y="34491"/>
              <a:ext cx="670750" cy="497930"/>
            </a:xfrm>
            <a:custGeom>
              <a:avLst/>
              <a:gdLst/>
              <a:ahLst/>
              <a:cxnLst/>
              <a:rect l="l" t="t" r="r" b="b"/>
              <a:pathLst>
                <a:path w="17644" h="13098" extrusionOk="0">
                  <a:moveTo>
                    <a:pt x="17644" y="1"/>
                  </a:moveTo>
                  <a:cubicBezTo>
                    <a:pt x="15997" y="821"/>
                    <a:pt x="14399" y="1731"/>
                    <a:pt x="12850" y="2725"/>
                  </a:cubicBezTo>
                  <a:cubicBezTo>
                    <a:pt x="11305" y="3721"/>
                    <a:pt x="9797" y="4777"/>
                    <a:pt x="8329" y="5883"/>
                  </a:cubicBezTo>
                  <a:cubicBezTo>
                    <a:pt x="6871" y="7003"/>
                    <a:pt x="5436" y="8152"/>
                    <a:pt x="4043" y="9352"/>
                  </a:cubicBezTo>
                  <a:cubicBezTo>
                    <a:pt x="2654" y="10557"/>
                    <a:pt x="1291" y="11792"/>
                    <a:pt x="0" y="13098"/>
                  </a:cubicBezTo>
                  <a:cubicBezTo>
                    <a:pt x="685" y="12489"/>
                    <a:pt x="1371" y="11879"/>
                    <a:pt x="2074" y="11289"/>
                  </a:cubicBezTo>
                  <a:cubicBezTo>
                    <a:pt x="2767" y="10687"/>
                    <a:pt x="3470" y="10095"/>
                    <a:pt x="4177" y="9516"/>
                  </a:cubicBezTo>
                  <a:cubicBezTo>
                    <a:pt x="5595" y="8348"/>
                    <a:pt x="7027" y="7202"/>
                    <a:pt x="8492" y="6100"/>
                  </a:cubicBezTo>
                  <a:cubicBezTo>
                    <a:pt x="9946" y="4979"/>
                    <a:pt x="11450" y="3932"/>
                    <a:pt x="12966" y="2899"/>
                  </a:cubicBezTo>
                  <a:cubicBezTo>
                    <a:pt x="13728" y="2394"/>
                    <a:pt x="14493" y="1883"/>
                    <a:pt x="15279" y="1411"/>
                  </a:cubicBezTo>
                  <a:cubicBezTo>
                    <a:pt x="16048" y="908"/>
                    <a:pt x="16857" y="476"/>
                    <a:pt x="17644" y="1"/>
                  </a:cubicBezTo>
                  <a:close/>
                </a:path>
              </a:pathLst>
            </a:custGeom>
            <a:solidFill>
              <a:schemeClr val="accent3"/>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2762" name="Google Shape;2762;p62"/>
            <p:cNvSpPr/>
            <p:nvPr/>
          </p:nvSpPr>
          <p:spPr>
            <a:xfrm rot="10800000">
              <a:off x="6328951" y="347779"/>
              <a:ext cx="11063" cy="98461"/>
            </a:xfrm>
            <a:custGeom>
              <a:avLst/>
              <a:gdLst/>
              <a:ahLst/>
              <a:cxnLst/>
              <a:rect l="l" t="t" r="r" b="b"/>
              <a:pathLst>
                <a:path w="291" h="2590" extrusionOk="0">
                  <a:moveTo>
                    <a:pt x="131" y="1"/>
                  </a:moveTo>
                  <a:cubicBezTo>
                    <a:pt x="88" y="29"/>
                    <a:pt x="44" y="66"/>
                    <a:pt x="1" y="98"/>
                  </a:cubicBezTo>
                  <a:lnTo>
                    <a:pt x="153" y="2484"/>
                  </a:lnTo>
                  <a:lnTo>
                    <a:pt x="157" y="2590"/>
                  </a:lnTo>
                  <a:lnTo>
                    <a:pt x="291" y="2578"/>
                  </a:lnTo>
                  <a:lnTo>
                    <a:pt x="280" y="2394"/>
                  </a:lnTo>
                  <a:lnTo>
                    <a:pt x="131" y="1"/>
                  </a:lnTo>
                  <a:close/>
                </a:path>
              </a:pathLst>
            </a:custGeom>
            <a:solidFill>
              <a:schemeClr val="accent3"/>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2763" name="Google Shape;2763;p62"/>
            <p:cNvSpPr/>
            <p:nvPr/>
          </p:nvSpPr>
          <p:spPr>
            <a:xfrm rot="10800000">
              <a:off x="6374418" y="311398"/>
              <a:ext cx="16461" cy="94165"/>
            </a:xfrm>
            <a:custGeom>
              <a:avLst/>
              <a:gdLst/>
              <a:ahLst/>
              <a:cxnLst/>
              <a:rect l="l" t="t" r="r" b="b"/>
              <a:pathLst>
                <a:path w="433" h="2477" extrusionOk="0">
                  <a:moveTo>
                    <a:pt x="127" y="0"/>
                  </a:moveTo>
                  <a:cubicBezTo>
                    <a:pt x="87" y="36"/>
                    <a:pt x="44" y="73"/>
                    <a:pt x="0" y="106"/>
                  </a:cubicBezTo>
                  <a:lnTo>
                    <a:pt x="273" y="2303"/>
                  </a:lnTo>
                  <a:lnTo>
                    <a:pt x="295" y="2477"/>
                  </a:lnTo>
                  <a:lnTo>
                    <a:pt x="432" y="2462"/>
                  </a:lnTo>
                  <a:lnTo>
                    <a:pt x="400" y="2208"/>
                  </a:lnTo>
                  <a:lnTo>
                    <a:pt x="127" y="0"/>
                  </a:lnTo>
                  <a:close/>
                </a:path>
              </a:pathLst>
            </a:custGeom>
            <a:solidFill>
              <a:schemeClr val="accent3"/>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2764" name="Google Shape;2764;p62"/>
            <p:cNvSpPr/>
            <p:nvPr/>
          </p:nvSpPr>
          <p:spPr>
            <a:xfrm rot="10800000">
              <a:off x="6295877" y="254868"/>
              <a:ext cx="128493" cy="26383"/>
            </a:xfrm>
            <a:custGeom>
              <a:avLst/>
              <a:gdLst/>
              <a:ahLst/>
              <a:cxnLst/>
              <a:rect l="l" t="t" r="r" b="b"/>
              <a:pathLst>
                <a:path w="3380" h="694" extrusionOk="0">
                  <a:moveTo>
                    <a:pt x="26" y="1"/>
                  </a:moveTo>
                  <a:lnTo>
                    <a:pt x="1" y="135"/>
                  </a:lnTo>
                  <a:lnTo>
                    <a:pt x="120" y="156"/>
                  </a:lnTo>
                  <a:lnTo>
                    <a:pt x="3213" y="693"/>
                  </a:lnTo>
                  <a:cubicBezTo>
                    <a:pt x="3268" y="657"/>
                    <a:pt x="3326" y="621"/>
                    <a:pt x="3380" y="585"/>
                  </a:cubicBezTo>
                  <a:lnTo>
                    <a:pt x="269" y="44"/>
                  </a:lnTo>
                  <a:lnTo>
                    <a:pt x="26" y="1"/>
                  </a:lnTo>
                  <a:close/>
                </a:path>
              </a:pathLst>
            </a:custGeom>
            <a:solidFill>
              <a:schemeClr val="accent3"/>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2765" name="Google Shape;2765;p62"/>
            <p:cNvSpPr/>
            <p:nvPr/>
          </p:nvSpPr>
          <p:spPr>
            <a:xfrm rot="10800000">
              <a:off x="6764953" y="465210"/>
              <a:ext cx="518573" cy="343130"/>
            </a:xfrm>
            <a:custGeom>
              <a:avLst/>
              <a:gdLst/>
              <a:ahLst/>
              <a:cxnLst/>
              <a:rect l="l" t="t" r="r" b="b"/>
              <a:pathLst>
                <a:path w="13641" h="9026" extrusionOk="0">
                  <a:moveTo>
                    <a:pt x="0" y="0"/>
                  </a:moveTo>
                  <a:lnTo>
                    <a:pt x="486" y="171"/>
                  </a:lnTo>
                  <a:cubicBezTo>
                    <a:pt x="646" y="228"/>
                    <a:pt x="809" y="275"/>
                    <a:pt x="961" y="355"/>
                  </a:cubicBezTo>
                  <a:cubicBezTo>
                    <a:pt x="1269" y="504"/>
                    <a:pt x="1588" y="631"/>
                    <a:pt x="1882" y="802"/>
                  </a:cubicBezTo>
                  <a:cubicBezTo>
                    <a:pt x="2183" y="965"/>
                    <a:pt x="2487" y="1120"/>
                    <a:pt x="2781" y="1291"/>
                  </a:cubicBezTo>
                  <a:lnTo>
                    <a:pt x="3659" y="1820"/>
                  </a:lnTo>
                  <a:cubicBezTo>
                    <a:pt x="4812" y="2553"/>
                    <a:pt x="5946" y="3314"/>
                    <a:pt x="7056" y="4116"/>
                  </a:cubicBezTo>
                  <a:cubicBezTo>
                    <a:pt x="8173" y="4902"/>
                    <a:pt x="9268" y="5726"/>
                    <a:pt x="10363" y="6545"/>
                  </a:cubicBezTo>
                  <a:lnTo>
                    <a:pt x="13641" y="9025"/>
                  </a:lnTo>
                  <a:lnTo>
                    <a:pt x="13641" y="9025"/>
                  </a:lnTo>
                  <a:lnTo>
                    <a:pt x="12082" y="7680"/>
                  </a:lnTo>
                  <a:cubicBezTo>
                    <a:pt x="11556" y="7245"/>
                    <a:pt x="11023" y="6810"/>
                    <a:pt x="10490" y="6378"/>
                  </a:cubicBezTo>
                  <a:cubicBezTo>
                    <a:pt x="9420" y="5523"/>
                    <a:pt x="8321" y="4703"/>
                    <a:pt x="7212" y="3895"/>
                  </a:cubicBezTo>
                  <a:cubicBezTo>
                    <a:pt x="6088" y="3108"/>
                    <a:pt x="4949" y="2339"/>
                    <a:pt x="3767" y="1642"/>
                  </a:cubicBezTo>
                  <a:cubicBezTo>
                    <a:pt x="2578" y="965"/>
                    <a:pt x="1346" y="297"/>
                    <a:pt x="0" y="0"/>
                  </a:cubicBezTo>
                  <a:close/>
                </a:path>
              </a:pathLst>
            </a:custGeom>
            <a:solidFill>
              <a:schemeClr val="accent3"/>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2766" name="Google Shape;2766;p62"/>
            <p:cNvSpPr/>
            <p:nvPr/>
          </p:nvSpPr>
          <p:spPr>
            <a:xfrm rot="10800000">
              <a:off x="7113938" y="689350"/>
              <a:ext cx="98613" cy="38624"/>
            </a:xfrm>
            <a:custGeom>
              <a:avLst/>
              <a:gdLst/>
              <a:ahLst/>
              <a:cxnLst/>
              <a:rect l="l" t="t" r="r" b="b"/>
              <a:pathLst>
                <a:path w="2594" h="1016" extrusionOk="0">
                  <a:moveTo>
                    <a:pt x="2546" y="0"/>
                  </a:moveTo>
                  <a:cubicBezTo>
                    <a:pt x="2484" y="22"/>
                    <a:pt x="2419" y="47"/>
                    <a:pt x="2354" y="69"/>
                  </a:cubicBezTo>
                  <a:cubicBezTo>
                    <a:pt x="1603" y="341"/>
                    <a:pt x="689" y="671"/>
                    <a:pt x="1" y="914"/>
                  </a:cubicBezTo>
                  <a:cubicBezTo>
                    <a:pt x="44" y="950"/>
                    <a:pt x="84" y="983"/>
                    <a:pt x="128" y="1016"/>
                  </a:cubicBezTo>
                  <a:cubicBezTo>
                    <a:pt x="860" y="755"/>
                    <a:pt x="1792" y="417"/>
                    <a:pt x="2499" y="163"/>
                  </a:cubicBezTo>
                  <a:cubicBezTo>
                    <a:pt x="2531" y="152"/>
                    <a:pt x="2564" y="141"/>
                    <a:pt x="2593" y="131"/>
                  </a:cubicBezTo>
                  <a:lnTo>
                    <a:pt x="2546" y="0"/>
                  </a:lnTo>
                  <a:close/>
                </a:path>
              </a:pathLst>
            </a:custGeom>
            <a:solidFill>
              <a:schemeClr val="accent3"/>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2767" name="Google Shape;2767;p62"/>
            <p:cNvSpPr/>
            <p:nvPr/>
          </p:nvSpPr>
          <p:spPr>
            <a:xfrm rot="10800000">
              <a:off x="7066532" y="656429"/>
              <a:ext cx="99829" cy="40563"/>
            </a:xfrm>
            <a:custGeom>
              <a:avLst/>
              <a:gdLst/>
              <a:ahLst/>
              <a:cxnLst/>
              <a:rect l="l" t="t" r="r" b="b"/>
              <a:pathLst>
                <a:path w="2626" h="1067" extrusionOk="0">
                  <a:moveTo>
                    <a:pt x="2578" y="0"/>
                  </a:moveTo>
                  <a:lnTo>
                    <a:pt x="2382" y="77"/>
                  </a:lnTo>
                  <a:lnTo>
                    <a:pt x="1" y="973"/>
                  </a:lnTo>
                  <a:cubicBezTo>
                    <a:pt x="48" y="1006"/>
                    <a:pt x="91" y="1034"/>
                    <a:pt x="138" y="1067"/>
                  </a:cubicBezTo>
                  <a:lnTo>
                    <a:pt x="2520" y="171"/>
                  </a:lnTo>
                  <a:lnTo>
                    <a:pt x="2625" y="131"/>
                  </a:lnTo>
                  <a:lnTo>
                    <a:pt x="2578" y="0"/>
                  </a:lnTo>
                  <a:close/>
                </a:path>
              </a:pathLst>
            </a:custGeom>
            <a:solidFill>
              <a:schemeClr val="accent3"/>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2768" name="Google Shape;2768;p62"/>
            <p:cNvSpPr/>
            <p:nvPr/>
          </p:nvSpPr>
          <p:spPr>
            <a:xfrm rot="10800000">
              <a:off x="6982897" y="636698"/>
              <a:ext cx="7451" cy="59457"/>
            </a:xfrm>
            <a:custGeom>
              <a:avLst/>
              <a:gdLst/>
              <a:ahLst/>
              <a:cxnLst/>
              <a:rect l="l" t="t" r="r" b="b"/>
              <a:pathLst>
                <a:path w="196" h="1564" extrusionOk="0">
                  <a:moveTo>
                    <a:pt x="0" y="0"/>
                  </a:moveTo>
                  <a:lnTo>
                    <a:pt x="51" y="1342"/>
                  </a:lnTo>
                  <a:lnTo>
                    <a:pt x="58" y="1563"/>
                  </a:lnTo>
                  <a:lnTo>
                    <a:pt x="196" y="1560"/>
                  </a:lnTo>
                  <a:lnTo>
                    <a:pt x="189" y="1447"/>
                  </a:lnTo>
                  <a:lnTo>
                    <a:pt x="142" y="117"/>
                  </a:lnTo>
                  <a:cubicBezTo>
                    <a:pt x="95" y="80"/>
                    <a:pt x="48" y="37"/>
                    <a:pt x="0" y="0"/>
                  </a:cubicBezTo>
                  <a:close/>
                </a:path>
              </a:pathLst>
            </a:custGeom>
            <a:solidFill>
              <a:schemeClr val="accent3"/>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grpSp>
          <p:nvGrpSpPr>
            <p:cNvPr id="2769" name="Google Shape;2769;p62"/>
            <p:cNvGrpSpPr/>
            <p:nvPr/>
          </p:nvGrpSpPr>
          <p:grpSpPr>
            <a:xfrm>
              <a:off x="5284506" y="-407"/>
              <a:ext cx="640299" cy="2640535"/>
              <a:chOff x="7099616" y="-395"/>
              <a:chExt cx="390379" cy="1609886"/>
            </a:xfrm>
          </p:grpSpPr>
          <p:sp>
            <p:nvSpPr>
              <p:cNvPr id="2770" name="Google Shape;2770;p62"/>
              <p:cNvSpPr/>
              <p:nvPr/>
            </p:nvSpPr>
            <p:spPr>
              <a:xfrm rot="10800000">
                <a:off x="7108772" y="1278864"/>
                <a:ext cx="381224" cy="330627"/>
              </a:xfrm>
              <a:custGeom>
                <a:avLst/>
                <a:gdLst/>
                <a:ahLst/>
                <a:cxnLst/>
                <a:rect l="l" t="t" r="r" b="b"/>
                <a:pathLst>
                  <a:path w="16448" h="14265" extrusionOk="0">
                    <a:moveTo>
                      <a:pt x="8433" y="0"/>
                    </a:moveTo>
                    <a:cubicBezTo>
                      <a:pt x="6328" y="0"/>
                      <a:pt x="7854" y="11404"/>
                      <a:pt x="7854" y="11404"/>
                    </a:cubicBezTo>
                    <a:cubicBezTo>
                      <a:pt x="7854" y="11404"/>
                      <a:pt x="4041" y="536"/>
                      <a:pt x="2032" y="536"/>
                    </a:cubicBezTo>
                    <a:cubicBezTo>
                      <a:pt x="2023" y="536"/>
                      <a:pt x="2014" y="537"/>
                      <a:pt x="2005" y="537"/>
                    </a:cubicBezTo>
                    <a:cubicBezTo>
                      <a:pt x="0" y="631"/>
                      <a:pt x="5272" y="12081"/>
                      <a:pt x="8778" y="14265"/>
                    </a:cubicBezTo>
                    <a:cubicBezTo>
                      <a:pt x="8778" y="14265"/>
                      <a:pt x="16447" y="1893"/>
                      <a:pt x="14391" y="1262"/>
                    </a:cubicBezTo>
                    <a:cubicBezTo>
                      <a:pt x="14331" y="1244"/>
                      <a:pt x="14270" y="1235"/>
                      <a:pt x="14209" y="1235"/>
                    </a:cubicBezTo>
                    <a:cubicBezTo>
                      <a:pt x="12170" y="1235"/>
                      <a:pt x="9464" y="11106"/>
                      <a:pt x="9464" y="11106"/>
                    </a:cubicBezTo>
                    <a:cubicBezTo>
                      <a:pt x="9464" y="11106"/>
                      <a:pt x="10544" y="0"/>
                      <a:pt x="8433" y="0"/>
                    </a:cubicBezTo>
                    <a:close/>
                  </a:path>
                </a:pathLst>
              </a:custGeom>
              <a:solidFill>
                <a:schemeClr val="lt1"/>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2771" name="Google Shape;2771;p62"/>
              <p:cNvSpPr/>
              <p:nvPr/>
            </p:nvSpPr>
            <p:spPr>
              <a:xfrm rot="10800000">
                <a:off x="7227116" y="-395"/>
                <a:ext cx="73125" cy="1307535"/>
              </a:xfrm>
              <a:custGeom>
                <a:avLst/>
                <a:gdLst/>
                <a:ahLst/>
                <a:cxnLst/>
                <a:rect l="l" t="t" r="r" b="b"/>
                <a:pathLst>
                  <a:path w="3155" h="56414" extrusionOk="0">
                    <a:moveTo>
                      <a:pt x="283" y="1"/>
                    </a:moveTo>
                    <a:cubicBezTo>
                      <a:pt x="276" y="1"/>
                      <a:pt x="269" y="1"/>
                      <a:pt x="261" y="2"/>
                    </a:cubicBezTo>
                    <a:cubicBezTo>
                      <a:pt x="112" y="12"/>
                      <a:pt x="0" y="142"/>
                      <a:pt x="15" y="295"/>
                    </a:cubicBezTo>
                    <a:cubicBezTo>
                      <a:pt x="40" y="632"/>
                      <a:pt x="2611" y="33610"/>
                      <a:pt x="943" y="56414"/>
                    </a:cubicBezTo>
                    <a:lnTo>
                      <a:pt x="1491" y="56414"/>
                    </a:lnTo>
                    <a:cubicBezTo>
                      <a:pt x="3155" y="33566"/>
                      <a:pt x="584" y="585"/>
                      <a:pt x="559" y="251"/>
                    </a:cubicBezTo>
                    <a:cubicBezTo>
                      <a:pt x="548" y="106"/>
                      <a:pt x="429" y="1"/>
                      <a:pt x="283" y="1"/>
                    </a:cubicBezTo>
                    <a:close/>
                  </a:path>
                </a:pathLst>
              </a:custGeom>
              <a:solidFill>
                <a:schemeClr val="accent3"/>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2772" name="Google Shape;2772;p62"/>
              <p:cNvSpPr/>
              <p:nvPr/>
            </p:nvSpPr>
            <p:spPr>
              <a:xfrm rot="10800000">
                <a:off x="7265590" y="1254481"/>
                <a:ext cx="57434" cy="57596"/>
              </a:xfrm>
              <a:custGeom>
                <a:avLst/>
                <a:gdLst/>
                <a:ahLst/>
                <a:cxnLst/>
                <a:rect l="l" t="t" r="r" b="b"/>
                <a:pathLst>
                  <a:path w="2478" h="2485" extrusionOk="0">
                    <a:moveTo>
                      <a:pt x="1" y="0"/>
                    </a:moveTo>
                    <a:cubicBezTo>
                      <a:pt x="1" y="0"/>
                      <a:pt x="308" y="2484"/>
                      <a:pt x="1284" y="2484"/>
                    </a:cubicBezTo>
                    <a:cubicBezTo>
                      <a:pt x="1285" y="2484"/>
                      <a:pt x="1286" y="2484"/>
                      <a:pt x="1288" y="2484"/>
                    </a:cubicBezTo>
                    <a:cubicBezTo>
                      <a:pt x="2267" y="2481"/>
                      <a:pt x="2477" y="0"/>
                      <a:pt x="2477" y="0"/>
                    </a:cubicBezTo>
                    <a:close/>
                  </a:path>
                </a:pathLst>
              </a:custGeom>
              <a:solidFill>
                <a:schemeClr val="accent3"/>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2773" name="Google Shape;2773;p62"/>
              <p:cNvSpPr/>
              <p:nvPr/>
            </p:nvSpPr>
            <p:spPr>
              <a:xfrm rot="10800000">
                <a:off x="7099616" y="1091195"/>
                <a:ext cx="183056" cy="196870"/>
              </a:xfrm>
              <a:custGeom>
                <a:avLst/>
                <a:gdLst/>
                <a:ahLst/>
                <a:cxnLst/>
                <a:rect l="l" t="t" r="r" b="b"/>
                <a:pathLst>
                  <a:path w="7898" h="8494" extrusionOk="0">
                    <a:moveTo>
                      <a:pt x="7897" y="1"/>
                    </a:moveTo>
                    <a:lnTo>
                      <a:pt x="7897" y="1"/>
                    </a:lnTo>
                    <a:cubicBezTo>
                      <a:pt x="2306" y="672"/>
                      <a:pt x="0" y="8493"/>
                      <a:pt x="0" y="8493"/>
                    </a:cubicBezTo>
                    <a:cubicBezTo>
                      <a:pt x="6247" y="6176"/>
                      <a:pt x="7897" y="1"/>
                      <a:pt x="7897" y="1"/>
                    </a:cubicBezTo>
                    <a:close/>
                  </a:path>
                </a:pathLst>
              </a:custGeom>
              <a:solidFill>
                <a:schemeClr val="accent3"/>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2774" name="Google Shape;2774;p62"/>
              <p:cNvSpPr/>
              <p:nvPr/>
            </p:nvSpPr>
            <p:spPr>
              <a:xfrm rot="10800000">
                <a:off x="7267375" y="786203"/>
                <a:ext cx="208343" cy="178953"/>
              </a:xfrm>
              <a:custGeom>
                <a:avLst/>
                <a:gdLst/>
                <a:ahLst/>
                <a:cxnLst/>
                <a:rect l="l" t="t" r="r" b="b"/>
                <a:pathLst>
                  <a:path w="8989" h="7721" extrusionOk="0">
                    <a:moveTo>
                      <a:pt x="0" y="0"/>
                    </a:moveTo>
                    <a:cubicBezTo>
                      <a:pt x="0" y="0"/>
                      <a:pt x="2360" y="7720"/>
                      <a:pt x="8925" y="7720"/>
                    </a:cubicBezTo>
                    <a:cubicBezTo>
                      <a:pt x="8946" y="7720"/>
                      <a:pt x="8967" y="7720"/>
                      <a:pt x="8989" y="7720"/>
                    </a:cubicBezTo>
                    <a:cubicBezTo>
                      <a:pt x="8989" y="7720"/>
                      <a:pt x="5759" y="54"/>
                      <a:pt x="0" y="0"/>
                    </a:cubicBezTo>
                    <a:close/>
                  </a:path>
                </a:pathLst>
              </a:custGeom>
              <a:solidFill>
                <a:schemeClr val="accent3"/>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2775" name="Google Shape;2775;p62"/>
              <p:cNvSpPr/>
              <p:nvPr/>
            </p:nvSpPr>
            <p:spPr>
              <a:xfrm rot="10800000">
                <a:off x="7107103" y="786203"/>
                <a:ext cx="165997" cy="221809"/>
              </a:xfrm>
              <a:custGeom>
                <a:avLst/>
                <a:gdLst/>
                <a:ahLst/>
                <a:cxnLst/>
                <a:rect l="l" t="t" r="r" b="b"/>
                <a:pathLst>
                  <a:path w="7162" h="9570" extrusionOk="0">
                    <a:moveTo>
                      <a:pt x="7162" y="0"/>
                    </a:moveTo>
                    <a:lnTo>
                      <a:pt x="7162" y="0"/>
                    </a:lnTo>
                    <a:cubicBezTo>
                      <a:pt x="482" y="2715"/>
                      <a:pt x="1" y="9569"/>
                      <a:pt x="319" y="9569"/>
                    </a:cubicBezTo>
                    <a:cubicBezTo>
                      <a:pt x="321" y="9569"/>
                      <a:pt x="322" y="9569"/>
                      <a:pt x="323" y="9569"/>
                    </a:cubicBezTo>
                    <a:cubicBezTo>
                      <a:pt x="5893" y="8590"/>
                      <a:pt x="7162" y="0"/>
                      <a:pt x="7162" y="0"/>
                    </a:cubicBezTo>
                    <a:close/>
                  </a:path>
                </a:pathLst>
              </a:custGeom>
              <a:solidFill>
                <a:schemeClr val="accent3"/>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2776" name="Google Shape;2776;p62"/>
              <p:cNvSpPr/>
              <p:nvPr/>
            </p:nvSpPr>
            <p:spPr>
              <a:xfrm rot="10800000">
                <a:off x="7278454" y="1093907"/>
                <a:ext cx="164236" cy="196823"/>
              </a:xfrm>
              <a:custGeom>
                <a:avLst/>
                <a:gdLst/>
                <a:ahLst/>
                <a:cxnLst/>
                <a:rect l="l" t="t" r="r" b="b"/>
                <a:pathLst>
                  <a:path w="7086" h="8492" extrusionOk="0">
                    <a:moveTo>
                      <a:pt x="1" y="0"/>
                    </a:moveTo>
                    <a:cubicBezTo>
                      <a:pt x="1" y="0"/>
                      <a:pt x="809" y="7361"/>
                      <a:pt x="7085" y="8492"/>
                    </a:cubicBezTo>
                    <a:cubicBezTo>
                      <a:pt x="7085" y="8492"/>
                      <a:pt x="4921" y="1494"/>
                      <a:pt x="1" y="0"/>
                    </a:cubicBezTo>
                    <a:close/>
                  </a:path>
                </a:pathLst>
              </a:custGeom>
              <a:solidFill>
                <a:schemeClr val="accent3"/>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2777" name="Google Shape;2777;p62"/>
              <p:cNvSpPr/>
              <p:nvPr/>
            </p:nvSpPr>
            <p:spPr>
              <a:xfrm rot="10800000">
                <a:off x="7113569" y="504457"/>
                <a:ext cx="146505" cy="150515"/>
              </a:xfrm>
              <a:custGeom>
                <a:avLst/>
                <a:gdLst/>
                <a:ahLst/>
                <a:cxnLst/>
                <a:rect l="l" t="t" r="r" b="b"/>
                <a:pathLst>
                  <a:path w="6321" h="6494" extrusionOk="0">
                    <a:moveTo>
                      <a:pt x="6320" y="0"/>
                    </a:moveTo>
                    <a:cubicBezTo>
                      <a:pt x="1400" y="1490"/>
                      <a:pt x="1" y="6484"/>
                      <a:pt x="1" y="6484"/>
                    </a:cubicBezTo>
                    <a:cubicBezTo>
                      <a:pt x="110" y="6490"/>
                      <a:pt x="217" y="6494"/>
                      <a:pt x="323" y="6494"/>
                    </a:cubicBezTo>
                    <a:cubicBezTo>
                      <a:pt x="4979" y="6494"/>
                      <a:pt x="6320" y="1"/>
                      <a:pt x="6320" y="0"/>
                    </a:cubicBezTo>
                    <a:close/>
                  </a:path>
                </a:pathLst>
              </a:custGeom>
              <a:solidFill>
                <a:schemeClr val="accent3"/>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2778" name="Google Shape;2778;p62"/>
              <p:cNvSpPr/>
              <p:nvPr/>
            </p:nvSpPr>
            <p:spPr>
              <a:xfrm rot="10800000">
                <a:off x="7260051" y="504642"/>
                <a:ext cx="189105" cy="186139"/>
              </a:xfrm>
              <a:custGeom>
                <a:avLst/>
                <a:gdLst/>
                <a:ahLst/>
                <a:cxnLst/>
                <a:rect l="l" t="t" r="r" b="b"/>
                <a:pathLst>
                  <a:path w="8159" h="8031" extrusionOk="0">
                    <a:moveTo>
                      <a:pt x="0" y="1"/>
                    </a:moveTo>
                    <a:cubicBezTo>
                      <a:pt x="0" y="1"/>
                      <a:pt x="1584" y="8031"/>
                      <a:pt x="7979" y="8031"/>
                    </a:cubicBezTo>
                    <a:cubicBezTo>
                      <a:pt x="8038" y="8031"/>
                      <a:pt x="8098" y="8030"/>
                      <a:pt x="8159" y="8029"/>
                    </a:cubicBezTo>
                    <a:cubicBezTo>
                      <a:pt x="8159" y="8029"/>
                      <a:pt x="5983" y="566"/>
                      <a:pt x="0" y="1"/>
                    </a:cubicBezTo>
                    <a:close/>
                  </a:path>
                </a:pathLst>
              </a:custGeom>
              <a:solidFill>
                <a:schemeClr val="accent3"/>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2779" name="Google Shape;2779;p62"/>
              <p:cNvSpPr/>
              <p:nvPr/>
            </p:nvSpPr>
            <p:spPr>
              <a:xfrm rot="10800000">
                <a:off x="7260978" y="252680"/>
                <a:ext cx="225749" cy="165256"/>
              </a:xfrm>
              <a:custGeom>
                <a:avLst/>
                <a:gdLst/>
                <a:ahLst/>
                <a:cxnLst/>
                <a:rect l="l" t="t" r="r" b="b"/>
                <a:pathLst>
                  <a:path w="9740" h="7130" extrusionOk="0">
                    <a:moveTo>
                      <a:pt x="292" y="0"/>
                    </a:moveTo>
                    <a:cubicBezTo>
                      <a:pt x="195" y="0"/>
                      <a:pt x="98" y="2"/>
                      <a:pt x="0" y="6"/>
                    </a:cubicBezTo>
                    <a:cubicBezTo>
                      <a:pt x="0" y="6"/>
                      <a:pt x="2873" y="7129"/>
                      <a:pt x="8594" y="7129"/>
                    </a:cubicBezTo>
                    <a:cubicBezTo>
                      <a:pt x="8964" y="7129"/>
                      <a:pt x="9346" y="7100"/>
                      <a:pt x="9740" y="7036"/>
                    </a:cubicBezTo>
                    <a:cubicBezTo>
                      <a:pt x="9740" y="7036"/>
                      <a:pt x="6353" y="0"/>
                      <a:pt x="292" y="0"/>
                    </a:cubicBezTo>
                    <a:close/>
                  </a:path>
                </a:pathLst>
              </a:custGeom>
              <a:solidFill>
                <a:schemeClr val="accent3"/>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2780" name="Google Shape;2780;p62"/>
              <p:cNvSpPr/>
              <p:nvPr/>
            </p:nvSpPr>
            <p:spPr>
              <a:xfrm rot="10800000">
                <a:off x="7107103" y="254349"/>
                <a:ext cx="153899" cy="181781"/>
              </a:xfrm>
              <a:custGeom>
                <a:avLst/>
                <a:gdLst/>
                <a:ahLst/>
                <a:cxnLst/>
                <a:rect l="l" t="t" r="r" b="b"/>
                <a:pathLst>
                  <a:path w="6640" h="7843" extrusionOk="0">
                    <a:moveTo>
                      <a:pt x="6640" y="0"/>
                    </a:moveTo>
                    <a:cubicBezTo>
                      <a:pt x="740" y="1277"/>
                      <a:pt x="1" y="7843"/>
                      <a:pt x="1" y="7843"/>
                    </a:cubicBezTo>
                    <a:cubicBezTo>
                      <a:pt x="6520" y="7437"/>
                      <a:pt x="6640" y="1"/>
                      <a:pt x="6640" y="0"/>
                    </a:cubicBezTo>
                    <a:close/>
                  </a:path>
                </a:pathLst>
              </a:custGeom>
              <a:solidFill>
                <a:schemeClr val="accent3"/>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2781" name="Google Shape;2781;p62"/>
              <p:cNvSpPr/>
              <p:nvPr/>
            </p:nvSpPr>
            <p:spPr>
              <a:xfrm rot="10800000">
                <a:off x="7269392" y="39841"/>
                <a:ext cx="179765" cy="118970"/>
              </a:xfrm>
              <a:custGeom>
                <a:avLst/>
                <a:gdLst/>
                <a:ahLst/>
                <a:cxnLst/>
                <a:rect l="l" t="t" r="r" b="b"/>
                <a:pathLst>
                  <a:path w="7756" h="5133" extrusionOk="0">
                    <a:moveTo>
                      <a:pt x="0" y="1"/>
                    </a:moveTo>
                    <a:cubicBezTo>
                      <a:pt x="0" y="1"/>
                      <a:pt x="1406" y="5132"/>
                      <a:pt x="7268" y="5132"/>
                    </a:cubicBezTo>
                    <a:cubicBezTo>
                      <a:pt x="7427" y="5132"/>
                      <a:pt x="7590" y="5128"/>
                      <a:pt x="7756" y="5121"/>
                    </a:cubicBezTo>
                    <a:cubicBezTo>
                      <a:pt x="7756" y="5121"/>
                      <a:pt x="5972" y="1049"/>
                      <a:pt x="0" y="1"/>
                    </a:cubicBezTo>
                    <a:close/>
                  </a:path>
                </a:pathLst>
              </a:custGeom>
              <a:solidFill>
                <a:schemeClr val="accent3"/>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2782" name="Google Shape;2782;p62"/>
              <p:cNvSpPr/>
              <p:nvPr/>
            </p:nvSpPr>
            <p:spPr>
              <a:xfrm rot="10800000">
                <a:off x="7127105" y="39910"/>
                <a:ext cx="142310" cy="148475"/>
              </a:xfrm>
              <a:custGeom>
                <a:avLst/>
                <a:gdLst/>
                <a:ahLst/>
                <a:cxnLst/>
                <a:rect l="l" t="t" r="r" b="b"/>
                <a:pathLst>
                  <a:path w="6140" h="6406" extrusionOk="0">
                    <a:moveTo>
                      <a:pt x="5647" y="0"/>
                    </a:moveTo>
                    <a:lnTo>
                      <a:pt x="5647" y="0"/>
                    </a:lnTo>
                    <a:cubicBezTo>
                      <a:pt x="787" y="1451"/>
                      <a:pt x="1" y="6397"/>
                      <a:pt x="1" y="6397"/>
                    </a:cubicBezTo>
                    <a:cubicBezTo>
                      <a:pt x="133" y="6403"/>
                      <a:pt x="263" y="6406"/>
                      <a:pt x="389" y="6406"/>
                    </a:cubicBezTo>
                    <a:cubicBezTo>
                      <a:pt x="6139" y="6406"/>
                      <a:pt x="5647" y="1"/>
                      <a:pt x="5647" y="0"/>
                    </a:cubicBezTo>
                    <a:close/>
                  </a:path>
                </a:pathLst>
              </a:custGeom>
              <a:solidFill>
                <a:schemeClr val="accent3"/>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2783" name="Google Shape;2783;p62"/>
              <p:cNvSpPr/>
              <p:nvPr/>
            </p:nvSpPr>
            <p:spPr>
              <a:xfrm rot="10800000">
                <a:off x="7099616" y="1100768"/>
                <a:ext cx="178861" cy="187784"/>
              </a:xfrm>
              <a:custGeom>
                <a:avLst/>
                <a:gdLst/>
                <a:ahLst/>
                <a:cxnLst/>
                <a:rect l="l" t="t" r="r" b="b"/>
                <a:pathLst>
                  <a:path w="7717" h="8102" extrusionOk="0">
                    <a:moveTo>
                      <a:pt x="7716" y="0"/>
                    </a:moveTo>
                    <a:cubicBezTo>
                      <a:pt x="7568" y="182"/>
                      <a:pt x="7422" y="366"/>
                      <a:pt x="7281" y="548"/>
                    </a:cubicBezTo>
                    <a:cubicBezTo>
                      <a:pt x="7136" y="733"/>
                      <a:pt x="6980" y="907"/>
                      <a:pt x="6831" y="1084"/>
                    </a:cubicBezTo>
                    <a:cubicBezTo>
                      <a:pt x="6535" y="1444"/>
                      <a:pt x="6222" y="1792"/>
                      <a:pt x="5911" y="2137"/>
                    </a:cubicBezTo>
                    <a:cubicBezTo>
                      <a:pt x="5283" y="2825"/>
                      <a:pt x="4638" y="3496"/>
                      <a:pt x="3985" y="4163"/>
                    </a:cubicBezTo>
                    <a:cubicBezTo>
                      <a:pt x="3337" y="4834"/>
                      <a:pt x="2669" y="5483"/>
                      <a:pt x="2005" y="6143"/>
                    </a:cubicBezTo>
                    <a:lnTo>
                      <a:pt x="0" y="8101"/>
                    </a:lnTo>
                    <a:cubicBezTo>
                      <a:pt x="743" y="7532"/>
                      <a:pt x="1451" y="6918"/>
                      <a:pt x="2150" y="6295"/>
                    </a:cubicBezTo>
                    <a:cubicBezTo>
                      <a:pt x="2847" y="5671"/>
                      <a:pt x="3521" y="5022"/>
                      <a:pt x="4181" y="4356"/>
                    </a:cubicBezTo>
                    <a:cubicBezTo>
                      <a:pt x="4830" y="3681"/>
                      <a:pt x="5476" y="2999"/>
                      <a:pt x="6066" y="2274"/>
                    </a:cubicBezTo>
                    <a:cubicBezTo>
                      <a:pt x="6661" y="1549"/>
                      <a:pt x="7234" y="805"/>
                      <a:pt x="7716" y="0"/>
                    </a:cubicBezTo>
                    <a:close/>
                  </a:path>
                </a:pathLst>
              </a:custGeom>
              <a:solidFill>
                <a:schemeClr val="accent6"/>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2784" name="Google Shape;2784;p62"/>
              <p:cNvSpPr/>
              <p:nvPr/>
            </p:nvSpPr>
            <p:spPr>
              <a:xfrm rot="10800000">
                <a:off x="7287192" y="1103734"/>
                <a:ext cx="155498" cy="187599"/>
              </a:xfrm>
              <a:custGeom>
                <a:avLst/>
                <a:gdLst/>
                <a:ahLst/>
                <a:cxnLst/>
                <a:rect l="l" t="t" r="r" b="b"/>
                <a:pathLst>
                  <a:path w="6709" h="8094" extrusionOk="0">
                    <a:moveTo>
                      <a:pt x="1" y="1"/>
                    </a:moveTo>
                    <a:lnTo>
                      <a:pt x="1" y="1"/>
                    </a:lnTo>
                    <a:cubicBezTo>
                      <a:pt x="399" y="791"/>
                      <a:pt x="853" y="1553"/>
                      <a:pt x="1328" y="2300"/>
                    </a:cubicBezTo>
                    <a:cubicBezTo>
                      <a:pt x="1799" y="3050"/>
                      <a:pt x="2310" y="3772"/>
                      <a:pt x="2851" y="4476"/>
                    </a:cubicBezTo>
                    <a:cubicBezTo>
                      <a:pt x="3390" y="5179"/>
                      <a:pt x="3964" y="5860"/>
                      <a:pt x="4602" y="6481"/>
                    </a:cubicBezTo>
                    <a:cubicBezTo>
                      <a:pt x="5232" y="7097"/>
                      <a:pt x="5910" y="7695"/>
                      <a:pt x="6708" y="8094"/>
                    </a:cubicBezTo>
                    <a:cubicBezTo>
                      <a:pt x="6531" y="7960"/>
                      <a:pt x="6353" y="7829"/>
                      <a:pt x="6175" y="7702"/>
                    </a:cubicBezTo>
                    <a:cubicBezTo>
                      <a:pt x="6005" y="7561"/>
                      <a:pt x="5845" y="7413"/>
                      <a:pt x="5679" y="7267"/>
                    </a:cubicBezTo>
                    <a:cubicBezTo>
                      <a:pt x="5359" y="6966"/>
                      <a:pt x="5040" y="6665"/>
                      <a:pt x="4750" y="6335"/>
                    </a:cubicBezTo>
                    <a:cubicBezTo>
                      <a:pt x="4159" y="5686"/>
                      <a:pt x="3597" y="5008"/>
                      <a:pt x="3068" y="4309"/>
                    </a:cubicBezTo>
                    <a:cubicBezTo>
                      <a:pt x="2528" y="3616"/>
                      <a:pt x="2013" y="2901"/>
                      <a:pt x="1502" y="2183"/>
                    </a:cubicBezTo>
                    <a:cubicBezTo>
                      <a:pt x="1244" y="1825"/>
                      <a:pt x="994" y="1462"/>
                      <a:pt x="747" y="1096"/>
                    </a:cubicBezTo>
                    <a:cubicBezTo>
                      <a:pt x="493" y="734"/>
                      <a:pt x="250" y="367"/>
                      <a:pt x="1" y="1"/>
                    </a:cubicBezTo>
                    <a:close/>
                  </a:path>
                </a:pathLst>
              </a:custGeom>
              <a:solidFill>
                <a:schemeClr val="accent6"/>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2785" name="Google Shape;2785;p62"/>
              <p:cNvSpPr/>
              <p:nvPr/>
            </p:nvSpPr>
            <p:spPr>
              <a:xfrm rot="10800000">
                <a:off x="7271987" y="792182"/>
                <a:ext cx="203730" cy="173553"/>
              </a:xfrm>
              <a:custGeom>
                <a:avLst/>
                <a:gdLst/>
                <a:ahLst/>
                <a:cxnLst/>
                <a:rect l="l" t="t" r="r" b="b"/>
                <a:pathLst>
                  <a:path w="8790" h="7488" extrusionOk="0">
                    <a:moveTo>
                      <a:pt x="0" y="0"/>
                    </a:moveTo>
                    <a:lnTo>
                      <a:pt x="0" y="0"/>
                    </a:lnTo>
                    <a:cubicBezTo>
                      <a:pt x="562" y="797"/>
                      <a:pt x="1186" y="1548"/>
                      <a:pt x="1831" y="2277"/>
                    </a:cubicBezTo>
                    <a:cubicBezTo>
                      <a:pt x="2480" y="3006"/>
                      <a:pt x="3162" y="3702"/>
                      <a:pt x="3884" y="4358"/>
                    </a:cubicBezTo>
                    <a:cubicBezTo>
                      <a:pt x="4612" y="5007"/>
                      <a:pt x="5359" y="5642"/>
                      <a:pt x="6179" y="6179"/>
                    </a:cubicBezTo>
                    <a:cubicBezTo>
                      <a:pt x="6995" y="6715"/>
                      <a:pt x="7857" y="7197"/>
                      <a:pt x="8789" y="7487"/>
                    </a:cubicBezTo>
                    <a:cubicBezTo>
                      <a:pt x="8572" y="7379"/>
                      <a:pt x="8354" y="7273"/>
                      <a:pt x="8133" y="7168"/>
                    </a:cubicBezTo>
                    <a:cubicBezTo>
                      <a:pt x="7916" y="7066"/>
                      <a:pt x="7717" y="6925"/>
                      <a:pt x="7506" y="6810"/>
                    </a:cubicBezTo>
                    <a:cubicBezTo>
                      <a:pt x="7292" y="6693"/>
                      <a:pt x="7093" y="6555"/>
                      <a:pt x="6893" y="6421"/>
                    </a:cubicBezTo>
                    <a:cubicBezTo>
                      <a:pt x="6694" y="6283"/>
                      <a:pt x="6490" y="6157"/>
                      <a:pt x="6302" y="6005"/>
                    </a:cubicBezTo>
                    <a:cubicBezTo>
                      <a:pt x="5519" y="5439"/>
                      <a:pt x="4786" y="4804"/>
                      <a:pt x="4069" y="4155"/>
                    </a:cubicBezTo>
                    <a:cubicBezTo>
                      <a:pt x="3347" y="3510"/>
                      <a:pt x="2666" y="2824"/>
                      <a:pt x="1983" y="2132"/>
                    </a:cubicBezTo>
                    <a:cubicBezTo>
                      <a:pt x="1643" y="1788"/>
                      <a:pt x="1313" y="1436"/>
                      <a:pt x="983" y="1077"/>
                    </a:cubicBezTo>
                    <a:cubicBezTo>
                      <a:pt x="649" y="725"/>
                      <a:pt x="327" y="362"/>
                      <a:pt x="0" y="0"/>
                    </a:cubicBezTo>
                    <a:close/>
                  </a:path>
                </a:pathLst>
              </a:custGeom>
              <a:solidFill>
                <a:schemeClr val="accent6"/>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2786" name="Google Shape;2786;p62"/>
              <p:cNvSpPr/>
              <p:nvPr/>
            </p:nvSpPr>
            <p:spPr>
              <a:xfrm rot="10800000">
                <a:off x="7107103" y="792182"/>
                <a:ext cx="152971" cy="216431"/>
              </a:xfrm>
              <a:custGeom>
                <a:avLst/>
                <a:gdLst/>
                <a:ahLst/>
                <a:cxnLst/>
                <a:rect l="l" t="t" r="r" b="b"/>
                <a:pathLst>
                  <a:path w="6600" h="9338" extrusionOk="0">
                    <a:moveTo>
                      <a:pt x="6600" y="1"/>
                    </a:moveTo>
                    <a:lnTo>
                      <a:pt x="6600" y="1"/>
                    </a:lnTo>
                    <a:cubicBezTo>
                      <a:pt x="6404" y="443"/>
                      <a:pt x="6263" y="903"/>
                      <a:pt x="6034" y="1328"/>
                    </a:cubicBezTo>
                    <a:cubicBezTo>
                      <a:pt x="5929" y="1545"/>
                      <a:pt x="5842" y="1767"/>
                      <a:pt x="5726" y="1976"/>
                    </a:cubicBezTo>
                    <a:lnTo>
                      <a:pt x="5381" y="2612"/>
                    </a:lnTo>
                    <a:cubicBezTo>
                      <a:pt x="4899" y="3438"/>
                      <a:pt x="4392" y="4254"/>
                      <a:pt x="3815" y="5019"/>
                    </a:cubicBezTo>
                    <a:cubicBezTo>
                      <a:pt x="3246" y="5791"/>
                      <a:pt x="2637" y="6534"/>
                      <a:pt x="2002" y="7256"/>
                    </a:cubicBezTo>
                    <a:cubicBezTo>
                      <a:pt x="1686" y="7619"/>
                      <a:pt x="1360" y="7970"/>
                      <a:pt x="1023" y="8315"/>
                    </a:cubicBezTo>
                    <a:cubicBezTo>
                      <a:pt x="693" y="8670"/>
                      <a:pt x="349" y="9003"/>
                      <a:pt x="1" y="9337"/>
                    </a:cubicBezTo>
                    <a:cubicBezTo>
                      <a:pt x="773" y="8757"/>
                      <a:pt x="1480" y="8094"/>
                      <a:pt x="2158" y="7398"/>
                    </a:cubicBezTo>
                    <a:cubicBezTo>
                      <a:pt x="2832" y="6705"/>
                      <a:pt x="3452" y="5958"/>
                      <a:pt x="4032" y="5182"/>
                    </a:cubicBezTo>
                    <a:cubicBezTo>
                      <a:pt x="4613" y="4402"/>
                      <a:pt x="5120" y="3572"/>
                      <a:pt x="5567" y="2709"/>
                    </a:cubicBezTo>
                    <a:cubicBezTo>
                      <a:pt x="6012" y="1846"/>
                      <a:pt x="6353" y="932"/>
                      <a:pt x="6600" y="1"/>
                    </a:cubicBezTo>
                    <a:close/>
                  </a:path>
                </a:pathLst>
              </a:custGeom>
              <a:solidFill>
                <a:schemeClr val="accent6"/>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2787" name="Google Shape;2787;p62"/>
              <p:cNvSpPr/>
              <p:nvPr/>
            </p:nvSpPr>
            <p:spPr>
              <a:xfrm rot="10800000">
                <a:off x="7261813" y="510738"/>
                <a:ext cx="187344" cy="180530"/>
              </a:xfrm>
              <a:custGeom>
                <a:avLst/>
                <a:gdLst/>
                <a:ahLst/>
                <a:cxnLst/>
                <a:rect l="l" t="t" r="r" b="b"/>
                <a:pathLst>
                  <a:path w="8083" h="7789" extrusionOk="0">
                    <a:moveTo>
                      <a:pt x="0" y="0"/>
                    </a:moveTo>
                    <a:cubicBezTo>
                      <a:pt x="449" y="842"/>
                      <a:pt x="979" y="1635"/>
                      <a:pt x="1541" y="2404"/>
                    </a:cubicBezTo>
                    <a:cubicBezTo>
                      <a:pt x="2107" y="3173"/>
                      <a:pt x="2716" y="3909"/>
                      <a:pt x="3379" y="4597"/>
                    </a:cubicBezTo>
                    <a:cubicBezTo>
                      <a:pt x="4050" y="5280"/>
                      <a:pt x="4757" y="5932"/>
                      <a:pt x="5540" y="6483"/>
                    </a:cubicBezTo>
                    <a:cubicBezTo>
                      <a:pt x="6328" y="7031"/>
                      <a:pt x="7172" y="7499"/>
                      <a:pt x="8082" y="7789"/>
                    </a:cubicBezTo>
                    <a:cubicBezTo>
                      <a:pt x="7868" y="7680"/>
                      <a:pt x="7655" y="7575"/>
                      <a:pt x="7444" y="7473"/>
                    </a:cubicBezTo>
                    <a:lnTo>
                      <a:pt x="7285" y="7397"/>
                    </a:lnTo>
                    <a:lnTo>
                      <a:pt x="7133" y="7303"/>
                    </a:lnTo>
                    <a:lnTo>
                      <a:pt x="6832" y="7118"/>
                    </a:lnTo>
                    <a:lnTo>
                      <a:pt x="6527" y="6937"/>
                    </a:lnTo>
                    <a:cubicBezTo>
                      <a:pt x="6429" y="6871"/>
                      <a:pt x="6335" y="6798"/>
                      <a:pt x="6236" y="6733"/>
                    </a:cubicBezTo>
                    <a:cubicBezTo>
                      <a:pt x="6048" y="6592"/>
                      <a:pt x="5849" y="6465"/>
                      <a:pt x="5667" y="6316"/>
                    </a:cubicBezTo>
                    <a:cubicBezTo>
                      <a:pt x="4924" y="5732"/>
                      <a:pt x="4235" y="5087"/>
                      <a:pt x="3575" y="4410"/>
                    </a:cubicBezTo>
                    <a:cubicBezTo>
                      <a:pt x="2916" y="3735"/>
                      <a:pt x="2306" y="3009"/>
                      <a:pt x="1708" y="2277"/>
                    </a:cubicBezTo>
                    <a:cubicBezTo>
                      <a:pt x="1407" y="1911"/>
                      <a:pt x="1117" y="1533"/>
                      <a:pt x="837" y="1153"/>
                    </a:cubicBezTo>
                    <a:cubicBezTo>
                      <a:pt x="548" y="776"/>
                      <a:pt x="272" y="392"/>
                      <a:pt x="0" y="0"/>
                    </a:cubicBezTo>
                    <a:close/>
                  </a:path>
                </a:pathLst>
              </a:custGeom>
              <a:solidFill>
                <a:schemeClr val="accent6"/>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2788" name="Google Shape;2788;p62"/>
              <p:cNvSpPr/>
              <p:nvPr/>
            </p:nvSpPr>
            <p:spPr>
              <a:xfrm rot="10800000">
                <a:off x="7113569" y="505199"/>
                <a:ext cx="146505" cy="155150"/>
              </a:xfrm>
              <a:custGeom>
                <a:avLst/>
                <a:gdLst/>
                <a:ahLst/>
                <a:cxnLst/>
                <a:rect l="l" t="t" r="r" b="b"/>
                <a:pathLst>
                  <a:path w="6321" h="6694" extrusionOk="0">
                    <a:moveTo>
                      <a:pt x="6320" y="0"/>
                    </a:moveTo>
                    <a:cubicBezTo>
                      <a:pt x="6237" y="178"/>
                      <a:pt x="6150" y="356"/>
                      <a:pt x="6070" y="534"/>
                    </a:cubicBezTo>
                    <a:lnTo>
                      <a:pt x="5950" y="802"/>
                    </a:lnTo>
                    <a:lnTo>
                      <a:pt x="5806" y="1059"/>
                    </a:lnTo>
                    <a:lnTo>
                      <a:pt x="5523" y="1570"/>
                    </a:lnTo>
                    <a:lnTo>
                      <a:pt x="5200" y="2060"/>
                    </a:lnTo>
                    <a:cubicBezTo>
                      <a:pt x="4762" y="2701"/>
                      <a:pt x="4275" y="3315"/>
                      <a:pt x="3721" y="3862"/>
                    </a:cubicBezTo>
                    <a:cubicBezTo>
                      <a:pt x="3180" y="4420"/>
                      <a:pt x="2590" y="4932"/>
                      <a:pt x="1969" y="5407"/>
                    </a:cubicBezTo>
                    <a:cubicBezTo>
                      <a:pt x="1658" y="5643"/>
                      <a:pt x="1338" y="5871"/>
                      <a:pt x="1008" y="6081"/>
                    </a:cubicBezTo>
                    <a:cubicBezTo>
                      <a:pt x="682" y="6302"/>
                      <a:pt x="345" y="6502"/>
                      <a:pt x="1" y="6694"/>
                    </a:cubicBezTo>
                    <a:cubicBezTo>
                      <a:pt x="740" y="6411"/>
                      <a:pt x="1433" y="6019"/>
                      <a:pt x="2089" y="5577"/>
                    </a:cubicBezTo>
                    <a:cubicBezTo>
                      <a:pt x="2749" y="5134"/>
                      <a:pt x="3358" y="4616"/>
                      <a:pt x="3917" y="4055"/>
                    </a:cubicBezTo>
                    <a:cubicBezTo>
                      <a:pt x="4479" y="3489"/>
                      <a:pt x="4971" y="2854"/>
                      <a:pt x="5378" y="2172"/>
                    </a:cubicBezTo>
                    <a:cubicBezTo>
                      <a:pt x="5806" y="1501"/>
                      <a:pt x="6096" y="751"/>
                      <a:pt x="6320" y="0"/>
                    </a:cubicBezTo>
                    <a:close/>
                  </a:path>
                </a:pathLst>
              </a:custGeom>
              <a:solidFill>
                <a:schemeClr val="accent6"/>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2789" name="Google Shape;2789;p62"/>
              <p:cNvSpPr/>
              <p:nvPr/>
            </p:nvSpPr>
            <p:spPr>
              <a:xfrm rot="10800000">
                <a:off x="7263922" y="260050"/>
                <a:ext cx="222805" cy="157259"/>
              </a:xfrm>
              <a:custGeom>
                <a:avLst/>
                <a:gdLst/>
                <a:ahLst/>
                <a:cxnLst/>
                <a:rect l="l" t="t" r="r" b="b"/>
                <a:pathLst>
                  <a:path w="9613" h="6785" extrusionOk="0">
                    <a:moveTo>
                      <a:pt x="0" y="0"/>
                    </a:moveTo>
                    <a:cubicBezTo>
                      <a:pt x="541" y="852"/>
                      <a:pt x="1178" y="1635"/>
                      <a:pt x="1864" y="2383"/>
                    </a:cubicBezTo>
                    <a:cubicBezTo>
                      <a:pt x="2546" y="3126"/>
                      <a:pt x="3297" y="3808"/>
                      <a:pt x="4094" y="4432"/>
                    </a:cubicBezTo>
                    <a:cubicBezTo>
                      <a:pt x="4906" y="5041"/>
                      <a:pt x="5773" y="5578"/>
                      <a:pt x="6694" y="6001"/>
                    </a:cubicBezTo>
                    <a:cubicBezTo>
                      <a:pt x="7626" y="6411"/>
                      <a:pt x="8612" y="6687"/>
                      <a:pt x="9613" y="6785"/>
                    </a:cubicBezTo>
                    <a:cubicBezTo>
                      <a:pt x="9127" y="6651"/>
                      <a:pt x="8630" y="6578"/>
                      <a:pt x="8166" y="6383"/>
                    </a:cubicBezTo>
                    <a:cubicBezTo>
                      <a:pt x="7688" y="6241"/>
                      <a:pt x="7238" y="6016"/>
                      <a:pt x="6784" y="5813"/>
                    </a:cubicBezTo>
                    <a:cubicBezTo>
                      <a:pt x="5899" y="5352"/>
                      <a:pt x="5055" y="4820"/>
                      <a:pt x="4261" y="4217"/>
                    </a:cubicBezTo>
                    <a:cubicBezTo>
                      <a:pt x="3471" y="3605"/>
                      <a:pt x="2727" y="2937"/>
                      <a:pt x="2013" y="2234"/>
                    </a:cubicBezTo>
                    <a:cubicBezTo>
                      <a:pt x="1657" y="1886"/>
                      <a:pt x="1313" y="1520"/>
                      <a:pt x="979" y="1146"/>
                    </a:cubicBezTo>
                    <a:cubicBezTo>
                      <a:pt x="639" y="780"/>
                      <a:pt x="316" y="392"/>
                      <a:pt x="0" y="0"/>
                    </a:cubicBezTo>
                    <a:close/>
                  </a:path>
                </a:pathLst>
              </a:custGeom>
              <a:solidFill>
                <a:schemeClr val="accent6"/>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2790" name="Google Shape;2790;p62"/>
              <p:cNvSpPr/>
              <p:nvPr/>
            </p:nvSpPr>
            <p:spPr>
              <a:xfrm rot="10800000">
                <a:off x="7107103" y="260050"/>
                <a:ext cx="147177" cy="176079"/>
              </a:xfrm>
              <a:custGeom>
                <a:avLst/>
                <a:gdLst/>
                <a:ahLst/>
                <a:cxnLst/>
                <a:rect l="l" t="t" r="r" b="b"/>
                <a:pathLst>
                  <a:path w="6350" h="7597" extrusionOk="0">
                    <a:moveTo>
                      <a:pt x="6350" y="0"/>
                    </a:moveTo>
                    <a:lnTo>
                      <a:pt x="6350" y="0"/>
                    </a:lnTo>
                    <a:cubicBezTo>
                      <a:pt x="6008" y="772"/>
                      <a:pt x="5672" y="1542"/>
                      <a:pt x="5222" y="2252"/>
                    </a:cubicBezTo>
                    <a:cubicBezTo>
                      <a:pt x="5016" y="2615"/>
                      <a:pt x="4768" y="2956"/>
                      <a:pt x="4537" y="3300"/>
                    </a:cubicBezTo>
                    <a:cubicBezTo>
                      <a:pt x="4283" y="3634"/>
                      <a:pt x="4043" y="3975"/>
                      <a:pt x="3764" y="4286"/>
                    </a:cubicBezTo>
                    <a:cubicBezTo>
                      <a:pt x="3228" y="4928"/>
                      <a:pt x="2636" y="5523"/>
                      <a:pt x="2010" y="6081"/>
                    </a:cubicBezTo>
                    <a:cubicBezTo>
                      <a:pt x="1697" y="6357"/>
                      <a:pt x="1371" y="6621"/>
                      <a:pt x="1038" y="6875"/>
                    </a:cubicBezTo>
                    <a:cubicBezTo>
                      <a:pt x="704" y="7133"/>
                      <a:pt x="360" y="7372"/>
                      <a:pt x="0" y="7597"/>
                    </a:cubicBezTo>
                    <a:cubicBezTo>
                      <a:pt x="770" y="7245"/>
                      <a:pt x="1480" y="6766"/>
                      <a:pt x="2147" y="6241"/>
                    </a:cubicBezTo>
                    <a:cubicBezTo>
                      <a:pt x="2815" y="5715"/>
                      <a:pt x="3424" y="5113"/>
                      <a:pt x="3971" y="4464"/>
                    </a:cubicBezTo>
                    <a:cubicBezTo>
                      <a:pt x="4254" y="4144"/>
                      <a:pt x="4497" y="3793"/>
                      <a:pt x="4747" y="3448"/>
                    </a:cubicBezTo>
                    <a:cubicBezTo>
                      <a:pt x="4972" y="3086"/>
                      <a:pt x="5222" y="2742"/>
                      <a:pt x="5404" y="2354"/>
                    </a:cubicBezTo>
                    <a:cubicBezTo>
                      <a:pt x="5501" y="2165"/>
                      <a:pt x="5610" y="1984"/>
                      <a:pt x="5693" y="1788"/>
                    </a:cubicBezTo>
                    <a:lnTo>
                      <a:pt x="5948" y="1204"/>
                    </a:lnTo>
                    <a:cubicBezTo>
                      <a:pt x="6035" y="1008"/>
                      <a:pt x="6095" y="805"/>
                      <a:pt x="6161" y="606"/>
                    </a:cubicBezTo>
                    <a:cubicBezTo>
                      <a:pt x="6226" y="402"/>
                      <a:pt x="6291" y="200"/>
                      <a:pt x="6350" y="0"/>
                    </a:cubicBezTo>
                    <a:close/>
                  </a:path>
                </a:pathLst>
              </a:custGeom>
              <a:solidFill>
                <a:schemeClr val="accent6"/>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2791" name="Google Shape;2791;p62"/>
              <p:cNvSpPr/>
              <p:nvPr/>
            </p:nvSpPr>
            <p:spPr>
              <a:xfrm rot="10800000">
                <a:off x="7276368" y="42715"/>
                <a:ext cx="172788" cy="116096"/>
              </a:xfrm>
              <a:custGeom>
                <a:avLst/>
                <a:gdLst/>
                <a:ahLst/>
                <a:cxnLst/>
                <a:rect l="l" t="t" r="r" b="b"/>
                <a:pathLst>
                  <a:path w="7455" h="5009" extrusionOk="0">
                    <a:moveTo>
                      <a:pt x="0" y="1"/>
                    </a:moveTo>
                    <a:lnTo>
                      <a:pt x="0" y="1"/>
                    </a:lnTo>
                    <a:cubicBezTo>
                      <a:pt x="457" y="617"/>
                      <a:pt x="976" y="1186"/>
                      <a:pt x="1515" y="1730"/>
                    </a:cubicBezTo>
                    <a:cubicBezTo>
                      <a:pt x="2056" y="2274"/>
                      <a:pt x="2636" y="2782"/>
                      <a:pt x="3252" y="3246"/>
                    </a:cubicBezTo>
                    <a:cubicBezTo>
                      <a:pt x="3873" y="3699"/>
                      <a:pt x="4518" y="4135"/>
                      <a:pt x="5229" y="4446"/>
                    </a:cubicBezTo>
                    <a:cubicBezTo>
                      <a:pt x="5932" y="4762"/>
                      <a:pt x="6686" y="5001"/>
                      <a:pt x="7455" y="5008"/>
                    </a:cubicBezTo>
                    <a:cubicBezTo>
                      <a:pt x="7270" y="4968"/>
                      <a:pt x="7081" y="4928"/>
                      <a:pt x="6897" y="4893"/>
                    </a:cubicBezTo>
                    <a:cubicBezTo>
                      <a:pt x="6711" y="4852"/>
                      <a:pt x="6534" y="4772"/>
                      <a:pt x="6356" y="4715"/>
                    </a:cubicBezTo>
                    <a:cubicBezTo>
                      <a:pt x="6175" y="4667"/>
                      <a:pt x="6005" y="4580"/>
                      <a:pt x="5831" y="4504"/>
                    </a:cubicBezTo>
                    <a:cubicBezTo>
                      <a:pt x="5657" y="4428"/>
                      <a:pt x="5486" y="4356"/>
                      <a:pt x="5323" y="4258"/>
                    </a:cubicBezTo>
                    <a:cubicBezTo>
                      <a:pt x="4653" y="3910"/>
                      <a:pt x="4025" y="3482"/>
                      <a:pt x="3419" y="3025"/>
                    </a:cubicBezTo>
                    <a:cubicBezTo>
                      <a:pt x="2807" y="2579"/>
                      <a:pt x="2230" y="2083"/>
                      <a:pt x="1661" y="1578"/>
                    </a:cubicBezTo>
                    <a:cubicBezTo>
                      <a:pt x="1374" y="1328"/>
                      <a:pt x="1095" y="1067"/>
                      <a:pt x="824" y="802"/>
                    </a:cubicBezTo>
                    <a:cubicBezTo>
                      <a:pt x="541" y="541"/>
                      <a:pt x="272" y="273"/>
                      <a:pt x="0" y="1"/>
                    </a:cubicBezTo>
                    <a:close/>
                  </a:path>
                </a:pathLst>
              </a:custGeom>
              <a:solidFill>
                <a:schemeClr val="accent6"/>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2792" name="Google Shape;2792;p62"/>
              <p:cNvSpPr/>
              <p:nvPr/>
            </p:nvSpPr>
            <p:spPr>
              <a:xfrm rot="10800000">
                <a:off x="7138276" y="42715"/>
                <a:ext cx="129191" cy="148359"/>
              </a:xfrm>
              <a:custGeom>
                <a:avLst/>
                <a:gdLst/>
                <a:ahLst/>
                <a:cxnLst/>
                <a:rect l="l" t="t" r="r" b="b"/>
                <a:pathLst>
                  <a:path w="5574" h="6401" extrusionOk="0">
                    <a:moveTo>
                      <a:pt x="5573" y="1"/>
                    </a:moveTo>
                    <a:lnTo>
                      <a:pt x="5573" y="1"/>
                    </a:lnTo>
                    <a:cubicBezTo>
                      <a:pt x="5446" y="356"/>
                      <a:pt x="5337" y="715"/>
                      <a:pt x="5218" y="1070"/>
                    </a:cubicBezTo>
                    <a:cubicBezTo>
                      <a:pt x="5073" y="1418"/>
                      <a:pt x="4950" y="1770"/>
                      <a:pt x="4793" y="2111"/>
                    </a:cubicBezTo>
                    <a:cubicBezTo>
                      <a:pt x="4612" y="2437"/>
                      <a:pt x="4482" y="2789"/>
                      <a:pt x="4271" y="3097"/>
                    </a:cubicBezTo>
                    <a:cubicBezTo>
                      <a:pt x="4174" y="3253"/>
                      <a:pt x="4083" y="3416"/>
                      <a:pt x="3982" y="3572"/>
                    </a:cubicBezTo>
                    <a:lnTo>
                      <a:pt x="3652" y="4018"/>
                    </a:lnTo>
                    <a:cubicBezTo>
                      <a:pt x="3195" y="4598"/>
                      <a:pt x="2658" y="5117"/>
                      <a:pt x="2045" y="5534"/>
                    </a:cubicBezTo>
                    <a:cubicBezTo>
                      <a:pt x="1893" y="5635"/>
                      <a:pt x="1737" y="5741"/>
                      <a:pt x="1570" y="5824"/>
                    </a:cubicBezTo>
                    <a:cubicBezTo>
                      <a:pt x="1411" y="5918"/>
                      <a:pt x="1240" y="5990"/>
                      <a:pt x="1070" y="6067"/>
                    </a:cubicBezTo>
                    <a:cubicBezTo>
                      <a:pt x="730" y="6219"/>
                      <a:pt x="374" y="6335"/>
                      <a:pt x="0" y="6400"/>
                    </a:cubicBezTo>
                    <a:cubicBezTo>
                      <a:pt x="762" y="6375"/>
                      <a:pt x="1498" y="6096"/>
                      <a:pt x="2158" y="5708"/>
                    </a:cubicBezTo>
                    <a:cubicBezTo>
                      <a:pt x="2822" y="5319"/>
                      <a:pt x="3387" y="4783"/>
                      <a:pt x="3866" y="4185"/>
                    </a:cubicBezTo>
                    <a:lnTo>
                      <a:pt x="4203" y="3717"/>
                    </a:lnTo>
                    <a:cubicBezTo>
                      <a:pt x="4308" y="3557"/>
                      <a:pt x="4398" y="3391"/>
                      <a:pt x="4497" y="3224"/>
                    </a:cubicBezTo>
                    <a:cubicBezTo>
                      <a:pt x="4591" y="3061"/>
                      <a:pt x="4685" y="2894"/>
                      <a:pt x="4758" y="2717"/>
                    </a:cubicBezTo>
                    <a:cubicBezTo>
                      <a:pt x="4837" y="2543"/>
                      <a:pt x="4914" y="2369"/>
                      <a:pt x="4986" y="2191"/>
                    </a:cubicBezTo>
                    <a:cubicBezTo>
                      <a:pt x="5124" y="1839"/>
                      <a:pt x="5225" y="1469"/>
                      <a:pt x="5349" y="1110"/>
                    </a:cubicBezTo>
                    <a:cubicBezTo>
                      <a:pt x="5424" y="740"/>
                      <a:pt x="5508" y="370"/>
                      <a:pt x="5573" y="1"/>
                    </a:cubicBezTo>
                    <a:close/>
                  </a:path>
                </a:pathLst>
              </a:custGeom>
              <a:solidFill>
                <a:schemeClr val="accent6"/>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grpSp>
        <p:grpSp>
          <p:nvGrpSpPr>
            <p:cNvPr id="2793" name="Google Shape;2793;p62"/>
            <p:cNvGrpSpPr/>
            <p:nvPr/>
          </p:nvGrpSpPr>
          <p:grpSpPr>
            <a:xfrm rot="10800000" flipH="1">
              <a:off x="7264618" y="-7603"/>
              <a:ext cx="1232776" cy="2165317"/>
              <a:chOff x="7801383" y="2969578"/>
              <a:chExt cx="1246613" cy="2189622"/>
            </a:xfrm>
          </p:grpSpPr>
          <p:sp>
            <p:nvSpPr>
              <p:cNvPr id="2794" name="Google Shape;2794;p62"/>
              <p:cNvSpPr/>
              <p:nvPr/>
            </p:nvSpPr>
            <p:spPr>
              <a:xfrm>
                <a:off x="8043305" y="3282142"/>
                <a:ext cx="295238" cy="1877058"/>
              </a:xfrm>
              <a:custGeom>
                <a:avLst/>
                <a:gdLst/>
                <a:ahLst/>
                <a:cxnLst/>
                <a:rect l="l" t="t" r="r" b="b"/>
                <a:pathLst>
                  <a:path w="6683" h="42489" extrusionOk="0">
                    <a:moveTo>
                      <a:pt x="6332" y="0"/>
                    </a:moveTo>
                    <a:cubicBezTo>
                      <a:pt x="6206" y="0"/>
                      <a:pt x="6094" y="86"/>
                      <a:pt x="6067" y="213"/>
                    </a:cubicBezTo>
                    <a:cubicBezTo>
                      <a:pt x="6055" y="250"/>
                      <a:pt x="6055" y="253"/>
                      <a:pt x="6059" y="359"/>
                    </a:cubicBezTo>
                    <a:cubicBezTo>
                      <a:pt x="6070" y="670"/>
                      <a:pt x="6085" y="1197"/>
                      <a:pt x="6099" y="1910"/>
                    </a:cubicBezTo>
                    <a:cubicBezTo>
                      <a:pt x="6107" y="2465"/>
                      <a:pt x="6110" y="3129"/>
                      <a:pt x="6110" y="3887"/>
                    </a:cubicBezTo>
                    <a:cubicBezTo>
                      <a:pt x="6110" y="4746"/>
                      <a:pt x="6102" y="5732"/>
                      <a:pt x="6080" y="6827"/>
                    </a:cubicBezTo>
                    <a:cubicBezTo>
                      <a:pt x="6077" y="7027"/>
                      <a:pt x="6074" y="7233"/>
                      <a:pt x="6067" y="7444"/>
                    </a:cubicBezTo>
                    <a:cubicBezTo>
                      <a:pt x="6012" y="9681"/>
                      <a:pt x="5899" y="12309"/>
                      <a:pt x="5682" y="15181"/>
                    </a:cubicBezTo>
                    <a:cubicBezTo>
                      <a:pt x="5657" y="15482"/>
                      <a:pt x="5635" y="15790"/>
                      <a:pt x="5610" y="16103"/>
                    </a:cubicBezTo>
                    <a:cubicBezTo>
                      <a:pt x="5483" y="17636"/>
                      <a:pt x="5323" y="19232"/>
                      <a:pt x="5131" y="20864"/>
                    </a:cubicBezTo>
                    <a:cubicBezTo>
                      <a:pt x="5091" y="21201"/>
                      <a:pt x="5051" y="21542"/>
                      <a:pt x="5007" y="21886"/>
                    </a:cubicBezTo>
                    <a:cubicBezTo>
                      <a:pt x="4144" y="28706"/>
                      <a:pt x="2629" y="36114"/>
                      <a:pt x="0" y="42489"/>
                    </a:cubicBezTo>
                    <a:lnTo>
                      <a:pt x="584" y="42489"/>
                    </a:lnTo>
                    <a:cubicBezTo>
                      <a:pt x="3173" y="36132"/>
                      <a:pt x="4674" y="28793"/>
                      <a:pt x="5533" y="22027"/>
                    </a:cubicBezTo>
                    <a:cubicBezTo>
                      <a:pt x="5570" y="21777"/>
                      <a:pt x="5598" y="21527"/>
                      <a:pt x="5628" y="21277"/>
                    </a:cubicBezTo>
                    <a:cubicBezTo>
                      <a:pt x="5827" y="19631"/>
                      <a:pt x="5990" y="18024"/>
                      <a:pt x="6121" y="16480"/>
                    </a:cubicBezTo>
                    <a:cubicBezTo>
                      <a:pt x="6128" y="16399"/>
                      <a:pt x="6135" y="16320"/>
                      <a:pt x="6142" y="16240"/>
                    </a:cubicBezTo>
                    <a:cubicBezTo>
                      <a:pt x="6447" y="12582"/>
                      <a:pt x="6581" y="9264"/>
                      <a:pt x="6632" y="6599"/>
                    </a:cubicBezTo>
                    <a:cubicBezTo>
                      <a:pt x="6639" y="6283"/>
                      <a:pt x="6643" y="5979"/>
                      <a:pt x="6646" y="5685"/>
                    </a:cubicBezTo>
                    <a:cubicBezTo>
                      <a:pt x="6683" y="2981"/>
                      <a:pt x="6632" y="1070"/>
                      <a:pt x="6607" y="340"/>
                    </a:cubicBezTo>
                    <a:lnTo>
                      <a:pt x="6603" y="275"/>
                    </a:lnTo>
                    <a:cubicBezTo>
                      <a:pt x="6607" y="152"/>
                      <a:pt x="6520" y="36"/>
                      <a:pt x="6393" y="7"/>
                    </a:cubicBezTo>
                    <a:cubicBezTo>
                      <a:pt x="6372" y="3"/>
                      <a:pt x="6352" y="0"/>
                      <a:pt x="6332" y="0"/>
                    </a:cubicBezTo>
                    <a:close/>
                  </a:path>
                </a:pathLst>
              </a:custGeom>
              <a:solidFill>
                <a:schemeClr val="accent3"/>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2795" name="Google Shape;2795;p62"/>
              <p:cNvSpPr/>
              <p:nvPr/>
            </p:nvSpPr>
            <p:spPr>
              <a:xfrm>
                <a:off x="8285183" y="3631993"/>
                <a:ext cx="762813" cy="490017"/>
              </a:xfrm>
              <a:custGeom>
                <a:avLst/>
                <a:gdLst/>
                <a:ahLst/>
                <a:cxnLst/>
                <a:rect l="l" t="t" r="r" b="b"/>
                <a:pathLst>
                  <a:path w="17267" h="11092" extrusionOk="0">
                    <a:moveTo>
                      <a:pt x="11050" y="0"/>
                    </a:moveTo>
                    <a:cubicBezTo>
                      <a:pt x="6182" y="0"/>
                      <a:pt x="1" y="10123"/>
                      <a:pt x="1" y="10123"/>
                    </a:cubicBezTo>
                    <a:lnTo>
                      <a:pt x="1" y="11091"/>
                    </a:lnTo>
                    <a:cubicBezTo>
                      <a:pt x="1" y="11091"/>
                      <a:pt x="17267" y="2320"/>
                      <a:pt x="12285" y="243"/>
                    </a:cubicBezTo>
                    <a:cubicBezTo>
                      <a:pt x="11886" y="77"/>
                      <a:pt x="11473" y="0"/>
                      <a:pt x="11050" y="0"/>
                    </a:cubicBezTo>
                    <a:close/>
                  </a:path>
                </a:pathLst>
              </a:custGeom>
              <a:solidFill>
                <a:schemeClr val="accent3"/>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2796" name="Google Shape;2796;p62"/>
              <p:cNvSpPr/>
              <p:nvPr/>
            </p:nvSpPr>
            <p:spPr>
              <a:xfrm>
                <a:off x="7876222" y="3649178"/>
                <a:ext cx="436695" cy="354304"/>
              </a:xfrm>
              <a:custGeom>
                <a:avLst/>
                <a:gdLst/>
                <a:ahLst/>
                <a:cxnLst/>
                <a:rect l="l" t="t" r="r" b="b"/>
                <a:pathLst>
                  <a:path w="9885" h="8020" extrusionOk="0">
                    <a:moveTo>
                      <a:pt x="2426" y="0"/>
                    </a:moveTo>
                    <a:cubicBezTo>
                      <a:pt x="2300" y="0"/>
                      <a:pt x="2182" y="22"/>
                      <a:pt x="2074" y="68"/>
                    </a:cubicBezTo>
                    <a:cubicBezTo>
                      <a:pt x="0" y="949"/>
                      <a:pt x="9837" y="8019"/>
                      <a:pt x="9837" y="8019"/>
                    </a:cubicBezTo>
                    <a:lnTo>
                      <a:pt x="9740" y="7374"/>
                    </a:lnTo>
                    <a:cubicBezTo>
                      <a:pt x="9884" y="7243"/>
                      <a:pt x="4728" y="0"/>
                      <a:pt x="2426" y="0"/>
                    </a:cubicBezTo>
                    <a:close/>
                  </a:path>
                </a:pathLst>
              </a:custGeom>
              <a:solidFill>
                <a:schemeClr val="accent3"/>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2797" name="Google Shape;2797;p62"/>
              <p:cNvSpPr/>
              <p:nvPr/>
            </p:nvSpPr>
            <p:spPr>
              <a:xfrm>
                <a:off x="8331483" y="3283953"/>
                <a:ext cx="432851" cy="291792"/>
              </a:xfrm>
              <a:custGeom>
                <a:avLst/>
                <a:gdLst/>
                <a:ahLst/>
                <a:cxnLst/>
                <a:rect l="l" t="t" r="r" b="b"/>
                <a:pathLst>
                  <a:path w="9798" h="6605" extrusionOk="0">
                    <a:moveTo>
                      <a:pt x="6539" y="1"/>
                    </a:moveTo>
                    <a:cubicBezTo>
                      <a:pt x="4006" y="1"/>
                      <a:pt x="0" y="5822"/>
                      <a:pt x="0" y="5822"/>
                    </a:cubicBezTo>
                    <a:lnTo>
                      <a:pt x="0" y="6605"/>
                    </a:lnTo>
                    <a:cubicBezTo>
                      <a:pt x="0" y="6605"/>
                      <a:pt x="9797" y="2544"/>
                      <a:pt x="7513" y="386"/>
                    </a:cubicBezTo>
                    <a:cubicBezTo>
                      <a:pt x="7228" y="118"/>
                      <a:pt x="6898" y="1"/>
                      <a:pt x="6539" y="1"/>
                    </a:cubicBezTo>
                    <a:close/>
                  </a:path>
                </a:pathLst>
              </a:custGeom>
              <a:solidFill>
                <a:schemeClr val="accent3"/>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2798" name="Google Shape;2798;p62"/>
              <p:cNvSpPr/>
              <p:nvPr/>
            </p:nvSpPr>
            <p:spPr>
              <a:xfrm>
                <a:off x="7935819" y="2969622"/>
                <a:ext cx="395698" cy="506848"/>
              </a:xfrm>
              <a:custGeom>
                <a:avLst/>
                <a:gdLst/>
                <a:ahLst/>
                <a:cxnLst/>
                <a:rect l="l" t="t" r="r" b="b"/>
                <a:pathLst>
                  <a:path w="8957" h="11473" extrusionOk="0">
                    <a:moveTo>
                      <a:pt x="3214" y="0"/>
                    </a:moveTo>
                    <a:cubicBezTo>
                      <a:pt x="3146" y="0"/>
                      <a:pt x="3078" y="6"/>
                      <a:pt x="3009" y="17"/>
                    </a:cubicBezTo>
                    <a:cubicBezTo>
                      <a:pt x="0" y="521"/>
                      <a:pt x="8956" y="11472"/>
                      <a:pt x="8956" y="11472"/>
                    </a:cubicBezTo>
                    <a:lnTo>
                      <a:pt x="8956" y="10417"/>
                    </a:lnTo>
                    <a:cubicBezTo>
                      <a:pt x="8956" y="10417"/>
                      <a:pt x="6151" y="0"/>
                      <a:pt x="3214" y="0"/>
                    </a:cubicBezTo>
                    <a:close/>
                  </a:path>
                </a:pathLst>
              </a:custGeom>
              <a:solidFill>
                <a:schemeClr val="accent3"/>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2799" name="Google Shape;2799;p62"/>
              <p:cNvSpPr/>
              <p:nvPr/>
            </p:nvSpPr>
            <p:spPr>
              <a:xfrm>
                <a:off x="8028240" y="3437739"/>
                <a:ext cx="303279" cy="183204"/>
              </a:xfrm>
              <a:custGeom>
                <a:avLst/>
                <a:gdLst/>
                <a:ahLst/>
                <a:cxnLst/>
                <a:rect l="l" t="t" r="r" b="b"/>
                <a:pathLst>
                  <a:path w="6865" h="4147" extrusionOk="0">
                    <a:moveTo>
                      <a:pt x="1761" y="0"/>
                    </a:moveTo>
                    <a:cubicBezTo>
                      <a:pt x="1619" y="0"/>
                      <a:pt x="1492" y="28"/>
                      <a:pt x="1382" y="90"/>
                    </a:cubicBezTo>
                    <a:cubicBezTo>
                      <a:pt x="0" y="854"/>
                      <a:pt x="6864" y="4147"/>
                      <a:pt x="6864" y="4147"/>
                    </a:cubicBezTo>
                    <a:lnTo>
                      <a:pt x="6864" y="3762"/>
                    </a:lnTo>
                    <a:cubicBezTo>
                      <a:pt x="6864" y="3762"/>
                      <a:pt x="3391" y="0"/>
                      <a:pt x="1761" y="0"/>
                    </a:cubicBezTo>
                    <a:close/>
                  </a:path>
                </a:pathLst>
              </a:custGeom>
              <a:solidFill>
                <a:schemeClr val="accent3"/>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2800" name="Google Shape;2800;p62"/>
              <p:cNvSpPr/>
              <p:nvPr/>
            </p:nvSpPr>
            <p:spPr>
              <a:xfrm>
                <a:off x="7801383" y="4016214"/>
                <a:ext cx="480474" cy="238779"/>
              </a:xfrm>
              <a:custGeom>
                <a:avLst/>
                <a:gdLst/>
                <a:ahLst/>
                <a:cxnLst/>
                <a:rect l="l" t="t" r="r" b="b"/>
                <a:pathLst>
                  <a:path w="10876" h="5405" extrusionOk="0">
                    <a:moveTo>
                      <a:pt x="2790" y="0"/>
                    </a:moveTo>
                    <a:cubicBezTo>
                      <a:pt x="2338" y="0"/>
                      <a:pt x="1966" y="137"/>
                      <a:pt x="1716" y="458"/>
                    </a:cubicBezTo>
                    <a:cubicBezTo>
                      <a:pt x="1" y="2660"/>
                      <a:pt x="10792" y="5404"/>
                      <a:pt x="10792" y="5404"/>
                    </a:cubicBezTo>
                    <a:lnTo>
                      <a:pt x="10875" y="4708"/>
                    </a:lnTo>
                    <a:cubicBezTo>
                      <a:pt x="10875" y="4708"/>
                      <a:pt x="5443" y="0"/>
                      <a:pt x="2790" y="0"/>
                    </a:cubicBezTo>
                    <a:close/>
                  </a:path>
                </a:pathLst>
              </a:custGeom>
              <a:solidFill>
                <a:schemeClr val="accent3"/>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2801" name="Google Shape;2801;p62"/>
              <p:cNvSpPr/>
              <p:nvPr/>
            </p:nvSpPr>
            <p:spPr>
              <a:xfrm>
                <a:off x="8261327" y="4343843"/>
                <a:ext cx="413634" cy="376790"/>
              </a:xfrm>
              <a:custGeom>
                <a:avLst/>
                <a:gdLst/>
                <a:ahLst/>
                <a:cxnLst/>
                <a:rect l="l" t="t" r="r" b="b"/>
                <a:pathLst>
                  <a:path w="9363" h="8529" extrusionOk="0">
                    <a:moveTo>
                      <a:pt x="109" y="0"/>
                    </a:moveTo>
                    <a:lnTo>
                      <a:pt x="0" y="736"/>
                    </a:lnTo>
                    <a:cubicBezTo>
                      <a:pt x="0" y="736"/>
                      <a:pt x="3093" y="8529"/>
                      <a:pt x="5701" y="8529"/>
                    </a:cubicBezTo>
                    <a:cubicBezTo>
                      <a:pt x="6019" y="8529"/>
                      <a:pt x="6330" y="8412"/>
                      <a:pt x="6628" y="8152"/>
                    </a:cubicBezTo>
                    <a:cubicBezTo>
                      <a:pt x="9362" y="5755"/>
                      <a:pt x="109" y="0"/>
                      <a:pt x="109" y="0"/>
                    </a:cubicBezTo>
                    <a:close/>
                  </a:path>
                </a:pathLst>
              </a:custGeom>
              <a:solidFill>
                <a:schemeClr val="accent3"/>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2802" name="Google Shape;2802;p62"/>
              <p:cNvSpPr/>
              <p:nvPr/>
            </p:nvSpPr>
            <p:spPr>
              <a:xfrm>
                <a:off x="8270295" y="4110889"/>
                <a:ext cx="370340" cy="206707"/>
              </a:xfrm>
              <a:custGeom>
                <a:avLst/>
                <a:gdLst/>
                <a:ahLst/>
                <a:cxnLst/>
                <a:rect l="l" t="t" r="r" b="b"/>
                <a:pathLst>
                  <a:path w="8383" h="4679" extrusionOk="0">
                    <a:moveTo>
                      <a:pt x="5806" y="0"/>
                    </a:moveTo>
                    <a:cubicBezTo>
                      <a:pt x="3662" y="0"/>
                      <a:pt x="0" y="4080"/>
                      <a:pt x="0" y="4080"/>
                    </a:cubicBezTo>
                    <a:lnTo>
                      <a:pt x="0" y="4679"/>
                    </a:lnTo>
                    <a:cubicBezTo>
                      <a:pt x="0" y="4679"/>
                      <a:pt x="8383" y="1201"/>
                      <a:pt x="6429" y="147"/>
                    </a:cubicBezTo>
                    <a:cubicBezTo>
                      <a:pt x="6243" y="46"/>
                      <a:pt x="6033" y="0"/>
                      <a:pt x="5806" y="0"/>
                    </a:cubicBezTo>
                    <a:close/>
                  </a:path>
                </a:pathLst>
              </a:custGeom>
              <a:solidFill>
                <a:schemeClr val="accent3"/>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2803" name="Google Shape;2803;p62"/>
              <p:cNvSpPr/>
              <p:nvPr/>
            </p:nvSpPr>
            <p:spPr>
              <a:xfrm>
                <a:off x="8285183" y="3653287"/>
                <a:ext cx="561938" cy="425959"/>
              </a:xfrm>
              <a:custGeom>
                <a:avLst/>
                <a:gdLst/>
                <a:ahLst/>
                <a:cxnLst/>
                <a:rect l="l" t="t" r="r" b="b"/>
                <a:pathLst>
                  <a:path w="12720" h="9642" extrusionOk="0">
                    <a:moveTo>
                      <a:pt x="12720" y="0"/>
                    </a:moveTo>
                    <a:lnTo>
                      <a:pt x="12720" y="0"/>
                    </a:lnTo>
                    <a:cubicBezTo>
                      <a:pt x="11404" y="301"/>
                      <a:pt x="10208" y="976"/>
                      <a:pt x="9073" y="1689"/>
                    </a:cubicBezTo>
                    <a:cubicBezTo>
                      <a:pt x="7934" y="2412"/>
                      <a:pt x="6864" y="3231"/>
                      <a:pt x="5820" y="4076"/>
                    </a:cubicBezTo>
                    <a:cubicBezTo>
                      <a:pt x="4787" y="4939"/>
                      <a:pt x="3782" y="5827"/>
                      <a:pt x="2811" y="6755"/>
                    </a:cubicBezTo>
                    <a:cubicBezTo>
                      <a:pt x="1842" y="7687"/>
                      <a:pt x="896" y="8641"/>
                      <a:pt x="1" y="9641"/>
                    </a:cubicBezTo>
                    <a:cubicBezTo>
                      <a:pt x="490" y="9181"/>
                      <a:pt x="972" y="8716"/>
                      <a:pt x="1469" y="8267"/>
                    </a:cubicBezTo>
                    <a:cubicBezTo>
                      <a:pt x="1959" y="7811"/>
                      <a:pt x="2451" y="7357"/>
                      <a:pt x="2952" y="6911"/>
                    </a:cubicBezTo>
                    <a:cubicBezTo>
                      <a:pt x="3949" y="6015"/>
                      <a:pt x="4953" y="5127"/>
                      <a:pt x="5994" y="4286"/>
                    </a:cubicBezTo>
                    <a:cubicBezTo>
                      <a:pt x="7020" y="3430"/>
                      <a:pt x="8082" y="2618"/>
                      <a:pt x="9188" y="1863"/>
                    </a:cubicBezTo>
                    <a:cubicBezTo>
                      <a:pt x="9739" y="1487"/>
                      <a:pt x="10301" y="1128"/>
                      <a:pt x="10889" y="809"/>
                    </a:cubicBezTo>
                    <a:cubicBezTo>
                      <a:pt x="11473" y="482"/>
                      <a:pt x="12082" y="203"/>
                      <a:pt x="12720" y="0"/>
                    </a:cubicBezTo>
                    <a:close/>
                  </a:path>
                </a:pathLst>
              </a:custGeom>
              <a:solidFill>
                <a:schemeClr val="accent5"/>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2804" name="Google Shape;2804;p62"/>
              <p:cNvSpPr/>
              <p:nvPr/>
            </p:nvSpPr>
            <p:spPr>
              <a:xfrm>
                <a:off x="7967804" y="3652182"/>
                <a:ext cx="338709" cy="322761"/>
              </a:xfrm>
              <a:custGeom>
                <a:avLst/>
                <a:gdLst/>
                <a:ahLst/>
                <a:cxnLst/>
                <a:rect l="l" t="t" r="r" b="b"/>
                <a:pathLst>
                  <a:path w="7667" h="7306" extrusionOk="0">
                    <a:moveTo>
                      <a:pt x="1" y="0"/>
                    </a:moveTo>
                    <a:cubicBezTo>
                      <a:pt x="179" y="134"/>
                      <a:pt x="357" y="265"/>
                      <a:pt x="534" y="392"/>
                    </a:cubicBezTo>
                    <a:lnTo>
                      <a:pt x="1045" y="812"/>
                    </a:lnTo>
                    <a:cubicBezTo>
                      <a:pt x="1383" y="1098"/>
                      <a:pt x="1720" y="1381"/>
                      <a:pt x="2039" y="1686"/>
                    </a:cubicBezTo>
                    <a:cubicBezTo>
                      <a:pt x="2688" y="2284"/>
                      <a:pt x="3326" y="2894"/>
                      <a:pt x="3947" y="3520"/>
                    </a:cubicBezTo>
                    <a:cubicBezTo>
                      <a:pt x="4577" y="4141"/>
                      <a:pt x="5194" y="4771"/>
                      <a:pt x="5814" y="5402"/>
                    </a:cubicBezTo>
                    <a:lnTo>
                      <a:pt x="7667" y="7306"/>
                    </a:lnTo>
                    <a:cubicBezTo>
                      <a:pt x="7130" y="6599"/>
                      <a:pt x="6554" y="5925"/>
                      <a:pt x="5966" y="5261"/>
                    </a:cubicBezTo>
                    <a:cubicBezTo>
                      <a:pt x="5379" y="4594"/>
                      <a:pt x="4765" y="3955"/>
                      <a:pt x="4139" y="3324"/>
                    </a:cubicBezTo>
                    <a:cubicBezTo>
                      <a:pt x="3511" y="2701"/>
                      <a:pt x="2862" y="2092"/>
                      <a:pt x="2177" y="1526"/>
                    </a:cubicBezTo>
                    <a:cubicBezTo>
                      <a:pt x="1492" y="964"/>
                      <a:pt x="789" y="413"/>
                      <a:pt x="1" y="0"/>
                    </a:cubicBezTo>
                    <a:close/>
                  </a:path>
                </a:pathLst>
              </a:custGeom>
              <a:solidFill>
                <a:schemeClr val="accent5"/>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2805" name="Google Shape;2805;p62"/>
              <p:cNvSpPr/>
              <p:nvPr/>
            </p:nvSpPr>
            <p:spPr>
              <a:xfrm>
                <a:off x="8264640" y="4353606"/>
                <a:ext cx="289495" cy="350372"/>
              </a:xfrm>
              <a:custGeom>
                <a:avLst/>
                <a:gdLst/>
                <a:ahLst/>
                <a:cxnLst/>
                <a:rect l="l" t="t" r="r" b="b"/>
                <a:pathLst>
                  <a:path w="6553" h="7931" extrusionOk="0">
                    <a:moveTo>
                      <a:pt x="1" y="0"/>
                    </a:moveTo>
                    <a:cubicBezTo>
                      <a:pt x="146" y="160"/>
                      <a:pt x="287" y="320"/>
                      <a:pt x="436" y="475"/>
                    </a:cubicBezTo>
                    <a:lnTo>
                      <a:pt x="857" y="962"/>
                    </a:lnTo>
                    <a:cubicBezTo>
                      <a:pt x="1136" y="1284"/>
                      <a:pt x="1419" y="1607"/>
                      <a:pt x="1687" y="1941"/>
                    </a:cubicBezTo>
                    <a:cubicBezTo>
                      <a:pt x="2231" y="2604"/>
                      <a:pt x="2775" y="3264"/>
                      <a:pt x="3308" y="3935"/>
                    </a:cubicBezTo>
                    <a:lnTo>
                      <a:pt x="4926" y="5936"/>
                    </a:lnTo>
                    <a:lnTo>
                      <a:pt x="5734" y="6937"/>
                    </a:lnTo>
                    <a:lnTo>
                      <a:pt x="6553" y="7931"/>
                    </a:lnTo>
                    <a:cubicBezTo>
                      <a:pt x="6093" y="7206"/>
                      <a:pt x="5596" y="6505"/>
                      <a:pt x="5088" y="5809"/>
                    </a:cubicBezTo>
                    <a:cubicBezTo>
                      <a:pt x="4588" y="5113"/>
                      <a:pt x="4059" y="4435"/>
                      <a:pt x="3522" y="3764"/>
                    </a:cubicBezTo>
                    <a:cubicBezTo>
                      <a:pt x="2981" y="3097"/>
                      <a:pt x="2431" y="2433"/>
                      <a:pt x="1847" y="1802"/>
                    </a:cubicBezTo>
                    <a:cubicBezTo>
                      <a:pt x="1263" y="1172"/>
                      <a:pt x="665" y="544"/>
                      <a:pt x="1" y="0"/>
                    </a:cubicBezTo>
                    <a:close/>
                  </a:path>
                </a:pathLst>
              </a:custGeom>
              <a:solidFill>
                <a:schemeClr val="accent5"/>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2806" name="Google Shape;2806;p62"/>
              <p:cNvSpPr/>
              <p:nvPr/>
            </p:nvSpPr>
            <p:spPr>
              <a:xfrm>
                <a:off x="8281826" y="4117339"/>
                <a:ext cx="272531" cy="183646"/>
              </a:xfrm>
              <a:custGeom>
                <a:avLst/>
                <a:gdLst/>
                <a:ahLst/>
                <a:cxnLst/>
                <a:rect l="l" t="t" r="r" b="b"/>
                <a:pathLst>
                  <a:path w="6169" h="4157" extrusionOk="0">
                    <a:moveTo>
                      <a:pt x="6168" y="1"/>
                    </a:moveTo>
                    <a:lnTo>
                      <a:pt x="6168" y="1"/>
                    </a:lnTo>
                    <a:cubicBezTo>
                      <a:pt x="5559" y="149"/>
                      <a:pt x="4975" y="396"/>
                      <a:pt x="4413" y="675"/>
                    </a:cubicBezTo>
                    <a:cubicBezTo>
                      <a:pt x="3851" y="961"/>
                      <a:pt x="3322" y="1302"/>
                      <a:pt x="2803" y="1658"/>
                    </a:cubicBezTo>
                    <a:cubicBezTo>
                      <a:pt x="2291" y="2024"/>
                      <a:pt x="1799" y="2411"/>
                      <a:pt x="1331" y="2829"/>
                    </a:cubicBezTo>
                    <a:cubicBezTo>
                      <a:pt x="863" y="3246"/>
                      <a:pt x="410" y="3681"/>
                      <a:pt x="0" y="4156"/>
                    </a:cubicBezTo>
                    <a:cubicBezTo>
                      <a:pt x="246" y="3960"/>
                      <a:pt x="482" y="3757"/>
                      <a:pt x="733" y="3569"/>
                    </a:cubicBezTo>
                    <a:cubicBezTo>
                      <a:pt x="972" y="3373"/>
                      <a:pt x="1218" y="3177"/>
                      <a:pt x="1465" y="2992"/>
                    </a:cubicBezTo>
                    <a:cubicBezTo>
                      <a:pt x="1962" y="2615"/>
                      <a:pt x="2452" y="2237"/>
                      <a:pt x="2962" y="1882"/>
                    </a:cubicBezTo>
                    <a:cubicBezTo>
                      <a:pt x="3466" y="1524"/>
                      <a:pt x="3985" y="1182"/>
                      <a:pt x="4515" y="860"/>
                    </a:cubicBezTo>
                    <a:cubicBezTo>
                      <a:pt x="4783" y="707"/>
                      <a:pt x="5047" y="545"/>
                      <a:pt x="5327" y="410"/>
                    </a:cubicBezTo>
                    <a:cubicBezTo>
                      <a:pt x="5598" y="254"/>
                      <a:pt x="5885" y="142"/>
                      <a:pt x="6168" y="1"/>
                    </a:cubicBezTo>
                    <a:close/>
                  </a:path>
                </a:pathLst>
              </a:custGeom>
              <a:solidFill>
                <a:schemeClr val="accent5"/>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2807" name="Google Shape;2807;p62"/>
              <p:cNvSpPr/>
              <p:nvPr/>
            </p:nvSpPr>
            <p:spPr>
              <a:xfrm>
                <a:off x="7877150" y="4036404"/>
                <a:ext cx="387525" cy="203835"/>
              </a:xfrm>
              <a:custGeom>
                <a:avLst/>
                <a:gdLst/>
                <a:ahLst/>
                <a:cxnLst/>
                <a:rect l="l" t="t" r="r" b="b"/>
                <a:pathLst>
                  <a:path w="8772" h="4614" extrusionOk="0">
                    <a:moveTo>
                      <a:pt x="1" y="1"/>
                    </a:moveTo>
                    <a:lnTo>
                      <a:pt x="1" y="1"/>
                    </a:lnTo>
                    <a:cubicBezTo>
                      <a:pt x="414" y="99"/>
                      <a:pt x="828" y="150"/>
                      <a:pt x="1223" y="288"/>
                    </a:cubicBezTo>
                    <a:cubicBezTo>
                      <a:pt x="1629" y="386"/>
                      <a:pt x="2017" y="541"/>
                      <a:pt x="2409" y="680"/>
                    </a:cubicBezTo>
                    <a:cubicBezTo>
                      <a:pt x="3177" y="998"/>
                      <a:pt x="3928" y="1358"/>
                      <a:pt x="4653" y="1763"/>
                    </a:cubicBezTo>
                    <a:cubicBezTo>
                      <a:pt x="5378" y="2176"/>
                      <a:pt x="6078" y="2626"/>
                      <a:pt x="6767" y="3102"/>
                    </a:cubicBezTo>
                    <a:cubicBezTo>
                      <a:pt x="7112" y="3337"/>
                      <a:pt x="7448" y="3584"/>
                      <a:pt x="7783" y="3838"/>
                    </a:cubicBezTo>
                    <a:cubicBezTo>
                      <a:pt x="8119" y="4084"/>
                      <a:pt x="8446" y="4349"/>
                      <a:pt x="8772" y="4613"/>
                    </a:cubicBezTo>
                    <a:cubicBezTo>
                      <a:pt x="8196" y="3997"/>
                      <a:pt x="7554" y="3450"/>
                      <a:pt x="6891" y="2931"/>
                    </a:cubicBezTo>
                    <a:cubicBezTo>
                      <a:pt x="6227" y="2416"/>
                      <a:pt x="5520" y="1948"/>
                      <a:pt x="4787" y="1528"/>
                    </a:cubicBezTo>
                    <a:cubicBezTo>
                      <a:pt x="4048" y="1118"/>
                      <a:pt x="3279" y="759"/>
                      <a:pt x="2481" y="484"/>
                    </a:cubicBezTo>
                    <a:cubicBezTo>
                      <a:pt x="1676" y="218"/>
                      <a:pt x="843" y="41"/>
                      <a:pt x="1" y="1"/>
                    </a:cubicBezTo>
                    <a:close/>
                  </a:path>
                </a:pathLst>
              </a:custGeom>
              <a:solidFill>
                <a:schemeClr val="accent5"/>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2808" name="Google Shape;2808;p62"/>
              <p:cNvSpPr/>
              <p:nvPr/>
            </p:nvSpPr>
            <p:spPr>
              <a:xfrm>
                <a:off x="8331483" y="3301006"/>
                <a:ext cx="331950" cy="252828"/>
              </a:xfrm>
              <a:custGeom>
                <a:avLst/>
                <a:gdLst/>
                <a:ahLst/>
                <a:cxnLst/>
                <a:rect l="l" t="t" r="r" b="b"/>
                <a:pathLst>
                  <a:path w="7514" h="5723" extrusionOk="0">
                    <a:moveTo>
                      <a:pt x="7513" y="0"/>
                    </a:moveTo>
                    <a:lnTo>
                      <a:pt x="7513" y="0"/>
                    </a:lnTo>
                    <a:cubicBezTo>
                      <a:pt x="6733" y="182"/>
                      <a:pt x="5990" y="512"/>
                      <a:pt x="5287" y="896"/>
                    </a:cubicBezTo>
                    <a:cubicBezTo>
                      <a:pt x="4587" y="1287"/>
                      <a:pt x="3935" y="1763"/>
                      <a:pt x="3307" y="2259"/>
                    </a:cubicBezTo>
                    <a:cubicBezTo>
                      <a:pt x="2687" y="2767"/>
                      <a:pt x="2096" y="3315"/>
                      <a:pt x="1545" y="3895"/>
                    </a:cubicBezTo>
                    <a:cubicBezTo>
                      <a:pt x="993" y="4472"/>
                      <a:pt x="464" y="5073"/>
                      <a:pt x="0" y="5722"/>
                    </a:cubicBezTo>
                    <a:cubicBezTo>
                      <a:pt x="275" y="5436"/>
                      <a:pt x="551" y="5150"/>
                      <a:pt x="838" y="4870"/>
                    </a:cubicBezTo>
                    <a:cubicBezTo>
                      <a:pt x="1117" y="4587"/>
                      <a:pt x="1400" y="4311"/>
                      <a:pt x="1694" y="4043"/>
                    </a:cubicBezTo>
                    <a:cubicBezTo>
                      <a:pt x="2273" y="3503"/>
                      <a:pt x="2861" y="2970"/>
                      <a:pt x="3478" y="2474"/>
                    </a:cubicBezTo>
                    <a:cubicBezTo>
                      <a:pt x="4094" y="1977"/>
                      <a:pt x="4728" y="1505"/>
                      <a:pt x="5396" y="1078"/>
                    </a:cubicBezTo>
                    <a:cubicBezTo>
                      <a:pt x="5559" y="969"/>
                      <a:pt x="5733" y="874"/>
                      <a:pt x="5903" y="773"/>
                    </a:cubicBezTo>
                    <a:cubicBezTo>
                      <a:pt x="5990" y="722"/>
                      <a:pt x="6074" y="671"/>
                      <a:pt x="6161" y="624"/>
                    </a:cubicBezTo>
                    <a:lnTo>
                      <a:pt x="6425" y="494"/>
                    </a:lnTo>
                    <a:cubicBezTo>
                      <a:pt x="6603" y="407"/>
                      <a:pt x="6773" y="298"/>
                      <a:pt x="6962" y="233"/>
                    </a:cubicBezTo>
                    <a:cubicBezTo>
                      <a:pt x="7143" y="156"/>
                      <a:pt x="7329" y="80"/>
                      <a:pt x="7513" y="0"/>
                    </a:cubicBezTo>
                    <a:close/>
                  </a:path>
                </a:pathLst>
              </a:custGeom>
              <a:solidFill>
                <a:schemeClr val="accent5"/>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2809" name="Google Shape;2809;p62"/>
              <p:cNvSpPr/>
              <p:nvPr/>
            </p:nvSpPr>
            <p:spPr>
              <a:xfrm>
                <a:off x="8058680" y="2969578"/>
                <a:ext cx="258438" cy="449506"/>
              </a:xfrm>
              <a:custGeom>
                <a:avLst/>
                <a:gdLst/>
                <a:ahLst/>
                <a:cxnLst/>
                <a:rect l="l" t="t" r="r" b="b"/>
                <a:pathLst>
                  <a:path w="5850" h="10175" extrusionOk="0">
                    <a:moveTo>
                      <a:pt x="0" y="0"/>
                    </a:moveTo>
                    <a:lnTo>
                      <a:pt x="0" y="0"/>
                    </a:lnTo>
                    <a:cubicBezTo>
                      <a:pt x="185" y="167"/>
                      <a:pt x="370" y="331"/>
                      <a:pt x="555" y="490"/>
                    </a:cubicBezTo>
                    <a:lnTo>
                      <a:pt x="1052" y="1037"/>
                    </a:lnTo>
                    <a:cubicBezTo>
                      <a:pt x="1364" y="1419"/>
                      <a:pt x="1669" y="1802"/>
                      <a:pt x="1930" y="2219"/>
                    </a:cubicBezTo>
                    <a:cubicBezTo>
                      <a:pt x="2473" y="3039"/>
                      <a:pt x="2966" y="3894"/>
                      <a:pt x="3409" y="4776"/>
                    </a:cubicBezTo>
                    <a:cubicBezTo>
                      <a:pt x="3861" y="5650"/>
                      <a:pt x="4286" y="6542"/>
                      <a:pt x="4688" y="7445"/>
                    </a:cubicBezTo>
                    <a:cubicBezTo>
                      <a:pt x="4892" y="7894"/>
                      <a:pt x="5088" y="8347"/>
                      <a:pt x="5280" y="8804"/>
                    </a:cubicBezTo>
                    <a:cubicBezTo>
                      <a:pt x="5476" y="9258"/>
                      <a:pt x="5664" y="9718"/>
                      <a:pt x="5849" y="10175"/>
                    </a:cubicBezTo>
                    <a:cubicBezTo>
                      <a:pt x="5585" y="9221"/>
                      <a:pt x="5247" y="8286"/>
                      <a:pt x="4881" y="7365"/>
                    </a:cubicBezTo>
                    <a:cubicBezTo>
                      <a:pt x="4522" y="6436"/>
                      <a:pt x="4105" y="5534"/>
                      <a:pt x="3652" y="4649"/>
                    </a:cubicBezTo>
                    <a:cubicBezTo>
                      <a:pt x="3198" y="3764"/>
                      <a:pt x="2695" y="2902"/>
                      <a:pt x="2104" y="2100"/>
                    </a:cubicBezTo>
                    <a:cubicBezTo>
                      <a:pt x="1512" y="1306"/>
                      <a:pt x="856" y="519"/>
                      <a:pt x="0" y="0"/>
                    </a:cubicBezTo>
                    <a:close/>
                  </a:path>
                </a:pathLst>
              </a:custGeom>
              <a:solidFill>
                <a:schemeClr val="accent5"/>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2810" name="Google Shape;2810;p62"/>
              <p:cNvSpPr/>
              <p:nvPr/>
            </p:nvSpPr>
            <p:spPr>
              <a:xfrm>
                <a:off x="8089295" y="3441671"/>
                <a:ext cx="242225" cy="170481"/>
              </a:xfrm>
              <a:custGeom>
                <a:avLst/>
                <a:gdLst/>
                <a:ahLst/>
                <a:cxnLst/>
                <a:rect l="l" t="t" r="r" b="b"/>
                <a:pathLst>
                  <a:path w="5483" h="3859" extrusionOk="0">
                    <a:moveTo>
                      <a:pt x="0" y="1"/>
                    </a:moveTo>
                    <a:lnTo>
                      <a:pt x="0" y="1"/>
                    </a:lnTo>
                    <a:cubicBezTo>
                      <a:pt x="511" y="240"/>
                      <a:pt x="971" y="555"/>
                      <a:pt x="1436" y="863"/>
                    </a:cubicBezTo>
                    <a:cubicBezTo>
                      <a:pt x="1893" y="1182"/>
                      <a:pt x="2346" y="1505"/>
                      <a:pt x="2792" y="1842"/>
                    </a:cubicBezTo>
                    <a:cubicBezTo>
                      <a:pt x="3691" y="2506"/>
                      <a:pt x="4569" y="3199"/>
                      <a:pt x="5482" y="3858"/>
                    </a:cubicBezTo>
                    <a:cubicBezTo>
                      <a:pt x="4710" y="3035"/>
                      <a:pt x="3854" y="2299"/>
                      <a:pt x="2955" y="1624"/>
                    </a:cubicBezTo>
                    <a:cubicBezTo>
                      <a:pt x="2502" y="1288"/>
                      <a:pt x="2037" y="968"/>
                      <a:pt x="1548" y="685"/>
                    </a:cubicBezTo>
                    <a:cubicBezTo>
                      <a:pt x="1063" y="399"/>
                      <a:pt x="547" y="142"/>
                      <a:pt x="0" y="1"/>
                    </a:cubicBezTo>
                    <a:close/>
                  </a:path>
                </a:pathLst>
              </a:custGeom>
              <a:solidFill>
                <a:schemeClr val="accent5"/>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gr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729"/>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734"/>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736"/>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73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dk2"/>
        </a:solidFill>
        <a:effectLst/>
      </p:bgPr>
    </p:bg>
    <p:spTree>
      <p:nvGrpSpPr>
        <p:cNvPr id="1" name="Shape 2814"/>
        <p:cNvGrpSpPr/>
        <p:nvPr/>
      </p:nvGrpSpPr>
      <p:grpSpPr>
        <a:xfrm>
          <a:off x="0" y="0"/>
          <a:ext cx="0" cy="0"/>
          <a:chOff x="0" y="0"/>
          <a:chExt cx="0" cy="0"/>
        </a:xfrm>
      </p:grpSpPr>
      <p:grpSp>
        <p:nvGrpSpPr>
          <p:cNvPr id="2815" name="Google Shape;2815;p63"/>
          <p:cNvGrpSpPr/>
          <p:nvPr/>
        </p:nvGrpSpPr>
        <p:grpSpPr>
          <a:xfrm rot="-1539151" flipH="1">
            <a:off x="6529455" y="3127588"/>
            <a:ext cx="1193183" cy="667972"/>
            <a:chOff x="5655900" y="5097050"/>
            <a:chExt cx="442125" cy="212775"/>
          </a:xfrm>
        </p:grpSpPr>
        <p:sp>
          <p:nvSpPr>
            <p:cNvPr id="2816" name="Google Shape;2816;p63"/>
            <p:cNvSpPr/>
            <p:nvPr/>
          </p:nvSpPr>
          <p:spPr>
            <a:xfrm>
              <a:off x="5655900" y="5097050"/>
              <a:ext cx="442125" cy="212775"/>
            </a:xfrm>
            <a:custGeom>
              <a:avLst/>
              <a:gdLst/>
              <a:ahLst/>
              <a:cxnLst/>
              <a:rect l="l" t="t" r="r" b="b"/>
              <a:pathLst>
                <a:path w="17685" h="8511" extrusionOk="0">
                  <a:moveTo>
                    <a:pt x="15299" y="0"/>
                  </a:moveTo>
                  <a:cubicBezTo>
                    <a:pt x="13539" y="0"/>
                    <a:pt x="10746" y="1071"/>
                    <a:pt x="8047" y="2342"/>
                  </a:cubicBezTo>
                  <a:cubicBezTo>
                    <a:pt x="7974" y="2379"/>
                    <a:pt x="7902" y="2412"/>
                    <a:pt x="7833" y="2448"/>
                  </a:cubicBezTo>
                  <a:cubicBezTo>
                    <a:pt x="3946" y="4300"/>
                    <a:pt x="313" y="6524"/>
                    <a:pt x="313" y="6524"/>
                  </a:cubicBezTo>
                  <a:lnTo>
                    <a:pt x="1" y="8511"/>
                  </a:lnTo>
                  <a:cubicBezTo>
                    <a:pt x="1" y="8511"/>
                    <a:pt x="4483" y="7180"/>
                    <a:pt x="8841" y="5537"/>
                  </a:cubicBezTo>
                  <a:cubicBezTo>
                    <a:pt x="8931" y="5501"/>
                    <a:pt x="9026" y="5465"/>
                    <a:pt x="9120" y="5432"/>
                  </a:cubicBezTo>
                  <a:cubicBezTo>
                    <a:pt x="10157" y="5033"/>
                    <a:pt x="11183" y="4620"/>
                    <a:pt x="12133" y="4206"/>
                  </a:cubicBezTo>
                  <a:cubicBezTo>
                    <a:pt x="12220" y="4166"/>
                    <a:pt x="12307" y="4134"/>
                    <a:pt x="12390" y="4094"/>
                  </a:cubicBezTo>
                  <a:lnTo>
                    <a:pt x="12394" y="4094"/>
                  </a:lnTo>
                  <a:cubicBezTo>
                    <a:pt x="15483" y="2720"/>
                    <a:pt x="17685" y="1328"/>
                    <a:pt x="16709" y="421"/>
                  </a:cubicBezTo>
                  <a:cubicBezTo>
                    <a:pt x="16394" y="128"/>
                    <a:pt x="15909" y="0"/>
                    <a:pt x="15299" y="0"/>
                  </a:cubicBezTo>
                  <a:close/>
                </a:path>
              </a:pathLst>
            </a:custGeom>
            <a:solidFill>
              <a:schemeClr val="accent3"/>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2817" name="Google Shape;2817;p63"/>
            <p:cNvSpPr/>
            <p:nvPr/>
          </p:nvSpPr>
          <p:spPr>
            <a:xfrm>
              <a:off x="5666425" y="5107550"/>
              <a:ext cx="407225" cy="175000"/>
            </a:xfrm>
            <a:custGeom>
              <a:avLst/>
              <a:gdLst/>
              <a:ahLst/>
              <a:cxnLst/>
              <a:rect l="l" t="t" r="r" b="b"/>
              <a:pathLst>
                <a:path w="16289" h="7000" extrusionOk="0">
                  <a:moveTo>
                    <a:pt x="16288" y="1"/>
                  </a:moveTo>
                  <a:lnTo>
                    <a:pt x="16288" y="1"/>
                  </a:lnTo>
                  <a:cubicBezTo>
                    <a:pt x="8989" y="2329"/>
                    <a:pt x="47" y="6854"/>
                    <a:pt x="0" y="6999"/>
                  </a:cubicBezTo>
                  <a:lnTo>
                    <a:pt x="16288" y="1"/>
                  </a:lnTo>
                  <a:close/>
                </a:path>
              </a:pathLst>
            </a:custGeom>
            <a:solidFill>
              <a:schemeClr val="accent5"/>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2818" name="Google Shape;2818;p63"/>
            <p:cNvSpPr/>
            <p:nvPr/>
          </p:nvSpPr>
          <p:spPr>
            <a:xfrm>
              <a:off x="5848625" y="5155600"/>
              <a:ext cx="8475" cy="43725"/>
            </a:xfrm>
            <a:custGeom>
              <a:avLst/>
              <a:gdLst/>
              <a:ahLst/>
              <a:cxnLst/>
              <a:rect l="l" t="t" r="r" b="b"/>
              <a:pathLst>
                <a:path w="339" h="1749" extrusionOk="0">
                  <a:moveTo>
                    <a:pt x="338" y="0"/>
                  </a:moveTo>
                  <a:lnTo>
                    <a:pt x="338" y="0"/>
                  </a:lnTo>
                  <a:cubicBezTo>
                    <a:pt x="265" y="37"/>
                    <a:pt x="193" y="70"/>
                    <a:pt x="124" y="106"/>
                  </a:cubicBezTo>
                  <a:lnTo>
                    <a:pt x="0" y="1730"/>
                  </a:lnTo>
                  <a:lnTo>
                    <a:pt x="203" y="1749"/>
                  </a:lnTo>
                  <a:lnTo>
                    <a:pt x="338" y="0"/>
                  </a:lnTo>
                  <a:close/>
                </a:path>
              </a:pathLst>
            </a:custGeom>
            <a:solidFill>
              <a:schemeClr val="accent5"/>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2819" name="Google Shape;2819;p63"/>
            <p:cNvSpPr/>
            <p:nvPr/>
          </p:nvSpPr>
          <p:spPr>
            <a:xfrm>
              <a:off x="5902100" y="5173100"/>
              <a:ext cx="63575" cy="29125"/>
            </a:xfrm>
            <a:custGeom>
              <a:avLst/>
              <a:gdLst/>
              <a:ahLst/>
              <a:cxnLst/>
              <a:rect l="l" t="t" r="r" b="b"/>
              <a:pathLst>
                <a:path w="2543" h="1165" extrusionOk="0">
                  <a:moveTo>
                    <a:pt x="80" y="1"/>
                  </a:moveTo>
                  <a:lnTo>
                    <a:pt x="0" y="189"/>
                  </a:lnTo>
                  <a:lnTo>
                    <a:pt x="2285" y="1164"/>
                  </a:lnTo>
                  <a:cubicBezTo>
                    <a:pt x="2372" y="1124"/>
                    <a:pt x="2459" y="1092"/>
                    <a:pt x="2542" y="1052"/>
                  </a:cubicBezTo>
                  <a:lnTo>
                    <a:pt x="80" y="1"/>
                  </a:lnTo>
                  <a:close/>
                </a:path>
              </a:pathLst>
            </a:custGeom>
            <a:solidFill>
              <a:schemeClr val="accent5"/>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2820" name="Google Shape;2820;p63"/>
            <p:cNvSpPr/>
            <p:nvPr/>
          </p:nvSpPr>
          <p:spPr>
            <a:xfrm>
              <a:off x="5823700" y="5208350"/>
              <a:ext cx="60225" cy="27125"/>
            </a:xfrm>
            <a:custGeom>
              <a:avLst/>
              <a:gdLst/>
              <a:ahLst/>
              <a:cxnLst/>
              <a:rect l="l" t="t" r="r" b="b"/>
              <a:pathLst>
                <a:path w="2409" h="1085" extrusionOk="0">
                  <a:moveTo>
                    <a:pt x="80" y="1"/>
                  </a:moveTo>
                  <a:lnTo>
                    <a:pt x="0" y="190"/>
                  </a:lnTo>
                  <a:lnTo>
                    <a:pt x="2129" y="1085"/>
                  </a:lnTo>
                  <a:cubicBezTo>
                    <a:pt x="2219" y="1049"/>
                    <a:pt x="2314" y="1013"/>
                    <a:pt x="2408" y="980"/>
                  </a:cubicBezTo>
                  <a:lnTo>
                    <a:pt x="80" y="1"/>
                  </a:lnTo>
                  <a:close/>
                </a:path>
              </a:pathLst>
            </a:custGeom>
            <a:solidFill>
              <a:schemeClr val="accent5"/>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grpSp>
      <p:sp>
        <p:nvSpPr>
          <p:cNvPr id="2821" name="Google Shape;2821;p63"/>
          <p:cNvSpPr txBox="1">
            <a:spLocks noGrp="1"/>
          </p:cNvSpPr>
          <p:nvPr>
            <p:ph type="title"/>
          </p:nvPr>
        </p:nvSpPr>
        <p:spPr>
          <a:xfrm>
            <a:off x="2302107" y="4012544"/>
            <a:ext cx="6447040" cy="968640"/>
          </a:xfrm>
          <a:prstGeom prst="rect">
            <a:avLst/>
          </a:prstGeom>
        </p:spPr>
        <p:txBody>
          <a:bodyPr spcFirstLastPara="1" wrap="square" lIns="97520" tIns="97520" rIns="97520" bIns="97520" anchor="ctr" anchorCtr="0">
            <a:noAutofit/>
          </a:bodyPr>
          <a:lstStyle/>
          <a:p>
            <a:r>
              <a:rPr lang="en" dirty="0">
                <a:solidFill>
                  <a:schemeClr val="lt2"/>
                </a:solidFill>
              </a:rPr>
              <a:t>Habit 2</a:t>
            </a:r>
            <a:endParaRPr dirty="0"/>
          </a:p>
        </p:txBody>
      </p:sp>
      <p:sp>
        <p:nvSpPr>
          <p:cNvPr id="2822" name="Google Shape;2822;p63"/>
          <p:cNvSpPr txBox="1">
            <a:spLocks noGrp="1"/>
          </p:cNvSpPr>
          <p:nvPr>
            <p:ph type="title" idx="2"/>
          </p:nvPr>
        </p:nvSpPr>
        <p:spPr>
          <a:xfrm>
            <a:off x="5227547" y="1976000"/>
            <a:ext cx="3521600" cy="1575680"/>
          </a:xfrm>
          <a:prstGeom prst="rect">
            <a:avLst/>
          </a:prstGeom>
        </p:spPr>
        <p:txBody>
          <a:bodyPr spcFirstLastPara="1" wrap="square" lIns="97520" tIns="97520" rIns="97520" bIns="97520" anchor="ctr" anchorCtr="0">
            <a:noAutofit/>
          </a:bodyPr>
          <a:lstStyle/>
          <a:p>
            <a:r>
              <a:rPr lang="en" sz="9387" dirty="0"/>
              <a:t>02</a:t>
            </a:r>
            <a:endParaRPr sz="9387" dirty="0"/>
          </a:p>
        </p:txBody>
      </p:sp>
      <p:sp>
        <p:nvSpPr>
          <p:cNvPr id="2823" name="Google Shape;2823;p63"/>
          <p:cNvSpPr txBox="1">
            <a:spLocks noGrp="1"/>
          </p:cNvSpPr>
          <p:nvPr>
            <p:ph type="subTitle" idx="1"/>
          </p:nvPr>
        </p:nvSpPr>
        <p:spPr>
          <a:xfrm>
            <a:off x="2302107" y="5079451"/>
            <a:ext cx="6447040" cy="421120"/>
          </a:xfrm>
          <a:prstGeom prst="rect">
            <a:avLst/>
          </a:prstGeom>
        </p:spPr>
        <p:txBody>
          <a:bodyPr spcFirstLastPara="1" wrap="square" lIns="97520" tIns="97520" rIns="97520" bIns="97520" anchor="t" anchorCtr="0">
            <a:noAutofit/>
          </a:bodyPr>
          <a:lstStyle/>
          <a:p>
            <a:pPr marL="0" indent="0"/>
            <a:r>
              <a:rPr lang="en"/>
              <a:t>Food Power </a:t>
            </a:r>
            <a:endParaRPr/>
          </a:p>
        </p:txBody>
      </p:sp>
      <p:grpSp>
        <p:nvGrpSpPr>
          <p:cNvPr id="2824" name="Google Shape;2824;p63"/>
          <p:cNvGrpSpPr/>
          <p:nvPr/>
        </p:nvGrpSpPr>
        <p:grpSpPr>
          <a:xfrm>
            <a:off x="6706706" y="1124071"/>
            <a:ext cx="2688809" cy="3245211"/>
            <a:chOff x="6287537" y="196566"/>
            <a:chExt cx="2520758" cy="3042385"/>
          </a:xfrm>
        </p:grpSpPr>
        <p:grpSp>
          <p:nvGrpSpPr>
            <p:cNvPr id="2825" name="Google Shape;2825;p63"/>
            <p:cNvGrpSpPr/>
            <p:nvPr/>
          </p:nvGrpSpPr>
          <p:grpSpPr>
            <a:xfrm rot="10800000">
              <a:off x="7931992" y="196566"/>
              <a:ext cx="551878" cy="2275896"/>
              <a:chOff x="7099616" y="-395"/>
              <a:chExt cx="390379" cy="1609886"/>
            </a:xfrm>
          </p:grpSpPr>
          <p:sp>
            <p:nvSpPr>
              <p:cNvPr id="2826" name="Google Shape;2826;p63"/>
              <p:cNvSpPr/>
              <p:nvPr/>
            </p:nvSpPr>
            <p:spPr>
              <a:xfrm rot="10800000">
                <a:off x="7108772" y="1278864"/>
                <a:ext cx="381224" cy="330627"/>
              </a:xfrm>
              <a:custGeom>
                <a:avLst/>
                <a:gdLst/>
                <a:ahLst/>
                <a:cxnLst/>
                <a:rect l="l" t="t" r="r" b="b"/>
                <a:pathLst>
                  <a:path w="16448" h="14265" extrusionOk="0">
                    <a:moveTo>
                      <a:pt x="8433" y="0"/>
                    </a:moveTo>
                    <a:cubicBezTo>
                      <a:pt x="6328" y="0"/>
                      <a:pt x="7854" y="11404"/>
                      <a:pt x="7854" y="11404"/>
                    </a:cubicBezTo>
                    <a:cubicBezTo>
                      <a:pt x="7854" y="11404"/>
                      <a:pt x="4041" y="536"/>
                      <a:pt x="2032" y="536"/>
                    </a:cubicBezTo>
                    <a:cubicBezTo>
                      <a:pt x="2023" y="536"/>
                      <a:pt x="2014" y="537"/>
                      <a:pt x="2005" y="537"/>
                    </a:cubicBezTo>
                    <a:cubicBezTo>
                      <a:pt x="0" y="631"/>
                      <a:pt x="5272" y="12081"/>
                      <a:pt x="8778" y="14265"/>
                    </a:cubicBezTo>
                    <a:cubicBezTo>
                      <a:pt x="8778" y="14265"/>
                      <a:pt x="16447" y="1893"/>
                      <a:pt x="14391" y="1262"/>
                    </a:cubicBezTo>
                    <a:cubicBezTo>
                      <a:pt x="14331" y="1244"/>
                      <a:pt x="14270" y="1235"/>
                      <a:pt x="14209" y="1235"/>
                    </a:cubicBezTo>
                    <a:cubicBezTo>
                      <a:pt x="12170" y="1235"/>
                      <a:pt x="9464" y="11106"/>
                      <a:pt x="9464" y="11106"/>
                    </a:cubicBezTo>
                    <a:cubicBezTo>
                      <a:pt x="9464" y="11106"/>
                      <a:pt x="10544" y="0"/>
                      <a:pt x="8433" y="0"/>
                    </a:cubicBezTo>
                    <a:close/>
                  </a:path>
                </a:pathLst>
              </a:custGeom>
              <a:solidFill>
                <a:schemeClr val="dk1"/>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2827" name="Google Shape;2827;p63"/>
              <p:cNvSpPr/>
              <p:nvPr/>
            </p:nvSpPr>
            <p:spPr>
              <a:xfrm rot="10800000">
                <a:off x="7227116" y="-395"/>
                <a:ext cx="73125" cy="1307535"/>
              </a:xfrm>
              <a:custGeom>
                <a:avLst/>
                <a:gdLst/>
                <a:ahLst/>
                <a:cxnLst/>
                <a:rect l="l" t="t" r="r" b="b"/>
                <a:pathLst>
                  <a:path w="3155" h="56414" extrusionOk="0">
                    <a:moveTo>
                      <a:pt x="283" y="1"/>
                    </a:moveTo>
                    <a:cubicBezTo>
                      <a:pt x="276" y="1"/>
                      <a:pt x="269" y="1"/>
                      <a:pt x="261" y="2"/>
                    </a:cubicBezTo>
                    <a:cubicBezTo>
                      <a:pt x="112" y="12"/>
                      <a:pt x="0" y="142"/>
                      <a:pt x="15" y="295"/>
                    </a:cubicBezTo>
                    <a:cubicBezTo>
                      <a:pt x="40" y="632"/>
                      <a:pt x="2611" y="33610"/>
                      <a:pt x="943" y="56414"/>
                    </a:cubicBezTo>
                    <a:lnTo>
                      <a:pt x="1491" y="56414"/>
                    </a:lnTo>
                    <a:cubicBezTo>
                      <a:pt x="3155" y="33566"/>
                      <a:pt x="584" y="585"/>
                      <a:pt x="559" y="251"/>
                    </a:cubicBezTo>
                    <a:cubicBezTo>
                      <a:pt x="548" y="106"/>
                      <a:pt x="429" y="1"/>
                      <a:pt x="283" y="1"/>
                    </a:cubicBezTo>
                    <a:close/>
                  </a:path>
                </a:pathLst>
              </a:custGeom>
              <a:solidFill>
                <a:schemeClr val="accent3"/>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2828" name="Google Shape;2828;p63"/>
              <p:cNvSpPr/>
              <p:nvPr/>
            </p:nvSpPr>
            <p:spPr>
              <a:xfrm rot="10800000">
                <a:off x="7265590" y="1254481"/>
                <a:ext cx="57434" cy="57596"/>
              </a:xfrm>
              <a:custGeom>
                <a:avLst/>
                <a:gdLst/>
                <a:ahLst/>
                <a:cxnLst/>
                <a:rect l="l" t="t" r="r" b="b"/>
                <a:pathLst>
                  <a:path w="2478" h="2485" extrusionOk="0">
                    <a:moveTo>
                      <a:pt x="1" y="0"/>
                    </a:moveTo>
                    <a:cubicBezTo>
                      <a:pt x="1" y="0"/>
                      <a:pt x="308" y="2484"/>
                      <a:pt x="1284" y="2484"/>
                    </a:cubicBezTo>
                    <a:cubicBezTo>
                      <a:pt x="1285" y="2484"/>
                      <a:pt x="1286" y="2484"/>
                      <a:pt x="1288" y="2484"/>
                    </a:cubicBezTo>
                    <a:cubicBezTo>
                      <a:pt x="2267" y="2481"/>
                      <a:pt x="2477" y="0"/>
                      <a:pt x="2477" y="0"/>
                    </a:cubicBezTo>
                    <a:close/>
                  </a:path>
                </a:pathLst>
              </a:custGeom>
              <a:solidFill>
                <a:schemeClr val="accent3"/>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2829" name="Google Shape;2829;p63"/>
              <p:cNvSpPr/>
              <p:nvPr/>
            </p:nvSpPr>
            <p:spPr>
              <a:xfrm rot="10800000">
                <a:off x="7099616" y="1091195"/>
                <a:ext cx="183056" cy="196870"/>
              </a:xfrm>
              <a:custGeom>
                <a:avLst/>
                <a:gdLst/>
                <a:ahLst/>
                <a:cxnLst/>
                <a:rect l="l" t="t" r="r" b="b"/>
                <a:pathLst>
                  <a:path w="7898" h="8494" extrusionOk="0">
                    <a:moveTo>
                      <a:pt x="7897" y="1"/>
                    </a:moveTo>
                    <a:lnTo>
                      <a:pt x="7897" y="1"/>
                    </a:lnTo>
                    <a:cubicBezTo>
                      <a:pt x="2306" y="672"/>
                      <a:pt x="0" y="8493"/>
                      <a:pt x="0" y="8493"/>
                    </a:cubicBezTo>
                    <a:cubicBezTo>
                      <a:pt x="6247" y="6176"/>
                      <a:pt x="7897" y="1"/>
                      <a:pt x="7897" y="1"/>
                    </a:cubicBezTo>
                    <a:close/>
                  </a:path>
                </a:pathLst>
              </a:custGeom>
              <a:solidFill>
                <a:schemeClr val="accent3"/>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2830" name="Google Shape;2830;p63"/>
              <p:cNvSpPr/>
              <p:nvPr/>
            </p:nvSpPr>
            <p:spPr>
              <a:xfrm rot="10800000">
                <a:off x="7267375" y="786203"/>
                <a:ext cx="208343" cy="178953"/>
              </a:xfrm>
              <a:custGeom>
                <a:avLst/>
                <a:gdLst/>
                <a:ahLst/>
                <a:cxnLst/>
                <a:rect l="l" t="t" r="r" b="b"/>
                <a:pathLst>
                  <a:path w="8989" h="7721" extrusionOk="0">
                    <a:moveTo>
                      <a:pt x="0" y="0"/>
                    </a:moveTo>
                    <a:cubicBezTo>
                      <a:pt x="0" y="0"/>
                      <a:pt x="2360" y="7720"/>
                      <a:pt x="8925" y="7720"/>
                    </a:cubicBezTo>
                    <a:cubicBezTo>
                      <a:pt x="8946" y="7720"/>
                      <a:pt x="8967" y="7720"/>
                      <a:pt x="8989" y="7720"/>
                    </a:cubicBezTo>
                    <a:cubicBezTo>
                      <a:pt x="8989" y="7720"/>
                      <a:pt x="5759" y="54"/>
                      <a:pt x="0" y="0"/>
                    </a:cubicBezTo>
                    <a:close/>
                  </a:path>
                </a:pathLst>
              </a:custGeom>
              <a:solidFill>
                <a:schemeClr val="accent3"/>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2831" name="Google Shape;2831;p63"/>
              <p:cNvSpPr/>
              <p:nvPr/>
            </p:nvSpPr>
            <p:spPr>
              <a:xfrm rot="10800000">
                <a:off x="7107103" y="786203"/>
                <a:ext cx="165997" cy="221809"/>
              </a:xfrm>
              <a:custGeom>
                <a:avLst/>
                <a:gdLst/>
                <a:ahLst/>
                <a:cxnLst/>
                <a:rect l="l" t="t" r="r" b="b"/>
                <a:pathLst>
                  <a:path w="7162" h="9570" extrusionOk="0">
                    <a:moveTo>
                      <a:pt x="7162" y="0"/>
                    </a:moveTo>
                    <a:lnTo>
                      <a:pt x="7162" y="0"/>
                    </a:lnTo>
                    <a:cubicBezTo>
                      <a:pt x="482" y="2715"/>
                      <a:pt x="1" y="9569"/>
                      <a:pt x="319" y="9569"/>
                    </a:cubicBezTo>
                    <a:cubicBezTo>
                      <a:pt x="321" y="9569"/>
                      <a:pt x="322" y="9569"/>
                      <a:pt x="323" y="9569"/>
                    </a:cubicBezTo>
                    <a:cubicBezTo>
                      <a:pt x="5893" y="8590"/>
                      <a:pt x="7162" y="0"/>
                      <a:pt x="7162" y="0"/>
                    </a:cubicBezTo>
                    <a:close/>
                  </a:path>
                </a:pathLst>
              </a:custGeom>
              <a:solidFill>
                <a:schemeClr val="accent3"/>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2832" name="Google Shape;2832;p63"/>
              <p:cNvSpPr/>
              <p:nvPr/>
            </p:nvSpPr>
            <p:spPr>
              <a:xfrm rot="10800000">
                <a:off x="7278454" y="1093907"/>
                <a:ext cx="164236" cy="196823"/>
              </a:xfrm>
              <a:custGeom>
                <a:avLst/>
                <a:gdLst/>
                <a:ahLst/>
                <a:cxnLst/>
                <a:rect l="l" t="t" r="r" b="b"/>
                <a:pathLst>
                  <a:path w="7086" h="8492" extrusionOk="0">
                    <a:moveTo>
                      <a:pt x="1" y="0"/>
                    </a:moveTo>
                    <a:cubicBezTo>
                      <a:pt x="1" y="0"/>
                      <a:pt x="809" y="7361"/>
                      <a:pt x="7085" y="8492"/>
                    </a:cubicBezTo>
                    <a:cubicBezTo>
                      <a:pt x="7085" y="8492"/>
                      <a:pt x="4921" y="1494"/>
                      <a:pt x="1" y="0"/>
                    </a:cubicBezTo>
                    <a:close/>
                  </a:path>
                </a:pathLst>
              </a:custGeom>
              <a:solidFill>
                <a:schemeClr val="accent3"/>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2833" name="Google Shape;2833;p63"/>
              <p:cNvSpPr/>
              <p:nvPr/>
            </p:nvSpPr>
            <p:spPr>
              <a:xfrm rot="10800000">
                <a:off x="7113569" y="504457"/>
                <a:ext cx="146505" cy="150515"/>
              </a:xfrm>
              <a:custGeom>
                <a:avLst/>
                <a:gdLst/>
                <a:ahLst/>
                <a:cxnLst/>
                <a:rect l="l" t="t" r="r" b="b"/>
                <a:pathLst>
                  <a:path w="6321" h="6494" extrusionOk="0">
                    <a:moveTo>
                      <a:pt x="6320" y="0"/>
                    </a:moveTo>
                    <a:cubicBezTo>
                      <a:pt x="1400" y="1490"/>
                      <a:pt x="1" y="6484"/>
                      <a:pt x="1" y="6484"/>
                    </a:cubicBezTo>
                    <a:cubicBezTo>
                      <a:pt x="110" y="6490"/>
                      <a:pt x="217" y="6494"/>
                      <a:pt x="323" y="6494"/>
                    </a:cubicBezTo>
                    <a:cubicBezTo>
                      <a:pt x="4979" y="6494"/>
                      <a:pt x="6320" y="1"/>
                      <a:pt x="6320" y="0"/>
                    </a:cubicBezTo>
                    <a:close/>
                  </a:path>
                </a:pathLst>
              </a:custGeom>
              <a:solidFill>
                <a:schemeClr val="accent3"/>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2834" name="Google Shape;2834;p63"/>
              <p:cNvSpPr/>
              <p:nvPr/>
            </p:nvSpPr>
            <p:spPr>
              <a:xfrm rot="10800000">
                <a:off x="7260051" y="504642"/>
                <a:ext cx="189105" cy="186139"/>
              </a:xfrm>
              <a:custGeom>
                <a:avLst/>
                <a:gdLst/>
                <a:ahLst/>
                <a:cxnLst/>
                <a:rect l="l" t="t" r="r" b="b"/>
                <a:pathLst>
                  <a:path w="8159" h="8031" extrusionOk="0">
                    <a:moveTo>
                      <a:pt x="0" y="1"/>
                    </a:moveTo>
                    <a:cubicBezTo>
                      <a:pt x="0" y="1"/>
                      <a:pt x="1584" y="8031"/>
                      <a:pt x="7979" y="8031"/>
                    </a:cubicBezTo>
                    <a:cubicBezTo>
                      <a:pt x="8038" y="8031"/>
                      <a:pt x="8098" y="8030"/>
                      <a:pt x="8159" y="8029"/>
                    </a:cubicBezTo>
                    <a:cubicBezTo>
                      <a:pt x="8159" y="8029"/>
                      <a:pt x="5983" y="566"/>
                      <a:pt x="0" y="1"/>
                    </a:cubicBezTo>
                    <a:close/>
                  </a:path>
                </a:pathLst>
              </a:custGeom>
              <a:solidFill>
                <a:schemeClr val="accent3"/>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2835" name="Google Shape;2835;p63"/>
              <p:cNvSpPr/>
              <p:nvPr/>
            </p:nvSpPr>
            <p:spPr>
              <a:xfrm rot="10800000">
                <a:off x="7260978" y="252680"/>
                <a:ext cx="225749" cy="165256"/>
              </a:xfrm>
              <a:custGeom>
                <a:avLst/>
                <a:gdLst/>
                <a:ahLst/>
                <a:cxnLst/>
                <a:rect l="l" t="t" r="r" b="b"/>
                <a:pathLst>
                  <a:path w="9740" h="7130" extrusionOk="0">
                    <a:moveTo>
                      <a:pt x="292" y="0"/>
                    </a:moveTo>
                    <a:cubicBezTo>
                      <a:pt x="195" y="0"/>
                      <a:pt x="98" y="2"/>
                      <a:pt x="0" y="6"/>
                    </a:cubicBezTo>
                    <a:cubicBezTo>
                      <a:pt x="0" y="6"/>
                      <a:pt x="2873" y="7129"/>
                      <a:pt x="8594" y="7129"/>
                    </a:cubicBezTo>
                    <a:cubicBezTo>
                      <a:pt x="8964" y="7129"/>
                      <a:pt x="9346" y="7100"/>
                      <a:pt x="9740" y="7036"/>
                    </a:cubicBezTo>
                    <a:cubicBezTo>
                      <a:pt x="9740" y="7036"/>
                      <a:pt x="6353" y="0"/>
                      <a:pt x="292" y="0"/>
                    </a:cubicBezTo>
                    <a:close/>
                  </a:path>
                </a:pathLst>
              </a:custGeom>
              <a:solidFill>
                <a:schemeClr val="accent3"/>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2836" name="Google Shape;2836;p63"/>
              <p:cNvSpPr/>
              <p:nvPr/>
            </p:nvSpPr>
            <p:spPr>
              <a:xfrm rot="10800000">
                <a:off x="7107103" y="254349"/>
                <a:ext cx="153899" cy="181781"/>
              </a:xfrm>
              <a:custGeom>
                <a:avLst/>
                <a:gdLst/>
                <a:ahLst/>
                <a:cxnLst/>
                <a:rect l="l" t="t" r="r" b="b"/>
                <a:pathLst>
                  <a:path w="6640" h="7843" extrusionOk="0">
                    <a:moveTo>
                      <a:pt x="6640" y="0"/>
                    </a:moveTo>
                    <a:cubicBezTo>
                      <a:pt x="740" y="1277"/>
                      <a:pt x="1" y="7843"/>
                      <a:pt x="1" y="7843"/>
                    </a:cubicBezTo>
                    <a:cubicBezTo>
                      <a:pt x="6520" y="7437"/>
                      <a:pt x="6640" y="1"/>
                      <a:pt x="6640" y="0"/>
                    </a:cubicBezTo>
                    <a:close/>
                  </a:path>
                </a:pathLst>
              </a:custGeom>
              <a:solidFill>
                <a:schemeClr val="accent3"/>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2837" name="Google Shape;2837;p63"/>
              <p:cNvSpPr/>
              <p:nvPr/>
            </p:nvSpPr>
            <p:spPr>
              <a:xfrm rot="10800000">
                <a:off x="7269392" y="39841"/>
                <a:ext cx="179765" cy="118970"/>
              </a:xfrm>
              <a:custGeom>
                <a:avLst/>
                <a:gdLst/>
                <a:ahLst/>
                <a:cxnLst/>
                <a:rect l="l" t="t" r="r" b="b"/>
                <a:pathLst>
                  <a:path w="7756" h="5133" extrusionOk="0">
                    <a:moveTo>
                      <a:pt x="0" y="1"/>
                    </a:moveTo>
                    <a:cubicBezTo>
                      <a:pt x="0" y="1"/>
                      <a:pt x="1406" y="5132"/>
                      <a:pt x="7268" y="5132"/>
                    </a:cubicBezTo>
                    <a:cubicBezTo>
                      <a:pt x="7427" y="5132"/>
                      <a:pt x="7590" y="5128"/>
                      <a:pt x="7756" y="5121"/>
                    </a:cubicBezTo>
                    <a:cubicBezTo>
                      <a:pt x="7756" y="5121"/>
                      <a:pt x="5972" y="1049"/>
                      <a:pt x="0" y="1"/>
                    </a:cubicBezTo>
                    <a:close/>
                  </a:path>
                </a:pathLst>
              </a:custGeom>
              <a:solidFill>
                <a:schemeClr val="accent3"/>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2838" name="Google Shape;2838;p63"/>
              <p:cNvSpPr/>
              <p:nvPr/>
            </p:nvSpPr>
            <p:spPr>
              <a:xfrm rot="10800000">
                <a:off x="7127105" y="39910"/>
                <a:ext cx="142310" cy="148475"/>
              </a:xfrm>
              <a:custGeom>
                <a:avLst/>
                <a:gdLst/>
                <a:ahLst/>
                <a:cxnLst/>
                <a:rect l="l" t="t" r="r" b="b"/>
                <a:pathLst>
                  <a:path w="6140" h="6406" extrusionOk="0">
                    <a:moveTo>
                      <a:pt x="5647" y="0"/>
                    </a:moveTo>
                    <a:lnTo>
                      <a:pt x="5647" y="0"/>
                    </a:lnTo>
                    <a:cubicBezTo>
                      <a:pt x="787" y="1451"/>
                      <a:pt x="1" y="6397"/>
                      <a:pt x="1" y="6397"/>
                    </a:cubicBezTo>
                    <a:cubicBezTo>
                      <a:pt x="133" y="6403"/>
                      <a:pt x="263" y="6406"/>
                      <a:pt x="389" y="6406"/>
                    </a:cubicBezTo>
                    <a:cubicBezTo>
                      <a:pt x="6139" y="6406"/>
                      <a:pt x="5647" y="1"/>
                      <a:pt x="5647" y="0"/>
                    </a:cubicBezTo>
                    <a:close/>
                  </a:path>
                </a:pathLst>
              </a:custGeom>
              <a:solidFill>
                <a:schemeClr val="accent3"/>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2839" name="Google Shape;2839;p63"/>
              <p:cNvSpPr/>
              <p:nvPr/>
            </p:nvSpPr>
            <p:spPr>
              <a:xfrm rot="10800000">
                <a:off x="7099616" y="1100768"/>
                <a:ext cx="178861" cy="187784"/>
              </a:xfrm>
              <a:custGeom>
                <a:avLst/>
                <a:gdLst/>
                <a:ahLst/>
                <a:cxnLst/>
                <a:rect l="l" t="t" r="r" b="b"/>
                <a:pathLst>
                  <a:path w="7717" h="8102" extrusionOk="0">
                    <a:moveTo>
                      <a:pt x="7716" y="0"/>
                    </a:moveTo>
                    <a:cubicBezTo>
                      <a:pt x="7568" y="182"/>
                      <a:pt x="7422" y="366"/>
                      <a:pt x="7281" y="548"/>
                    </a:cubicBezTo>
                    <a:cubicBezTo>
                      <a:pt x="7136" y="733"/>
                      <a:pt x="6980" y="907"/>
                      <a:pt x="6831" y="1084"/>
                    </a:cubicBezTo>
                    <a:cubicBezTo>
                      <a:pt x="6535" y="1444"/>
                      <a:pt x="6222" y="1792"/>
                      <a:pt x="5911" y="2137"/>
                    </a:cubicBezTo>
                    <a:cubicBezTo>
                      <a:pt x="5283" y="2825"/>
                      <a:pt x="4638" y="3496"/>
                      <a:pt x="3985" y="4163"/>
                    </a:cubicBezTo>
                    <a:cubicBezTo>
                      <a:pt x="3337" y="4834"/>
                      <a:pt x="2669" y="5483"/>
                      <a:pt x="2005" y="6143"/>
                    </a:cubicBezTo>
                    <a:lnTo>
                      <a:pt x="0" y="8101"/>
                    </a:lnTo>
                    <a:cubicBezTo>
                      <a:pt x="743" y="7532"/>
                      <a:pt x="1451" y="6918"/>
                      <a:pt x="2150" y="6295"/>
                    </a:cubicBezTo>
                    <a:cubicBezTo>
                      <a:pt x="2847" y="5671"/>
                      <a:pt x="3521" y="5022"/>
                      <a:pt x="4181" y="4356"/>
                    </a:cubicBezTo>
                    <a:cubicBezTo>
                      <a:pt x="4830" y="3681"/>
                      <a:pt x="5476" y="2999"/>
                      <a:pt x="6066" y="2274"/>
                    </a:cubicBezTo>
                    <a:cubicBezTo>
                      <a:pt x="6661" y="1549"/>
                      <a:pt x="7234" y="805"/>
                      <a:pt x="7716" y="0"/>
                    </a:cubicBezTo>
                    <a:close/>
                  </a:path>
                </a:pathLst>
              </a:custGeom>
              <a:solidFill>
                <a:schemeClr val="accent6"/>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2840" name="Google Shape;2840;p63"/>
              <p:cNvSpPr/>
              <p:nvPr/>
            </p:nvSpPr>
            <p:spPr>
              <a:xfrm rot="10800000">
                <a:off x="7287192" y="1103734"/>
                <a:ext cx="155498" cy="187599"/>
              </a:xfrm>
              <a:custGeom>
                <a:avLst/>
                <a:gdLst/>
                <a:ahLst/>
                <a:cxnLst/>
                <a:rect l="l" t="t" r="r" b="b"/>
                <a:pathLst>
                  <a:path w="6709" h="8094" extrusionOk="0">
                    <a:moveTo>
                      <a:pt x="1" y="1"/>
                    </a:moveTo>
                    <a:lnTo>
                      <a:pt x="1" y="1"/>
                    </a:lnTo>
                    <a:cubicBezTo>
                      <a:pt x="399" y="791"/>
                      <a:pt x="853" y="1553"/>
                      <a:pt x="1328" y="2300"/>
                    </a:cubicBezTo>
                    <a:cubicBezTo>
                      <a:pt x="1799" y="3050"/>
                      <a:pt x="2310" y="3772"/>
                      <a:pt x="2851" y="4476"/>
                    </a:cubicBezTo>
                    <a:cubicBezTo>
                      <a:pt x="3390" y="5179"/>
                      <a:pt x="3964" y="5860"/>
                      <a:pt x="4602" y="6481"/>
                    </a:cubicBezTo>
                    <a:cubicBezTo>
                      <a:pt x="5232" y="7097"/>
                      <a:pt x="5910" y="7695"/>
                      <a:pt x="6708" y="8094"/>
                    </a:cubicBezTo>
                    <a:cubicBezTo>
                      <a:pt x="6531" y="7960"/>
                      <a:pt x="6353" y="7829"/>
                      <a:pt x="6175" y="7702"/>
                    </a:cubicBezTo>
                    <a:cubicBezTo>
                      <a:pt x="6005" y="7561"/>
                      <a:pt x="5845" y="7413"/>
                      <a:pt x="5679" y="7267"/>
                    </a:cubicBezTo>
                    <a:cubicBezTo>
                      <a:pt x="5359" y="6966"/>
                      <a:pt x="5040" y="6665"/>
                      <a:pt x="4750" y="6335"/>
                    </a:cubicBezTo>
                    <a:cubicBezTo>
                      <a:pt x="4159" y="5686"/>
                      <a:pt x="3597" y="5008"/>
                      <a:pt x="3068" y="4309"/>
                    </a:cubicBezTo>
                    <a:cubicBezTo>
                      <a:pt x="2528" y="3616"/>
                      <a:pt x="2013" y="2901"/>
                      <a:pt x="1502" y="2183"/>
                    </a:cubicBezTo>
                    <a:cubicBezTo>
                      <a:pt x="1244" y="1825"/>
                      <a:pt x="994" y="1462"/>
                      <a:pt x="747" y="1096"/>
                    </a:cubicBezTo>
                    <a:cubicBezTo>
                      <a:pt x="493" y="734"/>
                      <a:pt x="250" y="367"/>
                      <a:pt x="1" y="1"/>
                    </a:cubicBezTo>
                    <a:close/>
                  </a:path>
                </a:pathLst>
              </a:custGeom>
              <a:solidFill>
                <a:schemeClr val="accent6"/>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2841" name="Google Shape;2841;p63"/>
              <p:cNvSpPr/>
              <p:nvPr/>
            </p:nvSpPr>
            <p:spPr>
              <a:xfrm rot="10800000">
                <a:off x="7271987" y="792182"/>
                <a:ext cx="203730" cy="173553"/>
              </a:xfrm>
              <a:custGeom>
                <a:avLst/>
                <a:gdLst/>
                <a:ahLst/>
                <a:cxnLst/>
                <a:rect l="l" t="t" r="r" b="b"/>
                <a:pathLst>
                  <a:path w="8790" h="7488" extrusionOk="0">
                    <a:moveTo>
                      <a:pt x="0" y="0"/>
                    </a:moveTo>
                    <a:lnTo>
                      <a:pt x="0" y="0"/>
                    </a:lnTo>
                    <a:cubicBezTo>
                      <a:pt x="562" y="797"/>
                      <a:pt x="1186" y="1548"/>
                      <a:pt x="1831" y="2277"/>
                    </a:cubicBezTo>
                    <a:cubicBezTo>
                      <a:pt x="2480" y="3006"/>
                      <a:pt x="3162" y="3702"/>
                      <a:pt x="3884" y="4358"/>
                    </a:cubicBezTo>
                    <a:cubicBezTo>
                      <a:pt x="4612" y="5007"/>
                      <a:pt x="5359" y="5642"/>
                      <a:pt x="6179" y="6179"/>
                    </a:cubicBezTo>
                    <a:cubicBezTo>
                      <a:pt x="6995" y="6715"/>
                      <a:pt x="7857" y="7197"/>
                      <a:pt x="8789" y="7487"/>
                    </a:cubicBezTo>
                    <a:cubicBezTo>
                      <a:pt x="8572" y="7379"/>
                      <a:pt x="8354" y="7273"/>
                      <a:pt x="8133" y="7168"/>
                    </a:cubicBezTo>
                    <a:cubicBezTo>
                      <a:pt x="7916" y="7066"/>
                      <a:pt x="7717" y="6925"/>
                      <a:pt x="7506" y="6810"/>
                    </a:cubicBezTo>
                    <a:cubicBezTo>
                      <a:pt x="7292" y="6693"/>
                      <a:pt x="7093" y="6555"/>
                      <a:pt x="6893" y="6421"/>
                    </a:cubicBezTo>
                    <a:cubicBezTo>
                      <a:pt x="6694" y="6283"/>
                      <a:pt x="6490" y="6157"/>
                      <a:pt x="6302" y="6005"/>
                    </a:cubicBezTo>
                    <a:cubicBezTo>
                      <a:pt x="5519" y="5439"/>
                      <a:pt x="4786" y="4804"/>
                      <a:pt x="4069" y="4155"/>
                    </a:cubicBezTo>
                    <a:cubicBezTo>
                      <a:pt x="3347" y="3510"/>
                      <a:pt x="2666" y="2824"/>
                      <a:pt x="1983" y="2132"/>
                    </a:cubicBezTo>
                    <a:cubicBezTo>
                      <a:pt x="1643" y="1788"/>
                      <a:pt x="1313" y="1436"/>
                      <a:pt x="983" y="1077"/>
                    </a:cubicBezTo>
                    <a:cubicBezTo>
                      <a:pt x="649" y="725"/>
                      <a:pt x="327" y="362"/>
                      <a:pt x="0" y="0"/>
                    </a:cubicBezTo>
                    <a:close/>
                  </a:path>
                </a:pathLst>
              </a:custGeom>
              <a:solidFill>
                <a:schemeClr val="accent6"/>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2842" name="Google Shape;2842;p63"/>
              <p:cNvSpPr/>
              <p:nvPr/>
            </p:nvSpPr>
            <p:spPr>
              <a:xfrm rot="10800000">
                <a:off x="7107103" y="792182"/>
                <a:ext cx="152971" cy="216431"/>
              </a:xfrm>
              <a:custGeom>
                <a:avLst/>
                <a:gdLst/>
                <a:ahLst/>
                <a:cxnLst/>
                <a:rect l="l" t="t" r="r" b="b"/>
                <a:pathLst>
                  <a:path w="6600" h="9338" extrusionOk="0">
                    <a:moveTo>
                      <a:pt x="6600" y="1"/>
                    </a:moveTo>
                    <a:lnTo>
                      <a:pt x="6600" y="1"/>
                    </a:lnTo>
                    <a:cubicBezTo>
                      <a:pt x="6404" y="443"/>
                      <a:pt x="6263" y="903"/>
                      <a:pt x="6034" y="1328"/>
                    </a:cubicBezTo>
                    <a:cubicBezTo>
                      <a:pt x="5929" y="1545"/>
                      <a:pt x="5842" y="1767"/>
                      <a:pt x="5726" y="1976"/>
                    </a:cubicBezTo>
                    <a:lnTo>
                      <a:pt x="5381" y="2612"/>
                    </a:lnTo>
                    <a:cubicBezTo>
                      <a:pt x="4899" y="3438"/>
                      <a:pt x="4392" y="4254"/>
                      <a:pt x="3815" y="5019"/>
                    </a:cubicBezTo>
                    <a:cubicBezTo>
                      <a:pt x="3246" y="5791"/>
                      <a:pt x="2637" y="6534"/>
                      <a:pt x="2002" y="7256"/>
                    </a:cubicBezTo>
                    <a:cubicBezTo>
                      <a:pt x="1686" y="7619"/>
                      <a:pt x="1360" y="7970"/>
                      <a:pt x="1023" y="8315"/>
                    </a:cubicBezTo>
                    <a:cubicBezTo>
                      <a:pt x="693" y="8670"/>
                      <a:pt x="349" y="9003"/>
                      <a:pt x="1" y="9337"/>
                    </a:cubicBezTo>
                    <a:cubicBezTo>
                      <a:pt x="773" y="8757"/>
                      <a:pt x="1480" y="8094"/>
                      <a:pt x="2158" y="7398"/>
                    </a:cubicBezTo>
                    <a:cubicBezTo>
                      <a:pt x="2832" y="6705"/>
                      <a:pt x="3452" y="5958"/>
                      <a:pt x="4032" y="5182"/>
                    </a:cubicBezTo>
                    <a:cubicBezTo>
                      <a:pt x="4613" y="4402"/>
                      <a:pt x="5120" y="3572"/>
                      <a:pt x="5567" y="2709"/>
                    </a:cubicBezTo>
                    <a:cubicBezTo>
                      <a:pt x="6012" y="1846"/>
                      <a:pt x="6353" y="932"/>
                      <a:pt x="6600" y="1"/>
                    </a:cubicBezTo>
                    <a:close/>
                  </a:path>
                </a:pathLst>
              </a:custGeom>
              <a:solidFill>
                <a:schemeClr val="accent6"/>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2843" name="Google Shape;2843;p63"/>
              <p:cNvSpPr/>
              <p:nvPr/>
            </p:nvSpPr>
            <p:spPr>
              <a:xfrm rot="10800000">
                <a:off x="7261813" y="510738"/>
                <a:ext cx="187344" cy="180530"/>
              </a:xfrm>
              <a:custGeom>
                <a:avLst/>
                <a:gdLst/>
                <a:ahLst/>
                <a:cxnLst/>
                <a:rect l="l" t="t" r="r" b="b"/>
                <a:pathLst>
                  <a:path w="8083" h="7789" extrusionOk="0">
                    <a:moveTo>
                      <a:pt x="0" y="0"/>
                    </a:moveTo>
                    <a:cubicBezTo>
                      <a:pt x="449" y="842"/>
                      <a:pt x="979" y="1635"/>
                      <a:pt x="1541" y="2404"/>
                    </a:cubicBezTo>
                    <a:cubicBezTo>
                      <a:pt x="2107" y="3173"/>
                      <a:pt x="2716" y="3909"/>
                      <a:pt x="3379" y="4597"/>
                    </a:cubicBezTo>
                    <a:cubicBezTo>
                      <a:pt x="4050" y="5280"/>
                      <a:pt x="4757" y="5932"/>
                      <a:pt x="5540" y="6483"/>
                    </a:cubicBezTo>
                    <a:cubicBezTo>
                      <a:pt x="6328" y="7031"/>
                      <a:pt x="7172" y="7499"/>
                      <a:pt x="8082" y="7789"/>
                    </a:cubicBezTo>
                    <a:cubicBezTo>
                      <a:pt x="7868" y="7680"/>
                      <a:pt x="7655" y="7575"/>
                      <a:pt x="7444" y="7473"/>
                    </a:cubicBezTo>
                    <a:lnTo>
                      <a:pt x="7285" y="7397"/>
                    </a:lnTo>
                    <a:lnTo>
                      <a:pt x="7133" y="7303"/>
                    </a:lnTo>
                    <a:lnTo>
                      <a:pt x="6832" y="7118"/>
                    </a:lnTo>
                    <a:lnTo>
                      <a:pt x="6527" y="6937"/>
                    </a:lnTo>
                    <a:cubicBezTo>
                      <a:pt x="6429" y="6871"/>
                      <a:pt x="6335" y="6798"/>
                      <a:pt x="6236" y="6733"/>
                    </a:cubicBezTo>
                    <a:cubicBezTo>
                      <a:pt x="6048" y="6592"/>
                      <a:pt x="5849" y="6465"/>
                      <a:pt x="5667" y="6316"/>
                    </a:cubicBezTo>
                    <a:cubicBezTo>
                      <a:pt x="4924" y="5732"/>
                      <a:pt x="4235" y="5087"/>
                      <a:pt x="3575" y="4410"/>
                    </a:cubicBezTo>
                    <a:cubicBezTo>
                      <a:pt x="2916" y="3735"/>
                      <a:pt x="2306" y="3009"/>
                      <a:pt x="1708" y="2277"/>
                    </a:cubicBezTo>
                    <a:cubicBezTo>
                      <a:pt x="1407" y="1911"/>
                      <a:pt x="1117" y="1533"/>
                      <a:pt x="837" y="1153"/>
                    </a:cubicBezTo>
                    <a:cubicBezTo>
                      <a:pt x="548" y="776"/>
                      <a:pt x="272" y="392"/>
                      <a:pt x="0" y="0"/>
                    </a:cubicBezTo>
                    <a:close/>
                  </a:path>
                </a:pathLst>
              </a:custGeom>
              <a:solidFill>
                <a:schemeClr val="accent6"/>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2844" name="Google Shape;2844;p63"/>
              <p:cNvSpPr/>
              <p:nvPr/>
            </p:nvSpPr>
            <p:spPr>
              <a:xfrm rot="10800000">
                <a:off x="7113569" y="505199"/>
                <a:ext cx="146505" cy="155150"/>
              </a:xfrm>
              <a:custGeom>
                <a:avLst/>
                <a:gdLst/>
                <a:ahLst/>
                <a:cxnLst/>
                <a:rect l="l" t="t" r="r" b="b"/>
                <a:pathLst>
                  <a:path w="6321" h="6694" extrusionOk="0">
                    <a:moveTo>
                      <a:pt x="6320" y="0"/>
                    </a:moveTo>
                    <a:cubicBezTo>
                      <a:pt x="6237" y="178"/>
                      <a:pt x="6150" y="356"/>
                      <a:pt x="6070" y="534"/>
                    </a:cubicBezTo>
                    <a:lnTo>
                      <a:pt x="5950" y="802"/>
                    </a:lnTo>
                    <a:lnTo>
                      <a:pt x="5806" y="1059"/>
                    </a:lnTo>
                    <a:lnTo>
                      <a:pt x="5523" y="1570"/>
                    </a:lnTo>
                    <a:lnTo>
                      <a:pt x="5200" y="2060"/>
                    </a:lnTo>
                    <a:cubicBezTo>
                      <a:pt x="4762" y="2701"/>
                      <a:pt x="4275" y="3315"/>
                      <a:pt x="3721" y="3862"/>
                    </a:cubicBezTo>
                    <a:cubicBezTo>
                      <a:pt x="3180" y="4420"/>
                      <a:pt x="2590" y="4932"/>
                      <a:pt x="1969" y="5407"/>
                    </a:cubicBezTo>
                    <a:cubicBezTo>
                      <a:pt x="1658" y="5643"/>
                      <a:pt x="1338" y="5871"/>
                      <a:pt x="1008" y="6081"/>
                    </a:cubicBezTo>
                    <a:cubicBezTo>
                      <a:pt x="682" y="6302"/>
                      <a:pt x="345" y="6502"/>
                      <a:pt x="1" y="6694"/>
                    </a:cubicBezTo>
                    <a:cubicBezTo>
                      <a:pt x="740" y="6411"/>
                      <a:pt x="1433" y="6019"/>
                      <a:pt x="2089" y="5577"/>
                    </a:cubicBezTo>
                    <a:cubicBezTo>
                      <a:pt x="2749" y="5134"/>
                      <a:pt x="3358" y="4616"/>
                      <a:pt x="3917" y="4055"/>
                    </a:cubicBezTo>
                    <a:cubicBezTo>
                      <a:pt x="4479" y="3489"/>
                      <a:pt x="4971" y="2854"/>
                      <a:pt x="5378" y="2172"/>
                    </a:cubicBezTo>
                    <a:cubicBezTo>
                      <a:pt x="5806" y="1501"/>
                      <a:pt x="6096" y="751"/>
                      <a:pt x="6320" y="0"/>
                    </a:cubicBezTo>
                    <a:close/>
                  </a:path>
                </a:pathLst>
              </a:custGeom>
              <a:solidFill>
                <a:schemeClr val="accent6"/>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2845" name="Google Shape;2845;p63"/>
              <p:cNvSpPr/>
              <p:nvPr/>
            </p:nvSpPr>
            <p:spPr>
              <a:xfrm rot="10800000">
                <a:off x="7263922" y="260050"/>
                <a:ext cx="222805" cy="157259"/>
              </a:xfrm>
              <a:custGeom>
                <a:avLst/>
                <a:gdLst/>
                <a:ahLst/>
                <a:cxnLst/>
                <a:rect l="l" t="t" r="r" b="b"/>
                <a:pathLst>
                  <a:path w="9613" h="6785" extrusionOk="0">
                    <a:moveTo>
                      <a:pt x="0" y="0"/>
                    </a:moveTo>
                    <a:cubicBezTo>
                      <a:pt x="541" y="852"/>
                      <a:pt x="1178" y="1635"/>
                      <a:pt x="1864" y="2383"/>
                    </a:cubicBezTo>
                    <a:cubicBezTo>
                      <a:pt x="2546" y="3126"/>
                      <a:pt x="3297" y="3808"/>
                      <a:pt x="4094" y="4432"/>
                    </a:cubicBezTo>
                    <a:cubicBezTo>
                      <a:pt x="4906" y="5041"/>
                      <a:pt x="5773" y="5578"/>
                      <a:pt x="6694" y="6001"/>
                    </a:cubicBezTo>
                    <a:cubicBezTo>
                      <a:pt x="7626" y="6411"/>
                      <a:pt x="8612" y="6687"/>
                      <a:pt x="9613" y="6785"/>
                    </a:cubicBezTo>
                    <a:cubicBezTo>
                      <a:pt x="9127" y="6651"/>
                      <a:pt x="8630" y="6578"/>
                      <a:pt x="8166" y="6383"/>
                    </a:cubicBezTo>
                    <a:cubicBezTo>
                      <a:pt x="7688" y="6241"/>
                      <a:pt x="7238" y="6016"/>
                      <a:pt x="6784" y="5813"/>
                    </a:cubicBezTo>
                    <a:cubicBezTo>
                      <a:pt x="5899" y="5352"/>
                      <a:pt x="5055" y="4820"/>
                      <a:pt x="4261" y="4217"/>
                    </a:cubicBezTo>
                    <a:cubicBezTo>
                      <a:pt x="3471" y="3605"/>
                      <a:pt x="2727" y="2937"/>
                      <a:pt x="2013" y="2234"/>
                    </a:cubicBezTo>
                    <a:cubicBezTo>
                      <a:pt x="1657" y="1886"/>
                      <a:pt x="1313" y="1520"/>
                      <a:pt x="979" y="1146"/>
                    </a:cubicBezTo>
                    <a:cubicBezTo>
                      <a:pt x="639" y="780"/>
                      <a:pt x="316" y="392"/>
                      <a:pt x="0" y="0"/>
                    </a:cubicBezTo>
                    <a:close/>
                  </a:path>
                </a:pathLst>
              </a:custGeom>
              <a:solidFill>
                <a:schemeClr val="accent6"/>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2846" name="Google Shape;2846;p63"/>
              <p:cNvSpPr/>
              <p:nvPr/>
            </p:nvSpPr>
            <p:spPr>
              <a:xfrm rot="10800000">
                <a:off x="7107103" y="260050"/>
                <a:ext cx="147177" cy="176079"/>
              </a:xfrm>
              <a:custGeom>
                <a:avLst/>
                <a:gdLst/>
                <a:ahLst/>
                <a:cxnLst/>
                <a:rect l="l" t="t" r="r" b="b"/>
                <a:pathLst>
                  <a:path w="6350" h="7597" extrusionOk="0">
                    <a:moveTo>
                      <a:pt x="6350" y="0"/>
                    </a:moveTo>
                    <a:lnTo>
                      <a:pt x="6350" y="0"/>
                    </a:lnTo>
                    <a:cubicBezTo>
                      <a:pt x="6008" y="772"/>
                      <a:pt x="5672" y="1542"/>
                      <a:pt x="5222" y="2252"/>
                    </a:cubicBezTo>
                    <a:cubicBezTo>
                      <a:pt x="5016" y="2615"/>
                      <a:pt x="4768" y="2956"/>
                      <a:pt x="4537" y="3300"/>
                    </a:cubicBezTo>
                    <a:cubicBezTo>
                      <a:pt x="4283" y="3634"/>
                      <a:pt x="4043" y="3975"/>
                      <a:pt x="3764" y="4286"/>
                    </a:cubicBezTo>
                    <a:cubicBezTo>
                      <a:pt x="3228" y="4928"/>
                      <a:pt x="2636" y="5523"/>
                      <a:pt x="2010" y="6081"/>
                    </a:cubicBezTo>
                    <a:cubicBezTo>
                      <a:pt x="1697" y="6357"/>
                      <a:pt x="1371" y="6621"/>
                      <a:pt x="1038" y="6875"/>
                    </a:cubicBezTo>
                    <a:cubicBezTo>
                      <a:pt x="704" y="7133"/>
                      <a:pt x="360" y="7372"/>
                      <a:pt x="0" y="7597"/>
                    </a:cubicBezTo>
                    <a:cubicBezTo>
                      <a:pt x="770" y="7245"/>
                      <a:pt x="1480" y="6766"/>
                      <a:pt x="2147" y="6241"/>
                    </a:cubicBezTo>
                    <a:cubicBezTo>
                      <a:pt x="2815" y="5715"/>
                      <a:pt x="3424" y="5113"/>
                      <a:pt x="3971" y="4464"/>
                    </a:cubicBezTo>
                    <a:cubicBezTo>
                      <a:pt x="4254" y="4144"/>
                      <a:pt x="4497" y="3793"/>
                      <a:pt x="4747" y="3448"/>
                    </a:cubicBezTo>
                    <a:cubicBezTo>
                      <a:pt x="4972" y="3086"/>
                      <a:pt x="5222" y="2742"/>
                      <a:pt x="5404" y="2354"/>
                    </a:cubicBezTo>
                    <a:cubicBezTo>
                      <a:pt x="5501" y="2165"/>
                      <a:pt x="5610" y="1984"/>
                      <a:pt x="5693" y="1788"/>
                    </a:cubicBezTo>
                    <a:lnTo>
                      <a:pt x="5948" y="1204"/>
                    </a:lnTo>
                    <a:cubicBezTo>
                      <a:pt x="6035" y="1008"/>
                      <a:pt x="6095" y="805"/>
                      <a:pt x="6161" y="606"/>
                    </a:cubicBezTo>
                    <a:cubicBezTo>
                      <a:pt x="6226" y="402"/>
                      <a:pt x="6291" y="200"/>
                      <a:pt x="6350" y="0"/>
                    </a:cubicBezTo>
                    <a:close/>
                  </a:path>
                </a:pathLst>
              </a:custGeom>
              <a:solidFill>
                <a:schemeClr val="accent6"/>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2847" name="Google Shape;2847;p63"/>
              <p:cNvSpPr/>
              <p:nvPr/>
            </p:nvSpPr>
            <p:spPr>
              <a:xfrm rot="10800000">
                <a:off x="7276368" y="42715"/>
                <a:ext cx="172788" cy="116096"/>
              </a:xfrm>
              <a:custGeom>
                <a:avLst/>
                <a:gdLst/>
                <a:ahLst/>
                <a:cxnLst/>
                <a:rect l="l" t="t" r="r" b="b"/>
                <a:pathLst>
                  <a:path w="7455" h="5009" extrusionOk="0">
                    <a:moveTo>
                      <a:pt x="0" y="1"/>
                    </a:moveTo>
                    <a:lnTo>
                      <a:pt x="0" y="1"/>
                    </a:lnTo>
                    <a:cubicBezTo>
                      <a:pt x="457" y="617"/>
                      <a:pt x="976" y="1186"/>
                      <a:pt x="1515" y="1730"/>
                    </a:cubicBezTo>
                    <a:cubicBezTo>
                      <a:pt x="2056" y="2274"/>
                      <a:pt x="2636" y="2782"/>
                      <a:pt x="3252" y="3246"/>
                    </a:cubicBezTo>
                    <a:cubicBezTo>
                      <a:pt x="3873" y="3699"/>
                      <a:pt x="4518" y="4135"/>
                      <a:pt x="5229" y="4446"/>
                    </a:cubicBezTo>
                    <a:cubicBezTo>
                      <a:pt x="5932" y="4762"/>
                      <a:pt x="6686" y="5001"/>
                      <a:pt x="7455" y="5008"/>
                    </a:cubicBezTo>
                    <a:cubicBezTo>
                      <a:pt x="7270" y="4968"/>
                      <a:pt x="7081" y="4928"/>
                      <a:pt x="6897" y="4893"/>
                    </a:cubicBezTo>
                    <a:cubicBezTo>
                      <a:pt x="6711" y="4852"/>
                      <a:pt x="6534" y="4772"/>
                      <a:pt x="6356" y="4715"/>
                    </a:cubicBezTo>
                    <a:cubicBezTo>
                      <a:pt x="6175" y="4667"/>
                      <a:pt x="6005" y="4580"/>
                      <a:pt x="5831" y="4504"/>
                    </a:cubicBezTo>
                    <a:cubicBezTo>
                      <a:pt x="5657" y="4428"/>
                      <a:pt x="5486" y="4356"/>
                      <a:pt x="5323" y="4258"/>
                    </a:cubicBezTo>
                    <a:cubicBezTo>
                      <a:pt x="4653" y="3910"/>
                      <a:pt x="4025" y="3482"/>
                      <a:pt x="3419" y="3025"/>
                    </a:cubicBezTo>
                    <a:cubicBezTo>
                      <a:pt x="2807" y="2579"/>
                      <a:pt x="2230" y="2083"/>
                      <a:pt x="1661" y="1578"/>
                    </a:cubicBezTo>
                    <a:cubicBezTo>
                      <a:pt x="1374" y="1328"/>
                      <a:pt x="1095" y="1067"/>
                      <a:pt x="824" y="802"/>
                    </a:cubicBezTo>
                    <a:cubicBezTo>
                      <a:pt x="541" y="541"/>
                      <a:pt x="272" y="273"/>
                      <a:pt x="0" y="1"/>
                    </a:cubicBezTo>
                    <a:close/>
                  </a:path>
                </a:pathLst>
              </a:custGeom>
              <a:solidFill>
                <a:schemeClr val="accent6"/>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2848" name="Google Shape;2848;p63"/>
              <p:cNvSpPr/>
              <p:nvPr/>
            </p:nvSpPr>
            <p:spPr>
              <a:xfrm rot="10800000">
                <a:off x="7138276" y="42715"/>
                <a:ext cx="129191" cy="148359"/>
              </a:xfrm>
              <a:custGeom>
                <a:avLst/>
                <a:gdLst/>
                <a:ahLst/>
                <a:cxnLst/>
                <a:rect l="l" t="t" r="r" b="b"/>
                <a:pathLst>
                  <a:path w="5574" h="6401" extrusionOk="0">
                    <a:moveTo>
                      <a:pt x="5573" y="1"/>
                    </a:moveTo>
                    <a:lnTo>
                      <a:pt x="5573" y="1"/>
                    </a:lnTo>
                    <a:cubicBezTo>
                      <a:pt x="5446" y="356"/>
                      <a:pt x="5337" y="715"/>
                      <a:pt x="5218" y="1070"/>
                    </a:cubicBezTo>
                    <a:cubicBezTo>
                      <a:pt x="5073" y="1418"/>
                      <a:pt x="4950" y="1770"/>
                      <a:pt x="4793" y="2111"/>
                    </a:cubicBezTo>
                    <a:cubicBezTo>
                      <a:pt x="4612" y="2437"/>
                      <a:pt x="4482" y="2789"/>
                      <a:pt x="4271" y="3097"/>
                    </a:cubicBezTo>
                    <a:cubicBezTo>
                      <a:pt x="4174" y="3253"/>
                      <a:pt x="4083" y="3416"/>
                      <a:pt x="3982" y="3572"/>
                    </a:cubicBezTo>
                    <a:lnTo>
                      <a:pt x="3652" y="4018"/>
                    </a:lnTo>
                    <a:cubicBezTo>
                      <a:pt x="3195" y="4598"/>
                      <a:pt x="2658" y="5117"/>
                      <a:pt x="2045" y="5534"/>
                    </a:cubicBezTo>
                    <a:cubicBezTo>
                      <a:pt x="1893" y="5635"/>
                      <a:pt x="1737" y="5741"/>
                      <a:pt x="1570" y="5824"/>
                    </a:cubicBezTo>
                    <a:cubicBezTo>
                      <a:pt x="1411" y="5918"/>
                      <a:pt x="1240" y="5990"/>
                      <a:pt x="1070" y="6067"/>
                    </a:cubicBezTo>
                    <a:cubicBezTo>
                      <a:pt x="730" y="6219"/>
                      <a:pt x="374" y="6335"/>
                      <a:pt x="0" y="6400"/>
                    </a:cubicBezTo>
                    <a:cubicBezTo>
                      <a:pt x="762" y="6375"/>
                      <a:pt x="1498" y="6096"/>
                      <a:pt x="2158" y="5708"/>
                    </a:cubicBezTo>
                    <a:cubicBezTo>
                      <a:pt x="2822" y="5319"/>
                      <a:pt x="3387" y="4783"/>
                      <a:pt x="3866" y="4185"/>
                    </a:cubicBezTo>
                    <a:lnTo>
                      <a:pt x="4203" y="3717"/>
                    </a:lnTo>
                    <a:cubicBezTo>
                      <a:pt x="4308" y="3557"/>
                      <a:pt x="4398" y="3391"/>
                      <a:pt x="4497" y="3224"/>
                    </a:cubicBezTo>
                    <a:cubicBezTo>
                      <a:pt x="4591" y="3061"/>
                      <a:pt x="4685" y="2894"/>
                      <a:pt x="4758" y="2717"/>
                    </a:cubicBezTo>
                    <a:cubicBezTo>
                      <a:pt x="4837" y="2543"/>
                      <a:pt x="4914" y="2369"/>
                      <a:pt x="4986" y="2191"/>
                    </a:cubicBezTo>
                    <a:cubicBezTo>
                      <a:pt x="5124" y="1839"/>
                      <a:pt x="5225" y="1469"/>
                      <a:pt x="5349" y="1110"/>
                    </a:cubicBezTo>
                    <a:cubicBezTo>
                      <a:pt x="5424" y="740"/>
                      <a:pt x="5508" y="370"/>
                      <a:pt x="5573" y="1"/>
                    </a:cubicBezTo>
                    <a:close/>
                  </a:path>
                </a:pathLst>
              </a:custGeom>
              <a:solidFill>
                <a:schemeClr val="accent6"/>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grpSp>
        <p:grpSp>
          <p:nvGrpSpPr>
            <p:cNvPr id="2849" name="Google Shape;2849;p63"/>
            <p:cNvGrpSpPr/>
            <p:nvPr/>
          </p:nvGrpSpPr>
          <p:grpSpPr>
            <a:xfrm flipH="1">
              <a:off x="6287537" y="1528127"/>
              <a:ext cx="1050033" cy="920261"/>
              <a:chOff x="2084750" y="3905475"/>
              <a:chExt cx="415000" cy="363725"/>
            </a:xfrm>
          </p:grpSpPr>
          <p:sp>
            <p:nvSpPr>
              <p:cNvPr id="2850" name="Google Shape;2850;p63"/>
              <p:cNvSpPr/>
              <p:nvPr/>
            </p:nvSpPr>
            <p:spPr>
              <a:xfrm>
                <a:off x="2084750" y="3905475"/>
                <a:ext cx="415000" cy="363725"/>
              </a:xfrm>
              <a:custGeom>
                <a:avLst/>
                <a:gdLst/>
                <a:ahLst/>
                <a:cxnLst/>
                <a:rect l="l" t="t" r="r" b="b"/>
                <a:pathLst>
                  <a:path w="16600" h="14549" extrusionOk="0">
                    <a:moveTo>
                      <a:pt x="12692" y="0"/>
                    </a:moveTo>
                    <a:cubicBezTo>
                      <a:pt x="10965" y="0"/>
                      <a:pt x="8910" y="1584"/>
                      <a:pt x="6965" y="3656"/>
                    </a:cubicBezTo>
                    <a:cubicBezTo>
                      <a:pt x="6925" y="3696"/>
                      <a:pt x="6889" y="3731"/>
                      <a:pt x="6853" y="3775"/>
                    </a:cubicBezTo>
                    <a:cubicBezTo>
                      <a:pt x="6541" y="4109"/>
                      <a:pt x="6233" y="4454"/>
                      <a:pt x="5928" y="4809"/>
                    </a:cubicBezTo>
                    <a:cubicBezTo>
                      <a:pt x="5892" y="4849"/>
                      <a:pt x="5856" y="4892"/>
                      <a:pt x="5823" y="4936"/>
                    </a:cubicBezTo>
                    <a:cubicBezTo>
                      <a:pt x="3404" y="7774"/>
                      <a:pt x="1305" y="11059"/>
                      <a:pt x="432" y="12474"/>
                    </a:cubicBezTo>
                    <a:cubicBezTo>
                      <a:pt x="152" y="12927"/>
                      <a:pt x="0" y="13191"/>
                      <a:pt x="0" y="13191"/>
                    </a:cubicBezTo>
                    <a:lnTo>
                      <a:pt x="10" y="13460"/>
                    </a:lnTo>
                    <a:lnTo>
                      <a:pt x="57" y="14548"/>
                    </a:lnTo>
                    <a:cubicBezTo>
                      <a:pt x="57" y="14548"/>
                      <a:pt x="159" y="14490"/>
                      <a:pt x="352" y="14385"/>
                    </a:cubicBezTo>
                    <a:lnTo>
                      <a:pt x="352" y="14381"/>
                    </a:lnTo>
                    <a:cubicBezTo>
                      <a:pt x="1316" y="13841"/>
                      <a:pt x="4489" y="12013"/>
                      <a:pt x="7636" y="9809"/>
                    </a:cubicBezTo>
                    <a:cubicBezTo>
                      <a:pt x="7680" y="9776"/>
                      <a:pt x="7727" y="9744"/>
                      <a:pt x="7770" y="9714"/>
                    </a:cubicBezTo>
                    <a:cubicBezTo>
                      <a:pt x="12245" y="6567"/>
                      <a:pt x="16600" y="2683"/>
                      <a:pt x="14409" y="668"/>
                    </a:cubicBezTo>
                    <a:cubicBezTo>
                      <a:pt x="14406" y="664"/>
                      <a:pt x="14402" y="660"/>
                      <a:pt x="14399" y="657"/>
                    </a:cubicBezTo>
                    <a:cubicBezTo>
                      <a:pt x="14347" y="610"/>
                      <a:pt x="14293" y="566"/>
                      <a:pt x="14235" y="523"/>
                    </a:cubicBezTo>
                    <a:cubicBezTo>
                      <a:pt x="13764" y="162"/>
                      <a:pt x="13245" y="0"/>
                      <a:pt x="12692" y="0"/>
                    </a:cubicBezTo>
                    <a:close/>
                  </a:path>
                </a:pathLst>
              </a:custGeom>
              <a:solidFill>
                <a:schemeClr val="accent5"/>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2851" name="Google Shape;2851;p63"/>
              <p:cNvSpPr/>
              <p:nvPr/>
            </p:nvSpPr>
            <p:spPr>
              <a:xfrm>
                <a:off x="2085000" y="3921875"/>
                <a:ext cx="360000" cy="320125"/>
              </a:xfrm>
              <a:custGeom>
                <a:avLst/>
                <a:gdLst/>
                <a:ahLst/>
                <a:cxnLst/>
                <a:rect l="l" t="t" r="r" b="b"/>
                <a:pathLst>
                  <a:path w="14400" h="12805" extrusionOk="0">
                    <a:moveTo>
                      <a:pt x="14389" y="1"/>
                    </a:moveTo>
                    <a:cubicBezTo>
                      <a:pt x="13819" y="458"/>
                      <a:pt x="13261" y="929"/>
                      <a:pt x="12699" y="1393"/>
                    </a:cubicBezTo>
                    <a:lnTo>
                      <a:pt x="10838" y="2971"/>
                    </a:lnTo>
                    <a:cubicBezTo>
                      <a:pt x="9765" y="3880"/>
                      <a:pt x="8711" y="4805"/>
                      <a:pt x="7651" y="5726"/>
                    </a:cubicBezTo>
                    <a:cubicBezTo>
                      <a:pt x="7611" y="5762"/>
                      <a:pt x="7571" y="5795"/>
                      <a:pt x="7531" y="5828"/>
                    </a:cubicBezTo>
                    <a:cubicBezTo>
                      <a:pt x="7405" y="5940"/>
                      <a:pt x="7275" y="6052"/>
                      <a:pt x="7148" y="6165"/>
                    </a:cubicBezTo>
                    <a:cubicBezTo>
                      <a:pt x="6966" y="6325"/>
                      <a:pt x="6785" y="6487"/>
                      <a:pt x="6600" y="6651"/>
                    </a:cubicBezTo>
                    <a:cubicBezTo>
                      <a:pt x="6564" y="6683"/>
                      <a:pt x="6527" y="6716"/>
                      <a:pt x="6487" y="6748"/>
                    </a:cubicBezTo>
                    <a:cubicBezTo>
                      <a:pt x="5494" y="7637"/>
                      <a:pt x="4497" y="8522"/>
                      <a:pt x="3511" y="9417"/>
                    </a:cubicBezTo>
                    <a:lnTo>
                      <a:pt x="1719" y="11078"/>
                    </a:lnTo>
                    <a:lnTo>
                      <a:pt x="838" y="11919"/>
                    </a:lnTo>
                    <a:cubicBezTo>
                      <a:pt x="693" y="12065"/>
                      <a:pt x="544" y="12206"/>
                      <a:pt x="400" y="12354"/>
                    </a:cubicBezTo>
                    <a:cubicBezTo>
                      <a:pt x="258" y="12495"/>
                      <a:pt x="121" y="12644"/>
                      <a:pt x="0" y="12804"/>
                    </a:cubicBezTo>
                    <a:cubicBezTo>
                      <a:pt x="113" y="12659"/>
                      <a:pt x="258" y="12539"/>
                      <a:pt x="396" y="12413"/>
                    </a:cubicBezTo>
                    <a:cubicBezTo>
                      <a:pt x="410" y="12401"/>
                      <a:pt x="422" y="12391"/>
                      <a:pt x="432" y="12380"/>
                    </a:cubicBezTo>
                    <a:lnTo>
                      <a:pt x="889" y="11973"/>
                    </a:lnTo>
                    <a:lnTo>
                      <a:pt x="1806" y="11176"/>
                    </a:lnTo>
                    <a:lnTo>
                      <a:pt x="3652" y="9573"/>
                    </a:lnTo>
                    <a:lnTo>
                      <a:pt x="5309" y="8127"/>
                    </a:lnTo>
                    <a:lnTo>
                      <a:pt x="5421" y="8032"/>
                    </a:lnTo>
                    <a:lnTo>
                      <a:pt x="7329" y="6368"/>
                    </a:lnTo>
                    <a:lnTo>
                      <a:pt x="10977" y="3130"/>
                    </a:lnTo>
                    <a:lnTo>
                      <a:pt x="12786" y="1495"/>
                    </a:lnTo>
                    <a:cubicBezTo>
                      <a:pt x="13326" y="1001"/>
                      <a:pt x="13867" y="512"/>
                      <a:pt x="14399" y="12"/>
                    </a:cubicBezTo>
                    <a:cubicBezTo>
                      <a:pt x="14396" y="8"/>
                      <a:pt x="14392" y="4"/>
                      <a:pt x="14389" y="1"/>
                    </a:cubicBezTo>
                    <a:close/>
                  </a:path>
                </a:pathLst>
              </a:custGeom>
              <a:solidFill>
                <a:schemeClr val="accent3"/>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2852" name="Google Shape;2852;p63"/>
              <p:cNvSpPr/>
              <p:nvPr/>
            </p:nvSpPr>
            <p:spPr>
              <a:xfrm>
                <a:off x="2230300" y="4025675"/>
                <a:ext cx="20975" cy="67725"/>
              </a:xfrm>
              <a:custGeom>
                <a:avLst/>
                <a:gdLst/>
                <a:ahLst/>
                <a:cxnLst/>
                <a:rect l="l" t="t" r="r" b="b"/>
                <a:pathLst>
                  <a:path w="839" h="2709" extrusionOk="0">
                    <a:moveTo>
                      <a:pt x="106" y="1"/>
                    </a:moveTo>
                    <a:cubicBezTo>
                      <a:pt x="70" y="41"/>
                      <a:pt x="34" y="84"/>
                      <a:pt x="1" y="128"/>
                    </a:cubicBezTo>
                    <a:lnTo>
                      <a:pt x="675" y="2596"/>
                    </a:lnTo>
                    <a:lnTo>
                      <a:pt x="708" y="2709"/>
                    </a:lnTo>
                    <a:lnTo>
                      <a:pt x="839" y="2673"/>
                    </a:lnTo>
                    <a:lnTo>
                      <a:pt x="788" y="2499"/>
                    </a:lnTo>
                    <a:lnTo>
                      <a:pt x="106" y="1"/>
                    </a:lnTo>
                    <a:close/>
                  </a:path>
                </a:pathLst>
              </a:custGeom>
              <a:solidFill>
                <a:schemeClr val="accent3"/>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2853" name="Google Shape;2853;p63"/>
              <p:cNvSpPr/>
              <p:nvPr/>
            </p:nvSpPr>
            <p:spPr>
              <a:xfrm>
                <a:off x="2256075" y="3996850"/>
                <a:ext cx="21850" cy="75550"/>
              </a:xfrm>
              <a:custGeom>
                <a:avLst/>
                <a:gdLst/>
                <a:ahLst/>
                <a:cxnLst/>
                <a:rect l="l" t="t" r="r" b="b"/>
                <a:pathLst>
                  <a:path w="874" h="3022" extrusionOk="0">
                    <a:moveTo>
                      <a:pt x="112" y="1"/>
                    </a:moveTo>
                    <a:cubicBezTo>
                      <a:pt x="72" y="41"/>
                      <a:pt x="36" y="76"/>
                      <a:pt x="0" y="120"/>
                    </a:cubicBezTo>
                    <a:lnTo>
                      <a:pt x="688" y="2829"/>
                    </a:lnTo>
                    <a:lnTo>
                      <a:pt x="740" y="3021"/>
                    </a:lnTo>
                    <a:lnTo>
                      <a:pt x="874" y="2988"/>
                    </a:lnTo>
                    <a:lnTo>
                      <a:pt x="808" y="2727"/>
                    </a:lnTo>
                    <a:lnTo>
                      <a:pt x="112" y="1"/>
                    </a:lnTo>
                    <a:close/>
                  </a:path>
                </a:pathLst>
              </a:custGeom>
              <a:solidFill>
                <a:schemeClr val="accent3"/>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2854" name="Google Shape;2854;p63"/>
              <p:cNvSpPr/>
              <p:nvPr/>
            </p:nvSpPr>
            <p:spPr>
              <a:xfrm>
                <a:off x="2214725" y="4121050"/>
                <a:ext cx="64300" cy="29650"/>
              </a:xfrm>
              <a:custGeom>
                <a:avLst/>
                <a:gdLst/>
                <a:ahLst/>
                <a:cxnLst/>
                <a:rect l="l" t="t" r="r" b="b"/>
                <a:pathLst>
                  <a:path w="2572" h="1186" extrusionOk="0">
                    <a:moveTo>
                      <a:pt x="29" y="1"/>
                    </a:moveTo>
                    <a:cubicBezTo>
                      <a:pt x="13" y="1"/>
                      <a:pt x="7" y="6"/>
                      <a:pt x="1" y="11"/>
                    </a:cubicBezTo>
                    <a:lnTo>
                      <a:pt x="51" y="69"/>
                    </a:lnTo>
                    <a:lnTo>
                      <a:pt x="41" y="130"/>
                    </a:lnTo>
                    <a:cubicBezTo>
                      <a:pt x="51" y="134"/>
                      <a:pt x="76" y="145"/>
                      <a:pt x="120" y="160"/>
                    </a:cubicBezTo>
                    <a:cubicBezTo>
                      <a:pt x="439" y="290"/>
                      <a:pt x="1567" y="791"/>
                      <a:pt x="2437" y="1186"/>
                    </a:cubicBezTo>
                    <a:cubicBezTo>
                      <a:pt x="2481" y="1153"/>
                      <a:pt x="2528" y="1121"/>
                      <a:pt x="2571" y="1091"/>
                    </a:cubicBezTo>
                    <a:cubicBezTo>
                      <a:pt x="1124" y="438"/>
                      <a:pt x="504" y="167"/>
                      <a:pt x="232" y="65"/>
                    </a:cubicBezTo>
                    <a:cubicBezTo>
                      <a:pt x="106" y="15"/>
                      <a:pt x="54" y="1"/>
                      <a:pt x="29" y="1"/>
                    </a:cubicBezTo>
                    <a:close/>
                  </a:path>
                </a:pathLst>
              </a:custGeom>
              <a:solidFill>
                <a:schemeClr val="accent3"/>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grpSp>
        <p:grpSp>
          <p:nvGrpSpPr>
            <p:cNvPr id="2855" name="Google Shape;2855;p63"/>
            <p:cNvGrpSpPr/>
            <p:nvPr/>
          </p:nvGrpSpPr>
          <p:grpSpPr>
            <a:xfrm>
              <a:off x="7607586" y="2140493"/>
              <a:ext cx="1200710" cy="1098458"/>
              <a:chOff x="7607586" y="2140493"/>
              <a:chExt cx="1200710" cy="1098458"/>
            </a:xfrm>
          </p:grpSpPr>
          <p:sp>
            <p:nvSpPr>
              <p:cNvPr id="2856" name="Google Shape;2856;p63"/>
              <p:cNvSpPr/>
              <p:nvPr/>
            </p:nvSpPr>
            <p:spPr>
              <a:xfrm flipH="1">
                <a:off x="7674774" y="2793574"/>
                <a:ext cx="25106" cy="12145"/>
              </a:xfrm>
              <a:custGeom>
                <a:avLst/>
                <a:gdLst/>
                <a:ahLst/>
                <a:cxnLst/>
                <a:rect l="l" t="t" r="r" b="b"/>
                <a:pathLst>
                  <a:path w="769" h="372" extrusionOk="0">
                    <a:moveTo>
                      <a:pt x="156" y="0"/>
                    </a:moveTo>
                    <a:cubicBezTo>
                      <a:pt x="34" y="0"/>
                      <a:pt x="0" y="198"/>
                      <a:pt x="125" y="217"/>
                    </a:cubicBezTo>
                    <a:cubicBezTo>
                      <a:pt x="216" y="236"/>
                      <a:pt x="308" y="259"/>
                      <a:pt x="392" y="293"/>
                    </a:cubicBezTo>
                    <a:cubicBezTo>
                      <a:pt x="462" y="323"/>
                      <a:pt x="530" y="371"/>
                      <a:pt x="603" y="371"/>
                    </a:cubicBezTo>
                    <a:cubicBezTo>
                      <a:pt x="621" y="371"/>
                      <a:pt x="639" y="368"/>
                      <a:pt x="658" y="362"/>
                    </a:cubicBezTo>
                    <a:cubicBezTo>
                      <a:pt x="723" y="343"/>
                      <a:pt x="768" y="278"/>
                      <a:pt x="746" y="209"/>
                    </a:cubicBezTo>
                    <a:cubicBezTo>
                      <a:pt x="684" y="11"/>
                      <a:pt x="330" y="0"/>
                      <a:pt x="156" y="0"/>
                    </a:cubicBezTo>
                    <a:close/>
                  </a:path>
                </a:pathLst>
              </a:custGeom>
              <a:solidFill>
                <a:schemeClr val="lt2"/>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2857" name="Google Shape;2857;p63"/>
              <p:cNvSpPr/>
              <p:nvPr/>
            </p:nvSpPr>
            <p:spPr>
              <a:xfrm flipH="1">
                <a:off x="7825965" y="2140493"/>
                <a:ext cx="481387" cy="590691"/>
              </a:xfrm>
              <a:custGeom>
                <a:avLst/>
                <a:gdLst/>
                <a:ahLst/>
                <a:cxnLst/>
                <a:rect l="l" t="t" r="r" b="b"/>
                <a:pathLst>
                  <a:path w="14745" h="18093" extrusionOk="0">
                    <a:moveTo>
                      <a:pt x="6241" y="0"/>
                    </a:moveTo>
                    <a:cubicBezTo>
                      <a:pt x="4617" y="0"/>
                      <a:pt x="2764" y="1908"/>
                      <a:pt x="2164" y="3166"/>
                    </a:cubicBezTo>
                    <a:cubicBezTo>
                      <a:pt x="1042" y="5522"/>
                      <a:pt x="840" y="8264"/>
                      <a:pt x="711" y="10834"/>
                    </a:cubicBezTo>
                    <a:cubicBezTo>
                      <a:pt x="632" y="12469"/>
                      <a:pt x="612" y="14119"/>
                      <a:pt x="726" y="15754"/>
                    </a:cubicBezTo>
                    <a:cubicBezTo>
                      <a:pt x="726" y="15754"/>
                      <a:pt x="0" y="17799"/>
                      <a:pt x="1939" y="18043"/>
                    </a:cubicBezTo>
                    <a:cubicBezTo>
                      <a:pt x="2209" y="18077"/>
                      <a:pt x="2478" y="18093"/>
                      <a:pt x="2747" y="18093"/>
                    </a:cubicBezTo>
                    <a:cubicBezTo>
                      <a:pt x="5267" y="18093"/>
                      <a:pt x="7707" y="16668"/>
                      <a:pt x="9638" y="15184"/>
                    </a:cubicBezTo>
                    <a:cubicBezTo>
                      <a:pt x="11779" y="13541"/>
                      <a:pt x="13527" y="11317"/>
                      <a:pt x="14155" y="8655"/>
                    </a:cubicBezTo>
                    <a:cubicBezTo>
                      <a:pt x="14626" y="6663"/>
                      <a:pt x="14745" y="3648"/>
                      <a:pt x="12418" y="2770"/>
                    </a:cubicBezTo>
                    <a:cubicBezTo>
                      <a:pt x="12255" y="2709"/>
                      <a:pt x="11950" y="2642"/>
                      <a:pt x="11542" y="2642"/>
                    </a:cubicBezTo>
                    <a:cubicBezTo>
                      <a:pt x="10793" y="2642"/>
                      <a:pt x="9696" y="2870"/>
                      <a:pt x="8498" y="3792"/>
                    </a:cubicBezTo>
                    <a:cubicBezTo>
                      <a:pt x="8570" y="2854"/>
                      <a:pt x="8433" y="1717"/>
                      <a:pt x="7886" y="930"/>
                    </a:cubicBezTo>
                    <a:cubicBezTo>
                      <a:pt x="7421" y="266"/>
                      <a:pt x="6847" y="0"/>
                      <a:pt x="6241" y="0"/>
                    </a:cubicBezTo>
                    <a:close/>
                  </a:path>
                </a:pathLst>
              </a:custGeom>
              <a:solidFill>
                <a:schemeClr val="accent2"/>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2858" name="Google Shape;2858;p63"/>
              <p:cNvSpPr/>
              <p:nvPr/>
            </p:nvSpPr>
            <p:spPr>
              <a:xfrm flipH="1">
                <a:off x="7607586" y="2673268"/>
                <a:ext cx="617005" cy="449425"/>
              </a:xfrm>
              <a:custGeom>
                <a:avLst/>
                <a:gdLst/>
                <a:ahLst/>
                <a:cxnLst/>
                <a:rect l="l" t="t" r="r" b="b"/>
                <a:pathLst>
                  <a:path w="18899" h="13766" extrusionOk="0">
                    <a:moveTo>
                      <a:pt x="4424" y="0"/>
                    </a:moveTo>
                    <a:cubicBezTo>
                      <a:pt x="4372" y="0"/>
                      <a:pt x="4319" y="1"/>
                      <a:pt x="4267" y="1"/>
                    </a:cubicBezTo>
                    <a:cubicBezTo>
                      <a:pt x="2050" y="13"/>
                      <a:pt x="1" y="20"/>
                      <a:pt x="1" y="20"/>
                    </a:cubicBezTo>
                    <a:cubicBezTo>
                      <a:pt x="1" y="20"/>
                      <a:pt x="3624" y="13129"/>
                      <a:pt x="10920" y="13733"/>
                    </a:cubicBezTo>
                    <a:cubicBezTo>
                      <a:pt x="11180" y="13755"/>
                      <a:pt x="11423" y="13765"/>
                      <a:pt x="11651" y="13765"/>
                    </a:cubicBezTo>
                    <a:cubicBezTo>
                      <a:pt x="16959" y="13765"/>
                      <a:pt x="13852" y="8145"/>
                      <a:pt x="13852" y="8145"/>
                    </a:cubicBezTo>
                    <a:lnTo>
                      <a:pt x="13852" y="8145"/>
                    </a:lnTo>
                    <a:cubicBezTo>
                      <a:pt x="13852" y="8145"/>
                      <a:pt x="14347" y="8240"/>
                      <a:pt x="15005" y="8240"/>
                    </a:cubicBezTo>
                    <a:cubicBezTo>
                      <a:pt x="16216" y="8240"/>
                      <a:pt x="17979" y="7918"/>
                      <a:pt x="18236" y="6088"/>
                    </a:cubicBezTo>
                    <a:cubicBezTo>
                      <a:pt x="18899" y="1327"/>
                      <a:pt x="10569" y="0"/>
                      <a:pt x="4424" y="0"/>
                    </a:cubicBezTo>
                    <a:close/>
                  </a:path>
                </a:pathLst>
              </a:custGeom>
              <a:solidFill>
                <a:schemeClr val="accent2"/>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2859" name="Google Shape;2859;p63"/>
              <p:cNvSpPr/>
              <p:nvPr/>
            </p:nvSpPr>
            <p:spPr>
              <a:xfrm flipH="1">
                <a:off x="8112316" y="2737747"/>
                <a:ext cx="527094" cy="501204"/>
              </a:xfrm>
              <a:custGeom>
                <a:avLst/>
                <a:gdLst/>
                <a:ahLst/>
                <a:cxnLst/>
                <a:rect l="l" t="t" r="r" b="b"/>
                <a:pathLst>
                  <a:path w="16145" h="15352" extrusionOk="0">
                    <a:moveTo>
                      <a:pt x="12593" y="0"/>
                    </a:moveTo>
                    <a:cubicBezTo>
                      <a:pt x="12287" y="0"/>
                      <a:pt x="12091" y="98"/>
                      <a:pt x="12091" y="98"/>
                    </a:cubicBezTo>
                    <a:cubicBezTo>
                      <a:pt x="10418" y="680"/>
                      <a:pt x="8783" y="1410"/>
                      <a:pt x="7209" y="2216"/>
                    </a:cubicBezTo>
                    <a:cubicBezTo>
                      <a:pt x="7149" y="2246"/>
                      <a:pt x="7084" y="2281"/>
                      <a:pt x="7019" y="2311"/>
                    </a:cubicBezTo>
                    <a:lnTo>
                      <a:pt x="7019" y="2314"/>
                    </a:lnTo>
                    <a:cubicBezTo>
                      <a:pt x="7012" y="2319"/>
                      <a:pt x="7000" y="2323"/>
                      <a:pt x="6986" y="2330"/>
                    </a:cubicBezTo>
                    <a:cubicBezTo>
                      <a:pt x="4659" y="3509"/>
                      <a:pt x="1613" y="4897"/>
                      <a:pt x="716" y="7512"/>
                    </a:cubicBezTo>
                    <a:cubicBezTo>
                      <a:pt x="1" y="9603"/>
                      <a:pt x="853" y="12497"/>
                      <a:pt x="3252" y="13013"/>
                    </a:cubicBezTo>
                    <a:cubicBezTo>
                      <a:pt x="3500" y="13067"/>
                      <a:pt x="3758" y="13092"/>
                      <a:pt x="4020" y="13092"/>
                    </a:cubicBezTo>
                    <a:cubicBezTo>
                      <a:pt x="4787" y="13092"/>
                      <a:pt x="5583" y="12876"/>
                      <a:pt x="6233" y="12516"/>
                    </a:cubicBezTo>
                    <a:cubicBezTo>
                      <a:pt x="6233" y="12516"/>
                      <a:pt x="6653" y="15351"/>
                      <a:pt x="10481" y="15351"/>
                    </a:cubicBezTo>
                    <a:cubicBezTo>
                      <a:pt x="10556" y="15351"/>
                      <a:pt x="10631" y="15350"/>
                      <a:pt x="10708" y="15348"/>
                    </a:cubicBezTo>
                    <a:cubicBezTo>
                      <a:pt x="13924" y="15257"/>
                      <a:pt x="16144" y="10321"/>
                      <a:pt x="15692" y="5554"/>
                    </a:cubicBezTo>
                    <a:cubicBezTo>
                      <a:pt x="15574" y="4345"/>
                      <a:pt x="15285" y="3147"/>
                      <a:pt x="14802" y="2041"/>
                    </a:cubicBezTo>
                    <a:cubicBezTo>
                      <a:pt x="14037" y="311"/>
                      <a:pt x="13139" y="0"/>
                      <a:pt x="12593" y="0"/>
                    </a:cubicBezTo>
                    <a:close/>
                  </a:path>
                </a:pathLst>
              </a:custGeom>
              <a:solidFill>
                <a:schemeClr val="accent2"/>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2860" name="Google Shape;2860;p63"/>
              <p:cNvSpPr/>
              <p:nvPr/>
            </p:nvSpPr>
            <p:spPr>
              <a:xfrm flipH="1">
                <a:off x="8145976" y="2335432"/>
                <a:ext cx="662320" cy="482138"/>
              </a:xfrm>
              <a:custGeom>
                <a:avLst/>
                <a:gdLst/>
                <a:ahLst/>
                <a:cxnLst/>
                <a:rect l="l" t="t" r="r" b="b"/>
                <a:pathLst>
                  <a:path w="20287" h="14768" extrusionOk="0">
                    <a:moveTo>
                      <a:pt x="6939" y="1"/>
                    </a:moveTo>
                    <a:cubicBezTo>
                      <a:pt x="6231" y="1"/>
                      <a:pt x="5529" y="120"/>
                      <a:pt x="4847" y="407"/>
                    </a:cubicBezTo>
                    <a:cubicBezTo>
                      <a:pt x="3201" y="1103"/>
                      <a:pt x="2110" y="3346"/>
                      <a:pt x="3185" y="4958"/>
                    </a:cubicBezTo>
                    <a:cubicBezTo>
                      <a:pt x="3185" y="4958"/>
                      <a:pt x="0" y="5068"/>
                      <a:pt x="228" y="8539"/>
                    </a:cubicBezTo>
                    <a:cubicBezTo>
                      <a:pt x="413" y="11354"/>
                      <a:pt x="8241" y="14767"/>
                      <a:pt x="14406" y="14767"/>
                    </a:cubicBezTo>
                    <a:cubicBezTo>
                      <a:pt x="15835" y="14767"/>
                      <a:pt x="17175" y="14584"/>
                      <a:pt x="18310" y="14167"/>
                    </a:cubicBezTo>
                    <a:cubicBezTo>
                      <a:pt x="20287" y="10889"/>
                      <a:pt x="18820" y="10185"/>
                      <a:pt x="18820" y="10185"/>
                    </a:cubicBezTo>
                    <a:cubicBezTo>
                      <a:pt x="18798" y="10175"/>
                      <a:pt x="18779" y="10171"/>
                      <a:pt x="18760" y="10171"/>
                    </a:cubicBezTo>
                    <a:cubicBezTo>
                      <a:pt x="18625" y="10171"/>
                      <a:pt x="18563" y="10408"/>
                      <a:pt x="18492" y="10408"/>
                    </a:cubicBezTo>
                    <a:cubicBezTo>
                      <a:pt x="18474" y="10408"/>
                      <a:pt x="18456" y="10392"/>
                      <a:pt x="18436" y="10353"/>
                    </a:cubicBezTo>
                    <a:cubicBezTo>
                      <a:pt x="17892" y="9285"/>
                      <a:pt x="17036" y="6767"/>
                      <a:pt x="16356" y="5779"/>
                    </a:cubicBezTo>
                    <a:cubicBezTo>
                      <a:pt x="14896" y="3669"/>
                      <a:pt x="12972" y="1699"/>
                      <a:pt x="10520" y="780"/>
                    </a:cubicBezTo>
                    <a:cubicBezTo>
                      <a:pt x="9356" y="342"/>
                      <a:pt x="8139" y="1"/>
                      <a:pt x="6939" y="1"/>
                    </a:cubicBezTo>
                    <a:close/>
                  </a:path>
                </a:pathLst>
              </a:custGeom>
              <a:solidFill>
                <a:schemeClr val="accent2"/>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2861" name="Google Shape;2861;p63"/>
              <p:cNvSpPr/>
              <p:nvPr/>
            </p:nvSpPr>
            <p:spPr>
              <a:xfrm flipH="1">
                <a:off x="8554429" y="2927070"/>
                <a:ext cx="23408" cy="21515"/>
              </a:xfrm>
              <a:custGeom>
                <a:avLst/>
                <a:gdLst/>
                <a:ahLst/>
                <a:cxnLst/>
                <a:rect l="l" t="t" r="r" b="b"/>
                <a:pathLst>
                  <a:path w="717" h="659" extrusionOk="0">
                    <a:moveTo>
                      <a:pt x="606" y="0"/>
                    </a:moveTo>
                    <a:cubicBezTo>
                      <a:pt x="600" y="0"/>
                      <a:pt x="593" y="1"/>
                      <a:pt x="587" y="2"/>
                    </a:cubicBezTo>
                    <a:cubicBezTo>
                      <a:pt x="476" y="25"/>
                      <a:pt x="381" y="151"/>
                      <a:pt x="305" y="230"/>
                    </a:cubicBezTo>
                    <a:cubicBezTo>
                      <a:pt x="218" y="325"/>
                      <a:pt x="130" y="421"/>
                      <a:pt x="50" y="523"/>
                    </a:cubicBezTo>
                    <a:cubicBezTo>
                      <a:pt x="1" y="581"/>
                      <a:pt x="49" y="659"/>
                      <a:pt x="107" y="659"/>
                    </a:cubicBezTo>
                    <a:cubicBezTo>
                      <a:pt x="125" y="659"/>
                      <a:pt x="143" y="651"/>
                      <a:pt x="160" y="633"/>
                    </a:cubicBezTo>
                    <a:cubicBezTo>
                      <a:pt x="244" y="546"/>
                      <a:pt x="336" y="458"/>
                      <a:pt x="427" y="379"/>
                    </a:cubicBezTo>
                    <a:cubicBezTo>
                      <a:pt x="506" y="307"/>
                      <a:pt x="643" y="234"/>
                      <a:pt x="685" y="135"/>
                    </a:cubicBezTo>
                    <a:cubicBezTo>
                      <a:pt x="717" y="69"/>
                      <a:pt x="674" y="0"/>
                      <a:pt x="606" y="0"/>
                    </a:cubicBezTo>
                    <a:close/>
                  </a:path>
                </a:pathLst>
              </a:custGeom>
              <a:solidFill>
                <a:schemeClr val="lt2"/>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2862" name="Google Shape;2862;p63"/>
              <p:cNvSpPr/>
              <p:nvPr/>
            </p:nvSpPr>
            <p:spPr>
              <a:xfrm flipH="1">
                <a:off x="8543328" y="2949499"/>
                <a:ext cx="19327" cy="18348"/>
              </a:xfrm>
              <a:custGeom>
                <a:avLst/>
                <a:gdLst/>
                <a:ahLst/>
                <a:cxnLst/>
                <a:rect l="l" t="t" r="r" b="b"/>
                <a:pathLst>
                  <a:path w="592" h="562" extrusionOk="0">
                    <a:moveTo>
                      <a:pt x="490" y="0"/>
                    </a:moveTo>
                    <a:cubicBezTo>
                      <a:pt x="482" y="0"/>
                      <a:pt x="475" y="1"/>
                      <a:pt x="467" y="3"/>
                    </a:cubicBezTo>
                    <a:cubicBezTo>
                      <a:pt x="373" y="26"/>
                      <a:pt x="304" y="136"/>
                      <a:pt x="243" y="205"/>
                    </a:cubicBezTo>
                    <a:cubicBezTo>
                      <a:pt x="175" y="285"/>
                      <a:pt x="110" y="361"/>
                      <a:pt x="41" y="441"/>
                    </a:cubicBezTo>
                    <a:cubicBezTo>
                      <a:pt x="1" y="491"/>
                      <a:pt x="35" y="561"/>
                      <a:pt x="89" y="561"/>
                    </a:cubicBezTo>
                    <a:cubicBezTo>
                      <a:pt x="100" y="561"/>
                      <a:pt x="112" y="558"/>
                      <a:pt x="125" y="550"/>
                    </a:cubicBezTo>
                    <a:cubicBezTo>
                      <a:pt x="220" y="494"/>
                      <a:pt x="311" y="433"/>
                      <a:pt x="395" y="357"/>
                    </a:cubicBezTo>
                    <a:cubicBezTo>
                      <a:pt x="475" y="289"/>
                      <a:pt x="578" y="205"/>
                      <a:pt x="589" y="94"/>
                    </a:cubicBezTo>
                    <a:cubicBezTo>
                      <a:pt x="592" y="39"/>
                      <a:pt x="538" y="0"/>
                      <a:pt x="490" y="0"/>
                    </a:cubicBezTo>
                    <a:close/>
                  </a:path>
                </a:pathLst>
              </a:custGeom>
              <a:solidFill>
                <a:schemeClr val="lt2"/>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2863" name="Google Shape;2863;p63"/>
              <p:cNvSpPr/>
              <p:nvPr/>
            </p:nvSpPr>
            <p:spPr>
              <a:xfrm flipH="1">
                <a:off x="8486195" y="2881200"/>
                <a:ext cx="23474" cy="15312"/>
              </a:xfrm>
              <a:custGeom>
                <a:avLst/>
                <a:gdLst/>
                <a:ahLst/>
                <a:cxnLst/>
                <a:rect l="l" t="t" r="r" b="b"/>
                <a:pathLst>
                  <a:path w="719" h="469" extrusionOk="0">
                    <a:moveTo>
                      <a:pt x="635" y="1"/>
                    </a:moveTo>
                    <a:cubicBezTo>
                      <a:pt x="418" y="1"/>
                      <a:pt x="206" y="202"/>
                      <a:pt x="57" y="343"/>
                    </a:cubicBezTo>
                    <a:cubicBezTo>
                      <a:pt x="1" y="396"/>
                      <a:pt x="53" y="468"/>
                      <a:pt x="115" y="468"/>
                    </a:cubicBezTo>
                    <a:cubicBezTo>
                      <a:pt x="133" y="468"/>
                      <a:pt x="151" y="462"/>
                      <a:pt x="167" y="449"/>
                    </a:cubicBezTo>
                    <a:cubicBezTo>
                      <a:pt x="251" y="380"/>
                      <a:pt x="343" y="320"/>
                      <a:pt x="438" y="266"/>
                    </a:cubicBezTo>
                    <a:cubicBezTo>
                      <a:pt x="521" y="221"/>
                      <a:pt x="612" y="187"/>
                      <a:pt x="680" y="115"/>
                    </a:cubicBezTo>
                    <a:cubicBezTo>
                      <a:pt x="719" y="73"/>
                      <a:pt x="692" y="1"/>
                      <a:pt x="635" y="1"/>
                    </a:cubicBezTo>
                    <a:close/>
                  </a:path>
                </a:pathLst>
              </a:custGeom>
              <a:solidFill>
                <a:schemeClr val="lt2"/>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2864" name="Google Shape;2864;p63"/>
              <p:cNvSpPr/>
              <p:nvPr/>
            </p:nvSpPr>
            <p:spPr>
              <a:xfrm flipH="1">
                <a:off x="8488317" y="2904543"/>
                <a:ext cx="24029" cy="16977"/>
              </a:xfrm>
              <a:custGeom>
                <a:avLst/>
                <a:gdLst/>
                <a:ahLst/>
                <a:cxnLst/>
                <a:rect l="l" t="t" r="r" b="b"/>
                <a:pathLst>
                  <a:path w="736" h="520" extrusionOk="0">
                    <a:moveTo>
                      <a:pt x="586" y="1"/>
                    </a:moveTo>
                    <a:cubicBezTo>
                      <a:pt x="380" y="1"/>
                      <a:pt x="202" y="215"/>
                      <a:pt x="67" y="346"/>
                    </a:cubicBezTo>
                    <a:cubicBezTo>
                      <a:pt x="0" y="416"/>
                      <a:pt x="60" y="520"/>
                      <a:pt x="139" y="520"/>
                    </a:cubicBezTo>
                    <a:cubicBezTo>
                      <a:pt x="155" y="520"/>
                      <a:pt x="172" y="515"/>
                      <a:pt x="188" y="506"/>
                    </a:cubicBezTo>
                    <a:cubicBezTo>
                      <a:pt x="276" y="457"/>
                      <a:pt x="371" y="415"/>
                      <a:pt x="462" y="369"/>
                    </a:cubicBezTo>
                    <a:cubicBezTo>
                      <a:pt x="550" y="327"/>
                      <a:pt x="660" y="290"/>
                      <a:pt x="706" y="194"/>
                    </a:cubicBezTo>
                    <a:cubicBezTo>
                      <a:pt x="736" y="130"/>
                      <a:pt x="717" y="16"/>
                      <a:pt x="630" y="4"/>
                    </a:cubicBezTo>
                    <a:cubicBezTo>
                      <a:pt x="615" y="2"/>
                      <a:pt x="601" y="1"/>
                      <a:pt x="586" y="1"/>
                    </a:cubicBezTo>
                    <a:close/>
                  </a:path>
                </a:pathLst>
              </a:custGeom>
              <a:solidFill>
                <a:schemeClr val="lt2"/>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2865" name="Google Shape;2865;p63"/>
              <p:cNvSpPr/>
              <p:nvPr/>
            </p:nvSpPr>
            <p:spPr>
              <a:xfrm flipH="1">
                <a:off x="8496414" y="2947344"/>
                <a:ext cx="23539" cy="18250"/>
              </a:xfrm>
              <a:custGeom>
                <a:avLst/>
                <a:gdLst/>
                <a:ahLst/>
                <a:cxnLst/>
                <a:rect l="l" t="t" r="r" b="b"/>
                <a:pathLst>
                  <a:path w="721" h="559" extrusionOk="0">
                    <a:moveTo>
                      <a:pt x="605" y="0"/>
                    </a:moveTo>
                    <a:cubicBezTo>
                      <a:pt x="602" y="0"/>
                      <a:pt x="599" y="0"/>
                      <a:pt x="597" y="1"/>
                    </a:cubicBezTo>
                    <a:cubicBezTo>
                      <a:pt x="482" y="16"/>
                      <a:pt x="410" y="96"/>
                      <a:pt x="326" y="168"/>
                    </a:cubicBezTo>
                    <a:cubicBezTo>
                      <a:pt x="239" y="244"/>
                      <a:pt x="151" y="320"/>
                      <a:pt x="65" y="397"/>
                    </a:cubicBezTo>
                    <a:cubicBezTo>
                      <a:pt x="1" y="456"/>
                      <a:pt x="61" y="558"/>
                      <a:pt x="134" y="558"/>
                    </a:cubicBezTo>
                    <a:cubicBezTo>
                      <a:pt x="148" y="558"/>
                      <a:pt x="164" y="554"/>
                      <a:pt x="179" y="544"/>
                    </a:cubicBezTo>
                    <a:cubicBezTo>
                      <a:pt x="274" y="480"/>
                      <a:pt x="372" y="416"/>
                      <a:pt x="467" y="351"/>
                    </a:cubicBezTo>
                    <a:cubicBezTo>
                      <a:pt x="558" y="290"/>
                      <a:pt x="658" y="240"/>
                      <a:pt x="699" y="134"/>
                    </a:cubicBezTo>
                    <a:cubicBezTo>
                      <a:pt x="721" y="79"/>
                      <a:pt x="666" y="0"/>
                      <a:pt x="605" y="0"/>
                    </a:cubicBezTo>
                    <a:close/>
                  </a:path>
                </a:pathLst>
              </a:custGeom>
              <a:solidFill>
                <a:schemeClr val="lt2"/>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2866" name="Google Shape;2866;p63"/>
              <p:cNvSpPr/>
              <p:nvPr/>
            </p:nvSpPr>
            <p:spPr>
              <a:xfrm flipH="1">
                <a:off x="8473430" y="2988610"/>
                <a:ext cx="23343" cy="20666"/>
              </a:xfrm>
              <a:custGeom>
                <a:avLst/>
                <a:gdLst/>
                <a:ahLst/>
                <a:cxnLst/>
                <a:rect l="l" t="t" r="r" b="b"/>
                <a:pathLst>
                  <a:path w="715" h="633" extrusionOk="0">
                    <a:moveTo>
                      <a:pt x="591" y="1"/>
                    </a:moveTo>
                    <a:cubicBezTo>
                      <a:pt x="580" y="1"/>
                      <a:pt x="568" y="3"/>
                      <a:pt x="555" y="7"/>
                    </a:cubicBezTo>
                    <a:cubicBezTo>
                      <a:pt x="445" y="45"/>
                      <a:pt x="373" y="136"/>
                      <a:pt x="294" y="216"/>
                    </a:cubicBezTo>
                    <a:cubicBezTo>
                      <a:pt x="210" y="300"/>
                      <a:pt x="130" y="387"/>
                      <a:pt x="54" y="478"/>
                    </a:cubicBezTo>
                    <a:cubicBezTo>
                      <a:pt x="1" y="534"/>
                      <a:pt x="47" y="633"/>
                      <a:pt x="113" y="633"/>
                    </a:cubicBezTo>
                    <a:cubicBezTo>
                      <a:pt x="128" y="633"/>
                      <a:pt x="144" y="627"/>
                      <a:pt x="160" y="615"/>
                    </a:cubicBezTo>
                    <a:cubicBezTo>
                      <a:pt x="252" y="547"/>
                      <a:pt x="346" y="482"/>
                      <a:pt x="434" y="410"/>
                    </a:cubicBezTo>
                    <a:cubicBezTo>
                      <a:pt x="522" y="342"/>
                      <a:pt x="636" y="273"/>
                      <a:pt x="681" y="170"/>
                    </a:cubicBezTo>
                    <a:cubicBezTo>
                      <a:pt x="714" y="100"/>
                      <a:pt x="672" y="1"/>
                      <a:pt x="591" y="1"/>
                    </a:cubicBezTo>
                    <a:close/>
                  </a:path>
                </a:pathLst>
              </a:custGeom>
              <a:solidFill>
                <a:schemeClr val="lt2"/>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2867" name="Google Shape;2867;p63"/>
              <p:cNvSpPr/>
              <p:nvPr/>
            </p:nvSpPr>
            <p:spPr>
              <a:xfrm flipH="1">
                <a:off x="8440097" y="3026938"/>
                <a:ext cx="22723" cy="21384"/>
              </a:xfrm>
              <a:custGeom>
                <a:avLst/>
                <a:gdLst/>
                <a:ahLst/>
                <a:cxnLst/>
                <a:rect l="l" t="t" r="r" b="b"/>
                <a:pathLst>
                  <a:path w="696" h="655" extrusionOk="0">
                    <a:moveTo>
                      <a:pt x="561" y="0"/>
                    </a:moveTo>
                    <a:cubicBezTo>
                      <a:pt x="552" y="0"/>
                      <a:pt x="543" y="1"/>
                      <a:pt x="535" y="3"/>
                    </a:cubicBezTo>
                    <a:cubicBezTo>
                      <a:pt x="398" y="31"/>
                      <a:pt x="317" y="152"/>
                      <a:pt x="226" y="254"/>
                    </a:cubicBezTo>
                    <a:cubicBezTo>
                      <a:pt x="143" y="350"/>
                      <a:pt x="56" y="452"/>
                      <a:pt x="14" y="574"/>
                    </a:cubicBezTo>
                    <a:cubicBezTo>
                      <a:pt x="0" y="610"/>
                      <a:pt x="35" y="654"/>
                      <a:pt x="74" y="654"/>
                    </a:cubicBezTo>
                    <a:cubicBezTo>
                      <a:pt x="81" y="654"/>
                      <a:pt x="87" y="653"/>
                      <a:pt x="94" y="650"/>
                    </a:cubicBezTo>
                    <a:cubicBezTo>
                      <a:pt x="208" y="601"/>
                      <a:pt x="306" y="513"/>
                      <a:pt x="401" y="429"/>
                    </a:cubicBezTo>
                    <a:cubicBezTo>
                      <a:pt x="454" y="388"/>
                      <a:pt x="505" y="346"/>
                      <a:pt x="557" y="304"/>
                    </a:cubicBezTo>
                    <a:cubicBezTo>
                      <a:pt x="619" y="254"/>
                      <a:pt x="645" y="213"/>
                      <a:pt x="671" y="137"/>
                    </a:cubicBezTo>
                    <a:cubicBezTo>
                      <a:pt x="695" y="63"/>
                      <a:pt x="631" y="0"/>
                      <a:pt x="561" y="0"/>
                    </a:cubicBezTo>
                    <a:close/>
                  </a:path>
                </a:pathLst>
              </a:custGeom>
              <a:solidFill>
                <a:schemeClr val="lt2"/>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2868" name="Google Shape;2868;p63"/>
              <p:cNvSpPr/>
              <p:nvPr/>
            </p:nvSpPr>
            <p:spPr>
              <a:xfrm flipH="1">
                <a:off x="8426483" y="2990928"/>
                <a:ext cx="22429" cy="20699"/>
              </a:xfrm>
              <a:custGeom>
                <a:avLst/>
                <a:gdLst/>
                <a:ahLst/>
                <a:cxnLst/>
                <a:rect l="l" t="t" r="r" b="b"/>
                <a:pathLst>
                  <a:path w="687" h="634" extrusionOk="0">
                    <a:moveTo>
                      <a:pt x="588" y="0"/>
                    </a:moveTo>
                    <a:cubicBezTo>
                      <a:pt x="466" y="8"/>
                      <a:pt x="382" y="95"/>
                      <a:pt x="298" y="179"/>
                    </a:cubicBezTo>
                    <a:cubicBezTo>
                      <a:pt x="211" y="267"/>
                      <a:pt x="135" y="362"/>
                      <a:pt x="56" y="457"/>
                    </a:cubicBezTo>
                    <a:cubicBezTo>
                      <a:pt x="0" y="521"/>
                      <a:pt x="50" y="633"/>
                      <a:pt x="123" y="633"/>
                    </a:cubicBezTo>
                    <a:cubicBezTo>
                      <a:pt x="140" y="633"/>
                      <a:pt x="158" y="627"/>
                      <a:pt x="177" y="613"/>
                    </a:cubicBezTo>
                    <a:cubicBezTo>
                      <a:pt x="279" y="536"/>
                      <a:pt x="382" y="464"/>
                      <a:pt x="477" y="381"/>
                    </a:cubicBezTo>
                    <a:cubicBezTo>
                      <a:pt x="572" y="301"/>
                      <a:pt x="663" y="221"/>
                      <a:pt x="679" y="92"/>
                    </a:cubicBezTo>
                    <a:cubicBezTo>
                      <a:pt x="686" y="46"/>
                      <a:pt x="633" y="0"/>
                      <a:pt x="588" y="0"/>
                    </a:cubicBezTo>
                    <a:close/>
                  </a:path>
                </a:pathLst>
              </a:custGeom>
              <a:solidFill>
                <a:schemeClr val="lt2"/>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2869" name="Google Shape;2869;p63"/>
              <p:cNvSpPr/>
              <p:nvPr/>
            </p:nvSpPr>
            <p:spPr>
              <a:xfrm flipH="1">
                <a:off x="8441860" y="2853874"/>
                <a:ext cx="20992" cy="12896"/>
              </a:xfrm>
              <a:custGeom>
                <a:avLst/>
                <a:gdLst/>
                <a:ahLst/>
                <a:cxnLst/>
                <a:rect l="l" t="t" r="r" b="b"/>
                <a:pathLst>
                  <a:path w="643" h="395" extrusionOk="0">
                    <a:moveTo>
                      <a:pt x="526" y="1"/>
                    </a:moveTo>
                    <a:cubicBezTo>
                      <a:pt x="445" y="1"/>
                      <a:pt x="374" y="42"/>
                      <a:pt x="304" y="85"/>
                    </a:cubicBezTo>
                    <a:cubicBezTo>
                      <a:pt x="220" y="134"/>
                      <a:pt x="132" y="184"/>
                      <a:pt x="60" y="248"/>
                    </a:cubicBezTo>
                    <a:cubicBezTo>
                      <a:pt x="0" y="308"/>
                      <a:pt x="55" y="394"/>
                      <a:pt x="127" y="394"/>
                    </a:cubicBezTo>
                    <a:cubicBezTo>
                      <a:pt x="132" y="394"/>
                      <a:pt x="138" y="394"/>
                      <a:pt x="144" y="393"/>
                    </a:cubicBezTo>
                    <a:cubicBezTo>
                      <a:pt x="235" y="373"/>
                      <a:pt x="323" y="328"/>
                      <a:pt x="406" y="290"/>
                    </a:cubicBezTo>
                    <a:cubicBezTo>
                      <a:pt x="483" y="252"/>
                      <a:pt x="581" y="210"/>
                      <a:pt x="620" y="131"/>
                    </a:cubicBezTo>
                    <a:cubicBezTo>
                      <a:pt x="642" y="85"/>
                      <a:pt x="627" y="12"/>
                      <a:pt x="569" y="5"/>
                    </a:cubicBezTo>
                    <a:cubicBezTo>
                      <a:pt x="554" y="2"/>
                      <a:pt x="540" y="1"/>
                      <a:pt x="526" y="1"/>
                    </a:cubicBezTo>
                    <a:close/>
                  </a:path>
                </a:pathLst>
              </a:custGeom>
              <a:solidFill>
                <a:schemeClr val="lt2"/>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2870" name="Google Shape;2870;p63"/>
              <p:cNvSpPr/>
              <p:nvPr/>
            </p:nvSpPr>
            <p:spPr>
              <a:xfrm flipH="1">
                <a:off x="8528506" y="3044535"/>
                <a:ext cx="20894" cy="22102"/>
              </a:xfrm>
              <a:custGeom>
                <a:avLst/>
                <a:gdLst/>
                <a:ahLst/>
                <a:cxnLst/>
                <a:rect l="l" t="t" r="r" b="b"/>
                <a:pathLst>
                  <a:path w="640" h="677" extrusionOk="0">
                    <a:moveTo>
                      <a:pt x="504" y="1"/>
                    </a:moveTo>
                    <a:cubicBezTo>
                      <a:pt x="481" y="1"/>
                      <a:pt x="457" y="9"/>
                      <a:pt x="437" y="27"/>
                    </a:cubicBezTo>
                    <a:cubicBezTo>
                      <a:pt x="354" y="103"/>
                      <a:pt x="267" y="176"/>
                      <a:pt x="191" y="263"/>
                    </a:cubicBezTo>
                    <a:cubicBezTo>
                      <a:pt x="114" y="343"/>
                      <a:pt x="0" y="431"/>
                      <a:pt x="12" y="548"/>
                    </a:cubicBezTo>
                    <a:cubicBezTo>
                      <a:pt x="15" y="631"/>
                      <a:pt x="70" y="676"/>
                      <a:pt x="143" y="676"/>
                    </a:cubicBezTo>
                    <a:cubicBezTo>
                      <a:pt x="153" y="676"/>
                      <a:pt x="164" y="675"/>
                      <a:pt x="175" y="673"/>
                    </a:cubicBezTo>
                    <a:cubicBezTo>
                      <a:pt x="290" y="659"/>
                      <a:pt x="354" y="522"/>
                      <a:pt x="415" y="434"/>
                    </a:cubicBezTo>
                    <a:cubicBezTo>
                      <a:pt x="483" y="343"/>
                      <a:pt x="533" y="245"/>
                      <a:pt x="593" y="149"/>
                    </a:cubicBezTo>
                    <a:cubicBezTo>
                      <a:pt x="639" y="75"/>
                      <a:pt x="573" y="1"/>
                      <a:pt x="504" y="1"/>
                    </a:cubicBezTo>
                    <a:close/>
                  </a:path>
                </a:pathLst>
              </a:custGeom>
              <a:solidFill>
                <a:schemeClr val="lt2"/>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2871" name="Google Shape;2871;p63"/>
              <p:cNvSpPr/>
              <p:nvPr/>
            </p:nvSpPr>
            <p:spPr>
              <a:xfrm flipH="1">
                <a:off x="8545875" y="3030236"/>
                <a:ext cx="16063" cy="14169"/>
              </a:xfrm>
              <a:custGeom>
                <a:avLst/>
                <a:gdLst/>
                <a:ahLst/>
                <a:cxnLst/>
                <a:rect l="l" t="t" r="r" b="b"/>
                <a:pathLst>
                  <a:path w="492" h="434" extrusionOk="0">
                    <a:moveTo>
                      <a:pt x="365" y="1"/>
                    </a:moveTo>
                    <a:cubicBezTo>
                      <a:pt x="344" y="1"/>
                      <a:pt x="323" y="8"/>
                      <a:pt x="305" y="25"/>
                    </a:cubicBezTo>
                    <a:cubicBezTo>
                      <a:pt x="256" y="74"/>
                      <a:pt x="198" y="120"/>
                      <a:pt x="145" y="165"/>
                    </a:cubicBezTo>
                    <a:cubicBezTo>
                      <a:pt x="88" y="211"/>
                      <a:pt x="0" y="260"/>
                      <a:pt x="8" y="340"/>
                    </a:cubicBezTo>
                    <a:cubicBezTo>
                      <a:pt x="12" y="386"/>
                      <a:pt x="35" y="412"/>
                      <a:pt x="77" y="427"/>
                    </a:cubicBezTo>
                    <a:cubicBezTo>
                      <a:pt x="89" y="432"/>
                      <a:pt x="101" y="434"/>
                      <a:pt x="112" y="434"/>
                    </a:cubicBezTo>
                    <a:cubicBezTo>
                      <a:pt x="182" y="434"/>
                      <a:pt x="248" y="363"/>
                      <a:pt x="293" y="318"/>
                    </a:cubicBezTo>
                    <a:cubicBezTo>
                      <a:pt x="351" y="256"/>
                      <a:pt x="396" y="195"/>
                      <a:pt x="445" y="130"/>
                    </a:cubicBezTo>
                    <a:cubicBezTo>
                      <a:pt x="492" y="68"/>
                      <a:pt x="429" y="1"/>
                      <a:pt x="365" y="1"/>
                    </a:cubicBezTo>
                    <a:close/>
                  </a:path>
                </a:pathLst>
              </a:custGeom>
              <a:solidFill>
                <a:schemeClr val="lt2"/>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2872" name="Google Shape;2872;p63"/>
              <p:cNvSpPr/>
              <p:nvPr/>
            </p:nvSpPr>
            <p:spPr>
              <a:xfrm flipH="1">
                <a:off x="8561578" y="3005717"/>
                <a:ext cx="16258" cy="9990"/>
              </a:xfrm>
              <a:custGeom>
                <a:avLst/>
                <a:gdLst/>
                <a:ahLst/>
                <a:cxnLst/>
                <a:rect l="l" t="t" r="r" b="b"/>
                <a:pathLst>
                  <a:path w="498" h="306" extrusionOk="0">
                    <a:moveTo>
                      <a:pt x="408" y="0"/>
                    </a:moveTo>
                    <a:cubicBezTo>
                      <a:pt x="402" y="0"/>
                      <a:pt x="395" y="1"/>
                      <a:pt x="389" y="4"/>
                    </a:cubicBezTo>
                    <a:cubicBezTo>
                      <a:pt x="339" y="19"/>
                      <a:pt x="286" y="37"/>
                      <a:pt x="236" y="57"/>
                    </a:cubicBezTo>
                    <a:cubicBezTo>
                      <a:pt x="187" y="79"/>
                      <a:pt x="138" y="110"/>
                      <a:pt x="88" y="137"/>
                    </a:cubicBezTo>
                    <a:cubicBezTo>
                      <a:pt x="1" y="185"/>
                      <a:pt x="54" y="305"/>
                      <a:pt x="135" y="305"/>
                    </a:cubicBezTo>
                    <a:cubicBezTo>
                      <a:pt x="149" y="305"/>
                      <a:pt x="164" y="301"/>
                      <a:pt x="180" y="293"/>
                    </a:cubicBezTo>
                    <a:cubicBezTo>
                      <a:pt x="229" y="266"/>
                      <a:pt x="278" y="243"/>
                      <a:pt x="324" y="213"/>
                    </a:cubicBezTo>
                    <a:cubicBezTo>
                      <a:pt x="369" y="179"/>
                      <a:pt x="411" y="144"/>
                      <a:pt x="453" y="110"/>
                    </a:cubicBezTo>
                    <a:cubicBezTo>
                      <a:pt x="497" y="76"/>
                      <a:pt x="460" y="0"/>
                      <a:pt x="408" y="0"/>
                    </a:cubicBezTo>
                    <a:close/>
                  </a:path>
                </a:pathLst>
              </a:custGeom>
              <a:solidFill>
                <a:schemeClr val="lt2"/>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2873" name="Google Shape;2873;p63"/>
              <p:cNvSpPr/>
              <p:nvPr/>
            </p:nvSpPr>
            <p:spPr>
              <a:xfrm flipH="1">
                <a:off x="8482147" y="3047670"/>
                <a:ext cx="28567" cy="22984"/>
              </a:xfrm>
              <a:custGeom>
                <a:avLst/>
                <a:gdLst/>
                <a:ahLst/>
                <a:cxnLst/>
                <a:rect l="l" t="t" r="r" b="b"/>
                <a:pathLst>
                  <a:path w="875" h="704" extrusionOk="0">
                    <a:moveTo>
                      <a:pt x="776" y="0"/>
                    </a:moveTo>
                    <a:cubicBezTo>
                      <a:pt x="757" y="0"/>
                      <a:pt x="738" y="8"/>
                      <a:pt x="721" y="26"/>
                    </a:cubicBezTo>
                    <a:cubicBezTo>
                      <a:pt x="621" y="126"/>
                      <a:pt x="503" y="228"/>
                      <a:pt x="386" y="308"/>
                    </a:cubicBezTo>
                    <a:cubicBezTo>
                      <a:pt x="329" y="349"/>
                      <a:pt x="287" y="399"/>
                      <a:pt x="233" y="445"/>
                    </a:cubicBezTo>
                    <a:cubicBezTo>
                      <a:pt x="184" y="491"/>
                      <a:pt x="124" y="528"/>
                      <a:pt x="66" y="574"/>
                    </a:cubicBezTo>
                    <a:cubicBezTo>
                      <a:pt x="1" y="625"/>
                      <a:pt x="72" y="704"/>
                      <a:pt x="134" y="704"/>
                    </a:cubicBezTo>
                    <a:cubicBezTo>
                      <a:pt x="137" y="704"/>
                      <a:pt x="139" y="704"/>
                      <a:pt x="142" y="703"/>
                    </a:cubicBezTo>
                    <a:cubicBezTo>
                      <a:pt x="291" y="681"/>
                      <a:pt x="461" y="616"/>
                      <a:pt x="572" y="517"/>
                    </a:cubicBezTo>
                    <a:cubicBezTo>
                      <a:pt x="698" y="399"/>
                      <a:pt x="781" y="277"/>
                      <a:pt x="849" y="126"/>
                    </a:cubicBezTo>
                    <a:cubicBezTo>
                      <a:pt x="875" y="66"/>
                      <a:pt x="829" y="0"/>
                      <a:pt x="776" y="0"/>
                    </a:cubicBezTo>
                    <a:close/>
                  </a:path>
                </a:pathLst>
              </a:custGeom>
              <a:solidFill>
                <a:schemeClr val="lt2"/>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2874" name="Google Shape;2874;p63"/>
              <p:cNvSpPr/>
              <p:nvPr/>
            </p:nvSpPr>
            <p:spPr>
              <a:xfrm flipH="1">
                <a:off x="8518255" y="3007546"/>
                <a:ext cx="20960" cy="16846"/>
              </a:xfrm>
              <a:custGeom>
                <a:avLst/>
                <a:gdLst/>
                <a:ahLst/>
                <a:cxnLst/>
                <a:rect l="l" t="t" r="r" b="b"/>
                <a:pathLst>
                  <a:path w="642" h="516" extrusionOk="0">
                    <a:moveTo>
                      <a:pt x="511" y="1"/>
                    </a:moveTo>
                    <a:cubicBezTo>
                      <a:pt x="495" y="1"/>
                      <a:pt x="478" y="4"/>
                      <a:pt x="460" y="12"/>
                    </a:cubicBezTo>
                    <a:cubicBezTo>
                      <a:pt x="369" y="54"/>
                      <a:pt x="297" y="118"/>
                      <a:pt x="221" y="183"/>
                    </a:cubicBezTo>
                    <a:cubicBezTo>
                      <a:pt x="148" y="244"/>
                      <a:pt x="46" y="283"/>
                      <a:pt x="20" y="377"/>
                    </a:cubicBezTo>
                    <a:cubicBezTo>
                      <a:pt x="0" y="430"/>
                      <a:pt x="39" y="495"/>
                      <a:pt x="92" y="511"/>
                    </a:cubicBezTo>
                    <a:cubicBezTo>
                      <a:pt x="106" y="514"/>
                      <a:pt x="119" y="516"/>
                      <a:pt x="133" y="516"/>
                    </a:cubicBezTo>
                    <a:cubicBezTo>
                      <a:pt x="225" y="516"/>
                      <a:pt x="311" y="446"/>
                      <a:pt x="384" y="397"/>
                    </a:cubicBezTo>
                    <a:cubicBezTo>
                      <a:pt x="479" y="332"/>
                      <a:pt x="559" y="263"/>
                      <a:pt x="604" y="157"/>
                    </a:cubicBezTo>
                    <a:cubicBezTo>
                      <a:pt x="642" y="79"/>
                      <a:pt x="587" y="1"/>
                      <a:pt x="511" y="1"/>
                    </a:cubicBezTo>
                    <a:close/>
                  </a:path>
                </a:pathLst>
              </a:custGeom>
              <a:solidFill>
                <a:schemeClr val="lt2"/>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2875" name="Google Shape;2875;p63"/>
              <p:cNvSpPr/>
              <p:nvPr/>
            </p:nvSpPr>
            <p:spPr>
              <a:xfrm flipH="1">
                <a:off x="8512999" y="3098959"/>
                <a:ext cx="21711" cy="19915"/>
              </a:xfrm>
              <a:custGeom>
                <a:avLst/>
                <a:gdLst/>
                <a:ahLst/>
                <a:cxnLst/>
                <a:rect l="l" t="t" r="r" b="b"/>
                <a:pathLst>
                  <a:path w="665" h="610" extrusionOk="0">
                    <a:moveTo>
                      <a:pt x="548" y="1"/>
                    </a:moveTo>
                    <a:cubicBezTo>
                      <a:pt x="443" y="1"/>
                      <a:pt x="358" y="111"/>
                      <a:pt x="280" y="182"/>
                    </a:cubicBezTo>
                    <a:cubicBezTo>
                      <a:pt x="235" y="224"/>
                      <a:pt x="185" y="266"/>
                      <a:pt x="143" y="311"/>
                    </a:cubicBezTo>
                    <a:cubicBezTo>
                      <a:pt x="98" y="357"/>
                      <a:pt x="68" y="421"/>
                      <a:pt x="33" y="478"/>
                    </a:cubicBezTo>
                    <a:cubicBezTo>
                      <a:pt x="0" y="527"/>
                      <a:pt x="45" y="609"/>
                      <a:pt x="102" y="609"/>
                    </a:cubicBezTo>
                    <a:cubicBezTo>
                      <a:pt x="111" y="609"/>
                      <a:pt x="120" y="607"/>
                      <a:pt x="129" y="603"/>
                    </a:cubicBezTo>
                    <a:cubicBezTo>
                      <a:pt x="189" y="580"/>
                      <a:pt x="257" y="558"/>
                      <a:pt x="311" y="524"/>
                    </a:cubicBezTo>
                    <a:cubicBezTo>
                      <a:pt x="364" y="486"/>
                      <a:pt x="413" y="429"/>
                      <a:pt x="459" y="380"/>
                    </a:cubicBezTo>
                    <a:cubicBezTo>
                      <a:pt x="524" y="299"/>
                      <a:pt x="664" y="166"/>
                      <a:pt x="626" y="52"/>
                    </a:cubicBezTo>
                    <a:cubicBezTo>
                      <a:pt x="619" y="29"/>
                      <a:pt x="600" y="6"/>
                      <a:pt x="573" y="3"/>
                    </a:cubicBezTo>
                    <a:cubicBezTo>
                      <a:pt x="565" y="1"/>
                      <a:pt x="557" y="1"/>
                      <a:pt x="548" y="1"/>
                    </a:cubicBezTo>
                    <a:close/>
                  </a:path>
                </a:pathLst>
              </a:custGeom>
              <a:solidFill>
                <a:schemeClr val="lt2"/>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2876" name="Google Shape;2876;p63"/>
              <p:cNvSpPr/>
              <p:nvPr/>
            </p:nvSpPr>
            <p:spPr>
              <a:xfrm flipH="1">
                <a:off x="8498699" y="3111561"/>
                <a:ext cx="19164" cy="20078"/>
              </a:xfrm>
              <a:custGeom>
                <a:avLst/>
                <a:gdLst/>
                <a:ahLst/>
                <a:cxnLst/>
                <a:rect l="l" t="t" r="r" b="b"/>
                <a:pathLst>
                  <a:path w="587" h="615" extrusionOk="0">
                    <a:moveTo>
                      <a:pt x="482" y="1"/>
                    </a:moveTo>
                    <a:cubicBezTo>
                      <a:pt x="454" y="1"/>
                      <a:pt x="425" y="13"/>
                      <a:pt x="407" y="39"/>
                    </a:cubicBezTo>
                    <a:cubicBezTo>
                      <a:pt x="350" y="126"/>
                      <a:pt x="262" y="214"/>
                      <a:pt x="183" y="282"/>
                    </a:cubicBezTo>
                    <a:cubicBezTo>
                      <a:pt x="164" y="298"/>
                      <a:pt x="141" y="313"/>
                      <a:pt x="126" y="328"/>
                    </a:cubicBezTo>
                    <a:cubicBezTo>
                      <a:pt x="126" y="331"/>
                      <a:pt x="99" y="381"/>
                      <a:pt x="95" y="385"/>
                    </a:cubicBezTo>
                    <a:cubicBezTo>
                      <a:pt x="69" y="431"/>
                      <a:pt x="27" y="457"/>
                      <a:pt x="12" y="510"/>
                    </a:cubicBezTo>
                    <a:cubicBezTo>
                      <a:pt x="1" y="568"/>
                      <a:pt x="38" y="605"/>
                      <a:pt x="87" y="613"/>
                    </a:cubicBezTo>
                    <a:cubicBezTo>
                      <a:pt x="93" y="614"/>
                      <a:pt x="99" y="614"/>
                      <a:pt x="104" y="614"/>
                    </a:cubicBezTo>
                    <a:cubicBezTo>
                      <a:pt x="158" y="614"/>
                      <a:pt x="203" y="585"/>
                      <a:pt x="252" y="564"/>
                    </a:cubicBezTo>
                    <a:cubicBezTo>
                      <a:pt x="320" y="533"/>
                      <a:pt x="354" y="496"/>
                      <a:pt x="399" y="438"/>
                    </a:cubicBezTo>
                    <a:cubicBezTo>
                      <a:pt x="480" y="331"/>
                      <a:pt x="521" y="229"/>
                      <a:pt x="566" y="108"/>
                    </a:cubicBezTo>
                    <a:cubicBezTo>
                      <a:pt x="587" y="43"/>
                      <a:pt x="535" y="1"/>
                      <a:pt x="482" y="1"/>
                    </a:cubicBezTo>
                    <a:close/>
                  </a:path>
                </a:pathLst>
              </a:custGeom>
              <a:solidFill>
                <a:schemeClr val="lt2"/>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2877" name="Google Shape;2877;p63"/>
              <p:cNvSpPr/>
              <p:nvPr/>
            </p:nvSpPr>
            <p:spPr>
              <a:xfrm flipH="1">
                <a:off x="8434645" y="3074277"/>
                <a:ext cx="19686" cy="18087"/>
              </a:xfrm>
              <a:custGeom>
                <a:avLst/>
                <a:gdLst/>
                <a:ahLst/>
                <a:cxnLst/>
                <a:rect l="l" t="t" r="r" b="b"/>
                <a:pathLst>
                  <a:path w="603" h="554" extrusionOk="0">
                    <a:moveTo>
                      <a:pt x="492" y="0"/>
                    </a:moveTo>
                    <a:cubicBezTo>
                      <a:pt x="483" y="0"/>
                      <a:pt x="474" y="2"/>
                      <a:pt x="464" y="6"/>
                    </a:cubicBezTo>
                    <a:cubicBezTo>
                      <a:pt x="354" y="52"/>
                      <a:pt x="259" y="105"/>
                      <a:pt x="168" y="185"/>
                    </a:cubicBezTo>
                    <a:cubicBezTo>
                      <a:pt x="103" y="246"/>
                      <a:pt x="1" y="383"/>
                      <a:pt x="8" y="478"/>
                    </a:cubicBezTo>
                    <a:cubicBezTo>
                      <a:pt x="8" y="517"/>
                      <a:pt x="39" y="553"/>
                      <a:pt x="79" y="553"/>
                    </a:cubicBezTo>
                    <a:cubicBezTo>
                      <a:pt x="85" y="553"/>
                      <a:pt x="92" y="552"/>
                      <a:pt x="99" y="550"/>
                    </a:cubicBezTo>
                    <a:cubicBezTo>
                      <a:pt x="153" y="531"/>
                      <a:pt x="180" y="497"/>
                      <a:pt x="217" y="462"/>
                    </a:cubicBezTo>
                    <a:cubicBezTo>
                      <a:pt x="252" y="429"/>
                      <a:pt x="294" y="401"/>
                      <a:pt x="328" y="364"/>
                    </a:cubicBezTo>
                    <a:cubicBezTo>
                      <a:pt x="396" y="287"/>
                      <a:pt x="473" y="215"/>
                      <a:pt x="548" y="147"/>
                    </a:cubicBezTo>
                    <a:cubicBezTo>
                      <a:pt x="602" y="100"/>
                      <a:pt x="558" y="0"/>
                      <a:pt x="492" y="0"/>
                    </a:cubicBezTo>
                    <a:close/>
                  </a:path>
                </a:pathLst>
              </a:custGeom>
              <a:solidFill>
                <a:schemeClr val="lt2"/>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2878" name="Google Shape;2878;p63"/>
              <p:cNvSpPr/>
              <p:nvPr/>
            </p:nvSpPr>
            <p:spPr>
              <a:xfrm flipH="1">
                <a:off x="8423741" y="3104737"/>
                <a:ext cx="20013" cy="23310"/>
              </a:xfrm>
              <a:custGeom>
                <a:avLst/>
                <a:gdLst/>
                <a:ahLst/>
                <a:cxnLst/>
                <a:rect l="l" t="t" r="r" b="b"/>
                <a:pathLst>
                  <a:path w="613" h="714" extrusionOk="0">
                    <a:moveTo>
                      <a:pt x="482" y="1"/>
                    </a:moveTo>
                    <a:cubicBezTo>
                      <a:pt x="459" y="1"/>
                      <a:pt x="436" y="10"/>
                      <a:pt x="418" y="31"/>
                    </a:cubicBezTo>
                    <a:cubicBezTo>
                      <a:pt x="335" y="126"/>
                      <a:pt x="247" y="214"/>
                      <a:pt x="167" y="312"/>
                    </a:cubicBezTo>
                    <a:cubicBezTo>
                      <a:pt x="95" y="403"/>
                      <a:pt x="15" y="495"/>
                      <a:pt x="4" y="613"/>
                    </a:cubicBezTo>
                    <a:cubicBezTo>
                      <a:pt x="0" y="664"/>
                      <a:pt x="52" y="713"/>
                      <a:pt x="102" y="713"/>
                    </a:cubicBezTo>
                    <a:cubicBezTo>
                      <a:pt x="111" y="713"/>
                      <a:pt x="121" y="712"/>
                      <a:pt x="129" y="708"/>
                    </a:cubicBezTo>
                    <a:cubicBezTo>
                      <a:pt x="240" y="666"/>
                      <a:pt x="304" y="563"/>
                      <a:pt x="369" y="468"/>
                    </a:cubicBezTo>
                    <a:cubicBezTo>
                      <a:pt x="441" y="362"/>
                      <a:pt x="502" y="252"/>
                      <a:pt x="570" y="145"/>
                    </a:cubicBezTo>
                    <a:cubicBezTo>
                      <a:pt x="613" y="77"/>
                      <a:pt x="548" y="1"/>
                      <a:pt x="482" y="1"/>
                    </a:cubicBezTo>
                    <a:close/>
                  </a:path>
                </a:pathLst>
              </a:custGeom>
              <a:solidFill>
                <a:schemeClr val="lt2"/>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2879" name="Google Shape;2879;p63"/>
              <p:cNvSpPr/>
              <p:nvPr/>
            </p:nvSpPr>
            <p:spPr>
              <a:xfrm flipH="1">
                <a:off x="8389395" y="3054623"/>
                <a:ext cx="14659" cy="16650"/>
              </a:xfrm>
              <a:custGeom>
                <a:avLst/>
                <a:gdLst/>
                <a:ahLst/>
                <a:cxnLst/>
                <a:rect l="l" t="t" r="r" b="b"/>
                <a:pathLst>
                  <a:path w="449" h="510" extrusionOk="0">
                    <a:moveTo>
                      <a:pt x="346" y="1"/>
                    </a:moveTo>
                    <a:cubicBezTo>
                      <a:pt x="309" y="1"/>
                      <a:pt x="270" y="21"/>
                      <a:pt x="251" y="64"/>
                    </a:cubicBezTo>
                    <a:cubicBezTo>
                      <a:pt x="225" y="133"/>
                      <a:pt x="175" y="182"/>
                      <a:pt x="137" y="243"/>
                    </a:cubicBezTo>
                    <a:cubicBezTo>
                      <a:pt x="100" y="301"/>
                      <a:pt x="31" y="346"/>
                      <a:pt x="12" y="415"/>
                    </a:cubicBezTo>
                    <a:cubicBezTo>
                      <a:pt x="0" y="464"/>
                      <a:pt x="39" y="506"/>
                      <a:pt x="88" y="509"/>
                    </a:cubicBezTo>
                    <a:cubicBezTo>
                      <a:pt x="91" y="510"/>
                      <a:pt x="94" y="510"/>
                      <a:pt x="97" y="510"/>
                    </a:cubicBezTo>
                    <a:cubicBezTo>
                      <a:pt x="178" y="510"/>
                      <a:pt x="265" y="420"/>
                      <a:pt x="316" y="364"/>
                    </a:cubicBezTo>
                    <a:cubicBezTo>
                      <a:pt x="373" y="296"/>
                      <a:pt x="407" y="197"/>
                      <a:pt x="430" y="113"/>
                    </a:cubicBezTo>
                    <a:cubicBezTo>
                      <a:pt x="448" y="42"/>
                      <a:pt x="399" y="1"/>
                      <a:pt x="346" y="1"/>
                    </a:cubicBezTo>
                    <a:close/>
                  </a:path>
                </a:pathLst>
              </a:custGeom>
              <a:solidFill>
                <a:schemeClr val="lt2"/>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2880" name="Google Shape;2880;p63"/>
              <p:cNvSpPr/>
              <p:nvPr/>
            </p:nvSpPr>
            <p:spPr>
              <a:xfrm flipH="1">
                <a:off x="8389102" y="3018744"/>
                <a:ext cx="14953" cy="15410"/>
              </a:xfrm>
              <a:custGeom>
                <a:avLst/>
                <a:gdLst/>
                <a:ahLst/>
                <a:cxnLst/>
                <a:rect l="l" t="t" r="r" b="b"/>
                <a:pathLst>
                  <a:path w="458" h="472" extrusionOk="0">
                    <a:moveTo>
                      <a:pt x="334" y="1"/>
                    </a:moveTo>
                    <a:cubicBezTo>
                      <a:pt x="313" y="1"/>
                      <a:pt x="292" y="8"/>
                      <a:pt x="274" y="26"/>
                    </a:cubicBezTo>
                    <a:cubicBezTo>
                      <a:pt x="221" y="76"/>
                      <a:pt x="168" y="126"/>
                      <a:pt x="119" y="182"/>
                    </a:cubicBezTo>
                    <a:cubicBezTo>
                      <a:pt x="58" y="243"/>
                      <a:pt x="0" y="300"/>
                      <a:pt x="19" y="396"/>
                    </a:cubicBezTo>
                    <a:cubicBezTo>
                      <a:pt x="28" y="437"/>
                      <a:pt x="77" y="472"/>
                      <a:pt x="119" y="472"/>
                    </a:cubicBezTo>
                    <a:cubicBezTo>
                      <a:pt x="210" y="468"/>
                      <a:pt x="256" y="391"/>
                      <a:pt x="301" y="323"/>
                    </a:cubicBezTo>
                    <a:cubicBezTo>
                      <a:pt x="342" y="263"/>
                      <a:pt x="377" y="198"/>
                      <a:pt x="415" y="137"/>
                    </a:cubicBezTo>
                    <a:cubicBezTo>
                      <a:pt x="458" y="71"/>
                      <a:pt x="398" y="1"/>
                      <a:pt x="334" y="1"/>
                    </a:cubicBezTo>
                    <a:close/>
                  </a:path>
                </a:pathLst>
              </a:custGeom>
              <a:solidFill>
                <a:schemeClr val="lt2"/>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2881" name="Google Shape;2881;p63"/>
              <p:cNvSpPr/>
              <p:nvPr/>
            </p:nvSpPr>
            <p:spPr>
              <a:xfrm flipH="1">
                <a:off x="8372190" y="2987370"/>
                <a:ext cx="18576" cy="16324"/>
              </a:xfrm>
              <a:custGeom>
                <a:avLst/>
                <a:gdLst/>
                <a:ahLst/>
                <a:cxnLst/>
                <a:rect l="l" t="t" r="r" b="b"/>
                <a:pathLst>
                  <a:path w="569" h="500" extrusionOk="0">
                    <a:moveTo>
                      <a:pt x="435" y="1"/>
                    </a:moveTo>
                    <a:cubicBezTo>
                      <a:pt x="417" y="1"/>
                      <a:pt x="399" y="6"/>
                      <a:pt x="381" y="18"/>
                    </a:cubicBezTo>
                    <a:cubicBezTo>
                      <a:pt x="300" y="64"/>
                      <a:pt x="240" y="117"/>
                      <a:pt x="175" y="178"/>
                    </a:cubicBezTo>
                    <a:cubicBezTo>
                      <a:pt x="118" y="234"/>
                      <a:pt x="19" y="292"/>
                      <a:pt x="8" y="376"/>
                    </a:cubicBezTo>
                    <a:cubicBezTo>
                      <a:pt x="0" y="422"/>
                      <a:pt x="19" y="490"/>
                      <a:pt x="77" y="497"/>
                    </a:cubicBezTo>
                    <a:cubicBezTo>
                      <a:pt x="88" y="499"/>
                      <a:pt x="98" y="499"/>
                      <a:pt x="108" y="499"/>
                    </a:cubicBezTo>
                    <a:cubicBezTo>
                      <a:pt x="150" y="499"/>
                      <a:pt x="184" y="487"/>
                      <a:pt x="221" y="459"/>
                    </a:cubicBezTo>
                    <a:cubicBezTo>
                      <a:pt x="259" y="432"/>
                      <a:pt x="297" y="406"/>
                      <a:pt x="331" y="380"/>
                    </a:cubicBezTo>
                    <a:cubicBezTo>
                      <a:pt x="369" y="349"/>
                      <a:pt x="407" y="326"/>
                      <a:pt x="442" y="288"/>
                    </a:cubicBezTo>
                    <a:cubicBezTo>
                      <a:pt x="476" y="250"/>
                      <a:pt x="502" y="208"/>
                      <a:pt x="525" y="162"/>
                    </a:cubicBezTo>
                    <a:cubicBezTo>
                      <a:pt x="568" y="89"/>
                      <a:pt x="508" y="1"/>
                      <a:pt x="435" y="1"/>
                    </a:cubicBezTo>
                    <a:close/>
                  </a:path>
                </a:pathLst>
              </a:custGeom>
              <a:solidFill>
                <a:schemeClr val="lt2"/>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2882" name="Google Shape;2882;p63"/>
              <p:cNvSpPr/>
              <p:nvPr/>
            </p:nvSpPr>
            <p:spPr>
              <a:xfrm flipH="1">
                <a:off x="8331218" y="3069478"/>
                <a:ext cx="18054" cy="25465"/>
              </a:xfrm>
              <a:custGeom>
                <a:avLst/>
                <a:gdLst/>
                <a:ahLst/>
                <a:cxnLst/>
                <a:rect l="l" t="t" r="r" b="b"/>
                <a:pathLst>
                  <a:path w="553" h="780" extrusionOk="0">
                    <a:moveTo>
                      <a:pt x="459" y="0"/>
                    </a:moveTo>
                    <a:cubicBezTo>
                      <a:pt x="439" y="0"/>
                      <a:pt x="420" y="7"/>
                      <a:pt x="406" y="23"/>
                    </a:cubicBezTo>
                    <a:cubicBezTo>
                      <a:pt x="322" y="119"/>
                      <a:pt x="250" y="225"/>
                      <a:pt x="185" y="336"/>
                    </a:cubicBezTo>
                    <a:cubicBezTo>
                      <a:pt x="155" y="393"/>
                      <a:pt x="136" y="453"/>
                      <a:pt x="106" y="507"/>
                    </a:cubicBezTo>
                    <a:cubicBezTo>
                      <a:pt x="71" y="564"/>
                      <a:pt x="38" y="613"/>
                      <a:pt x="18" y="678"/>
                    </a:cubicBezTo>
                    <a:cubicBezTo>
                      <a:pt x="1" y="734"/>
                      <a:pt x="48" y="780"/>
                      <a:pt x="101" y="780"/>
                    </a:cubicBezTo>
                    <a:cubicBezTo>
                      <a:pt x="115" y="780"/>
                      <a:pt x="130" y="776"/>
                      <a:pt x="143" y="769"/>
                    </a:cubicBezTo>
                    <a:cubicBezTo>
                      <a:pt x="201" y="742"/>
                      <a:pt x="243" y="693"/>
                      <a:pt x="284" y="648"/>
                    </a:cubicBezTo>
                    <a:cubicBezTo>
                      <a:pt x="334" y="590"/>
                      <a:pt x="394" y="541"/>
                      <a:pt x="429" y="476"/>
                    </a:cubicBezTo>
                    <a:cubicBezTo>
                      <a:pt x="501" y="358"/>
                      <a:pt x="543" y="221"/>
                      <a:pt x="550" y="85"/>
                    </a:cubicBezTo>
                    <a:cubicBezTo>
                      <a:pt x="553" y="37"/>
                      <a:pt x="504" y="0"/>
                      <a:pt x="459" y="0"/>
                    </a:cubicBezTo>
                    <a:close/>
                  </a:path>
                </a:pathLst>
              </a:custGeom>
              <a:solidFill>
                <a:schemeClr val="lt2"/>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2883" name="Google Shape;2883;p63"/>
              <p:cNvSpPr/>
              <p:nvPr/>
            </p:nvSpPr>
            <p:spPr>
              <a:xfrm flipH="1">
                <a:off x="8362592" y="3110647"/>
                <a:ext cx="20601" cy="30917"/>
              </a:xfrm>
              <a:custGeom>
                <a:avLst/>
                <a:gdLst/>
                <a:ahLst/>
                <a:cxnLst/>
                <a:rect l="l" t="t" r="r" b="b"/>
                <a:pathLst>
                  <a:path w="631" h="947" extrusionOk="0">
                    <a:moveTo>
                      <a:pt x="559" y="1"/>
                    </a:moveTo>
                    <a:cubicBezTo>
                      <a:pt x="541" y="1"/>
                      <a:pt x="523" y="9"/>
                      <a:pt x="510" y="29"/>
                    </a:cubicBezTo>
                    <a:cubicBezTo>
                      <a:pt x="419" y="166"/>
                      <a:pt x="335" y="306"/>
                      <a:pt x="247" y="447"/>
                    </a:cubicBezTo>
                    <a:cubicBezTo>
                      <a:pt x="168" y="576"/>
                      <a:pt x="73" y="694"/>
                      <a:pt x="19" y="838"/>
                    </a:cubicBezTo>
                    <a:cubicBezTo>
                      <a:pt x="1" y="890"/>
                      <a:pt x="53" y="946"/>
                      <a:pt x="104" y="946"/>
                    </a:cubicBezTo>
                    <a:cubicBezTo>
                      <a:pt x="117" y="946"/>
                      <a:pt x="130" y="942"/>
                      <a:pt x="141" y="934"/>
                    </a:cubicBezTo>
                    <a:cubicBezTo>
                      <a:pt x="396" y="743"/>
                      <a:pt x="552" y="378"/>
                      <a:pt x="620" y="78"/>
                    </a:cubicBezTo>
                    <a:cubicBezTo>
                      <a:pt x="630" y="33"/>
                      <a:pt x="595" y="1"/>
                      <a:pt x="559" y="1"/>
                    </a:cubicBezTo>
                    <a:close/>
                  </a:path>
                </a:pathLst>
              </a:custGeom>
              <a:solidFill>
                <a:schemeClr val="lt2"/>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2884" name="Google Shape;2884;p63"/>
              <p:cNvSpPr/>
              <p:nvPr/>
            </p:nvSpPr>
            <p:spPr>
              <a:xfrm flipH="1">
                <a:off x="8362265" y="3153839"/>
                <a:ext cx="22331" cy="30787"/>
              </a:xfrm>
              <a:custGeom>
                <a:avLst/>
                <a:gdLst/>
                <a:ahLst/>
                <a:cxnLst/>
                <a:rect l="l" t="t" r="r" b="b"/>
                <a:pathLst>
                  <a:path w="684" h="943" extrusionOk="0">
                    <a:moveTo>
                      <a:pt x="636" y="1"/>
                    </a:moveTo>
                    <a:cubicBezTo>
                      <a:pt x="623" y="1"/>
                      <a:pt x="609" y="7"/>
                      <a:pt x="599" y="22"/>
                    </a:cubicBezTo>
                    <a:cubicBezTo>
                      <a:pt x="496" y="162"/>
                      <a:pt x="397" y="310"/>
                      <a:pt x="290" y="447"/>
                    </a:cubicBezTo>
                    <a:cubicBezTo>
                      <a:pt x="199" y="569"/>
                      <a:pt x="70" y="675"/>
                      <a:pt x="20" y="824"/>
                    </a:cubicBezTo>
                    <a:cubicBezTo>
                      <a:pt x="0" y="880"/>
                      <a:pt x="50" y="942"/>
                      <a:pt x="105" y="942"/>
                    </a:cubicBezTo>
                    <a:cubicBezTo>
                      <a:pt x="114" y="942"/>
                      <a:pt x="122" y="941"/>
                      <a:pt x="131" y="938"/>
                    </a:cubicBezTo>
                    <a:cubicBezTo>
                      <a:pt x="298" y="880"/>
                      <a:pt x="401" y="721"/>
                      <a:pt x="488" y="580"/>
                    </a:cubicBezTo>
                    <a:cubicBezTo>
                      <a:pt x="595" y="410"/>
                      <a:pt x="652" y="254"/>
                      <a:pt x="678" y="56"/>
                    </a:cubicBezTo>
                    <a:cubicBezTo>
                      <a:pt x="683" y="23"/>
                      <a:pt x="661" y="1"/>
                      <a:pt x="636" y="1"/>
                    </a:cubicBezTo>
                    <a:close/>
                  </a:path>
                </a:pathLst>
              </a:custGeom>
              <a:solidFill>
                <a:schemeClr val="lt2"/>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2885" name="Google Shape;2885;p63"/>
              <p:cNvSpPr/>
              <p:nvPr/>
            </p:nvSpPr>
            <p:spPr>
              <a:xfrm flipH="1">
                <a:off x="8316983" y="3135752"/>
                <a:ext cx="20405" cy="25465"/>
              </a:xfrm>
              <a:custGeom>
                <a:avLst/>
                <a:gdLst/>
                <a:ahLst/>
                <a:cxnLst/>
                <a:rect l="l" t="t" r="r" b="b"/>
                <a:pathLst>
                  <a:path w="625" h="780" extrusionOk="0">
                    <a:moveTo>
                      <a:pt x="510" y="1"/>
                    </a:moveTo>
                    <a:cubicBezTo>
                      <a:pt x="488" y="1"/>
                      <a:pt x="466" y="9"/>
                      <a:pt x="449" y="28"/>
                    </a:cubicBezTo>
                    <a:cubicBezTo>
                      <a:pt x="362" y="127"/>
                      <a:pt x="274" y="229"/>
                      <a:pt x="186" y="332"/>
                    </a:cubicBezTo>
                    <a:cubicBezTo>
                      <a:pt x="103" y="431"/>
                      <a:pt x="8" y="534"/>
                      <a:pt x="4" y="667"/>
                    </a:cubicBezTo>
                    <a:cubicBezTo>
                      <a:pt x="1" y="733"/>
                      <a:pt x="58" y="779"/>
                      <a:pt x="121" y="779"/>
                    </a:cubicBezTo>
                    <a:cubicBezTo>
                      <a:pt x="130" y="779"/>
                      <a:pt x="139" y="778"/>
                      <a:pt x="148" y="776"/>
                    </a:cubicBezTo>
                    <a:cubicBezTo>
                      <a:pt x="281" y="743"/>
                      <a:pt x="365" y="610"/>
                      <a:pt x="430" y="495"/>
                    </a:cubicBezTo>
                    <a:cubicBezTo>
                      <a:pt x="506" y="374"/>
                      <a:pt x="555" y="252"/>
                      <a:pt x="604" y="115"/>
                    </a:cubicBezTo>
                    <a:cubicBezTo>
                      <a:pt x="624" y="55"/>
                      <a:pt x="566" y="1"/>
                      <a:pt x="510" y="1"/>
                    </a:cubicBezTo>
                    <a:close/>
                  </a:path>
                </a:pathLst>
              </a:custGeom>
              <a:solidFill>
                <a:schemeClr val="lt2"/>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2886" name="Google Shape;2886;p63"/>
              <p:cNvSpPr/>
              <p:nvPr/>
            </p:nvSpPr>
            <p:spPr>
              <a:xfrm flipH="1">
                <a:off x="8303435" y="3094910"/>
                <a:ext cx="18315" cy="17075"/>
              </a:xfrm>
              <a:custGeom>
                <a:avLst/>
                <a:gdLst/>
                <a:ahLst/>
                <a:cxnLst/>
                <a:rect l="l" t="t" r="r" b="b"/>
                <a:pathLst>
                  <a:path w="561" h="523" extrusionOk="0">
                    <a:moveTo>
                      <a:pt x="409" y="0"/>
                    </a:moveTo>
                    <a:cubicBezTo>
                      <a:pt x="384" y="0"/>
                      <a:pt x="359" y="9"/>
                      <a:pt x="339" y="28"/>
                    </a:cubicBezTo>
                    <a:cubicBezTo>
                      <a:pt x="228" y="130"/>
                      <a:pt x="0" y="276"/>
                      <a:pt x="39" y="450"/>
                    </a:cubicBezTo>
                    <a:cubicBezTo>
                      <a:pt x="50" y="495"/>
                      <a:pt x="92" y="518"/>
                      <a:pt x="134" y="522"/>
                    </a:cubicBezTo>
                    <a:cubicBezTo>
                      <a:pt x="137" y="522"/>
                      <a:pt x="141" y="522"/>
                      <a:pt x="145" y="522"/>
                    </a:cubicBezTo>
                    <a:cubicBezTo>
                      <a:pt x="232" y="522"/>
                      <a:pt x="310" y="433"/>
                      <a:pt x="358" y="370"/>
                    </a:cubicBezTo>
                    <a:cubicBezTo>
                      <a:pt x="407" y="298"/>
                      <a:pt x="457" y="225"/>
                      <a:pt x="506" y="157"/>
                    </a:cubicBezTo>
                    <a:cubicBezTo>
                      <a:pt x="560" y="80"/>
                      <a:pt x="485" y="0"/>
                      <a:pt x="409" y="0"/>
                    </a:cubicBezTo>
                    <a:close/>
                  </a:path>
                </a:pathLst>
              </a:custGeom>
              <a:solidFill>
                <a:schemeClr val="lt2"/>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2887" name="Google Shape;2887;p63"/>
              <p:cNvSpPr/>
              <p:nvPr/>
            </p:nvSpPr>
            <p:spPr>
              <a:xfrm flipH="1">
                <a:off x="8288384" y="3183875"/>
                <a:ext cx="16879" cy="22037"/>
              </a:xfrm>
              <a:custGeom>
                <a:avLst/>
                <a:gdLst/>
                <a:ahLst/>
                <a:cxnLst/>
                <a:rect l="l" t="t" r="r" b="b"/>
                <a:pathLst>
                  <a:path w="517" h="675" extrusionOk="0">
                    <a:moveTo>
                      <a:pt x="400" y="0"/>
                    </a:moveTo>
                    <a:cubicBezTo>
                      <a:pt x="371" y="0"/>
                      <a:pt x="343" y="13"/>
                      <a:pt x="328" y="44"/>
                    </a:cubicBezTo>
                    <a:cubicBezTo>
                      <a:pt x="248" y="204"/>
                      <a:pt x="1" y="470"/>
                      <a:pt x="153" y="648"/>
                    </a:cubicBezTo>
                    <a:cubicBezTo>
                      <a:pt x="170" y="665"/>
                      <a:pt x="195" y="674"/>
                      <a:pt x="220" y="674"/>
                    </a:cubicBezTo>
                    <a:cubicBezTo>
                      <a:pt x="228" y="674"/>
                      <a:pt x="237" y="673"/>
                      <a:pt x="244" y="671"/>
                    </a:cubicBezTo>
                    <a:cubicBezTo>
                      <a:pt x="355" y="641"/>
                      <a:pt x="378" y="534"/>
                      <a:pt x="404" y="439"/>
                    </a:cubicBezTo>
                    <a:cubicBezTo>
                      <a:pt x="434" y="334"/>
                      <a:pt x="450" y="215"/>
                      <a:pt x="492" y="113"/>
                    </a:cubicBezTo>
                    <a:cubicBezTo>
                      <a:pt x="517" y="50"/>
                      <a:pt x="457" y="0"/>
                      <a:pt x="400" y="0"/>
                    </a:cubicBezTo>
                    <a:close/>
                  </a:path>
                </a:pathLst>
              </a:custGeom>
              <a:solidFill>
                <a:schemeClr val="lt2"/>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2888" name="Google Shape;2888;p63"/>
              <p:cNvSpPr/>
              <p:nvPr/>
            </p:nvSpPr>
            <p:spPr>
              <a:xfrm flipH="1">
                <a:off x="8254072" y="3177313"/>
                <a:ext cx="11459" cy="23571"/>
              </a:xfrm>
              <a:custGeom>
                <a:avLst/>
                <a:gdLst/>
                <a:ahLst/>
                <a:cxnLst/>
                <a:rect l="l" t="t" r="r" b="b"/>
                <a:pathLst>
                  <a:path w="351" h="722" extrusionOk="0">
                    <a:moveTo>
                      <a:pt x="201" y="0"/>
                    </a:moveTo>
                    <a:cubicBezTo>
                      <a:pt x="154" y="0"/>
                      <a:pt x="107" y="27"/>
                      <a:pt x="88" y="82"/>
                    </a:cubicBezTo>
                    <a:cubicBezTo>
                      <a:pt x="54" y="184"/>
                      <a:pt x="28" y="279"/>
                      <a:pt x="19" y="386"/>
                    </a:cubicBezTo>
                    <a:cubicBezTo>
                      <a:pt x="8" y="489"/>
                      <a:pt x="0" y="607"/>
                      <a:pt x="84" y="682"/>
                    </a:cubicBezTo>
                    <a:cubicBezTo>
                      <a:pt x="110" y="707"/>
                      <a:pt x="148" y="721"/>
                      <a:pt x="185" y="721"/>
                    </a:cubicBezTo>
                    <a:cubicBezTo>
                      <a:pt x="218" y="721"/>
                      <a:pt x="251" y="710"/>
                      <a:pt x="274" y="682"/>
                    </a:cubicBezTo>
                    <a:cubicBezTo>
                      <a:pt x="351" y="595"/>
                      <a:pt x="335" y="512"/>
                      <a:pt x="331" y="405"/>
                    </a:cubicBezTo>
                    <a:cubicBezTo>
                      <a:pt x="328" y="306"/>
                      <a:pt x="316" y="211"/>
                      <a:pt x="316" y="112"/>
                    </a:cubicBezTo>
                    <a:cubicBezTo>
                      <a:pt x="314" y="39"/>
                      <a:pt x="258" y="0"/>
                      <a:pt x="201" y="0"/>
                    </a:cubicBezTo>
                    <a:close/>
                  </a:path>
                </a:pathLst>
              </a:custGeom>
              <a:solidFill>
                <a:schemeClr val="lt2"/>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2889" name="Google Shape;2889;p63"/>
              <p:cNvSpPr/>
              <p:nvPr/>
            </p:nvSpPr>
            <p:spPr>
              <a:xfrm flipH="1">
                <a:off x="8212642" y="3153741"/>
                <a:ext cx="9696" cy="22657"/>
              </a:xfrm>
              <a:custGeom>
                <a:avLst/>
                <a:gdLst/>
                <a:ahLst/>
                <a:cxnLst/>
                <a:rect l="l" t="t" r="r" b="b"/>
                <a:pathLst>
                  <a:path w="297" h="694" extrusionOk="0">
                    <a:moveTo>
                      <a:pt x="151" y="1"/>
                    </a:moveTo>
                    <a:cubicBezTo>
                      <a:pt x="111" y="1"/>
                      <a:pt x="71" y="22"/>
                      <a:pt x="65" y="66"/>
                    </a:cubicBezTo>
                    <a:cubicBezTo>
                      <a:pt x="50" y="173"/>
                      <a:pt x="28" y="279"/>
                      <a:pt x="16" y="390"/>
                    </a:cubicBezTo>
                    <a:cubicBezTo>
                      <a:pt x="5" y="496"/>
                      <a:pt x="0" y="599"/>
                      <a:pt x="92" y="671"/>
                    </a:cubicBezTo>
                    <a:cubicBezTo>
                      <a:pt x="111" y="686"/>
                      <a:pt x="131" y="693"/>
                      <a:pt x="151" y="693"/>
                    </a:cubicBezTo>
                    <a:cubicBezTo>
                      <a:pt x="171" y="693"/>
                      <a:pt x="191" y="686"/>
                      <a:pt x="210" y="671"/>
                    </a:cubicBezTo>
                    <a:cubicBezTo>
                      <a:pt x="297" y="599"/>
                      <a:pt x="293" y="496"/>
                      <a:pt x="282" y="390"/>
                    </a:cubicBezTo>
                    <a:cubicBezTo>
                      <a:pt x="270" y="279"/>
                      <a:pt x="251" y="173"/>
                      <a:pt x="237" y="66"/>
                    </a:cubicBezTo>
                    <a:cubicBezTo>
                      <a:pt x="231" y="22"/>
                      <a:pt x="191" y="1"/>
                      <a:pt x="151" y="1"/>
                    </a:cubicBezTo>
                    <a:close/>
                  </a:path>
                </a:pathLst>
              </a:custGeom>
              <a:solidFill>
                <a:schemeClr val="lt2"/>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2890" name="Google Shape;2890;p63"/>
              <p:cNvSpPr/>
              <p:nvPr/>
            </p:nvSpPr>
            <p:spPr>
              <a:xfrm flipH="1">
                <a:off x="8187307" y="3122857"/>
                <a:ext cx="14659" cy="24192"/>
              </a:xfrm>
              <a:custGeom>
                <a:avLst/>
                <a:gdLst/>
                <a:ahLst/>
                <a:cxnLst/>
                <a:rect l="l" t="t" r="r" b="b"/>
                <a:pathLst>
                  <a:path w="449" h="741" extrusionOk="0">
                    <a:moveTo>
                      <a:pt x="316" y="1"/>
                    </a:moveTo>
                    <a:cubicBezTo>
                      <a:pt x="282" y="1"/>
                      <a:pt x="250" y="18"/>
                      <a:pt x="232" y="58"/>
                    </a:cubicBezTo>
                    <a:cubicBezTo>
                      <a:pt x="175" y="176"/>
                      <a:pt x="118" y="294"/>
                      <a:pt x="57" y="411"/>
                    </a:cubicBezTo>
                    <a:cubicBezTo>
                      <a:pt x="15" y="503"/>
                      <a:pt x="0" y="697"/>
                      <a:pt x="122" y="734"/>
                    </a:cubicBezTo>
                    <a:cubicBezTo>
                      <a:pt x="135" y="738"/>
                      <a:pt x="148" y="740"/>
                      <a:pt x="161" y="740"/>
                    </a:cubicBezTo>
                    <a:cubicBezTo>
                      <a:pt x="271" y="740"/>
                      <a:pt x="368" y="603"/>
                      <a:pt x="392" y="515"/>
                    </a:cubicBezTo>
                    <a:cubicBezTo>
                      <a:pt x="430" y="385"/>
                      <a:pt x="448" y="248"/>
                      <a:pt x="441" y="115"/>
                    </a:cubicBezTo>
                    <a:cubicBezTo>
                      <a:pt x="436" y="50"/>
                      <a:pt x="374" y="1"/>
                      <a:pt x="316" y="1"/>
                    </a:cubicBezTo>
                    <a:close/>
                  </a:path>
                </a:pathLst>
              </a:custGeom>
              <a:solidFill>
                <a:schemeClr val="lt2"/>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2891" name="Google Shape;2891;p63"/>
              <p:cNvSpPr/>
              <p:nvPr/>
            </p:nvSpPr>
            <p:spPr>
              <a:xfrm flipH="1">
                <a:off x="8229031" y="3087336"/>
                <a:ext cx="11557" cy="23376"/>
              </a:xfrm>
              <a:custGeom>
                <a:avLst/>
                <a:gdLst/>
                <a:ahLst/>
                <a:cxnLst/>
                <a:rect l="l" t="t" r="r" b="b"/>
                <a:pathLst>
                  <a:path w="354" h="716" extrusionOk="0">
                    <a:moveTo>
                      <a:pt x="240" y="1"/>
                    </a:moveTo>
                    <a:cubicBezTo>
                      <a:pt x="198" y="1"/>
                      <a:pt x="153" y="30"/>
                      <a:pt x="153" y="81"/>
                    </a:cubicBezTo>
                    <a:cubicBezTo>
                      <a:pt x="149" y="188"/>
                      <a:pt x="115" y="290"/>
                      <a:pt x="77" y="389"/>
                    </a:cubicBezTo>
                    <a:cubicBezTo>
                      <a:pt x="50" y="469"/>
                      <a:pt x="4" y="568"/>
                      <a:pt x="1" y="655"/>
                    </a:cubicBezTo>
                    <a:cubicBezTo>
                      <a:pt x="1" y="691"/>
                      <a:pt x="31" y="715"/>
                      <a:pt x="63" y="715"/>
                    </a:cubicBezTo>
                    <a:cubicBezTo>
                      <a:pt x="69" y="715"/>
                      <a:pt x="74" y="715"/>
                      <a:pt x="80" y="713"/>
                    </a:cubicBezTo>
                    <a:cubicBezTo>
                      <a:pt x="187" y="685"/>
                      <a:pt x="282" y="553"/>
                      <a:pt x="313" y="450"/>
                    </a:cubicBezTo>
                    <a:cubicBezTo>
                      <a:pt x="354" y="320"/>
                      <a:pt x="343" y="192"/>
                      <a:pt x="313" y="59"/>
                    </a:cubicBezTo>
                    <a:cubicBezTo>
                      <a:pt x="304" y="19"/>
                      <a:pt x="273" y="1"/>
                      <a:pt x="240" y="1"/>
                    </a:cubicBezTo>
                    <a:close/>
                  </a:path>
                </a:pathLst>
              </a:custGeom>
              <a:solidFill>
                <a:schemeClr val="lt2"/>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2892" name="Google Shape;2892;p63"/>
              <p:cNvSpPr/>
              <p:nvPr/>
            </p:nvSpPr>
            <p:spPr>
              <a:xfrm flipH="1">
                <a:off x="8255573" y="3119951"/>
                <a:ext cx="15671" cy="27881"/>
              </a:xfrm>
              <a:custGeom>
                <a:avLst/>
                <a:gdLst/>
                <a:ahLst/>
                <a:cxnLst/>
                <a:rect l="l" t="t" r="r" b="b"/>
                <a:pathLst>
                  <a:path w="480" h="854" extrusionOk="0">
                    <a:moveTo>
                      <a:pt x="258" y="1"/>
                    </a:moveTo>
                    <a:cubicBezTo>
                      <a:pt x="216" y="1"/>
                      <a:pt x="172" y="29"/>
                      <a:pt x="172" y="79"/>
                    </a:cubicBezTo>
                    <a:cubicBezTo>
                      <a:pt x="172" y="211"/>
                      <a:pt x="130" y="353"/>
                      <a:pt x="92" y="478"/>
                    </a:cubicBezTo>
                    <a:cubicBezTo>
                      <a:pt x="57" y="592"/>
                      <a:pt x="1" y="695"/>
                      <a:pt x="73" y="804"/>
                    </a:cubicBezTo>
                    <a:cubicBezTo>
                      <a:pt x="92" y="833"/>
                      <a:pt x="126" y="853"/>
                      <a:pt x="162" y="853"/>
                    </a:cubicBezTo>
                    <a:cubicBezTo>
                      <a:pt x="170" y="853"/>
                      <a:pt x="179" y="852"/>
                      <a:pt x="187" y="850"/>
                    </a:cubicBezTo>
                    <a:cubicBezTo>
                      <a:pt x="480" y="759"/>
                      <a:pt x="362" y="272"/>
                      <a:pt x="328" y="56"/>
                    </a:cubicBezTo>
                    <a:cubicBezTo>
                      <a:pt x="321" y="18"/>
                      <a:pt x="290" y="1"/>
                      <a:pt x="258" y="1"/>
                    </a:cubicBezTo>
                    <a:close/>
                  </a:path>
                </a:pathLst>
              </a:custGeom>
              <a:solidFill>
                <a:schemeClr val="lt2"/>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2893" name="Google Shape;2893;p63"/>
              <p:cNvSpPr/>
              <p:nvPr/>
            </p:nvSpPr>
            <p:spPr>
              <a:xfrm flipH="1">
                <a:off x="8232687" y="3045482"/>
                <a:ext cx="17466" cy="24257"/>
              </a:xfrm>
              <a:custGeom>
                <a:avLst/>
                <a:gdLst/>
                <a:ahLst/>
                <a:cxnLst/>
                <a:rect l="l" t="t" r="r" b="b"/>
                <a:pathLst>
                  <a:path w="535" h="743" extrusionOk="0">
                    <a:moveTo>
                      <a:pt x="420" y="0"/>
                    </a:moveTo>
                    <a:cubicBezTo>
                      <a:pt x="391" y="0"/>
                      <a:pt x="363" y="13"/>
                      <a:pt x="347" y="44"/>
                    </a:cubicBezTo>
                    <a:cubicBezTo>
                      <a:pt x="241" y="230"/>
                      <a:pt x="1" y="458"/>
                      <a:pt x="62" y="690"/>
                    </a:cubicBezTo>
                    <a:cubicBezTo>
                      <a:pt x="71" y="722"/>
                      <a:pt x="102" y="743"/>
                      <a:pt x="136" y="743"/>
                    </a:cubicBezTo>
                    <a:cubicBezTo>
                      <a:pt x="143" y="743"/>
                      <a:pt x="150" y="742"/>
                      <a:pt x="157" y="740"/>
                    </a:cubicBezTo>
                    <a:cubicBezTo>
                      <a:pt x="404" y="679"/>
                      <a:pt x="457" y="321"/>
                      <a:pt x="515" y="116"/>
                    </a:cubicBezTo>
                    <a:cubicBezTo>
                      <a:pt x="535" y="51"/>
                      <a:pt x="476" y="0"/>
                      <a:pt x="420" y="0"/>
                    </a:cubicBezTo>
                    <a:close/>
                  </a:path>
                </a:pathLst>
              </a:custGeom>
              <a:solidFill>
                <a:schemeClr val="lt2"/>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2894" name="Google Shape;2894;p63"/>
              <p:cNvSpPr/>
              <p:nvPr/>
            </p:nvSpPr>
            <p:spPr>
              <a:xfrm flipH="1">
                <a:off x="8261189" y="3044209"/>
                <a:ext cx="14169" cy="21090"/>
              </a:xfrm>
              <a:custGeom>
                <a:avLst/>
                <a:gdLst/>
                <a:ahLst/>
                <a:cxnLst/>
                <a:rect l="l" t="t" r="r" b="b"/>
                <a:pathLst>
                  <a:path w="434" h="646" extrusionOk="0">
                    <a:moveTo>
                      <a:pt x="329" y="0"/>
                    </a:moveTo>
                    <a:cubicBezTo>
                      <a:pt x="305" y="0"/>
                      <a:pt x="279" y="12"/>
                      <a:pt x="260" y="41"/>
                    </a:cubicBezTo>
                    <a:cubicBezTo>
                      <a:pt x="203" y="118"/>
                      <a:pt x="146" y="201"/>
                      <a:pt x="104" y="285"/>
                    </a:cubicBezTo>
                    <a:cubicBezTo>
                      <a:pt x="66" y="369"/>
                      <a:pt x="1" y="467"/>
                      <a:pt x="39" y="558"/>
                    </a:cubicBezTo>
                    <a:cubicBezTo>
                      <a:pt x="56" y="603"/>
                      <a:pt x="103" y="646"/>
                      <a:pt x="153" y="646"/>
                    </a:cubicBezTo>
                    <a:cubicBezTo>
                      <a:pt x="171" y="646"/>
                      <a:pt x="189" y="640"/>
                      <a:pt x="206" y="627"/>
                    </a:cubicBezTo>
                    <a:cubicBezTo>
                      <a:pt x="290" y="562"/>
                      <a:pt x="290" y="486"/>
                      <a:pt x="317" y="391"/>
                    </a:cubicBezTo>
                    <a:cubicBezTo>
                      <a:pt x="343" y="300"/>
                      <a:pt x="366" y="213"/>
                      <a:pt x="404" y="125"/>
                    </a:cubicBezTo>
                    <a:cubicBezTo>
                      <a:pt x="433" y="57"/>
                      <a:pt x="383" y="0"/>
                      <a:pt x="329" y="0"/>
                    </a:cubicBezTo>
                    <a:close/>
                  </a:path>
                </a:pathLst>
              </a:custGeom>
              <a:solidFill>
                <a:schemeClr val="lt2"/>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2895" name="Google Shape;2895;p63"/>
              <p:cNvSpPr/>
              <p:nvPr/>
            </p:nvSpPr>
            <p:spPr>
              <a:xfrm flipH="1">
                <a:off x="8201183" y="2986031"/>
                <a:ext cx="9860" cy="24159"/>
              </a:xfrm>
              <a:custGeom>
                <a:avLst/>
                <a:gdLst/>
                <a:ahLst/>
                <a:cxnLst/>
                <a:rect l="l" t="t" r="r" b="b"/>
                <a:pathLst>
                  <a:path w="302" h="740" extrusionOk="0">
                    <a:moveTo>
                      <a:pt x="153" y="0"/>
                    </a:moveTo>
                    <a:cubicBezTo>
                      <a:pt x="105" y="0"/>
                      <a:pt x="58" y="33"/>
                      <a:pt x="54" y="98"/>
                    </a:cubicBezTo>
                    <a:cubicBezTo>
                      <a:pt x="42" y="306"/>
                      <a:pt x="1" y="508"/>
                      <a:pt x="92" y="705"/>
                    </a:cubicBezTo>
                    <a:cubicBezTo>
                      <a:pt x="101" y="728"/>
                      <a:pt x="127" y="739"/>
                      <a:pt x="153" y="739"/>
                    </a:cubicBezTo>
                    <a:cubicBezTo>
                      <a:pt x="178" y="739"/>
                      <a:pt x="204" y="728"/>
                      <a:pt x="214" y="705"/>
                    </a:cubicBezTo>
                    <a:cubicBezTo>
                      <a:pt x="301" y="508"/>
                      <a:pt x="263" y="306"/>
                      <a:pt x="252" y="98"/>
                    </a:cubicBezTo>
                    <a:cubicBezTo>
                      <a:pt x="248" y="33"/>
                      <a:pt x="200" y="0"/>
                      <a:pt x="153" y="0"/>
                    </a:cubicBezTo>
                    <a:close/>
                  </a:path>
                </a:pathLst>
              </a:custGeom>
              <a:solidFill>
                <a:schemeClr val="lt2"/>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2896" name="Google Shape;2896;p63"/>
              <p:cNvSpPr/>
              <p:nvPr/>
            </p:nvSpPr>
            <p:spPr>
              <a:xfrm flipH="1">
                <a:off x="8184794" y="3046037"/>
                <a:ext cx="10251" cy="24257"/>
              </a:xfrm>
              <a:custGeom>
                <a:avLst/>
                <a:gdLst/>
                <a:ahLst/>
                <a:cxnLst/>
                <a:rect l="l" t="t" r="r" b="b"/>
                <a:pathLst>
                  <a:path w="314" h="743" extrusionOk="0">
                    <a:moveTo>
                      <a:pt x="174" y="1"/>
                    </a:moveTo>
                    <a:cubicBezTo>
                      <a:pt x="145" y="1"/>
                      <a:pt x="118" y="16"/>
                      <a:pt x="111" y="53"/>
                    </a:cubicBezTo>
                    <a:cubicBezTo>
                      <a:pt x="92" y="164"/>
                      <a:pt x="58" y="271"/>
                      <a:pt x="43" y="381"/>
                    </a:cubicBezTo>
                    <a:cubicBezTo>
                      <a:pt x="27" y="487"/>
                      <a:pt x="1" y="582"/>
                      <a:pt x="50" y="685"/>
                    </a:cubicBezTo>
                    <a:cubicBezTo>
                      <a:pt x="70" y="725"/>
                      <a:pt x="108" y="742"/>
                      <a:pt x="147" y="742"/>
                    </a:cubicBezTo>
                    <a:cubicBezTo>
                      <a:pt x="190" y="742"/>
                      <a:pt x="235" y="721"/>
                      <a:pt x="259" y="685"/>
                    </a:cubicBezTo>
                    <a:cubicBezTo>
                      <a:pt x="313" y="594"/>
                      <a:pt x="294" y="495"/>
                      <a:pt x="290" y="392"/>
                    </a:cubicBezTo>
                    <a:cubicBezTo>
                      <a:pt x="290" y="285"/>
                      <a:pt x="267" y="183"/>
                      <a:pt x="259" y="76"/>
                    </a:cubicBezTo>
                    <a:cubicBezTo>
                      <a:pt x="257" y="30"/>
                      <a:pt x="213" y="1"/>
                      <a:pt x="174" y="1"/>
                    </a:cubicBezTo>
                    <a:close/>
                  </a:path>
                </a:pathLst>
              </a:custGeom>
              <a:solidFill>
                <a:schemeClr val="lt2"/>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2897" name="Google Shape;2897;p63"/>
              <p:cNvSpPr/>
              <p:nvPr/>
            </p:nvSpPr>
            <p:spPr>
              <a:xfrm flipH="1">
                <a:off x="8152146" y="3039540"/>
                <a:ext cx="11949" cy="21613"/>
              </a:xfrm>
              <a:custGeom>
                <a:avLst/>
                <a:gdLst/>
                <a:ahLst/>
                <a:cxnLst/>
                <a:rect l="l" t="t" r="r" b="b"/>
                <a:pathLst>
                  <a:path w="366" h="662" extrusionOk="0">
                    <a:moveTo>
                      <a:pt x="184" y="1"/>
                    </a:moveTo>
                    <a:cubicBezTo>
                      <a:pt x="154" y="1"/>
                      <a:pt x="123" y="19"/>
                      <a:pt x="110" y="55"/>
                    </a:cubicBezTo>
                    <a:cubicBezTo>
                      <a:pt x="76" y="147"/>
                      <a:pt x="53" y="238"/>
                      <a:pt x="41" y="333"/>
                    </a:cubicBezTo>
                    <a:cubicBezTo>
                      <a:pt x="27" y="443"/>
                      <a:pt x="0" y="534"/>
                      <a:pt x="87" y="621"/>
                    </a:cubicBezTo>
                    <a:cubicBezTo>
                      <a:pt x="112" y="648"/>
                      <a:pt x="147" y="661"/>
                      <a:pt x="183" y="661"/>
                    </a:cubicBezTo>
                    <a:cubicBezTo>
                      <a:pt x="219" y="661"/>
                      <a:pt x="255" y="648"/>
                      <a:pt x="281" y="621"/>
                    </a:cubicBezTo>
                    <a:cubicBezTo>
                      <a:pt x="365" y="534"/>
                      <a:pt x="342" y="443"/>
                      <a:pt x="327" y="333"/>
                    </a:cubicBezTo>
                    <a:cubicBezTo>
                      <a:pt x="315" y="238"/>
                      <a:pt x="292" y="147"/>
                      <a:pt x="258" y="55"/>
                    </a:cubicBezTo>
                    <a:cubicBezTo>
                      <a:pt x="245" y="19"/>
                      <a:pt x="215" y="1"/>
                      <a:pt x="184" y="1"/>
                    </a:cubicBezTo>
                    <a:close/>
                  </a:path>
                </a:pathLst>
              </a:custGeom>
              <a:solidFill>
                <a:schemeClr val="lt2"/>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2898" name="Google Shape;2898;p63"/>
              <p:cNvSpPr/>
              <p:nvPr/>
            </p:nvSpPr>
            <p:spPr>
              <a:xfrm flipH="1">
                <a:off x="8134157" y="2974866"/>
                <a:ext cx="14169" cy="24061"/>
              </a:xfrm>
              <a:custGeom>
                <a:avLst/>
                <a:gdLst/>
                <a:ahLst/>
                <a:cxnLst/>
                <a:rect l="l" t="t" r="r" b="b"/>
                <a:pathLst>
                  <a:path w="434" h="737" extrusionOk="0">
                    <a:moveTo>
                      <a:pt x="99" y="1"/>
                    </a:moveTo>
                    <a:cubicBezTo>
                      <a:pt x="50" y="1"/>
                      <a:pt x="0" y="33"/>
                      <a:pt x="7" y="89"/>
                    </a:cubicBezTo>
                    <a:cubicBezTo>
                      <a:pt x="23" y="192"/>
                      <a:pt x="19" y="303"/>
                      <a:pt x="19" y="405"/>
                    </a:cubicBezTo>
                    <a:cubicBezTo>
                      <a:pt x="19" y="519"/>
                      <a:pt x="7" y="610"/>
                      <a:pt x="87" y="701"/>
                    </a:cubicBezTo>
                    <a:cubicBezTo>
                      <a:pt x="108" y="726"/>
                      <a:pt x="140" y="737"/>
                      <a:pt x="172" y="737"/>
                    </a:cubicBezTo>
                    <a:cubicBezTo>
                      <a:pt x="206" y="737"/>
                      <a:pt x="240" y="725"/>
                      <a:pt x="262" y="701"/>
                    </a:cubicBezTo>
                    <a:cubicBezTo>
                      <a:pt x="433" y="526"/>
                      <a:pt x="274" y="219"/>
                      <a:pt x="179" y="44"/>
                    </a:cubicBezTo>
                    <a:cubicBezTo>
                      <a:pt x="162" y="14"/>
                      <a:pt x="131" y="1"/>
                      <a:pt x="99" y="1"/>
                    </a:cubicBezTo>
                    <a:close/>
                  </a:path>
                </a:pathLst>
              </a:custGeom>
              <a:solidFill>
                <a:schemeClr val="lt2"/>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2899" name="Google Shape;2899;p63"/>
              <p:cNvSpPr/>
              <p:nvPr/>
            </p:nvSpPr>
            <p:spPr>
              <a:xfrm flipH="1">
                <a:off x="8160243" y="2947736"/>
                <a:ext cx="9239" cy="24486"/>
              </a:xfrm>
              <a:custGeom>
                <a:avLst/>
                <a:gdLst/>
                <a:ahLst/>
                <a:cxnLst/>
                <a:rect l="l" t="t" r="r" b="b"/>
                <a:pathLst>
                  <a:path w="283" h="750" extrusionOk="0">
                    <a:moveTo>
                      <a:pt x="187" y="0"/>
                    </a:moveTo>
                    <a:cubicBezTo>
                      <a:pt x="148" y="0"/>
                      <a:pt x="105" y="30"/>
                      <a:pt x="100" y="76"/>
                    </a:cubicBezTo>
                    <a:cubicBezTo>
                      <a:pt x="88" y="183"/>
                      <a:pt x="74" y="293"/>
                      <a:pt x="55" y="399"/>
                    </a:cubicBezTo>
                    <a:cubicBezTo>
                      <a:pt x="36" y="495"/>
                      <a:pt x="1" y="578"/>
                      <a:pt x="28" y="677"/>
                    </a:cubicBezTo>
                    <a:cubicBezTo>
                      <a:pt x="40" y="726"/>
                      <a:pt x="79" y="749"/>
                      <a:pt x="120" y="749"/>
                    </a:cubicBezTo>
                    <a:cubicBezTo>
                      <a:pt x="156" y="749"/>
                      <a:pt x="193" y="732"/>
                      <a:pt x="218" y="700"/>
                    </a:cubicBezTo>
                    <a:cubicBezTo>
                      <a:pt x="283" y="616"/>
                      <a:pt x="271" y="487"/>
                      <a:pt x="275" y="385"/>
                    </a:cubicBezTo>
                    <a:cubicBezTo>
                      <a:pt x="279" y="274"/>
                      <a:pt x="264" y="164"/>
                      <a:pt x="248" y="53"/>
                    </a:cubicBezTo>
                    <a:cubicBezTo>
                      <a:pt x="242" y="16"/>
                      <a:pt x="216" y="0"/>
                      <a:pt x="187" y="0"/>
                    </a:cubicBezTo>
                    <a:close/>
                  </a:path>
                </a:pathLst>
              </a:custGeom>
              <a:solidFill>
                <a:schemeClr val="lt2"/>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2900" name="Google Shape;2900;p63"/>
              <p:cNvSpPr/>
              <p:nvPr/>
            </p:nvSpPr>
            <p:spPr>
              <a:xfrm flipH="1">
                <a:off x="8145715" y="2903890"/>
                <a:ext cx="11851" cy="18217"/>
              </a:xfrm>
              <a:custGeom>
                <a:avLst/>
                <a:gdLst/>
                <a:ahLst/>
                <a:cxnLst/>
                <a:rect l="l" t="t" r="r" b="b"/>
                <a:pathLst>
                  <a:path w="363" h="558" extrusionOk="0">
                    <a:moveTo>
                      <a:pt x="147" y="0"/>
                    </a:moveTo>
                    <a:cubicBezTo>
                      <a:pt x="118" y="0"/>
                      <a:pt x="90" y="16"/>
                      <a:pt x="85" y="54"/>
                    </a:cubicBezTo>
                    <a:cubicBezTo>
                      <a:pt x="62" y="199"/>
                      <a:pt x="1" y="401"/>
                      <a:pt x="108" y="526"/>
                    </a:cubicBezTo>
                    <a:cubicBezTo>
                      <a:pt x="128" y="547"/>
                      <a:pt x="155" y="557"/>
                      <a:pt x="182" y="557"/>
                    </a:cubicBezTo>
                    <a:cubicBezTo>
                      <a:pt x="222" y="557"/>
                      <a:pt x="262" y="537"/>
                      <a:pt x="283" y="503"/>
                    </a:cubicBezTo>
                    <a:cubicBezTo>
                      <a:pt x="362" y="373"/>
                      <a:pt x="271" y="184"/>
                      <a:pt x="225" y="54"/>
                    </a:cubicBezTo>
                    <a:cubicBezTo>
                      <a:pt x="215" y="20"/>
                      <a:pt x="180" y="0"/>
                      <a:pt x="147" y="0"/>
                    </a:cubicBezTo>
                    <a:close/>
                  </a:path>
                </a:pathLst>
              </a:custGeom>
              <a:solidFill>
                <a:schemeClr val="lt2"/>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2901" name="Google Shape;2901;p63"/>
              <p:cNvSpPr/>
              <p:nvPr/>
            </p:nvSpPr>
            <p:spPr>
              <a:xfrm flipH="1">
                <a:off x="8164226" y="2870981"/>
                <a:ext cx="12178" cy="22723"/>
              </a:xfrm>
              <a:custGeom>
                <a:avLst/>
                <a:gdLst/>
                <a:ahLst/>
                <a:cxnLst/>
                <a:rect l="l" t="t" r="r" b="b"/>
                <a:pathLst>
                  <a:path w="373" h="696" extrusionOk="0">
                    <a:moveTo>
                      <a:pt x="188" y="1"/>
                    </a:moveTo>
                    <a:cubicBezTo>
                      <a:pt x="163" y="1"/>
                      <a:pt x="137" y="15"/>
                      <a:pt x="130" y="44"/>
                    </a:cubicBezTo>
                    <a:cubicBezTo>
                      <a:pt x="81" y="249"/>
                      <a:pt x="0" y="496"/>
                      <a:pt x="141" y="679"/>
                    </a:cubicBezTo>
                    <a:cubicBezTo>
                      <a:pt x="150" y="690"/>
                      <a:pt x="168" y="696"/>
                      <a:pt x="186" y="696"/>
                    </a:cubicBezTo>
                    <a:cubicBezTo>
                      <a:pt x="204" y="696"/>
                      <a:pt x="222" y="690"/>
                      <a:pt x="232" y="679"/>
                    </a:cubicBezTo>
                    <a:cubicBezTo>
                      <a:pt x="373" y="496"/>
                      <a:pt x="293" y="249"/>
                      <a:pt x="244" y="44"/>
                    </a:cubicBezTo>
                    <a:cubicBezTo>
                      <a:pt x="238" y="15"/>
                      <a:pt x="213" y="1"/>
                      <a:pt x="188" y="1"/>
                    </a:cubicBezTo>
                    <a:close/>
                  </a:path>
                </a:pathLst>
              </a:custGeom>
              <a:solidFill>
                <a:schemeClr val="lt2"/>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2902" name="Google Shape;2902;p63"/>
              <p:cNvSpPr/>
              <p:nvPr/>
            </p:nvSpPr>
            <p:spPr>
              <a:xfrm flipH="1">
                <a:off x="8193380" y="2893998"/>
                <a:ext cx="10708" cy="29024"/>
              </a:xfrm>
              <a:custGeom>
                <a:avLst/>
                <a:gdLst/>
                <a:ahLst/>
                <a:cxnLst/>
                <a:rect l="l" t="t" r="r" b="b"/>
                <a:pathLst>
                  <a:path w="328" h="889" extrusionOk="0">
                    <a:moveTo>
                      <a:pt x="164" y="1"/>
                    </a:moveTo>
                    <a:cubicBezTo>
                      <a:pt x="143" y="1"/>
                      <a:pt x="122" y="13"/>
                      <a:pt x="115" y="38"/>
                    </a:cubicBezTo>
                    <a:cubicBezTo>
                      <a:pt x="73" y="160"/>
                      <a:pt x="62" y="289"/>
                      <a:pt x="46" y="415"/>
                    </a:cubicBezTo>
                    <a:cubicBezTo>
                      <a:pt x="31" y="540"/>
                      <a:pt x="1" y="688"/>
                      <a:pt x="50" y="806"/>
                    </a:cubicBezTo>
                    <a:cubicBezTo>
                      <a:pt x="73" y="861"/>
                      <a:pt x="118" y="889"/>
                      <a:pt x="164" y="889"/>
                    </a:cubicBezTo>
                    <a:cubicBezTo>
                      <a:pt x="210" y="889"/>
                      <a:pt x="255" y="861"/>
                      <a:pt x="278" y="806"/>
                    </a:cubicBezTo>
                    <a:cubicBezTo>
                      <a:pt x="327" y="688"/>
                      <a:pt x="297" y="540"/>
                      <a:pt x="282" y="415"/>
                    </a:cubicBezTo>
                    <a:cubicBezTo>
                      <a:pt x="267" y="289"/>
                      <a:pt x="255" y="160"/>
                      <a:pt x="213" y="38"/>
                    </a:cubicBezTo>
                    <a:cubicBezTo>
                      <a:pt x="206" y="13"/>
                      <a:pt x="185" y="1"/>
                      <a:pt x="164" y="1"/>
                    </a:cubicBezTo>
                    <a:close/>
                  </a:path>
                </a:pathLst>
              </a:custGeom>
              <a:solidFill>
                <a:schemeClr val="lt2"/>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2903" name="Google Shape;2903;p63"/>
              <p:cNvSpPr/>
              <p:nvPr/>
            </p:nvSpPr>
            <p:spPr>
              <a:xfrm flipH="1">
                <a:off x="8209344" y="2955212"/>
                <a:ext cx="10382" cy="20274"/>
              </a:xfrm>
              <a:custGeom>
                <a:avLst/>
                <a:gdLst/>
                <a:ahLst/>
                <a:cxnLst/>
                <a:rect l="l" t="t" r="r" b="b"/>
                <a:pathLst>
                  <a:path w="318" h="621" extrusionOk="0">
                    <a:moveTo>
                      <a:pt x="239" y="1"/>
                    </a:moveTo>
                    <a:cubicBezTo>
                      <a:pt x="216" y="1"/>
                      <a:pt x="195" y="11"/>
                      <a:pt x="187" y="33"/>
                    </a:cubicBezTo>
                    <a:cubicBezTo>
                      <a:pt x="148" y="117"/>
                      <a:pt x="111" y="197"/>
                      <a:pt x="80" y="284"/>
                    </a:cubicBezTo>
                    <a:cubicBezTo>
                      <a:pt x="46" y="372"/>
                      <a:pt x="1" y="452"/>
                      <a:pt x="27" y="547"/>
                    </a:cubicBezTo>
                    <a:cubicBezTo>
                      <a:pt x="39" y="593"/>
                      <a:pt x="84" y="620"/>
                      <a:pt x="129" y="620"/>
                    </a:cubicBezTo>
                    <a:cubicBezTo>
                      <a:pt x="154" y="620"/>
                      <a:pt x="179" y="612"/>
                      <a:pt x="199" y="593"/>
                    </a:cubicBezTo>
                    <a:cubicBezTo>
                      <a:pt x="267" y="524"/>
                      <a:pt x="267" y="429"/>
                      <a:pt x="282" y="338"/>
                    </a:cubicBezTo>
                    <a:cubicBezTo>
                      <a:pt x="297" y="250"/>
                      <a:pt x="301" y="159"/>
                      <a:pt x="313" y="68"/>
                    </a:cubicBezTo>
                    <a:cubicBezTo>
                      <a:pt x="317" y="28"/>
                      <a:pt x="276" y="1"/>
                      <a:pt x="239" y="1"/>
                    </a:cubicBezTo>
                    <a:close/>
                  </a:path>
                </a:pathLst>
              </a:custGeom>
              <a:solidFill>
                <a:schemeClr val="lt2"/>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2904" name="Google Shape;2904;p63"/>
              <p:cNvSpPr/>
              <p:nvPr/>
            </p:nvSpPr>
            <p:spPr>
              <a:xfrm flipH="1">
                <a:off x="8463211" y="2774051"/>
                <a:ext cx="37675" cy="12471"/>
              </a:xfrm>
              <a:custGeom>
                <a:avLst/>
                <a:gdLst/>
                <a:ahLst/>
                <a:cxnLst/>
                <a:rect l="l" t="t" r="r" b="b"/>
                <a:pathLst>
                  <a:path w="1154" h="382" extrusionOk="0">
                    <a:moveTo>
                      <a:pt x="467" y="0"/>
                    </a:moveTo>
                    <a:cubicBezTo>
                      <a:pt x="337" y="0"/>
                      <a:pt x="207" y="11"/>
                      <a:pt x="92" y="16"/>
                    </a:cubicBezTo>
                    <a:cubicBezTo>
                      <a:pt x="1" y="24"/>
                      <a:pt x="5" y="146"/>
                      <a:pt x="92" y="158"/>
                    </a:cubicBezTo>
                    <a:cubicBezTo>
                      <a:pt x="252" y="180"/>
                      <a:pt x="404" y="230"/>
                      <a:pt x="560" y="275"/>
                    </a:cubicBezTo>
                    <a:cubicBezTo>
                      <a:pt x="689" y="316"/>
                      <a:pt x="814" y="381"/>
                      <a:pt x="950" y="381"/>
                    </a:cubicBezTo>
                    <a:cubicBezTo>
                      <a:pt x="954" y="381"/>
                      <a:pt x="959" y="381"/>
                      <a:pt x="963" y="381"/>
                    </a:cubicBezTo>
                    <a:cubicBezTo>
                      <a:pt x="1066" y="381"/>
                      <a:pt x="1153" y="230"/>
                      <a:pt x="1055" y="153"/>
                    </a:cubicBezTo>
                    <a:cubicBezTo>
                      <a:pt x="896" y="28"/>
                      <a:pt x="681" y="0"/>
                      <a:pt x="467" y="0"/>
                    </a:cubicBezTo>
                    <a:close/>
                  </a:path>
                </a:pathLst>
              </a:custGeom>
              <a:solidFill>
                <a:schemeClr val="lt2"/>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2905" name="Google Shape;2905;p63"/>
              <p:cNvSpPr/>
              <p:nvPr/>
            </p:nvSpPr>
            <p:spPr>
              <a:xfrm flipH="1">
                <a:off x="8404642" y="2777022"/>
                <a:ext cx="28109" cy="9664"/>
              </a:xfrm>
              <a:custGeom>
                <a:avLst/>
                <a:gdLst/>
                <a:ahLst/>
                <a:cxnLst/>
                <a:rect l="l" t="t" r="r" b="b"/>
                <a:pathLst>
                  <a:path w="861" h="296" extrusionOk="0">
                    <a:moveTo>
                      <a:pt x="153" y="0"/>
                    </a:moveTo>
                    <a:cubicBezTo>
                      <a:pt x="42" y="0"/>
                      <a:pt x="1" y="156"/>
                      <a:pt x="119" y="195"/>
                    </a:cubicBezTo>
                    <a:cubicBezTo>
                      <a:pt x="268" y="244"/>
                      <a:pt x="433" y="295"/>
                      <a:pt x="594" y="295"/>
                    </a:cubicBezTo>
                    <a:cubicBezTo>
                      <a:pt x="623" y="295"/>
                      <a:pt x="651" y="294"/>
                      <a:pt x="678" y="290"/>
                    </a:cubicBezTo>
                    <a:cubicBezTo>
                      <a:pt x="853" y="267"/>
                      <a:pt x="861" y="28"/>
                      <a:pt x="678" y="13"/>
                    </a:cubicBezTo>
                    <a:cubicBezTo>
                      <a:pt x="638" y="9"/>
                      <a:pt x="597" y="8"/>
                      <a:pt x="556" y="8"/>
                    </a:cubicBezTo>
                    <a:cubicBezTo>
                      <a:pt x="484" y="8"/>
                      <a:pt x="412" y="12"/>
                      <a:pt x="341" y="12"/>
                    </a:cubicBezTo>
                    <a:cubicBezTo>
                      <a:pt x="284" y="12"/>
                      <a:pt x="228" y="9"/>
                      <a:pt x="172" y="2"/>
                    </a:cubicBezTo>
                    <a:cubicBezTo>
                      <a:pt x="165" y="1"/>
                      <a:pt x="159" y="0"/>
                      <a:pt x="153" y="0"/>
                    </a:cubicBezTo>
                    <a:close/>
                  </a:path>
                </a:pathLst>
              </a:custGeom>
              <a:solidFill>
                <a:schemeClr val="lt2"/>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2906" name="Google Shape;2906;p63"/>
              <p:cNvSpPr/>
              <p:nvPr/>
            </p:nvSpPr>
            <p:spPr>
              <a:xfrm flipH="1">
                <a:off x="8433568" y="2750969"/>
                <a:ext cx="33300" cy="10610"/>
              </a:xfrm>
              <a:custGeom>
                <a:avLst/>
                <a:gdLst/>
                <a:ahLst/>
                <a:cxnLst/>
                <a:rect l="l" t="t" r="r" b="b"/>
                <a:pathLst>
                  <a:path w="1020" h="325" extrusionOk="0">
                    <a:moveTo>
                      <a:pt x="224" y="1"/>
                    </a:moveTo>
                    <a:cubicBezTo>
                      <a:pt x="206" y="1"/>
                      <a:pt x="189" y="1"/>
                      <a:pt x="172" y="1"/>
                    </a:cubicBezTo>
                    <a:cubicBezTo>
                      <a:pt x="35" y="5"/>
                      <a:pt x="1" y="210"/>
                      <a:pt x="138" y="244"/>
                    </a:cubicBezTo>
                    <a:cubicBezTo>
                      <a:pt x="267" y="279"/>
                      <a:pt x="408" y="298"/>
                      <a:pt x="541" y="309"/>
                    </a:cubicBezTo>
                    <a:cubicBezTo>
                      <a:pt x="608" y="315"/>
                      <a:pt x="682" y="324"/>
                      <a:pt x="753" y="324"/>
                    </a:cubicBezTo>
                    <a:cubicBezTo>
                      <a:pt x="810" y="324"/>
                      <a:pt x="866" y="319"/>
                      <a:pt x="917" y="302"/>
                    </a:cubicBezTo>
                    <a:cubicBezTo>
                      <a:pt x="1001" y="279"/>
                      <a:pt x="1020" y="165"/>
                      <a:pt x="943" y="119"/>
                    </a:cubicBezTo>
                    <a:cubicBezTo>
                      <a:pt x="837" y="58"/>
                      <a:pt x="701" y="43"/>
                      <a:pt x="578" y="28"/>
                    </a:cubicBezTo>
                    <a:cubicBezTo>
                      <a:pt x="463" y="11"/>
                      <a:pt x="341" y="1"/>
                      <a:pt x="224" y="1"/>
                    </a:cubicBezTo>
                    <a:close/>
                  </a:path>
                </a:pathLst>
              </a:custGeom>
              <a:solidFill>
                <a:schemeClr val="lt2"/>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2907" name="Google Shape;2907;p63"/>
              <p:cNvSpPr/>
              <p:nvPr/>
            </p:nvSpPr>
            <p:spPr>
              <a:xfrm flipH="1">
                <a:off x="8355246" y="2766999"/>
                <a:ext cx="26183" cy="9631"/>
              </a:xfrm>
              <a:custGeom>
                <a:avLst/>
                <a:gdLst/>
                <a:ahLst/>
                <a:cxnLst/>
                <a:rect l="l" t="t" r="r" b="b"/>
                <a:pathLst>
                  <a:path w="802" h="295" extrusionOk="0">
                    <a:moveTo>
                      <a:pt x="497" y="1"/>
                    </a:moveTo>
                    <a:cubicBezTo>
                      <a:pt x="375" y="1"/>
                      <a:pt x="245" y="23"/>
                      <a:pt x="133" y="23"/>
                    </a:cubicBezTo>
                    <a:cubicBezTo>
                      <a:pt x="128" y="23"/>
                      <a:pt x="123" y="23"/>
                      <a:pt x="117" y="23"/>
                    </a:cubicBezTo>
                    <a:cubicBezTo>
                      <a:pt x="116" y="23"/>
                      <a:pt x="115" y="23"/>
                      <a:pt x="114" y="23"/>
                    </a:cubicBezTo>
                    <a:cubicBezTo>
                      <a:pt x="26" y="23"/>
                      <a:pt x="1" y="172"/>
                      <a:pt x="95" y="187"/>
                    </a:cubicBezTo>
                    <a:cubicBezTo>
                      <a:pt x="259" y="216"/>
                      <a:pt x="440" y="294"/>
                      <a:pt x="612" y="294"/>
                    </a:cubicBezTo>
                    <a:cubicBezTo>
                      <a:pt x="643" y="294"/>
                      <a:pt x="673" y="292"/>
                      <a:pt x="703" y="286"/>
                    </a:cubicBezTo>
                    <a:cubicBezTo>
                      <a:pt x="749" y="278"/>
                      <a:pt x="783" y="237"/>
                      <a:pt x="795" y="195"/>
                    </a:cubicBezTo>
                    <a:cubicBezTo>
                      <a:pt x="802" y="172"/>
                      <a:pt x="798" y="149"/>
                      <a:pt x="795" y="126"/>
                    </a:cubicBezTo>
                    <a:cubicBezTo>
                      <a:pt x="790" y="77"/>
                      <a:pt x="744" y="50"/>
                      <a:pt x="703" y="35"/>
                    </a:cubicBezTo>
                    <a:cubicBezTo>
                      <a:pt x="641" y="9"/>
                      <a:pt x="570" y="1"/>
                      <a:pt x="497" y="1"/>
                    </a:cubicBezTo>
                    <a:close/>
                  </a:path>
                </a:pathLst>
              </a:custGeom>
              <a:solidFill>
                <a:schemeClr val="lt2"/>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2908" name="Google Shape;2908;p63"/>
              <p:cNvSpPr/>
              <p:nvPr/>
            </p:nvSpPr>
            <p:spPr>
              <a:xfrm flipH="1">
                <a:off x="8537452" y="2755017"/>
                <a:ext cx="21515" cy="8227"/>
              </a:xfrm>
              <a:custGeom>
                <a:avLst/>
                <a:gdLst/>
                <a:ahLst/>
                <a:cxnLst/>
                <a:rect l="l" t="t" r="r" b="b"/>
                <a:pathLst>
                  <a:path w="659" h="252" extrusionOk="0">
                    <a:moveTo>
                      <a:pt x="408" y="0"/>
                    </a:moveTo>
                    <a:cubicBezTo>
                      <a:pt x="315" y="0"/>
                      <a:pt x="218" y="18"/>
                      <a:pt x="130" y="25"/>
                    </a:cubicBezTo>
                    <a:cubicBezTo>
                      <a:pt x="0" y="37"/>
                      <a:pt x="0" y="216"/>
                      <a:pt x="130" y="227"/>
                    </a:cubicBezTo>
                    <a:cubicBezTo>
                      <a:pt x="218" y="235"/>
                      <a:pt x="314" y="252"/>
                      <a:pt x="407" y="252"/>
                    </a:cubicBezTo>
                    <a:cubicBezTo>
                      <a:pt x="455" y="252"/>
                      <a:pt x="503" y="247"/>
                      <a:pt x="548" y="234"/>
                    </a:cubicBezTo>
                    <a:cubicBezTo>
                      <a:pt x="658" y="208"/>
                      <a:pt x="658" y="44"/>
                      <a:pt x="548" y="18"/>
                    </a:cubicBezTo>
                    <a:cubicBezTo>
                      <a:pt x="503" y="5"/>
                      <a:pt x="456" y="0"/>
                      <a:pt x="408" y="0"/>
                    </a:cubicBezTo>
                    <a:close/>
                  </a:path>
                </a:pathLst>
              </a:custGeom>
              <a:solidFill>
                <a:schemeClr val="lt2"/>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2909" name="Google Shape;2909;p63"/>
              <p:cNvSpPr/>
              <p:nvPr/>
            </p:nvSpPr>
            <p:spPr>
              <a:xfrm flipH="1">
                <a:off x="8540782" y="2729748"/>
                <a:ext cx="326" cy="163"/>
              </a:xfrm>
              <a:custGeom>
                <a:avLst/>
                <a:gdLst/>
                <a:ahLst/>
                <a:cxnLst/>
                <a:rect l="l" t="t" r="r" b="b"/>
                <a:pathLst>
                  <a:path w="10" h="5" extrusionOk="0">
                    <a:moveTo>
                      <a:pt x="5" y="1"/>
                    </a:moveTo>
                    <a:cubicBezTo>
                      <a:pt x="1" y="1"/>
                      <a:pt x="1" y="4"/>
                      <a:pt x="5" y="4"/>
                    </a:cubicBezTo>
                    <a:cubicBezTo>
                      <a:pt x="9" y="4"/>
                      <a:pt x="9" y="1"/>
                      <a:pt x="5" y="1"/>
                    </a:cubicBezTo>
                    <a:close/>
                  </a:path>
                </a:pathLst>
              </a:custGeom>
              <a:solidFill>
                <a:schemeClr val="lt2"/>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2910" name="Google Shape;2910;p63"/>
              <p:cNvSpPr/>
              <p:nvPr/>
            </p:nvSpPr>
            <p:spPr>
              <a:xfrm flipH="1">
                <a:off x="8589100" y="2721652"/>
                <a:ext cx="27195" cy="9109"/>
              </a:xfrm>
              <a:custGeom>
                <a:avLst/>
                <a:gdLst/>
                <a:ahLst/>
                <a:cxnLst/>
                <a:rect l="l" t="t" r="r" b="b"/>
                <a:pathLst>
                  <a:path w="833" h="279" extrusionOk="0">
                    <a:moveTo>
                      <a:pt x="125" y="1"/>
                    </a:moveTo>
                    <a:cubicBezTo>
                      <a:pt x="35" y="1"/>
                      <a:pt x="0" y="125"/>
                      <a:pt x="96" y="154"/>
                    </a:cubicBezTo>
                    <a:cubicBezTo>
                      <a:pt x="232" y="199"/>
                      <a:pt x="430" y="278"/>
                      <a:pt x="598" y="278"/>
                    </a:cubicBezTo>
                    <a:cubicBezTo>
                      <a:pt x="659" y="278"/>
                      <a:pt x="716" y="268"/>
                      <a:pt x="765" y="242"/>
                    </a:cubicBezTo>
                    <a:cubicBezTo>
                      <a:pt x="833" y="203"/>
                      <a:pt x="829" y="105"/>
                      <a:pt x="765" y="66"/>
                    </a:cubicBezTo>
                    <a:cubicBezTo>
                      <a:pt x="700" y="28"/>
                      <a:pt x="624" y="24"/>
                      <a:pt x="549" y="24"/>
                    </a:cubicBezTo>
                    <a:cubicBezTo>
                      <a:pt x="527" y="24"/>
                      <a:pt x="505" y="24"/>
                      <a:pt x="483" y="24"/>
                    </a:cubicBezTo>
                    <a:cubicBezTo>
                      <a:pt x="365" y="21"/>
                      <a:pt x="255" y="21"/>
                      <a:pt x="137" y="2"/>
                    </a:cubicBezTo>
                    <a:cubicBezTo>
                      <a:pt x="133" y="1"/>
                      <a:pt x="129" y="1"/>
                      <a:pt x="125" y="1"/>
                    </a:cubicBezTo>
                    <a:close/>
                  </a:path>
                </a:pathLst>
              </a:custGeom>
              <a:solidFill>
                <a:schemeClr val="lt2"/>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2911" name="Google Shape;2911;p63"/>
              <p:cNvSpPr/>
              <p:nvPr/>
            </p:nvSpPr>
            <p:spPr>
              <a:xfrm flipH="1">
                <a:off x="8562264" y="2688841"/>
                <a:ext cx="29840" cy="12896"/>
              </a:xfrm>
              <a:custGeom>
                <a:avLst/>
                <a:gdLst/>
                <a:ahLst/>
                <a:cxnLst/>
                <a:rect l="l" t="t" r="r" b="b"/>
                <a:pathLst>
                  <a:path w="914" h="395" extrusionOk="0">
                    <a:moveTo>
                      <a:pt x="190" y="1"/>
                    </a:moveTo>
                    <a:cubicBezTo>
                      <a:pt x="160" y="1"/>
                      <a:pt x="130" y="3"/>
                      <a:pt x="99" y="7"/>
                    </a:cubicBezTo>
                    <a:cubicBezTo>
                      <a:pt x="1" y="22"/>
                      <a:pt x="12" y="148"/>
                      <a:pt x="73" y="190"/>
                    </a:cubicBezTo>
                    <a:cubicBezTo>
                      <a:pt x="176" y="266"/>
                      <a:pt x="305" y="292"/>
                      <a:pt x="419" y="327"/>
                    </a:cubicBezTo>
                    <a:cubicBezTo>
                      <a:pt x="507" y="355"/>
                      <a:pt x="598" y="394"/>
                      <a:pt x="691" y="394"/>
                    </a:cubicBezTo>
                    <a:cubicBezTo>
                      <a:pt x="722" y="394"/>
                      <a:pt x="753" y="390"/>
                      <a:pt x="784" y="380"/>
                    </a:cubicBezTo>
                    <a:cubicBezTo>
                      <a:pt x="875" y="353"/>
                      <a:pt x="913" y="236"/>
                      <a:pt x="841" y="163"/>
                    </a:cubicBezTo>
                    <a:cubicBezTo>
                      <a:pt x="746" y="64"/>
                      <a:pt x="605" y="60"/>
                      <a:pt x="476" y="37"/>
                    </a:cubicBezTo>
                    <a:cubicBezTo>
                      <a:pt x="381" y="20"/>
                      <a:pt x="286" y="1"/>
                      <a:pt x="190" y="1"/>
                    </a:cubicBezTo>
                    <a:close/>
                  </a:path>
                </a:pathLst>
              </a:custGeom>
              <a:solidFill>
                <a:schemeClr val="lt2"/>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2912" name="Google Shape;2912;p63"/>
              <p:cNvSpPr/>
              <p:nvPr/>
            </p:nvSpPr>
            <p:spPr>
              <a:xfrm flipH="1">
                <a:off x="8579045" y="2596448"/>
                <a:ext cx="25987" cy="13451"/>
              </a:xfrm>
              <a:custGeom>
                <a:avLst/>
                <a:gdLst/>
                <a:ahLst/>
                <a:cxnLst/>
                <a:rect l="l" t="t" r="r" b="b"/>
                <a:pathLst>
                  <a:path w="796" h="412" extrusionOk="0">
                    <a:moveTo>
                      <a:pt x="124" y="0"/>
                    </a:moveTo>
                    <a:cubicBezTo>
                      <a:pt x="57" y="0"/>
                      <a:pt x="1" y="80"/>
                      <a:pt x="62" y="137"/>
                    </a:cubicBezTo>
                    <a:cubicBezTo>
                      <a:pt x="230" y="293"/>
                      <a:pt x="423" y="392"/>
                      <a:pt x="655" y="411"/>
                    </a:cubicBezTo>
                    <a:cubicBezTo>
                      <a:pt x="657" y="411"/>
                      <a:pt x="660" y="411"/>
                      <a:pt x="662" y="411"/>
                    </a:cubicBezTo>
                    <a:cubicBezTo>
                      <a:pt x="706" y="411"/>
                      <a:pt x="747" y="383"/>
                      <a:pt x="769" y="346"/>
                    </a:cubicBezTo>
                    <a:cubicBezTo>
                      <a:pt x="795" y="301"/>
                      <a:pt x="795" y="255"/>
                      <a:pt x="769" y="209"/>
                    </a:cubicBezTo>
                    <a:cubicBezTo>
                      <a:pt x="727" y="146"/>
                      <a:pt x="667" y="149"/>
                      <a:pt x="595" y="137"/>
                    </a:cubicBezTo>
                    <a:cubicBezTo>
                      <a:pt x="446" y="115"/>
                      <a:pt x="298" y="73"/>
                      <a:pt x="161" y="9"/>
                    </a:cubicBezTo>
                    <a:cubicBezTo>
                      <a:pt x="149" y="3"/>
                      <a:pt x="136" y="0"/>
                      <a:pt x="124" y="0"/>
                    </a:cubicBezTo>
                    <a:close/>
                  </a:path>
                </a:pathLst>
              </a:custGeom>
              <a:solidFill>
                <a:schemeClr val="lt2"/>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2913" name="Google Shape;2913;p63"/>
              <p:cNvSpPr/>
              <p:nvPr/>
            </p:nvSpPr>
            <p:spPr>
              <a:xfrm flipH="1">
                <a:off x="8589198" y="2622893"/>
                <a:ext cx="29089" cy="13157"/>
              </a:xfrm>
              <a:custGeom>
                <a:avLst/>
                <a:gdLst/>
                <a:ahLst/>
                <a:cxnLst/>
                <a:rect l="l" t="t" r="r" b="b"/>
                <a:pathLst>
                  <a:path w="891" h="403" extrusionOk="0">
                    <a:moveTo>
                      <a:pt x="126" y="0"/>
                    </a:moveTo>
                    <a:cubicBezTo>
                      <a:pt x="43" y="0"/>
                      <a:pt x="1" y="123"/>
                      <a:pt x="80" y="171"/>
                    </a:cubicBezTo>
                    <a:cubicBezTo>
                      <a:pt x="210" y="244"/>
                      <a:pt x="339" y="301"/>
                      <a:pt x="476" y="347"/>
                    </a:cubicBezTo>
                    <a:cubicBezTo>
                      <a:pt x="550" y="374"/>
                      <a:pt x="636" y="403"/>
                      <a:pt x="717" y="403"/>
                    </a:cubicBezTo>
                    <a:cubicBezTo>
                      <a:pt x="760" y="403"/>
                      <a:pt x="802" y="394"/>
                      <a:pt x="841" y="373"/>
                    </a:cubicBezTo>
                    <a:cubicBezTo>
                      <a:pt x="890" y="350"/>
                      <a:pt x="887" y="289"/>
                      <a:pt x="856" y="252"/>
                    </a:cubicBezTo>
                    <a:cubicBezTo>
                      <a:pt x="787" y="164"/>
                      <a:pt x="647" y="145"/>
                      <a:pt x="540" y="118"/>
                    </a:cubicBezTo>
                    <a:cubicBezTo>
                      <a:pt x="411" y="84"/>
                      <a:pt x="282" y="43"/>
                      <a:pt x="152" y="4"/>
                    </a:cubicBezTo>
                    <a:cubicBezTo>
                      <a:pt x="143" y="2"/>
                      <a:pt x="134" y="0"/>
                      <a:pt x="126" y="0"/>
                    </a:cubicBezTo>
                    <a:close/>
                  </a:path>
                </a:pathLst>
              </a:custGeom>
              <a:solidFill>
                <a:schemeClr val="lt2"/>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2914" name="Google Shape;2914;p63"/>
              <p:cNvSpPr/>
              <p:nvPr/>
            </p:nvSpPr>
            <p:spPr>
              <a:xfrm flipH="1">
                <a:off x="8610550" y="2655834"/>
                <a:ext cx="31635" cy="14006"/>
              </a:xfrm>
              <a:custGeom>
                <a:avLst/>
                <a:gdLst/>
                <a:ahLst/>
                <a:cxnLst/>
                <a:rect l="l" t="t" r="r" b="b"/>
                <a:pathLst>
                  <a:path w="969" h="429" extrusionOk="0">
                    <a:moveTo>
                      <a:pt x="134" y="1"/>
                    </a:moveTo>
                    <a:cubicBezTo>
                      <a:pt x="44" y="1"/>
                      <a:pt x="1" y="138"/>
                      <a:pt x="90" y="189"/>
                    </a:cubicBezTo>
                    <a:cubicBezTo>
                      <a:pt x="257" y="284"/>
                      <a:pt x="518" y="429"/>
                      <a:pt x="739" y="429"/>
                    </a:cubicBezTo>
                    <a:cubicBezTo>
                      <a:pt x="783" y="429"/>
                      <a:pt x="826" y="423"/>
                      <a:pt x="866" y="410"/>
                    </a:cubicBezTo>
                    <a:cubicBezTo>
                      <a:pt x="957" y="380"/>
                      <a:pt x="968" y="261"/>
                      <a:pt x="892" y="208"/>
                    </a:cubicBezTo>
                    <a:cubicBezTo>
                      <a:pt x="786" y="136"/>
                      <a:pt x="656" y="140"/>
                      <a:pt x="535" y="113"/>
                    </a:cubicBezTo>
                    <a:cubicBezTo>
                      <a:pt x="410" y="83"/>
                      <a:pt x="287" y="48"/>
                      <a:pt x="166" y="6"/>
                    </a:cubicBezTo>
                    <a:cubicBezTo>
                      <a:pt x="155" y="3"/>
                      <a:pt x="144" y="1"/>
                      <a:pt x="134" y="1"/>
                    </a:cubicBezTo>
                    <a:close/>
                  </a:path>
                </a:pathLst>
              </a:custGeom>
              <a:solidFill>
                <a:schemeClr val="lt2"/>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2915" name="Google Shape;2915;p63"/>
              <p:cNvSpPr/>
              <p:nvPr/>
            </p:nvSpPr>
            <p:spPr>
              <a:xfrm flipH="1">
                <a:off x="8547899" y="2569743"/>
                <a:ext cx="22494" cy="12537"/>
              </a:xfrm>
              <a:custGeom>
                <a:avLst/>
                <a:gdLst/>
                <a:ahLst/>
                <a:cxnLst/>
                <a:rect l="l" t="t" r="r" b="b"/>
                <a:pathLst>
                  <a:path w="689" h="384" extrusionOk="0">
                    <a:moveTo>
                      <a:pt x="85" y="1"/>
                    </a:moveTo>
                    <a:cubicBezTo>
                      <a:pt x="13" y="1"/>
                      <a:pt x="1" y="89"/>
                      <a:pt x="50" y="123"/>
                    </a:cubicBezTo>
                    <a:cubicBezTo>
                      <a:pt x="182" y="223"/>
                      <a:pt x="368" y="383"/>
                      <a:pt x="549" y="383"/>
                    </a:cubicBezTo>
                    <a:cubicBezTo>
                      <a:pt x="560" y="383"/>
                      <a:pt x="572" y="383"/>
                      <a:pt x="583" y="381"/>
                    </a:cubicBezTo>
                    <a:cubicBezTo>
                      <a:pt x="655" y="374"/>
                      <a:pt x="689" y="313"/>
                      <a:pt x="662" y="245"/>
                    </a:cubicBezTo>
                    <a:cubicBezTo>
                      <a:pt x="617" y="146"/>
                      <a:pt x="503" y="89"/>
                      <a:pt x="408" y="55"/>
                    </a:cubicBezTo>
                    <a:cubicBezTo>
                      <a:pt x="297" y="16"/>
                      <a:pt x="195" y="1"/>
                      <a:pt x="85" y="1"/>
                    </a:cubicBezTo>
                    <a:close/>
                  </a:path>
                </a:pathLst>
              </a:custGeom>
              <a:solidFill>
                <a:schemeClr val="lt2"/>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2916" name="Google Shape;2916;p63"/>
              <p:cNvSpPr/>
              <p:nvPr/>
            </p:nvSpPr>
            <p:spPr>
              <a:xfrm flipH="1">
                <a:off x="8597262" y="2533994"/>
                <a:ext cx="22266" cy="12112"/>
              </a:xfrm>
              <a:custGeom>
                <a:avLst/>
                <a:gdLst/>
                <a:ahLst/>
                <a:cxnLst/>
                <a:rect l="l" t="t" r="r" b="b"/>
                <a:pathLst>
                  <a:path w="682" h="371" extrusionOk="0">
                    <a:moveTo>
                      <a:pt x="127" y="0"/>
                    </a:moveTo>
                    <a:cubicBezTo>
                      <a:pt x="56" y="0"/>
                      <a:pt x="1" y="102"/>
                      <a:pt x="81" y="138"/>
                    </a:cubicBezTo>
                    <a:cubicBezTo>
                      <a:pt x="164" y="173"/>
                      <a:pt x="244" y="214"/>
                      <a:pt x="323" y="256"/>
                    </a:cubicBezTo>
                    <a:cubicBezTo>
                      <a:pt x="404" y="302"/>
                      <a:pt x="472" y="371"/>
                      <a:pt x="563" y="371"/>
                    </a:cubicBezTo>
                    <a:cubicBezTo>
                      <a:pt x="643" y="371"/>
                      <a:pt x="681" y="290"/>
                      <a:pt x="651" y="225"/>
                    </a:cubicBezTo>
                    <a:cubicBezTo>
                      <a:pt x="605" y="142"/>
                      <a:pt x="499" y="111"/>
                      <a:pt x="415" y="81"/>
                    </a:cubicBezTo>
                    <a:cubicBezTo>
                      <a:pt x="323" y="43"/>
                      <a:pt x="232" y="20"/>
                      <a:pt x="137" y="1"/>
                    </a:cubicBezTo>
                    <a:cubicBezTo>
                      <a:pt x="134" y="0"/>
                      <a:pt x="130" y="0"/>
                      <a:pt x="127" y="0"/>
                    </a:cubicBezTo>
                    <a:close/>
                  </a:path>
                </a:pathLst>
              </a:custGeom>
              <a:solidFill>
                <a:schemeClr val="lt2"/>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2917" name="Google Shape;2917;p63"/>
              <p:cNvSpPr/>
              <p:nvPr/>
            </p:nvSpPr>
            <p:spPr>
              <a:xfrm flipH="1">
                <a:off x="8631477" y="2541764"/>
                <a:ext cx="28730" cy="14528"/>
              </a:xfrm>
              <a:custGeom>
                <a:avLst/>
                <a:gdLst/>
                <a:ahLst/>
                <a:cxnLst/>
                <a:rect l="l" t="t" r="r" b="b"/>
                <a:pathLst>
                  <a:path w="880" h="445" extrusionOk="0">
                    <a:moveTo>
                      <a:pt x="89" y="1"/>
                    </a:moveTo>
                    <a:cubicBezTo>
                      <a:pt x="31" y="1"/>
                      <a:pt x="1" y="90"/>
                      <a:pt x="60" y="121"/>
                    </a:cubicBezTo>
                    <a:cubicBezTo>
                      <a:pt x="281" y="247"/>
                      <a:pt x="532" y="425"/>
                      <a:pt x="794" y="444"/>
                    </a:cubicBezTo>
                    <a:cubicBezTo>
                      <a:pt x="796" y="444"/>
                      <a:pt x="799" y="444"/>
                      <a:pt x="802" y="444"/>
                    </a:cubicBezTo>
                    <a:cubicBezTo>
                      <a:pt x="854" y="444"/>
                      <a:pt x="880" y="366"/>
                      <a:pt x="843" y="330"/>
                    </a:cubicBezTo>
                    <a:cubicBezTo>
                      <a:pt x="653" y="151"/>
                      <a:pt x="349" y="82"/>
                      <a:pt x="106" y="3"/>
                    </a:cubicBezTo>
                    <a:cubicBezTo>
                      <a:pt x="100" y="1"/>
                      <a:pt x="94" y="1"/>
                      <a:pt x="89" y="1"/>
                    </a:cubicBezTo>
                    <a:close/>
                  </a:path>
                </a:pathLst>
              </a:custGeom>
              <a:solidFill>
                <a:schemeClr val="lt2"/>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2918" name="Google Shape;2918;p63"/>
              <p:cNvSpPr/>
              <p:nvPr/>
            </p:nvSpPr>
            <p:spPr>
              <a:xfrm flipH="1">
                <a:off x="8659717" y="2567784"/>
                <a:ext cx="24192" cy="13712"/>
              </a:xfrm>
              <a:custGeom>
                <a:avLst/>
                <a:gdLst/>
                <a:ahLst/>
                <a:cxnLst/>
                <a:rect l="l" t="t" r="r" b="b"/>
                <a:pathLst>
                  <a:path w="741" h="420" extrusionOk="0">
                    <a:moveTo>
                      <a:pt x="87" y="1"/>
                    </a:moveTo>
                    <a:cubicBezTo>
                      <a:pt x="25" y="1"/>
                      <a:pt x="0" y="85"/>
                      <a:pt x="41" y="122"/>
                    </a:cubicBezTo>
                    <a:cubicBezTo>
                      <a:pt x="117" y="206"/>
                      <a:pt x="219" y="255"/>
                      <a:pt x="314" y="312"/>
                    </a:cubicBezTo>
                    <a:cubicBezTo>
                      <a:pt x="405" y="359"/>
                      <a:pt x="502" y="419"/>
                      <a:pt x="605" y="419"/>
                    </a:cubicBezTo>
                    <a:cubicBezTo>
                      <a:pt x="611" y="419"/>
                      <a:pt x="617" y="419"/>
                      <a:pt x="623" y="419"/>
                    </a:cubicBezTo>
                    <a:cubicBezTo>
                      <a:pt x="684" y="419"/>
                      <a:pt x="740" y="343"/>
                      <a:pt x="699" y="285"/>
                    </a:cubicBezTo>
                    <a:cubicBezTo>
                      <a:pt x="630" y="194"/>
                      <a:pt x="528" y="152"/>
                      <a:pt x="425" y="107"/>
                    </a:cubicBezTo>
                    <a:cubicBezTo>
                      <a:pt x="314" y="61"/>
                      <a:pt x="209" y="12"/>
                      <a:pt x="91" y="1"/>
                    </a:cubicBezTo>
                    <a:cubicBezTo>
                      <a:pt x="89" y="1"/>
                      <a:pt x="88" y="1"/>
                      <a:pt x="87" y="1"/>
                    </a:cubicBezTo>
                    <a:close/>
                  </a:path>
                </a:pathLst>
              </a:custGeom>
              <a:solidFill>
                <a:schemeClr val="lt2"/>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2919" name="Google Shape;2919;p63"/>
              <p:cNvSpPr/>
              <p:nvPr/>
            </p:nvSpPr>
            <p:spPr>
              <a:xfrm flipH="1">
                <a:off x="8626318" y="2602031"/>
                <a:ext cx="20894" cy="12341"/>
              </a:xfrm>
              <a:custGeom>
                <a:avLst/>
                <a:gdLst/>
                <a:ahLst/>
                <a:cxnLst/>
                <a:rect l="l" t="t" r="r" b="b"/>
                <a:pathLst>
                  <a:path w="640" h="378" extrusionOk="0">
                    <a:moveTo>
                      <a:pt x="125" y="1"/>
                    </a:moveTo>
                    <a:cubicBezTo>
                      <a:pt x="121" y="1"/>
                      <a:pt x="118" y="1"/>
                      <a:pt x="115" y="1"/>
                    </a:cubicBezTo>
                    <a:cubicBezTo>
                      <a:pt x="34" y="5"/>
                      <a:pt x="1" y="92"/>
                      <a:pt x="54" y="153"/>
                    </a:cubicBezTo>
                    <a:cubicBezTo>
                      <a:pt x="107" y="217"/>
                      <a:pt x="206" y="256"/>
                      <a:pt x="282" y="294"/>
                    </a:cubicBezTo>
                    <a:cubicBezTo>
                      <a:pt x="347" y="331"/>
                      <a:pt x="417" y="378"/>
                      <a:pt x="490" y="378"/>
                    </a:cubicBezTo>
                    <a:cubicBezTo>
                      <a:pt x="507" y="378"/>
                      <a:pt x="524" y="375"/>
                      <a:pt x="541" y="370"/>
                    </a:cubicBezTo>
                    <a:cubicBezTo>
                      <a:pt x="613" y="347"/>
                      <a:pt x="639" y="275"/>
                      <a:pt x="609" y="210"/>
                    </a:cubicBezTo>
                    <a:cubicBezTo>
                      <a:pt x="567" y="122"/>
                      <a:pt x="457" y="100"/>
                      <a:pt x="373" y="69"/>
                    </a:cubicBezTo>
                    <a:cubicBezTo>
                      <a:pt x="297" y="44"/>
                      <a:pt x="209" y="1"/>
                      <a:pt x="125" y="1"/>
                    </a:cubicBezTo>
                    <a:close/>
                  </a:path>
                </a:pathLst>
              </a:custGeom>
              <a:solidFill>
                <a:schemeClr val="lt2"/>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2920" name="Google Shape;2920;p63"/>
              <p:cNvSpPr/>
              <p:nvPr/>
            </p:nvSpPr>
            <p:spPr>
              <a:xfrm flipH="1">
                <a:off x="8661937" y="2648815"/>
                <a:ext cx="29579" cy="15214"/>
              </a:xfrm>
              <a:custGeom>
                <a:avLst/>
                <a:gdLst/>
                <a:ahLst/>
                <a:cxnLst/>
                <a:rect l="l" t="t" r="r" b="b"/>
                <a:pathLst>
                  <a:path w="906" h="466" extrusionOk="0">
                    <a:moveTo>
                      <a:pt x="108" y="1"/>
                    </a:moveTo>
                    <a:cubicBezTo>
                      <a:pt x="34" y="1"/>
                      <a:pt x="0" y="88"/>
                      <a:pt x="65" y="138"/>
                    </a:cubicBezTo>
                    <a:cubicBezTo>
                      <a:pt x="171" y="221"/>
                      <a:pt x="289" y="283"/>
                      <a:pt x="411" y="339"/>
                    </a:cubicBezTo>
                    <a:cubicBezTo>
                      <a:pt x="513" y="391"/>
                      <a:pt x="618" y="466"/>
                      <a:pt x="737" y="466"/>
                    </a:cubicBezTo>
                    <a:cubicBezTo>
                      <a:pt x="742" y="466"/>
                      <a:pt x="747" y="465"/>
                      <a:pt x="753" y="465"/>
                    </a:cubicBezTo>
                    <a:cubicBezTo>
                      <a:pt x="859" y="458"/>
                      <a:pt x="905" y="339"/>
                      <a:pt x="837" y="260"/>
                    </a:cubicBezTo>
                    <a:cubicBezTo>
                      <a:pt x="757" y="169"/>
                      <a:pt x="620" y="146"/>
                      <a:pt x="510" y="104"/>
                    </a:cubicBezTo>
                    <a:cubicBezTo>
                      <a:pt x="384" y="58"/>
                      <a:pt x="255" y="20"/>
                      <a:pt x="122" y="2"/>
                    </a:cubicBezTo>
                    <a:cubicBezTo>
                      <a:pt x="117" y="1"/>
                      <a:pt x="113" y="1"/>
                      <a:pt x="108" y="1"/>
                    </a:cubicBezTo>
                    <a:close/>
                  </a:path>
                </a:pathLst>
              </a:custGeom>
              <a:solidFill>
                <a:schemeClr val="lt2"/>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2921" name="Google Shape;2921;p63"/>
              <p:cNvSpPr/>
              <p:nvPr/>
            </p:nvSpPr>
            <p:spPr>
              <a:xfrm flipH="1">
                <a:off x="8646821" y="2683128"/>
                <a:ext cx="28207" cy="15997"/>
              </a:xfrm>
              <a:custGeom>
                <a:avLst/>
                <a:gdLst/>
                <a:ahLst/>
                <a:cxnLst/>
                <a:rect l="l" t="t" r="r" b="b"/>
                <a:pathLst>
                  <a:path w="864" h="490" extrusionOk="0">
                    <a:moveTo>
                      <a:pt x="141" y="0"/>
                    </a:moveTo>
                    <a:cubicBezTo>
                      <a:pt x="51" y="0"/>
                      <a:pt x="1" y="154"/>
                      <a:pt x="96" y="205"/>
                    </a:cubicBezTo>
                    <a:cubicBezTo>
                      <a:pt x="207" y="262"/>
                      <a:pt x="312" y="327"/>
                      <a:pt x="427" y="379"/>
                    </a:cubicBezTo>
                    <a:cubicBezTo>
                      <a:pt x="521" y="429"/>
                      <a:pt x="632" y="490"/>
                      <a:pt x="742" y="490"/>
                    </a:cubicBezTo>
                    <a:cubicBezTo>
                      <a:pt x="833" y="490"/>
                      <a:pt x="864" y="388"/>
                      <a:pt x="811" y="323"/>
                    </a:cubicBezTo>
                    <a:cubicBezTo>
                      <a:pt x="742" y="239"/>
                      <a:pt x="621" y="197"/>
                      <a:pt x="521" y="151"/>
                    </a:cubicBezTo>
                    <a:cubicBezTo>
                      <a:pt x="407" y="102"/>
                      <a:pt x="293" y="56"/>
                      <a:pt x="176" y="7"/>
                    </a:cubicBezTo>
                    <a:cubicBezTo>
                      <a:pt x="164" y="2"/>
                      <a:pt x="152" y="0"/>
                      <a:pt x="141" y="0"/>
                    </a:cubicBezTo>
                    <a:close/>
                  </a:path>
                </a:pathLst>
              </a:custGeom>
              <a:solidFill>
                <a:schemeClr val="lt2"/>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2922" name="Google Shape;2922;p63"/>
              <p:cNvSpPr/>
              <p:nvPr/>
            </p:nvSpPr>
            <p:spPr>
              <a:xfrm flipH="1">
                <a:off x="8638626" y="2480550"/>
                <a:ext cx="24975" cy="16389"/>
              </a:xfrm>
              <a:custGeom>
                <a:avLst/>
                <a:gdLst/>
                <a:ahLst/>
                <a:cxnLst/>
                <a:rect l="l" t="t" r="r" b="b"/>
                <a:pathLst>
                  <a:path w="765" h="502" extrusionOk="0">
                    <a:moveTo>
                      <a:pt x="149" y="0"/>
                    </a:moveTo>
                    <a:cubicBezTo>
                      <a:pt x="61" y="0"/>
                      <a:pt x="1" y="123"/>
                      <a:pt x="96" y="178"/>
                    </a:cubicBezTo>
                    <a:cubicBezTo>
                      <a:pt x="202" y="239"/>
                      <a:pt x="305" y="304"/>
                      <a:pt x="408" y="376"/>
                    </a:cubicBezTo>
                    <a:cubicBezTo>
                      <a:pt x="488" y="433"/>
                      <a:pt x="556" y="501"/>
                      <a:pt x="654" y="501"/>
                    </a:cubicBezTo>
                    <a:cubicBezTo>
                      <a:pt x="668" y="501"/>
                      <a:pt x="682" y="500"/>
                      <a:pt x="696" y="497"/>
                    </a:cubicBezTo>
                    <a:cubicBezTo>
                      <a:pt x="746" y="486"/>
                      <a:pt x="765" y="434"/>
                      <a:pt x="757" y="388"/>
                    </a:cubicBezTo>
                    <a:cubicBezTo>
                      <a:pt x="738" y="274"/>
                      <a:pt x="617" y="224"/>
                      <a:pt x="525" y="171"/>
                    </a:cubicBezTo>
                    <a:cubicBezTo>
                      <a:pt x="419" y="114"/>
                      <a:pt x="308" y="60"/>
                      <a:pt x="194" y="11"/>
                    </a:cubicBezTo>
                    <a:cubicBezTo>
                      <a:pt x="179" y="4"/>
                      <a:pt x="164" y="0"/>
                      <a:pt x="149" y="0"/>
                    </a:cubicBezTo>
                    <a:close/>
                  </a:path>
                </a:pathLst>
              </a:custGeom>
              <a:solidFill>
                <a:schemeClr val="lt2"/>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2923" name="Google Shape;2923;p63"/>
              <p:cNvSpPr/>
              <p:nvPr/>
            </p:nvSpPr>
            <p:spPr>
              <a:xfrm flipH="1">
                <a:off x="8648584" y="2451265"/>
                <a:ext cx="27195" cy="17368"/>
              </a:xfrm>
              <a:custGeom>
                <a:avLst/>
                <a:gdLst/>
                <a:ahLst/>
                <a:cxnLst/>
                <a:rect l="l" t="t" r="r" b="b"/>
                <a:pathLst>
                  <a:path w="833" h="532" extrusionOk="0">
                    <a:moveTo>
                      <a:pt x="145" y="0"/>
                    </a:moveTo>
                    <a:cubicBezTo>
                      <a:pt x="46" y="0"/>
                      <a:pt x="0" y="130"/>
                      <a:pt x="93" y="194"/>
                    </a:cubicBezTo>
                    <a:cubicBezTo>
                      <a:pt x="179" y="250"/>
                      <a:pt x="267" y="308"/>
                      <a:pt x="358" y="364"/>
                    </a:cubicBezTo>
                    <a:cubicBezTo>
                      <a:pt x="446" y="422"/>
                      <a:pt x="530" y="486"/>
                      <a:pt x="628" y="524"/>
                    </a:cubicBezTo>
                    <a:cubicBezTo>
                      <a:pt x="644" y="529"/>
                      <a:pt x="658" y="531"/>
                      <a:pt x="671" y="531"/>
                    </a:cubicBezTo>
                    <a:cubicBezTo>
                      <a:pt x="783" y="531"/>
                      <a:pt x="832" y="377"/>
                      <a:pt x="762" y="292"/>
                    </a:cubicBezTo>
                    <a:cubicBezTo>
                      <a:pt x="693" y="208"/>
                      <a:pt x="583" y="159"/>
                      <a:pt x="484" y="110"/>
                    </a:cubicBezTo>
                    <a:cubicBezTo>
                      <a:pt x="381" y="64"/>
                      <a:pt x="279" y="26"/>
                      <a:pt x="168" y="3"/>
                    </a:cubicBezTo>
                    <a:cubicBezTo>
                      <a:pt x="160" y="1"/>
                      <a:pt x="152" y="0"/>
                      <a:pt x="145" y="0"/>
                    </a:cubicBezTo>
                    <a:close/>
                  </a:path>
                </a:pathLst>
              </a:custGeom>
              <a:solidFill>
                <a:schemeClr val="lt2"/>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2924" name="Google Shape;2924;p63"/>
              <p:cNvSpPr/>
              <p:nvPr/>
            </p:nvSpPr>
            <p:spPr>
              <a:xfrm flipH="1">
                <a:off x="8639443" y="2400074"/>
                <a:ext cx="31146" cy="18185"/>
              </a:xfrm>
              <a:custGeom>
                <a:avLst/>
                <a:gdLst/>
                <a:ahLst/>
                <a:cxnLst/>
                <a:rect l="l" t="t" r="r" b="b"/>
                <a:pathLst>
                  <a:path w="954" h="557" extrusionOk="0">
                    <a:moveTo>
                      <a:pt x="170" y="0"/>
                    </a:moveTo>
                    <a:cubicBezTo>
                      <a:pt x="67" y="0"/>
                      <a:pt x="0" y="144"/>
                      <a:pt x="108" y="207"/>
                    </a:cubicBezTo>
                    <a:cubicBezTo>
                      <a:pt x="329" y="332"/>
                      <a:pt x="583" y="533"/>
                      <a:pt x="838" y="556"/>
                    </a:cubicBezTo>
                    <a:cubicBezTo>
                      <a:pt x="842" y="557"/>
                      <a:pt x="846" y="557"/>
                      <a:pt x="850" y="557"/>
                    </a:cubicBezTo>
                    <a:cubicBezTo>
                      <a:pt x="931" y="557"/>
                      <a:pt x="954" y="447"/>
                      <a:pt x="906" y="393"/>
                    </a:cubicBezTo>
                    <a:cubicBezTo>
                      <a:pt x="827" y="293"/>
                      <a:pt x="701" y="240"/>
                      <a:pt x="587" y="188"/>
                    </a:cubicBezTo>
                    <a:cubicBezTo>
                      <a:pt x="466" y="126"/>
                      <a:pt x="344" y="70"/>
                      <a:pt x="222" y="12"/>
                    </a:cubicBezTo>
                    <a:cubicBezTo>
                      <a:pt x="204" y="4"/>
                      <a:pt x="187" y="0"/>
                      <a:pt x="170" y="0"/>
                    </a:cubicBezTo>
                    <a:close/>
                  </a:path>
                </a:pathLst>
              </a:custGeom>
              <a:solidFill>
                <a:schemeClr val="lt2"/>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2925" name="Google Shape;2925;p63"/>
              <p:cNvSpPr/>
              <p:nvPr/>
            </p:nvSpPr>
            <p:spPr>
              <a:xfrm flipH="1">
                <a:off x="8619528" y="2377090"/>
                <a:ext cx="31635" cy="19980"/>
              </a:xfrm>
              <a:custGeom>
                <a:avLst/>
                <a:gdLst/>
                <a:ahLst/>
                <a:cxnLst/>
                <a:rect l="l" t="t" r="r" b="b"/>
                <a:pathLst>
                  <a:path w="969" h="612" extrusionOk="0">
                    <a:moveTo>
                      <a:pt x="165" y="1"/>
                    </a:moveTo>
                    <a:cubicBezTo>
                      <a:pt x="67" y="1"/>
                      <a:pt x="1" y="135"/>
                      <a:pt x="80" y="207"/>
                    </a:cubicBezTo>
                    <a:cubicBezTo>
                      <a:pt x="281" y="393"/>
                      <a:pt x="543" y="569"/>
                      <a:pt x="813" y="610"/>
                    </a:cubicBezTo>
                    <a:cubicBezTo>
                      <a:pt x="820" y="611"/>
                      <a:pt x="827" y="611"/>
                      <a:pt x="834" y="611"/>
                    </a:cubicBezTo>
                    <a:cubicBezTo>
                      <a:pt x="921" y="611"/>
                      <a:pt x="968" y="521"/>
                      <a:pt x="908" y="446"/>
                    </a:cubicBezTo>
                    <a:cubicBezTo>
                      <a:pt x="738" y="234"/>
                      <a:pt x="457" y="89"/>
                      <a:pt x="197" y="6"/>
                    </a:cubicBezTo>
                    <a:cubicBezTo>
                      <a:pt x="186" y="2"/>
                      <a:pt x="175" y="1"/>
                      <a:pt x="165" y="1"/>
                    </a:cubicBezTo>
                    <a:close/>
                  </a:path>
                </a:pathLst>
              </a:custGeom>
              <a:solidFill>
                <a:schemeClr val="lt2"/>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2926" name="Google Shape;2926;p63"/>
              <p:cNvSpPr/>
              <p:nvPr/>
            </p:nvSpPr>
            <p:spPr>
              <a:xfrm flipH="1">
                <a:off x="8581069" y="2363998"/>
                <a:ext cx="34345" cy="21743"/>
              </a:xfrm>
              <a:custGeom>
                <a:avLst/>
                <a:gdLst/>
                <a:ahLst/>
                <a:cxnLst/>
                <a:rect l="l" t="t" r="r" b="b"/>
                <a:pathLst>
                  <a:path w="1052" h="666" extrusionOk="0">
                    <a:moveTo>
                      <a:pt x="172" y="1"/>
                    </a:moveTo>
                    <a:cubicBezTo>
                      <a:pt x="64" y="1"/>
                      <a:pt x="0" y="149"/>
                      <a:pt x="110" y="224"/>
                    </a:cubicBezTo>
                    <a:cubicBezTo>
                      <a:pt x="239" y="308"/>
                      <a:pt x="369" y="395"/>
                      <a:pt x="502" y="479"/>
                    </a:cubicBezTo>
                    <a:cubicBezTo>
                      <a:pt x="623" y="554"/>
                      <a:pt x="738" y="650"/>
                      <a:pt x="882" y="665"/>
                    </a:cubicBezTo>
                    <a:cubicBezTo>
                      <a:pt x="885" y="665"/>
                      <a:pt x="888" y="665"/>
                      <a:pt x="891" y="665"/>
                    </a:cubicBezTo>
                    <a:cubicBezTo>
                      <a:pt x="985" y="665"/>
                      <a:pt x="1051" y="541"/>
                      <a:pt x="996" y="463"/>
                    </a:cubicBezTo>
                    <a:cubicBezTo>
                      <a:pt x="913" y="345"/>
                      <a:pt x="776" y="296"/>
                      <a:pt x="646" y="228"/>
                    </a:cubicBezTo>
                    <a:cubicBezTo>
                      <a:pt x="509" y="156"/>
                      <a:pt x="369" y="87"/>
                      <a:pt x="232" y="15"/>
                    </a:cubicBezTo>
                    <a:cubicBezTo>
                      <a:pt x="211" y="5"/>
                      <a:pt x="191" y="1"/>
                      <a:pt x="172" y="1"/>
                    </a:cubicBezTo>
                    <a:close/>
                  </a:path>
                </a:pathLst>
              </a:custGeom>
              <a:solidFill>
                <a:schemeClr val="lt2"/>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2927" name="Google Shape;2927;p63"/>
              <p:cNvSpPr/>
              <p:nvPr/>
            </p:nvSpPr>
            <p:spPr>
              <a:xfrm flipH="1">
                <a:off x="8573331" y="2431024"/>
                <a:ext cx="25661" cy="16520"/>
              </a:xfrm>
              <a:custGeom>
                <a:avLst/>
                <a:gdLst/>
                <a:ahLst/>
                <a:cxnLst/>
                <a:rect l="l" t="t" r="r" b="b"/>
                <a:pathLst>
                  <a:path w="786" h="506" extrusionOk="0">
                    <a:moveTo>
                      <a:pt x="113" y="0"/>
                    </a:moveTo>
                    <a:cubicBezTo>
                      <a:pt x="45" y="0"/>
                      <a:pt x="0" y="89"/>
                      <a:pt x="56" y="144"/>
                    </a:cubicBezTo>
                    <a:cubicBezTo>
                      <a:pt x="140" y="224"/>
                      <a:pt x="250" y="285"/>
                      <a:pt x="345" y="349"/>
                    </a:cubicBezTo>
                    <a:cubicBezTo>
                      <a:pt x="440" y="410"/>
                      <a:pt x="535" y="502"/>
                      <a:pt x="652" y="505"/>
                    </a:cubicBezTo>
                    <a:cubicBezTo>
                      <a:pt x="733" y="505"/>
                      <a:pt x="786" y="414"/>
                      <a:pt x="744" y="345"/>
                    </a:cubicBezTo>
                    <a:cubicBezTo>
                      <a:pt x="683" y="247"/>
                      <a:pt x="558" y="205"/>
                      <a:pt x="459" y="156"/>
                    </a:cubicBezTo>
                    <a:cubicBezTo>
                      <a:pt x="352" y="103"/>
                      <a:pt x="250" y="38"/>
                      <a:pt x="136" y="3"/>
                    </a:cubicBezTo>
                    <a:cubicBezTo>
                      <a:pt x="128" y="1"/>
                      <a:pt x="121" y="0"/>
                      <a:pt x="113" y="0"/>
                    </a:cubicBezTo>
                    <a:close/>
                  </a:path>
                </a:pathLst>
              </a:custGeom>
              <a:solidFill>
                <a:schemeClr val="lt2"/>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2928" name="Google Shape;2928;p63"/>
              <p:cNvSpPr/>
              <p:nvPr/>
            </p:nvSpPr>
            <p:spPr>
              <a:xfrm flipH="1">
                <a:off x="8568891" y="2457827"/>
                <a:ext cx="27097" cy="20372"/>
              </a:xfrm>
              <a:custGeom>
                <a:avLst/>
                <a:gdLst/>
                <a:ahLst/>
                <a:cxnLst/>
                <a:rect l="l" t="t" r="r" b="b"/>
                <a:pathLst>
                  <a:path w="830" h="624" extrusionOk="0">
                    <a:moveTo>
                      <a:pt x="141" y="0"/>
                    </a:moveTo>
                    <a:cubicBezTo>
                      <a:pt x="61" y="0"/>
                      <a:pt x="0" y="97"/>
                      <a:pt x="70" y="167"/>
                    </a:cubicBezTo>
                    <a:cubicBezTo>
                      <a:pt x="162" y="266"/>
                      <a:pt x="260" y="354"/>
                      <a:pt x="367" y="437"/>
                    </a:cubicBezTo>
                    <a:cubicBezTo>
                      <a:pt x="466" y="514"/>
                      <a:pt x="569" y="612"/>
                      <a:pt x="694" y="623"/>
                    </a:cubicBezTo>
                    <a:cubicBezTo>
                      <a:pt x="697" y="623"/>
                      <a:pt x="700" y="624"/>
                      <a:pt x="703" y="624"/>
                    </a:cubicBezTo>
                    <a:cubicBezTo>
                      <a:pt x="768" y="624"/>
                      <a:pt x="829" y="541"/>
                      <a:pt x="804" y="479"/>
                    </a:cubicBezTo>
                    <a:cubicBezTo>
                      <a:pt x="755" y="361"/>
                      <a:pt x="641" y="296"/>
                      <a:pt x="538" y="224"/>
                    </a:cubicBezTo>
                    <a:cubicBezTo>
                      <a:pt x="427" y="144"/>
                      <a:pt x="310" y="72"/>
                      <a:pt x="188" y="12"/>
                    </a:cubicBezTo>
                    <a:cubicBezTo>
                      <a:pt x="172" y="4"/>
                      <a:pt x="156" y="0"/>
                      <a:pt x="141" y="0"/>
                    </a:cubicBezTo>
                    <a:close/>
                  </a:path>
                </a:pathLst>
              </a:custGeom>
              <a:solidFill>
                <a:schemeClr val="lt2"/>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2929" name="Google Shape;2929;p63"/>
              <p:cNvSpPr/>
              <p:nvPr/>
            </p:nvSpPr>
            <p:spPr>
              <a:xfrm flipH="1">
                <a:off x="8535591" y="2402686"/>
                <a:ext cx="27457" cy="17597"/>
              </a:xfrm>
              <a:custGeom>
                <a:avLst/>
                <a:gdLst/>
                <a:ahLst/>
                <a:cxnLst/>
                <a:rect l="l" t="t" r="r" b="b"/>
                <a:pathLst>
                  <a:path w="841" h="539" extrusionOk="0">
                    <a:moveTo>
                      <a:pt x="80" y="1"/>
                    </a:moveTo>
                    <a:cubicBezTo>
                      <a:pt x="39" y="1"/>
                      <a:pt x="0" y="54"/>
                      <a:pt x="30" y="92"/>
                    </a:cubicBezTo>
                    <a:cubicBezTo>
                      <a:pt x="103" y="195"/>
                      <a:pt x="206" y="275"/>
                      <a:pt x="308" y="347"/>
                    </a:cubicBezTo>
                    <a:cubicBezTo>
                      <a:pt x="365" y="385"/>
                      <a:pt x="422" y="423"/>
                      <a:pt x="479" y="461"/>
                    </a:cubicBezTo>
                    <a:cubicBezTo>
                      <a:pt x="544" y="503"/>
                      <a:pt x="604" y="510"/>
                      <a:pt x="677" y="533"/>
                    </a:cubicBezTo>
                    <a:cubicBezTo>
                      <a:pt x="689" y="537"/>
                      <a:pt x="701" y="538"/>
                      <a:pt x="711" y="538"/>
                    </a:cubicBezTo>
                    <a:cubicBezTo>
                      <a:pt x="799" y="538"/>
                      <a:pt x="841" y="422"/>
                      <a:pt x="783" y="355"/>
                    </a:cubicBezTo>
                    <a:cubicBezTo>
                      <a:pt x="738" y="301"/>
                      <a:pt x="711" y="252"/>
                      <a:pt x="650" y="213"/>
                    </a:cubicBezTo>
                    <a:cubicBezTo>
                      <a:pt x="586" y="172"/>
                      <a:pt x="518" y="138"/>
                      <a:pt x="449" y="104"/>
                    </a:cubicBezTo>
                    <a:cubicBezTo>
                      <a:pt x="335" y="50"/>
                      <a:pt x="209" y="1"/>
                      <a:pt x="80" y="1"/>
                    </a:cubicBezTo>
                    <a:close/>
                  </a:path>
                </a:pathLst>
              </a:custGeom>
              <a:solidFill>
                <a:schemeClr val="lt2"/>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2930" name="Google Shape;2930;p63"/>
              <p:cNvSpPr/>
              <p:nvPr/>
            </p:nvSpPr>
            <p:spPr>
              <a:xfrm flipH="1">
                <a:off x="8523054" y="2500922"/>
                <a:ext cx="20796" cy="12537"/>
              </a:xfrm>
              <a:custGeom>
                <a:avLst/>
                <a:gdLst/>
                <a:ahLst/>
                <a:cxnLst/>
                <a:rect l="l" t="t" r="r" b="b"/>
                <a:pathLst>
                  <a:path w="637" h="384" extrusionOk="0">
                    <a:moveTo>
                      <a:pt x="144" y="1"/>
                    </a:moveTo>
                    <a:cubicBezTo>
                      <a:pt x="41" y="1"/>
                      <a:pt x="1" y="154"/>
                      <a:pt x="112" y="185"/>
                    </a:cubicBezTo>
                    <a:cubicBezTo>
                      <a:pt x="192" y="205"/>
                      <a:pt x="264" y="235"/>
                      <a:pt x="332" y="277"/>
                    </a:cubicBezTo>
                    <a:cubicBezTo>
                      <a:pt x="394" y="313"/>
                      <a:pt x="452" y="384"/>
                      <a:pt x="527" y="384"/>
                    </a:cubicBezTo>
                    <a:cubicBezTo>
                      <a:pt x="530" y="384"/>
                      <a:pt x="534" y="384"/>
                      <a:pt x="537" y="383"/>
                    </a:cubicBezTo>
                    <a:cubicBezTo>
                      <a:pt x="583" y="380"/>
                      <a:pt x="637" y="345"/>
                      <a:pt x="629" y="292"/>
                    </a:cubicBezTo>
                    <a:cubicBezTo>
                      <a:pt x="618" y="185"/>
                      <a:pt x="526" y="140"/>
                      <a:pt x="439" y="94"/>
                    </a:cubicBezTo>
                    <a:cubicBezTo>
                      <a:pt x="351" y="52"/>
                      <a:pt x="260" y="22"/>
                      <a:pt x="165" y="3"/>
                    </a:cubicBezTo>
                    <a:cubicBezTo>
                      <a:pt x="158" y="2"/>
                      <a:pt x="151" y="1"/>
                      <a:pt x="144" y="1"/>
                    </a:cubicBezTo>
                    <a:close/>
                  </a:path>
                </a:pathLst>
              </a:custGeom>
              <a:solidFill>
                <a:schemeClr val="lt2"/>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2931" name="Google Shape;2931;p63"/>
              <p:cNvSpPr/>
              <p:nvPr/>
            </p:nvSpPr>
            <p:spPr>
              <a:xfrm flipH="1">
                <a:off x="8528474" y="2527595"/>
                <a:ext cx="27424" cy="16454"/>
              </a:xfrm>
              <a:custGeom>
                <a:avLst/>
                <a:gdLst/>
                <a:ahLst/>
                <a:cxnLst/>
                <a:rect l="l" t="t" r="r" b="b"/>
                <a:pathLst>
                  <a:path w="840" h="504" extrusionOk="0">
                    <a:moveTo>
                      <a:pt x="126" y="0"/>
                    </a:moveTo>
                    <a:cubicBezTo>
                      <a:pt x="46" y="0"/>
                      <a:pt x="1" y="138"/>
                      <a:pt x="85" y="179"/>
                    </a:cubicBezTo>
                    <a:cubicBezTo>
                      <a:pt x="192" y="235"/>
                      <a:pt x="299" y="293"/>
                      <a:pt x="405" y="353"/>
                    </a:cubicBezTo>
                    <a:cubicBezTo>
                      <a:pt x="454" y="384"/>
                      <a:pt x="504" y="425"/>
                      <a:pt x="561" y="448"/>
                    </a:cubicBezTo>
                    <a:cubicBezTo>
                      <a:pt x="610" y="467"/>
                      <a:pt x="659" y="475"/>
                      <a:pt x="709" y="498"/>
                    </a:cubicBezTo>
                    <a:cubicBezTo>
                      <a:pt x="718" y="502"/>
                      <a:pt x="726" y="503"/>
                      <a:pt x="734" y="503"/>
                    </a:cubicBezTo>
                    <a:cubicBezTo>
                      <a:pt x="797" y="503"/>
                      <a:pt x="840" y="409"/>
                      <a:pt x="789" y="365"/>
                    </a:cubicBezTo>
                    <a:cubicBezTo>
                      <a:pt x="747" y="327"/>
                      <a:pt x="717" y="285"/>
                      <a:pt x="671" y="251"/>
                    </a:cubicBezTo>
                    <a:cubicBezTo>
                      <a:pt x="622" y="212"/>
                      <a:pt x="550" y="186"/>
                      <a:pt x="492" y="156"/>
                    </a:cubicBezTo>
                    <a:cubicBezTo>
                      <a:pt x="382" y="102"/>
                      <a:pt x="271" y="53"/>
                      <a:pt x="157" y="7"/>
                    </a:cubicBezTo>
                    <a:cubicBezTo>
                      <a:pt x="147" y="3"/>
                      <a:pt x="136" y="0"/>
                      <a:pt x="126" y="0"/>
                    </a:cubicBezTo>
                    <a:close/>
                  </a:path>
                </a:pathLst>
              </a:custGeom>
              <a:solidFill>
                <a:schemeClr val="lt2"/>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2932" name="Google Shape;2932;p63"/>
              <p:cNvSpPr/>
              <p:nvPr/>
            </p:nvSpPr>
            <p:spPr>
              <a:xfrm flipH="1">
                <a:off x="8488415" y="2458643"/>
                <a:ext cx="26804" cy="16520"/>
              </a:xfrm>
              <a:custGeom>
                <a:avLst/>
                <a:gdLst/>
                <a:ahLst/>
                <a:cxnLst/>
                <a:rect l="l" t="t" r="r" b="b"/>
                <a:pathLst>
                  <a:path w="821" h="506" extrusionOk="0">
                    <a:moveTo>
                      <a:pt x="75" y="1"/>
                    </a:moveTo>
                    <a:cubicBezTo>
                      <a:pt x="6" y="1"/>
                      <a:pt x="1" y="97"/>
                      <a:pt x="48" y="131"/>
                    </a:cubicBezTo>
                    <a:cubicBezTo>
                      <a:pt x="151" y="199"/>
                      <a:pt x="269" y="249"/>
                      <a:pt x="376" y="313"/>
                    </a:cubicBezTo>
                    <a:cubicBezTo>
                      <a:pt x="474" y="375"/>
                      <a:pt x="569" y="477"/>
                      <a:pt x="683" y="503"/>
                    </a:cubicBezTo>
                    <a:cubicBezTo>
                      <a:pt x="691" y="505"/>
                      <a:pt x="698" y="506"/>
                      <a:pt x="705" y="506"/>
                    </a:cubicBezTo>
                    <a:cubicBezTo>
                      <a:pt x="771" y="506"/>
                      <a:pt x="820" y="432"/>
                      <a:pt x="786" y="370"/>
                    </a:cubicBezTo>
                    <a:cubicBezTo>
                      <a:pt x="722" y="256"/>
                      <a:pt x="569" y="192"/>
                      <a:pt x="455" y="135"/>
                    </a:cubicBezTo>
                    <a:cubicBezTo>
                      <a:pt x="341" y="78"/>
                      <a:pt x="212" y="17"/>
                      <a:pt x="83" y="1"/>
                    </a:cubicBezTo>
                    <a:cubicBezTo>
                      <a:pt x="80" y="1"/>
                      <a:pt x="78" y="1"/>
                      <a:pt x="75" y="1"/>
                    </a:cubicBezTo>
                    <a:close/>
                  </a:path>
                </a:pathLst>
              </a:custGeom>
              <a:solidFill>
                <a:schemeClr val="lt2"/>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2933" name="Google Shape;2933;p63"/>
              <p:cNvSpPr/>
              <p:nvPr/>
            </p:nvSpPr>
            <p:spPr>
              <a:xfrm flipH="1">
                <a:off x="8480482" y="2422307"/>
                <a:ext cx="30068" cy="19784"/>
              </a:xfrm>
              <a:custGeom>
                <a:avLst/>
                <a:gdLst/>
                <a:ahLst/>
                <a:cxnLst/>
                <a:rect l="l" t="t" r="r" b="b"/>
                <a:pathLst>
                  <a:path w="921" h="606" extrusionOk="0">
                    <a:moveTo>
                      <a:pt x="140" y="0"/>
                    </a:moveTo>
                    <a:cubicBezTo>
                      <a:pt x="52" y="0"/>
                      <a:pt x="0" y="114"/>
                      <a:pt x="65" y="179"/>
                    </a:cubicBezTo>
                    <a:cubicBezTo>
                      <a:pt x="168" y="286"/>
                      <a:pt x="293" y="365"/>
                      <a:pt x="415" y="445"/>
                    </a:cubicBezTo>
                    <a:cubicBezTo>
                      <a:pt x="529" y="521"/>
                      <a:pt x="647" y="605"/>
                      <a:pt x="791" y="605"/>
                    </a:cubicBezTo>
                    <a:cubicBezTo>
                      <a:pt x="875" y="605"/>
                      <a:pt x="921" y="518"/>
                      <a:pt x="882" y="445"/>
                    </a:cubicBezTo>
                    <a:cubicBezTo>
                      <a:pt x="818" y="316"/>
                      <a:pt x="684" y="256"/>
                      <a:pt x="563" y="187"/>
                    </a:cubicBezTo>
                    <a:cubicBezTo>
                      <a:pt x="438" y="119"/>
                      <a:pt x="309" y="46"/>
                      <a:pt x="172" y="5"/>
                    </a:cubicBezTo>
                    <a:cubicBezTo>
                      <a:pt x="161" y="2"/>
                      <a:pt x="150" y="0"/>
                      <a:pt x="140" y="0"/>
                    </a:cubicBezTo>
                    <a:close/>
                  </a:path>
                </a:pathLst>
              </a:custGeom>
              <a:solidFill>
                <a:schemeClr val="lt2"/>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2934" name="Google Shape;2934;p63"/>
              <p:cNvSpPr/>
              <p:nvPr/>
            </p:nvSpPr>
            <p:spPr>
              <a:xfrm flipH="1">
                <a:off x="8517602" y="2373009"/>
                <a:ext cx="21906" cy="16063"/>
              </a:xfrm>
              <a:custGeom>
                <a:avLst/>
                <a:gdLst/>
                <a:ahLst/>
                <a:cxnLst/>
                <a:rect l="l" t="t" r="r" b="b"/>
                <a:pathLst>
                  <a:path w="671" h="492" extrusionOk="0">
                    <a:moveTo>
                      <a:pt x="132" y="1"/>
                    </a:moveTo>
                    <a:cubicBezTo>
                      <a:pt x="53" y="1"/>
                      <a:pt x="0" y="107"/>
                      <a:pt x="62" y="164"/>
                    </a:cubicBezTo>
                    <a:cubicBezTo>
                      <a:pt x="150" y="241"/>
                      <a:pt x="237" y="329"/>
                      <a:pt x="332" y="389"/>
                    </a:cubicBezTo>
                    <a:cubicBezTo>
                      <a:pt x="382" y="415"/>
                      <a:pt x="435" y="434"/>
                      <a:pt x="488" y="457"/>
                    </a:cubicBezTo>
                    <a:cubicBezTo>
                      <a:pt x="527" y="478"/>
                      <a:pt x="554" y="492"/>
                      <a:pt x="589" y="492"/>
                    </a:cubicBezTo>
                    <a:cubicBezTo>
                      <a:pt x="599" y="492"/>
                      <a:pt x="610" y="491"/>
                      <a:pt x="622" y="488"/>
                    </a:cubicBezTo>
                    <a:cubicBezTo>
                      <a:pt x="652" y="480"/>
                      <a:pt x="667" y="450"/>
                      <a:pt x="671" y="423"/>
                    </a:cubicBezTo>
                    <a:cubicBezTo>
                      <a:pt x="671" y="370"/>
                      <a:pt x="648" y="336"/>
                      <a:pt x="613" y="298"/>
                    </a:cubicBezTo>
                    <a:cubicBezTo>
                      <a:pt x="572" y="252"/>
                      <a:pt x="534" y="199"/>
                      <a:pt x="488" y="161"/>
                    </a:cubicBezTo>
                    <a:cubicBezTo>
                      <a:pt x="393" y="85"/>
                      <a:pt x="271" y="39"/>
                      <a:pt x="157" y="5"/>
                    </a:cubicBezTo>
                    <a:cubicBezTo>
                      <a:pt x="148" y="2"/>
                      <a:pt x="140" y="1"/>
                      <a:pt x="132" y="1"/>
                    </a:cubicBezTo>
                    <a:close/>
                  </a:path>
                </a:pathLst>
              </a:custGeom>
              <a:solidFill>
                <a:schemeClr val="lt2"/>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2935" name="Google Shape;2935;p63"/>
              <p:cNvSpPr/>
              <p:nvPr/>
            </p:nvSpPr>
            <p:spPr>
              <a:xfrm flipH="1">
                <a:off x="8441109" y="2385578"/>
                <a:ext cx="29383" cy="22853"/>
              </a:xfrm>
              <a:custGeom>
                <a:avLst/>
                <a:gdLst/>
                <a:ahLst/>
                <a:cxnLst/>
                <a:rect l="l" t="t" r="r" b="b"/>
                <a:pathLst>
                  <a:path w="900" h="700" extrusionOk="0">
                    <a:moveTo>
                      <a:pt x="154" y="1"/>
                    </a:moveTo>
                    <a:cubicBezTo>
                      <a:pt x="66" y="1"/>
                      <a:pt x="0" y="134"/>
                      <a:pt x="78" y="198"/>
                    </a:cubicBezTo>
                    <a:cubicBezTo>
                      <a:pt x="196" y="289"/>
                      <a:pt x="310" y="392"/>
                      <a:pt x="420" y="495"/>
                    </a:cubicBezTo>
                    <a:cubicBezTo>
                      <a:pt x="521" y="588"/>
                      <a:pt x="606" y="699"/>
                      <a:pt x="746" y="699"/>
                    </a:cubicBezTo>
                    <a:cubicBezTo>
                      <a:pt x="759" y="699"/>
                      <a:pt x="772" y="698"/>
                      <a:pt x="785" y="696"/>
                    </a:cubicBezTo>
                    <a:cubicBezTo>
                      <a:pt x="819" y="688"/>
                      <a:pt x="857" y="651"/>
                      <a:pt x="861" y="616"/>
                    </a:cubicBezTo>
                    <a:cubicBezTo>
                      <a:pt x="899" y="437"/>
                      <a:pt x="743" y="335"/>
                      <a:pt x="617" y="240"/>
                    </a:cubicBezTo>
                    <a:cubicBezTo>
                      <a:pt x="484" y="137"/>
                      <a:pt x="340" y="69"/>
                      <a:pt x="187" y="7"/>
                    </a:cubicBezTo>
                    <a:cubicBezTo>
                      <a:pt x="176" y="3"/>
                      <a:pt x="165" y="1"/>
                      <a:pt x="154" y="1"/>
                    </a:cubicBezTo>
                    <a:close/>
                  </a:path>
                </a:pathLst>
              </a:custGeom>
              <a:solidFill>
                <a:schemeClr val="lt2"/>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2936" name="Google Shape;2936;p63"/>
              <p:cNvSpPr/>
              <p:nvPr/>
            </p:nvSpPr>
            <p:spPr>
              <a:xfrm flipH="1">
                <a:off x="8424002" y="2443528"/>
                <a:ext cx="18413" cy="15344"/>
              </a:xfrm>
              <a:custGeom>
                <a:avLst/>
                <a:gdLst/>
                <a:ahLst/>
                <a:cxnLst/>
                <a:rect l="l" t="t" r="r" b="b"/>
                <a:pathLst>
                  <a:path w="564" h="470" extrusionOk="0">
                    <a:moveTo>
                      <a:pt x="124" y="1"/>
                    </a:moveTo>
                    <a:cubicBezTo>
                      <a:pt x="113" y="1"/>
                      <a:pt x="101" y="2"/>
                      <a:pt x="88" y="4"/>
                    </a:cubicBezTo>
                    <a:cubicBezTo>
                      <a:pt x="43" y="8"/>
                      <a:pt x="1" y="66"/>
                      <a:pt x="5" y="111"/>
                    </a:cubicBezTo>
                    <a:cubicBezTo>
                      <a:pt x="12" y="191"/>
                      <a:pt x="62" y="240"/>
                      <a:pt x="119" y="294"/>
                    </a:cubicBezTo>
                    <a:cubicBezTo>
                      <a:pt x="168" y="336"/>
                      <a:pt x="217" y="381"/>
                      <a:pt x="267" y="422"/>
                    </a:cubicBezTo>
                    <a:cubicBezTo>
                      <a:pt x="302" y="453"/>
                      <a:pt x="343" y="469"/>
                      <a:pt x="383" y="469"/>
                    </a:cubicBezTo>
                    <a:cubicBezTo>
                      <a:pt x="427" y="469"/>
                      <a:pt x="471" y="449"/>
                      <a:pt x="503" y="408"/>
                    </a:cubicBezTo>
                    <a:cubicBezTo>
                      <a:pt x="564" y="331"/>
                      <a:pt x="536" y="229"/>
                      <a:pt x="457" y="176"/>
                    </a:cubicBezTo>
                    <a:cubicBezTo>
                      <a:pt x="404" y="141"/>
                      <a:pt x="347" y="103"/>
                      <a:pt x="294" y="69"/>
                    </a:cubicBezTo>
                    <a:cubicBezTo>
                      <a:pt x="239" y="34"/>
                      <a:pt x="187" y="1"/>
                      <a:pt x="124" y="1"/>
                    </a:cubicBezTo>
                    <a:close/>
                  </a:path>
                </a:pathLst>
              </a:custGeom>
              <a:solidFill>
                <a:schemeClr val="lt2"/>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2937" name="Google Shape;2937;p63"/>
              <p:cNvSpPr/>
              <p:nvPr/>
            </p:nvSpPr>
            <p:spPr>
              <a:xfrm flipH="1">
                <a:off x="8433927" y="2485284"/>
                <a:ext cx="22494" cy="14659"/>
              </a:xfrm>
              <a:custGeom>
                <a:avLst/>
                <a:gdLst/>
                <a:ahLst/>
                <a:cxnLst/>
                <a:rect l="l" t="t" r="r" b="b"/>
                <a:pathLst>
                  <a:path w="689" h="449" extrusionOk="0">
                    <a:moveTo>
                      <a:pt x="179" y="0"/>
                    </a:moveTo>
                    <a:cubicBezTo>
                      <a:pt x="67" y="0"/>
                      <a:pt x="1" y="150"/>
                      <a:pt x="114" y="227"/>
                    </a:cubicBezTo>
                    <a:cubicBezTo>
                      <a:pt x="186" y="277"/>
                      <a:pt x="263" y="338"/>
                      <a:pt x="342" y="380"/>
                    </a:cubicBezTo>
                    <a:cubicBezTo>
                      <a:pt x="409" y="411"/>
                      <a:pt x="484" y="448"/>
                      <a:pt x="558" y="448"/>
                    </a:cubicBezTo>
                    <a:cubicBezTo>
                      <a:pt x="572" y="448"/>
                      <a:pt x="586" y="447"/>
                      <a:pt x="600" y="444"/>
                    </a:cubicBezTo>
                    <a:cubicBezTo>
                      <a:pt x="654" y="436"/>
                      <a:pt x="688" y="368"/>
                      <a:pt x="673" y="319"/>
                    </a:cubicBezTo>
                    <a:cubicBezTo>
                      <a:pt x="642" y="235"/>
                      <a:pt x="559" y="182"/>
                      <a:pt x="486" y="132"/>
                    </a:cubicBezTo>
                    <a:cubicBezTo>
                      <a:pt x="411" y="83"/>
                      <a:pt x="319" y="52"/>
                      <a:pt x="240" y="15"/>
                    </a:cubicBezTo>
                    <a:cubicBezTo>
                      <a:pt x="219" y="5"/>
                      <a:pt x="198" y="0"/>
                      <a:pt x="179" y="0"/>
                    </a:cubicBezTo>
                    <a:close/>
                  </a:path>
                </a:pathLst>
              </a:custGeom>
              <a:solidFill>
                <a:schemeClr val="lt2"/>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2938" name="Google Shape;2938;p63"/>
              <p:cNvSpPr/>
              <p:nvPr/>
            </p:nvSpPr>
            <p:spPr>
              <a:xfrm flipH="1">
                <a:off x="8506992" y="2585707"/>
                <a:ext cx="27130" cy="16520"/>
              </a:xfrm>
              <a:custGeom>
                <a:avLst/>
                <a:gdLst/>
                <a:ahLst/>
                <a:cxnLst/>
                <a:rect l="l" t="t" r="r" b="b"/>
                <a:pathLst>
                  <a:path w="831" h="506" extrusionOk="0">
                    <a:moveTo>
                      <a:pt x="173" y="0"/>
                    </a:moveTo>
                    <a:cubicBezTo>
                      <a:pt x="71" y="0"/>
                      <a:pt x="1" y="141"/>
                      <a:pt x="111" y="201"/>
                    </a:cubicBezTo>
                    <a:cubicBezTo>
                      <a:pt x="278" y="292"/>
                      <a:pt x="441" y="387"/>
                      <a:pt x="601" y="486"/>
                    </a:cubicBezTo>
                    <a:cubicBezTo>
                      <a:pt x="623" y="499"/>
                      <a:pt x="644" y="505"/>
                      <a:pt x="664" y="505"/>
                    </a:cubicBezTo>
                    <a:cubicBezTo>
                      <a:pt x="766" y="505"/>
                      <a:pt x="830" y="350"/>
                      <a:pt x="722" y="280"/>
                    </a:cubicBezTo>
                    <a:cubicBezTo>
                      <a:pt x="562" y="173"/>
                      <a:pt x="399" y="87"/>
                      <a:pt x="220" y="10"/>
                    </a:cubicBezTo>
                    <a:cubicBezTo>
                      <a:pt x="204" y="3"/>
                      <a:pt x="189" y="0"/>
                      <a:pt x="173" y="0"/>
                    </a:cubicBezTo>
                    <a:close/>
                  </a:path>
                </a:pathLst>
              </a:custGeom>
              <a:solidFill>
                <a:schemeClr val="lt2"/>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2939" name="Google Shape;2939;p63"/>
              <p:cNvSpPr/>
              <p:nvPr/>
            </p:nvSpPr>
            <p:spPr>
              <a:xfrm flipH="1">
                <a:off x="8374149" y="2477873"/>
                <a:ext cx="21972" cy="15377"/>
              </a:xfrm>
              <a:custGeom>
                <a:avLst/>
                <a:gdLst/>
                <a:ahLst/>
                <a:cxnLst/>
                <a:rect l="l" t="t" r="r" b="b"/>
                <a:pathLst>
                  <a:path w="673" h="471" extrusionOk="0">
                    <a:moveTo>
                      <a:pt x="123" y="0"/>
                    </a:moveTo>
                    <a:cubicBezTo>
                      <a:pt x="60" y="0"/>
                      <a:pt x="1" y="86"/>
                      <a:pt x="62" y="135"/>
                    </a:cubicBezTo>
                    <a:cubicBezTo>
                      <a:pt x="141" y="200"/>
                      <a:pt x="222" y="265"/>
                      <a:pt x="305" y="325"/>
                    </a:cubicBezTo>
                    <a:cubicBezTo>
                      <a:pt x="385" y="386"/>
                      <a:pt x="461" y="458"/>
                      <a:pt x="564" y="470"/>
                    </a:cubicBezTo>
                    <a:cubicBezTo>
                      <a:pt x="568" y="470"/>
                      <a:pt x="572" y="471"/>
                      <a:pt x="576" y="471"/>
                    </a:cubicBezTo>
                    <a:cubicBezTo>
                      <a:pt x="640" y="471"/>
                      <a:pt x="673" y="386"/>
                      <a:pt x="643" y="333"/>
                    </a:cubicBezTo>
                    <a:cubicBezTo>
                      <a:pt x="598" y="253"/>
                      <a:pt x="499" y="207"/>
                      <a:pt x="419" y="161"/>
                    </a:cubicBezTo>
                    <a:cubicBezTo>
                      <a:pt x="336" y="109"/>
                      <a:pt x="244" y="59"/>
                      <a:pt x="157" y="9"/>
                    </a:cubicBezTo>
                    <a:cubicBezTo>
                      <a:pt x="146" y="3"/>
                      <a:pt x="134" y="0"/>
                      <a:pt x="123" y="0"/>
                    </a:cubicBezTo>
                    <a:close/>
                  </a:path>
                </a:pathLst>
              </a:custGeom>
              <a:solidFill>
                <a:schemeClr val="lt2"/>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2940" name="Google Shape;2940;p63"/>
              <p:cNvSpPr/>
              <p:nvPr/>
            </p:nvSpPr>
            <p:spPr>
              <a:xfrm flipH="1">
                <a:off x="8360470" y="2444605"/>
                <a:ext cx="30264" cy="19164"/>
              </a:xfrm>
              <a:custGeom>
                <a:avLst/>
                <a:gdLst/>
                <a:ahLst/>
                <a:cxnLst/>
                <a:rect l="l" t="t" r="r" b="b"/>
                <a:pathLst>
                  <a:path w="927" h="587" extrusionOk="0">
                    <a:moveTo>
                      <a:pt x="120" y="1"/>
                    </a:moveTo>
                    <a:cubicBezTo>
                      <a:pt x="42" y="1"/>
                      <a:pt x="1" y="125"/>
                      <a:pt x="79" y="166"/>
                    </a:cubicBezTo>
                    <a:cubicBezTo>
                      <a:pt x="327" y="294"/>
                      <a:pt x="536" y="470"/>
                      <a:pt x="794" y="580"/>
                    </a:cubicBezTo>
                    <a:cubicBezTo>
                      <a:pt x="803" y="585"/>
                      <a:pt x="813" y="587"/>
                      <a:pt x="823" y="587"/>
                    </a:cubicBezTo>
                    <a:cubicBezTo>
                      <a:pt x="873" y="587"/>
                      <a:pt x="927" y="538"/>
                      <a:pt x="889" y="485"/>
                    </a:cubicBezTo>
                    <a:cubicBezTo>
                      <a:pt x="703" y="226"/>
                      <a:pt x="436" y="108"/>
                      <a:pt x="148" y="6"/>
                    </a:cubicBezTo>
                    <a:cubicBezTo>
                      <a:pt x="138" y="3"/>
                      <a:pt x="129" y="1"/>
                      <a:pt x="120" y="1"/>
                    </a:cubicBezTo>
                    <a:close/>
                  </a:path>
                </a:pathLst>
              </a:custGeom>
              <a:solidFill>
                <a:schemeClr val="lt2"/>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2941" name="Google Shape;2941;p63"/>
              <p:cNvSpPr/>
              <p:nvPr/>
            </p:nvSpPr>
            <p:spPr>
              <a:xfrm flipH="1">
                <a:off x="8342089" y="2519204"/>
                <a:ext cx="18838" cy="15867"/>
              </a:xfrm>
              <a:custGeom>
                <a:avLst/>
                <a:gdLst/>
                <a:ahLst/>
                <a:cxnLst/>
                <a:rect l="l" t="t" r="r" b="b"/>
                <a:pathLst>
                  <a:path w="577" h="486" extrusionOk="0">
                    <a:moveTo>
                      <a:pt x="137" y="1"/>
                    </a:moveTo>
                    <a:cubicBezTo>
                      <a:pt x="57" y="1"/>
                      <a:pt x="1" y="112"/>
                      <a:pt x="63" y="180"/>
                    </a:cubicBezTo>
                    <a:cubicBezTo>
                      <a:pt x="162" y="291"/>
                      <a:pt x="269" y="439"/>
                      <a:pt x="421" y="481"/>
                    </a:cubicBezTo>
                    <a:cubicBezTo>
                      <a:pt x="432" y="484"/>
                      <a:pt x="442" y="486"/>
                      <a:pt x="452" y="486"/>
                    </a:cubicBezTo>
                    <a:cubicBezTo>
                      <a:pt x="532" y="486"/>
                      <a:pt x="577" y="396"/>
                      <a:pt x="546" y="322"/>
                    </a:cubicBezTo>
                    <a:cubicBezTo>
                      <a:pt x="481" y="180"/>
                      <a:pt x="311" y="97"/>
                      <a:pt x="189" y="17"/>
                    </a:cubicBezTo>
                    <a:cubicBezTo>
                      <a:pt x="171" y="6"/>
                      <a:pt x="154" y="1"/>
                      <a:pt x="137" y="1"/>
                    </a:cubicBezTo>
                    <a:close/>
                  </a:path>
                </a:pathLst>
              </a:custGeom>
              <a:solidFill>
                <a:schemeClr val="lt2"/>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2942" name="Google Shape;2942;p63"/>
              <p:cNvSpPr/>
              <p:nvPr/>
            </p:nvSpPr>
            <p:spPr>
              <a:xfrm flipH="1">
                <a:off x="8323480" y="2486785"/>
                <a:ext cx="22364" cy="22429"/>
              </a:xfrm>
              <a:custGeom>
                <a:avLst/>
                <a:gdLst/>
                <a:ahLst/>
                <a:cxnLst/>
                <a:rect l="l" t="t" r="r" b="b"/>
                <a:pathLst>
                  <a:path w="685" h="687" extrusionOk="0">
                    <a:moveTo>
                      <a:pt x="118" y="1"/>
                    </a:moveTo>
                    <a:cubicBezTo>
                      <a:pt x="49" y="1"/>
                      <a:pt x="0" y="88"/>
                      <a:pt x="31" y="159"/>
                    </a:cubicBezTo>
                    <a:cubicBezTo>
                      <a:pt x="77" y="257"/>
                      <a:pt x="133" y="341"/>
                      <a:pt x="202" y="429"/>
                    </a:cubicBezTo>
                    <a:cubicBezTo>
                      <a:pt x="270" y="524"/>
                      <a:pt x="354" y="585"/>
                      <a:pt x="442" y="657"/>
                    </a:cubicBezTo>
                    <a:cubicBezTo>
                      <a:pt x="466" y="677"/>
                      <a:pt x="495" y="686"/>
                      <a:pt x="522" y="686"/>
                    </a:cubicBezTo>
                    <a:cubicBezTo>
                      <a:pt x="607" y="686"/>
                      <a:pt x="685" y="604"/>
                      <a:pt x="628" y="512"/>
                    </a:cubicBezTo>
                    <a:cubicBezTo>
                      <a:pt x="567" y="409"/>
                      <a:pt x="514" y="315"/>
                      <a:pt x="430" y="231"/>
                    </a:cubicBezTo>
                    <a:cubicBezTo>
                      <a:pt x="351" y="147"/>
                      <a:pt x="267" y="78"/>
                      <a:pt x="172" y="18"/>
                    </a:cubicBezTo>
                    <a:cubicBezTo>
                      <a:pt x="153" y="6"/>
                      <a:pt x="135" y="1"/>
                      <a:pt x="118" y="1"/>
                    </a:cubicBezTo>
                    <a:close/>
                  </a:path>
                </a:pathLst>
              </a:custGeom>
              <a:solidFill>
                <a:schemeClr val="lt2"/>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2943" name="Google Shape;2943;p63"/>
              <p:cNvSpPr/>
              <p:nvPr/>
            </p:nvSpPr>
            <p:spPr>
              <a:xfrm flipH="1">
                <a:off x="8291518" y="2558545"/>
                <a:ext cx="22788" cy="17793"/>
              </a:xfrm>
              <a:custGeom>
                <a:avLst/>
                <a:gdLst/>
                <a:ahLst/>
                <a:cxnLst/>
                <a:rect l="l" t="t" r="r" b="b"/>
                <a:pathLst>
                  <a:path w="698" h="545" extrusionOk="0">
                    <a:moveTo>
                      <a:pt x="119" y="1"/>
                    </a:moveTo>
                    <a:cubicBezTo>
                      <a:pt x="53" y="1"/>
                      <a:pt x="0" y="93"/>
                      <a:pt x="57" y="143"/>
                    </a:cubicBezTo>
                    <a:cubicBezTo>
                      <a:pt x="141" y="219"/>
                      <a:pt x="225" y="295"/>
                      <a:pt x="308" y="367"/>
                    </a:cubicBezTo>
                    <a:cubicBezTo>
                      <a:pt x="381" y="428"/>
                      <a:pt x="464" y="526"/>
                      <a:pt x="563" y="542"/>
                    </a:cubicBezTo>
                    <a:cubicBezTo>
                      <a:pt x="571" y="543"/>
                      <a:pt x="579" y="544"/>
                      <a:pt x="586" y="544"/>
                    </a:cubicBezTo>
                    <a:cubicBezTo>
                      <a:pt x="656" y="544"/>
                      <a:pt x="697" y="478"/>
                      <a:pt x="669" y="409"/>
                    </a:cubicBezTo>
                    <a:cubicBezTo>
                      <a:pt x="632" y="317"/>
                      <a:pt x="513" y="257"/>
                      <a:pt x="434" y="203"/>
                    </a:cubicBezTo>
                    <a:cubicBezTo>
                      <a:pt x="343" y="139"/>
                      <a:pt x="251" y="78"/>
                      <a:pt x="160" y="14"/>
                    </a:cubicBezTo>
                    <a:cubicBezTo>
                      <a:pt x="146" y="5"/>
                      <a:pt x="132" y="1"/>
                      <a:pt x="119" y="1"/>
                    </a:cubicBezTo>
                    <a:close/>
                  </a:path>
                </a:pathLst>
              </a:custGeom>
              <a:solidFill>
                <a:schemeClr val="lt2"/>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2944" name="Google Shape;2944;p63"/>
              <p:cNvSpPr/>
              <p:nvPr/>
            </p:nvSpPr>
            <p:spPr>
              <a:xfrm flipH="1">
                <a:off x="8279275" y="2526550"/>
                <a:ext cx="20764" cy="21025"/>
              </a:xfrm>
              <a:custGeom>
                <a:avLst/>
                <a:gdLst/>
                <a:ahLst/>
                <a:cxnLst/>
                <a:rect l="l" t="t" r="r" b="b"/>
                <a:pathLst>
                  <a:path w="636" h="644" extrusionOk="0">
                    <a:moveTo>
                      <a:pt x="145" y="1"/>
                    </a:moveTo>
                    <a:cubicBezTo>
                      <a:pt x="53" y="1"/>
                      <a:pt x="1" y="100"/>
                      <a:pt x="43" y="180"/>
                    </a:cubicBezTo>
                    <a:cubicBezTo>
                      <a:pt x="84" y="264"/>
                      <a:pt x="168" y="317"/>
                      <a:pt x="225" y="393"/>
                    </a:cubicBezTo>
                    <a:cubicBezTo>
                      <a:pt x="286" y="476"/>
                      <a:pt x="313" y="576"/>
                      <a:pt x="411" y="617"/>
                    </a:cubicBezTo>
                    <a:cubicBezTo>
                      <a:pt x="433" y="636"/>
                      <a:pt x="458" y="644"/>
                      <a:pt x="483" y="644"/>
                    </a:cubicBezTo>
                    <a:cubicBezTo>
                      <a:pt x="538" y="644"/>
                      <a:pt x="591" y="602"/>
                      <a:pt x="601" y="541"/>
                    </a:cubicBezTo>
                    <a:cubicBezTo>
                      <a:pt x="636" y="469"/>
                      <a:pt x="624" y="404"/>
                      <a:pt x="578" y="332"/>
                    </a:cubicBezTo>
                    <a:cubicBezTo>
                      <a:pt x="548" y="279"/>
                      <a:pt x="510" y="225"/>
                      <a:pt x="464" y="180"/>
                    </a:cubicBezTo>
                    <a:cubicBezTo>
                      <a:pt x="385" y="92"/>
                      <a:pt x="267" y="1"/>
                      <a:pt x="145" y="1"/>
                    </a:cubicBezTo>
                    <a:close/>
                  </a:path>
                </a:pathLst>
              </a:custGeom>
              <a:solidFill>
                <a:schemeClr val="lt2"/>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2945" name="Google Shape;2945;p63"/>
              <p:cNvSpPr/>
              <p:nvPr/>
            </p:nvSpPr>
            <p:spPr>
              <a:xfrm flipH="1">
                <a:off x="8256063" y="2578394"/>
                <a:ext cx="18903" cy="15736"/>
              </a:xfrm>
              <a:custGeom>
                <a:avLst/>
                <a:gdLst/>
                <a:ahLst/>
                <a:cxnLst/>
                <a:rect l="l" t="t" r="r" b="b"/>
                <a:pathLst>
                  <a:path w="579" h="482" extrusionOk="0">
                    <a:moveTo>
                      <a:pt x="144" y="1"/>
                    </a:moveTo>
                    <a:cubicBezTo>
                      <a:pt x="63" y="1"/>
                      <a:pt x="0" y="116"/>
                      <a:pt x="69" y="185"/>
                    </a:cubicBezTo>
                    <a:cubicBezTo>
                      <a:pt x="126" y="242"/>
                      <a:pt x="180" y="306"/>
                      <a:pt x="244" y="360"/>
                    </a:cubicBezTo>
                    <a:cubicBezTo>
                      <a:pt x="308" y="413"/>
                      <a:pt x="380" y="481"/>
                      <a:pt x="468" y="481"/>
                    </a:cubicBezTo>
                    <a:cubicBezTo>
                      <a:pt x="470" y="482"/>
                      <a:pt x="472" y="482"/>
                      <a:pt x="473" y="482"/>
                    </a:cubicBezTo>
                    <a:cubicBezTo>
                      <a:pt x="539" y="482"/>
                      <a:pt x="578" y="415"/>
                      <a:pt x="567" y="356"/>
                    </a:cubicBezTo>
                    <a:cubicBezTo>
                      <a:pt x="552" y="276"/>
                      <a:pt x="464" y="211"/>
                      <a:pt x="403" y="162"/>
                    </a:cubicBezTo>
                    <a:cubicBezTo>
                      <a:pt x="339" y="109"/>
                      <a:pt x="266" y="67"/>
                      <a:pt x="198" y="18"/>
                    </a:cubicBezTo>
                    <a:cubicBezTo>
                      <a:pt x="180" y="6"/>
                      <a:pt x="162" y="1"/>
                      <a:pt x="144" y="1"/>
                    </a:cubicBezTo>
                    <a:close/>
                  </a:path>
                </a:pathLst>
              </a:custGeom>
              <a:solidFill>
                <a:schemeClr val="lt2"/>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2946" name="Google Shape;2946;p63"/>
              <p:cNvSpPr/>
              <p:nvPr/>
            </p:nvSpPr>
            <p:spPr>
              <a:xfrm flipH="1">
                <a:off x="8237062" y="2511206"/>
                <a:ext cx="9109" cy="16552"/>
              </a:xfrm>
              <a:custGeom>
                <a:avLst/>
                <a:gdLst/>
                <a:ahLst/>
                <a:cxnLst/>
                <a:rect l="l" t="t" r="r" b="b"/>
                <a:pathLst>
                  <a:path w="279" h="507" extrusionOk="0">
                    <a:moveTo>
                      <a:pt x="188" y="0"/>
                    </a:moveTo>
                    <a:cubicBezTo>
                      <a:pt x="158" y="0"/>
                      <a:pt x="128" y="17"/>
                      <a:pt x="114" y="57"/>
                    </a:cubicBezTo>
                    <a:cubicBezTo>
                      <a:pt x="96" y="121"/>
                      <a:pt x="73" y="186"/>
                      <a:pt x="54" y="255"/>
                    </a:cubicBezTo>
                    <a:cubicBezTo>
                      <a:pt x="35" y="316"/>
                      <a:pt x="0" y="380"/>
                      <a:pt x="28" y="444"/>
                    </a:cubicBezTo>
                    <a:cubicBezTo>
                      <a:pt x="39" y="483"/>
                      <a:pt x="73" y="507"/>
                      <a:pt x="108" y="507"/>
                    </a:cubicBezTo>
                    <a:cubicBezTo>
                      <a:pt x="128" y="507"/>
                      <a:pt x="148" y="499"/>
                      <a:pt x="165" y="483"/>
                    </a:cubicBezTo>
                    <a:cubicBezTo>
                      <a:pt x="217" y="437"/>
                      <a:pt x="221" y="369"/>
                      <a:pt x="233" y="304"/>
                    </a:cubicBezTo>
                    <a:lnTo>
                      <a:pt x="267" y="99"/>
                    </a:lnTo>
                    <a:cubicBezTo>
                      <a:pt x="278" y="39"/>
                      <a:pt x="233" y="0"/>
                      <a:pt x="188" y="0"/>
                    </a:cubicBezTo>
                    <a:close/>
                  </a:path>
                </a:pathLst>
              </a:custGeom>
              <a:solidFill>
                <a:schemeClr val="lt2"/>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2947" name="Google Shape;2947;p63"/>
              <p:cNvSpPr/>
              <p:nvPr/>
            </p:nvSpPr>
            <p:spPr>
              <a:xfrm flipH="1">
                <a:off x="8247640" y="2479832"/>
                <a:ext cx="12047" cy="19425"/>
              </a:xfrm>
              <a:custGeom>
                <a:avLst/>
                <a:gdLst/>
                <a:ahLst/>
                <a:cxnLst/>
                <a:rect l="l" t="t" r="r" b="b"/>
                <a:pathLst>
                  <a:path w="369" h="595" extrusionOk="0">
                    <a:moveTo>
                      <a:pt x="258" y="1"/>
                    </a:moveTo>
                    <a:cubicBezTo>
                      <a:pt x="219" y="1"/>
                      <a:pt x="178" y="21"/>
                      <a:pt x="160" y="68"/>
                    </a:cubicBezTo>
                    <a:cubicBezTo>
                      <a:pt x="126" y="147"/>
                      <a:pt x="91" y="223"/>
                      <a:pt x="61" y="303"/>
                    </a:cubicBezTo>
                    <a:cubicBezTo>
                      <a:pt x="46" y="341"/>
                      <a:pt x="19" y="383"/>
                      <a:pt x="12" y="424"/>
                    </a:cubicBezTo>
                    <a:cubicBezTo>
                      <a:pt x="0" y="463"/>
                      <a:pt x="16" y="497"/>
                      <a:pt x="19" y="535"/>
                    </a:cubicBezTo>
                    <a:cubicBezTo>
                      <a:pt x="26" y="576"/>
                      <a:pt x="61" y="594"/>
                      <a:pt x="97" y="594"/>
                    </a:cubicBezTo>
                    <a:cubicBezTo>
                      <a:pt x="120" y="594"/>
                      <a:pt x="143" y="587"/>
                      <a:pt x="160" y="573"/>
                    </a:cubicBezTo>
                    <a:cubicBezTo>
                      <a:pt x="194" y="542"/>
                      <a:pt x="217" y="528"/>
                      <a:pt x="232" y="486"/>
                    </a:cubicBezTo>
                    <a:cubicBezTo>
                      <a:pt x="251" y="447"/>
                      <a:pt x="259" y="402"/>
                      <a:pt x="270" y="364"/>
                    </a:cubicBezTo>
                    <a:cubicBezTo>
                      <a:pt x="297" y="280"/>
                      <a:pt x="319" y="200"/>
                      <a:pt x="346" y="117"/>
                    </a:cubicBezTo>
                    <a:cubicBezTo>
                      <a:pt x="369" y="44"/>
                      <a:pt x="315" y="1"/>
                      <a:pt x="258" y="1"/>
                    </a:cubicBezTo>
                    <a:close/>
                  </a:path>
                </a:pathLst>
              </a:custGeom>
              <a:solidFill>
                <a:schemeClr val="lt2"/>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2948" name="Google Shape;2948;p63"/>
              <p:cNvSpPr/>
              <p:nvPr/>
            </p:nvSpPr>
            <p:spPr>
              <a:xfrm flipH="1">
                <a:off x="8203925" y="2420805"/>
                <a:ext cx="11982" cy="13875"/>
              </a:xfrm>
              <a:custGeom>
                <a:avLst/>
                <a:gdLst/>
                <a:ahLst/>
                <a:cxnLst/>
                <a:rect l="l" t="t" r="r" b="b"/>
                <a:pathLst>
                  <a:path w="367" h="425" extrusionOk="0">
                    <a:moveTo>
                      <a:pt x="226" y="1"/>
                    </a:moveTo>
                    <a:cubicBezTo>
                      <a:pt x="161" y="5"/>
                      <a:pt x="119" y="43"/>
                      <a:pt x="96" y="104"/>
                    </a:cubicBezTo>
                    <a:cubicBezTo>
                      <a:pt x="98" y="97"/>
                      <a:pt x="99" y="94"/>
                      <a:pt x="99" y="94"/>
                    </a:cubicBezTo>
                    <a:lnTo>
                      <a:pt x="99" y="94"/>
                    </a:lnTo>
                    <a:cubicBezTo>
                      <a:pt x="99" y="94"/>
                      <a:pt x="98" y="96"/>
                      <a:pt x="96" y="100"/>
                    </a:cubicBezTo>
                    <a:cubicBezTo>
                      <a:pt x="89" y="115"/>
                      <a:pt x="82" y="126"/>
                      <a:pt x="77" y="142"/>
                    </a:cubicBezTo>
                    <a:cubicBezTo>
                      <a:pt x="73" y="157"/>
                      <a:pt x="73" y="172"/>
                      <a:pt x="73" y="188"/>
                    </a:cubicBezTo>
                    <a:cubicBezTo>
                      <a:pt x="70" y="206"/>
                      <a:pt x="62" y="218"/>
                      <a:pt x="54" y="233"/>
                    </a:cubicBezTo>
                    <a:cubicBezTo>
                      <a:pt x="0" y="324"/>
                      <a:pt x="82" y="425"/>
                      <a:pt x="168" y="425"/>
                    </a:cubicBezTo>
                    <a:cubicBezTo>
                      <a:pt x="197" y="425"/>
                      <a:pt x="227" y="413"/>
                      <a:pt x="252" y="385"/>
                    </a:cubicBezTo>
                    <a:cubicBezTo>
                      <a:pt x="282" y="355"/>
                      <a:pt x="310" y="316"/>
                      <a:pt x="332" y="279"/>
                    </a:cubicBezTo>
                    <a:lnTo>
                      <a:pt x="332" y="279"/>
                    </a:lnTo>
                    <a:cubicBezTo>
                      <a:pt x="326" y="284"/>
                      <a:pt x="323" y="286"/>
                      <a:pt x="322" y="286"/>
                    </a:cubicBezTo>
                    <a:cubicBezTo>
                      <a:pt x="320" y="286"/>
                      <a:pt x="329" y="276"/>
                      <a:pt x="347" y="256"/>
                    </a:cubicBezTo>
                    <a:cubicBezTo>
                      <a:pt x="359" y="233"/>
                      <a:pt x="366" y="206"/>
                      <a:pt x="366" y="179"/>
                    </a:cubicBezTo>
                    <a:cubicBezTo>
                      <a:pt x="366" y="153"/>
                      <a:pt x="363" y="126"/>
                      <a:pt x="359" y="104"/>
                    </a:cubicBezTo>
                    <a:cubicBezTo>
                      <a:pt x="347" y="46"/>
                      <a:pt x="279" y="1"/>
                      <a:pt x="226" y="1"/>
                    </a:cubicBezTo>
                    <a:close/>
                  </a:path>
                </a:pathLst>
              </a:custGeom>
              <a:solidFill>
                <a:schemeClr val="lt2"/>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2949" name="Google Shape;2949;p63"/>
              <p:cNvSpPr/>
              <p:nvPr/>
            </p:nvSpPr>
            <p:spPr>
              <a:xfrm flipH="1">
                <a:off x="8237128" y="2397527"/>
                <a:ext cx="15018" cy="23767"/>
              </a:xfrm>
              <a:custGeom>
                <a:avLst/>
                <a:gdLst/>
                <a:ahLst/>
                <a:cxnLst/>
                <a:rect l="l" t="t" r="r" b="b"/>
                <a:pathLst>
                  <a:path w="460" h="728" extrusionOk="0">
                    <a:moveTo>
                      <a:pt x="343" y="1"/>
                    </a:moveTo>
                    <a:cubicBezTo>
                      <a:pt x="311" y="1"/>
                      <a:pt x="279" y="15"/>
                      <a:pt x="256" y="48"/>
                    </a:cubicBezTo>
                    <a:cubicBezTo>
                      <a:pt x="191" y="143"/>
                      <a:pt x="134" y="231"/>
                      <a:pt x="85" y="338"/>
                    </a:cubicBezTo>
                    <a:cubicBezTo>
                      <a:pt x="62" y="383"/>
                      <a:pt x="35" y="433"/>
                      <a:pt x="20" y="482"/>
                    </a:cubicBezTo>
                    <a:cubicBezTo>
                      <a:pt x="1" y="547"/>
                      <a:pt x="20" y="589"/>
                      <a:pt x="32" y="650"/>
                    </a:cubicBezTo>
                    <a:cubicBezTo>
                      <a:pt x="44" y="703"/>
                      <a:pt x="89" y="728"/>
                      <a:pt x="136" y="728"/>
                    </a:cubicBezTo>
                    <a:cubicBezTo>
                      <a:pt x="166" y="728"/>
                      <a:pt x="196" y="718"/>
                      <a:pt x="218" y="699"/>
                    </a:cubicBezTo>
                    <a:cubicBezTo>
                      <a:pt x="264" y="657"/>
                      <a:pt x="290" y="641"/>
                      <a:pt x="317" y="585"/>
                    </a:cubicBezTo>
                    <a:cubicBezTo>
                      <a:pt x="336" y="539"/>
                      <a:pt x="348" y="482"/>
                      <a:pt x="362" y="433"/>
                    </a:cubicBezTo>
                    <a:cubicBezTo>
                      <a:pt x="393" y="330"/>
                      <a:pt x="416" y="227"/>
                      <a:pt x="442" y="125"/>
                    </a:cubicBezTo>
                    <a:cubicBezTo>
                      <a:pt x="460" y="51"/>
                      <a:pt x="403" y="1"/>
                      <a:pt x="343" y="1"/>
                    </a:cubicBezTo>
                    <a:close/>
                  </a:path>
                </a:pathLst>
              </a:custGeom>
              <a:solidFill>
                <a:schemeClr val="lt2"/>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2950" name="Google Shape;2950;p63"/>
              <p:cNvSpPr/>
              <p:nvPr/>
            </p:nvSpPr>
            <p:spPr>
              <a:xfrm flipH="1">
                <a:off x="8217343" y="2359395"/>
                <a:ext cx="11949" cy="17891"/>
              </a:xfrm>
              <a:custGeom>
                <a:avLst/>
                <a:gdLst/>
                <a:ahLst/>
                <a:cxnLst/>
                <a:rect l="l" t="t" r="r" b="b"/>
                <a:pathLst>
                  <a:path w="366" h="548" extrusionOk="0">
                    <a:moveTo>
                      <a:pt x="214" y="1"/>
                    </a:moveTo>
                    <a:cubicBezTo>
                      <a:pt x="173" y="1"/>
                      <a:pt x="132" y="21"/>
                      <a:pt x="107" y="61"/>
                    </a:cubicBezTo>
                    <a:cubicBezTo>
                      <a:pt x="73" y="118"/>
                      <a:pt x="85" y="190"/>
                      <a:pt x="65" y="255"/>
                    </a:cubicBezTo>
                    <a:cubicBezTo>
                      <a:pt x="43" y="330"/>
                      <a:pt x="1" y="407"/>
                      <a:pt x="54" y="483"/>
                    </a:cubicBezTo>
                    <a:cubicBezTo>
                      <a:pt x="75" y="519"/>
                      <a:pt x="114" y="548"/>
                      <a:pt x="156" y="548"/>
                    </a:cubicBezTo>
                    <a:cubicBezTo>
                      <a:pt x="159" y="548"/>
                      <a:pt x="161" y="548"/>
                      <a:pt x="164" y="548"/>
                    </a:cubicBezTo>
                    <a:cubicBezTo>
                      <a:pt x="297" y="540"/>
                      <a:pt x="343" y="418"/>
                      <a:pt x="355" y="304"/>
                    </a:cubicBezTo>
                    <a:cubicBezTo>
                      <a:pt x="366" y="216"/>
                      <a:pt x="366" y="99"/>
                      <a:pt x="297" y="34"/>
                    </a:cubicBezTo>
                    <a:cubicBezTo>
                      <a:pt x="273" y="12"/>
                      <a:pt x="244" y="1"/>
                      <a:pt x="214" y="1"/>
                    </a:cubicBezTo>
                    <a:close/>
                  </a:path>
                </a:pathLst>
              </a:custGeom>
              <a:solidFill>
                <a:schemeClr val="lt2"/>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2951" name="Google Shape;2951;p63"/>
              <p:cNvSpPr/>
              <p:nvPr/>
            </p:nvSpPr>
            <p:spPr>
              <a:xfrm flipH="1">
                <a:off x="8169906" y="2348719"/>
                <a:ext cx="17923" cy="25955"/>
              </a:xfrm>
              <a:custGeom>
                <a:avLst/>
                <a:gdLst/>
                <a:ahLst/>
                <a:cxnLst/>
                <a:rect l="l" t="t" r="r" b="b"/>
                <a:pathLst>
                  <a:path w="549" h="795" extrusionOk="0">
                    <a:moveTo>
                      <a:pt x="427" y="1"/>
                    </a:moveTo>
                    <a:cubicBezTo>
                      <a:pt x="400" y="1"/>
                      <a:pt x="371" y="14"/>
                      <a:pt x="350" y="46"/>
                    </a:cubicBezTo>
                    <a:cubicBezTo>
                      <a:pt x="240" y="217"/>
                      <a:pt x="1" y="487"/>
                      <a:pt x="77" y="703"/>
                    </a:cubicBezTo>
                    <a:cubicBezTo>
                      <a:pt x="93" y="751"/>
                      <a:pt x="145" y="795"/>
                      <a:pt x="199" y="795"/>
                    </a:cubicBezTo>
                    <a:cubicBezTo>
                      <a:pt x="218" y="795"/>
                      <a:pt x="237" y="789"/>
                      <a:pt x="255" y="776"/>
                    </a:cubicBezTo>
                    <a:cubicBezTo>
                      <a:pt x="434" y="639"/>
                      <a:pt x="431" y="343"/>
                      <a:pt x="517" y="145"/>
                    </a:cubicBezTo>
                    <a:cubicBezTo>
                      <a:pt x="549" y="68"/>
                      <a:pt x="490" y="1"/>
                      <a:pt x="427" y="1"/>
                    </a:cubicBezTo>
                    <a:close/>
                  </a:path>
                </a:pathLst>
              </a:custGeom>
              <a:solidFill>
                <a:schemeClr val="lt2"/>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2952" name="Google Shape;2952;p63"/>
              <p:cNvSpPr/>
              <p:nvPr/>
            </p:nvSpPr>
            <p:spPr>
              <a:xfrm flipH="1">
                <a:off x="8136867" y="2360244"/>
                <a:ext cx="16585" cy="23376"/>
              </a:xfrm>
              <a:custGeom>
                <a:avLst/>
                <a:gdLst/>
                <a:ahLst/>
                <a:cxnLst/>
                <a:rect l="l" t="t" r="r" b="b"/>
                <a:pathLst>
                  <a:path w="508" h="716" extrusionOk="0">
                    <a:moveTo>
                      <a:pt x="414" y="1"/>
                    </a:moveTo>
                    <a:cubicBezTo>
                      <a:pt x="388" y="1"/>
                      <a:pt x="363" y="11"/>
                      <a:pt x="347" y="35"/>
                    </a:cubicBezTo>
                    <a:cubicBezTo>
                      <a:pt x="275" y="137"/>
                      <a:pt x="199" y="229"/>
                      <a:pt x="138" y="335"/>
                    </a:cubicBezTo>
                    <a:cubicBezTo>
                      <a:pt x="80" y="430"/>
                      <a:pt x="1" y="529"/>
                      <a:pt x="39" y="643"/>
                    </a:cubicBezTo>
                    <a:cubicBezTo>
                      <a:pt x="51" y="684"/>
                      <a:pt x="91" y="715"/>
                      <a:pt x="132" y="715"/>
                    </a:cubicBezTo>
                    <a:cubicBezTo>
                      <a:pt x="141" y="715"/>
                      <a:pt x="149" y="714"/>
                      <a:pt x="157" y="711"/>
                    </a:cubicBezTo>
                    <a:cubicBezTo>
                      <a:pt x="282" y="669"/>
                      <a:pt x="313" y="552"/>
                      <a:pt x="362" y="441"/>
                    </a:cubicBezTo>
                    <a:cubicBezTo>
                      <a:pt x="411" y="327"/>
                      <a:pt x="442" y="209"/>
                      <a:pt x="487" y="92"/>
                    </a:cubicBezTo>
                    <a:cubicBezTo>
                      <a:pt x="507" y="37"/>
                      <a:pt x="461" y="1"/>
                      <a:pt x="414" y="1"/>
                    </a:cubicBezTo>
                    <a:close/>
                  </a:path>
                </a:pathLst>
              </a:custGeom>
              <a:solidFill>
                <a:schemeClr val="lt2"/>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2953" name="Google Shape;2953;p63"/>
              <p:cNvSpPr/>
              <p:nvPr/>
            </p:nvSpPr>
            <p:spPr>
              <a:xfrm flipH="1">
                <a:off x="8102457" y="2384109"/>
                <a:ext cx="14365" cy="21678"/>
              </a:xfrm>
              <a:custGeom>
                <a:avLst/>
                <a:gdLst/>
                <a:ahLst/>
                <a:cxnLst/>
                <a:rect l="l" t="t" r="r" b="b"/>
                <a:pathLst>
                  <a:path w="440" h="664" extrusionOk="0">
                    <a:moveTo>
                      <a:pt x="352" y="0"/>
                    </a:moveTo>
                    <a:cubicBezTo>
                      <a:pt x="329" y="0"/>
                      <a:pt x="307" y="7"/>
                      <a:pt x="289" y="22"/>
                    </a:cubicBezTo>
                    <a:cubicBezTo>
                      <a:pt x="213" y="91"/>
                      <a:pt x="153" y="182"/>
                      <a:pt x="114" y="277"/>
                    </a:cubicBezTo>
                    <a:cubicBezTo>
                      <a:pt x="69" y="380"/>
                      <a:pt x="0" y="490"/>
                      <a:pt x="65" y="600"/>
                    </a:cubicBezTo>
                    <a:cubicBezTo>
                      <a:pt x="90" y="642"/>
                      <a:pt x="133" y="664"/>
                      <a:pt x="177" y="664"/>
                    </a:cubicBezTo>
                    <a:cubicBezTo>
                      <a:pt x="201" y="664"/>
                      <a:pt x="225" y="658"/>
                      <a:pt x="247" y="646"/>
                    </a:cubicBezTo>
                    <a:cubicBezTo>
                      <a:pt x="350" y="593"/>
                      <a:pt x="354" y="475"/>
                      <a:pt x="384" y="372"/>
                    </a:cubicBezTo>
                    <a:cubicBezTo>
                      <a:pt x="411" y="281"/>
                      <a:pt x="434" y="182"/>
                      <a:pt x="437" y="83"/>
                    </a:cubicBezTo>
                    <a:cubicBezTo>
                      <a:pt x="440" y="30"/>
                      <a:pt x="396" y="0"/>
                      <a:pt x="352" y="0"/>
                    </a:cubicBezTo>
                    <a:close/>
                  </a:path>
                </a:pathLst>
              </a:custGeom>
              <a:solidFill>
                <a:schemeClr val="lt2"/>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2954" name="Google Shape;2954;p63"/>
              <p:cNvSpPr/>
              <p:nvPr/>
            </p:nvSpPr>
            <p:spPr>
              <a:xfrm flipH="1">
                <a:off x="8086492" y="2329490"/>
                <a:ext cx="17042" cy="19099"/>
              </a:xfrm>
              <a:custGeom>
                <a:avLst/>
                <a:gdLst/>
                <a:ahLst/>
                <a:cxnLst/>
                <a:rect l="l" t="t" r="r" b="b"/>
                <a:pathLst>
                  <a:path w="522" h="585" extrusionOk="0">
                    <a:moveTo>
                      <a:pt x="348" y="1"/>
                    </a:moveTo>
                    <a:cubicBezTo>
                      <a:pt x="327" y="1"/>
                      <a:pt x="305" y="9"/>
                      <a:pt x="289" y="26"/>
                    </a:cubicBezTo>
                    <a:cubicBezTo>
                      <a:pt x="205" y="118"/>
                      <a:pt x="167" y="228"/>
                      <a:pt x="69" y="307"/>
                    </a:cubicBezTo>
                    <a:cubicBezTo>
                      <a:pt x="0" y="361"/>
                      <a:pt x="11" y="479"/>
                      <a:pt x="69" y="536"/>
                    </a:cubicBezTo>
                    <a:cubicBezTo>
                      <a:pt x="100" y="567"/>
                      <a:pt x="145" y="584"/>
                      <a:pt x="190" y="584"/>
                    </a:cubicBezTo>
                    <a:cubicBezTo>
                      <a:pt x="232" y="584"/>
                      <a:pt x="273" y="569"/>
                      <a:pt x="300" y="536"/>
                    </a:cubicBezTo>
                    <a:cubicBezTo>
                      <a:pt x="411" y="411"/>
                      <a:pt x="521" y="213"/>
                      <a:pt x="426" y="46"/>
                    </a:cubicBezTo>
                    <a:cubicBezTo>
                      <a:pt x="410" y="17"/>
                      <a:pt x="379" y="1"/>
                      <a:pt x="348" y="1"/>
                    </a:cubicBezTo>
                    <a:close/>
                  </a:path>
                </a:pathLst>
              </a:custGeom>
              <a:solidFill>
                <a:schemeClr val="lt2"/>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2955" name="Google Shape;2955;p63"/>
              <p:cNvSpPr/>
              <p:nvPr/>
            </p:nvSpPr>
            <p:spPr>
              <a:xfrm flipH="1">
                <a:off x="8121490" y="2295732"/>
                <a:ext cx="13451" cy="24714"/>
              </a:xfrm>
              <a:custGeom>
                <a:avLst/>
                <a:gdLst/>
                <a:ahLst/>
                <a:cxnLst/>
                <a:rect l="l" t="t" r="r" b="b"/>
                <a:pathLst>
                  <a:path w="412" h="757" extrusionOk="0">
                    <a:moveTo>
                      <a:pt x="280" y="0"/>
                    </a:moveTo>
                    <a:cubicBezTo>
                      <a:pt x="249" y="0"/>
                      <a:pt x="221" y="15"/>
                      <a:pt x="206" y="53"/>
                    </a:cubicBezTo>
                    <a:cubicBezTo>
                      <a:pt x="164" y="152"/>
                      <a:pt x="118" y="246"/>
                      <a:pt x="80" y="350"/>
                    </a:cubicBezTo>
                    <a:cubicBezTo>
                      <a:pt x="65" y="399"/>
                      <a:pt x="38" y="444"/>
                      <a:pt x="23" y="494"/>
                    </a:cubicBezTo>
                    <a:cubicBezTo>
                      <a:pt x="0" y="551"/>
                      <a:pt x="11" y="604"/>
                      <a:pt x="20" y="665"/>
                    </a:cubicBezTo>
                    <a:cubicBezTo>
                      <a:pt x="28" y="730"/>
                      <a:pt x="79" y="756"/>
                      <a:pt x="134" y="756"/>
                    </a:cubicBezTo>
                    <a:cubicBezTo>
                      <a:pt x="172" y="756"/>
                      <a:pt x="211" y="744"/>
                      <a:pt x="240" y="722"/>
                    </a:cubicBezTo>
                    <a:cubicBezTo>
                      <a:pt x="407" y="592"/>
                      <a:pt x="411" y="300"/>
                      <a:pt x="396" y="102"/>
                    </a:cubicBezTo>
                    <a:cubicBezTo>
                      <a:pt x="391" y="47"/>
                      <a:pt x="332" y="0"/>
                      <a:pt x="280" y="0"/>
                    </a:cubicBezTo>
                    <a:close/>
                  </a:path>
                </a:pathLst>
              </a:custGeom>
              <a:solidFill>
                <a:schemeClr val="lt2"/>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2956" name="Google Shape;2956;p63"/>
              <p:cNvSpPr/>
              <p:nvPr/>
            </p:nvSpPr>
            <p:spPr>
              <a:xfrm flipH="1">
                <a:off x="8164715" y="2299356"/>
                <a:ext cx="15148" cy="23082"/>
              </a:xfrm>
              <a:custGeom>
                <a:avLst/>
                <a:gdLst/>
                <a:ahLst/>
                <a:cxnLst/>
                <a:rect l="l" t="t" r="r" b="b"/>
                <a:pathLst>
                  <a:path w="464" h="707" extrusionOk="0">
                    <a:moveTo>
                      <a:pt x="352" y="0"/>
                    </a:moveTo>
                    <a:cubicBezTo>
                      <a:pt x="329" y="0"/>
                      <a:pt x="306" y="11"/>
                      <a:pt x="289" y="33"/>
                    </a:cubicBezTo>
                    <a:cubicBezTo>
                      <a:pt x="228" y="113"/>
                      <a:pt x="194" y="216"/>
                      <a:pt x="152" y="307"/>
                    </a:cubicBezTo>
                    <a:cubicBezTo>
                      <a:pt x="110" y="390"/>
                      <a:pt x="22" y="486"/>
                      <a:pt x="11" y="577"/>
                    </a:cubicBezTo>
                    <a:cubicBezTo>
                      <a:pt x="1" y="640"/>
                      <a:pt x="41" y="706"/>
                      <a:pt x="107" y="706"/>
                    </a:cubicBezTo>
                    <a:cubicBezTo>
                      <a:pt x="116" y="706"/>
                      <a:pt x="126" y="705"/>
                      <a:pt x="136" y="702"/>
                    </a:cubicBezTo>
                    <a:cubicBezTo>
                      <a:pt x="250" y="668"/>
                      <a:pt x="334" y="527"/>
                      <a:pt x="384" y="421"/>
                    </a:cubicBezTo>
                    <a:cubicBezTo>
                      <a:pt x="433" y="307"/>
                      <a:pt x="464" y="166"/>
                      <a:pt x="418" y="48"/>
                    </a:cubicBezTo>
                    <a:cubicBezTo>
                      <a:pt x="406" y="17"/>
                      <a:pt x="379" y="0"/>
                      <a:pt x="352" y="0"/>
                    </a:cubicBezTo>
                    <a:close/>
                  </a:path>
                </a:pathLst>
              </a:custGeom>
              <a:solidFill>
                <a:schemeClr val="lt2"/>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2957" name="Google Shape;2957;p63"/>
              <p:cNvSpPr/>
              <p:nvPr/>
            </p:nvSpPr>
            <p:spPr>
              <a:xfrm flipH="1">
                <a:off x="8210650" y="2300695"/>
                <a:ext cx="13320" cy="22331"/>
              </a:xfrm>
              <a:custGeom>
                <a:avLst/>
                <a:gdLst/>
                <a:ahLst/>
                <a:cxnLst/>
                <a:rect l="l" t="t" r="r" b="b"/>
                <a:pathLst>
                  <a:path w="408" h="684" extrusionOk="0">
                    <a:moveTo>
                      <a:pt x="298" y="0"/>
                    </a:moveTo>
                    <a:cubicBezTo>
                      <a:pt x="257" y="0"/>
                      <a:pt x="218" y="22"/>
                      <a:pt x="206" y="72"/>
                    </a:cubicBezTo>
                    <a:cubicBezTo>
                      <a:pt x="183" y="159"/>
                      <a:pt x="146" y="251"/>
                      <a:pt x="108" y="331"/>
                    </a:cubicBezTo>
                    <a:cubicBezTo>
                      <a:pt x="62" y="429"/>
                      <a:pt x="1" y="505"/>
                      <a:pt x="58" y="615"/>
                    </a:cubicBezTo>
                    <a:cubicBezTo>
                      <a:pt x="83" y="663"/>
                      <a:pt x="131" y="683"/>
                      <a:pt x="181" y="683"/>
                    </a:cubicBezTo>
                    <a:cubicBezTo>
                      <a:pt x="192" y="683"/>
                      <a:pt x="203" y="682"/>
                      <a:pt x="215" y="680"/>
                    </a:cubicBezTo>
                    <a:cubicBezTo>
                      <a:pt x="336" y="654"/>
                      <a:pt x="362" y="521"/>
                      <a:pt x="385" y="414"/>
                    </a:cubicBezTo>
                    <a:cubicBezTo>
                      <a:pt x="408" y="308"/>
                      <a:pt x="408" y="209"/>
                      <a:pt x="408" y="103"/>
                    </a:cubicBezTo>
                    <a:cubicBezTo>
                      <a:pt x="408" y="38"/>
                      <a:pt x="352" y="0"/>
                      <a:pt x="298" y="0"/>
                    </a:cubicBezTo>
                    <a:close/>
                  </a:path>
                </a:pathLst>
              </a:custGeom>
              <a:solidFill>
                <a:schemeClr val="lt2"/>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2958" name="Google Shape;2958;p63"/>
              <p:cNvSpPr/>
              <p:nvPr/>
            </p:nvSpPr>
            <p:spPr>
              <a:xfrm flipH="1">
                <a:off x="8232753" y="2279409"/>
                <a:ext cx="11296" cy="27816"/>
              </a:xfrm>
              <a:custGeom>
                <a:avLst/>
                <a:gdLst/>
                <a:ahLst/>
                <a:cxnLst/>
                <a:rect l="l" t="t" r="r" b="b"/>
                <a:pathLst>
                  <a:path w="346" h="852" extrusionOk="0">
                    <a:moveTo>
                      <a:pt x="267" y="1"/>
                    </a:moveTo>
                    <a:cubicBezTo>
                      <a:pt x="245" y="1"/>
                      <a:pt x="224" y="13"/>
                      <a:pt x="217" y="39"/>
                    </a:cubicBezTo>
                    <a:cubicBezTo>
                      <a:pt x="183" y="165"/>
                      <a:pt x="130" y="287"/>
                      <a:pt x="88" y="408"/>
                    </a:cubicBezTo>
                    <a:cubicBezTo>
                      <a:pt x="54" y="527"/>
                      <a:pt x="0" y="641"/>
                      <a:pt x="27" y="762"/>
                    </a:cubicBezTo>
                    <a:cubicBezTo>
                      <a:pt x="39" y="817"/>
                      <a:pt x="94" y="851"/>
                      <a:pt x="148" y="851"/>
                    </a:cubicBezTo>
                    <a:cubicBezTo>
                      <a:pt x="179" y="851"/>
                      <a:pt x="210" y="840"/>
                      <a:pt x="232" y="815"/>
                    </a:cubicBezTo>
                    <a:cubicBezTo>
                      <a:pt x="319" y="720"/>
                      <a:pt x="323" y="590"/>
                      <a:pt x="335" y="465"/>
                    </a:cubicBezTo>
                    <a:cubicBezTo>
                      <a:pt x="346" y="329"/>
                      <a:pt x="331" y="195"/>
                      <a:pt x="323" y="55"/>
                    </a:cubicBezTo>
                    <a:cubicBezTo>
                      <a:pt x="323" y="21"/>
                      <a:pt x="294" y="1"/>
                      <a:pt x="267" y="1"/>
                    </a:cubicBezTo>
                    <a:close/>
                  </a:path>
                </a:pathLst>
              </a:custGeom>
              <a:solidFill>
                <a:schemeClr val="lt2"/>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2959" name="Google Shape;2959;p63"/>
              <p:cNvSpPr/>
              <p:nvPr/>
            </p:nvSpPr>
            <p:spPr>
              <a:xfrm flipH="1">
                <a:off x="8182443" y="2213754"/>
                <a:ext cx="15638" cy="28665"/>
              </a:xfrm>
              <a:custGeom>
                <a:avLst/>
                <a:gdLst/>
                <a:ahLst/>
                <a:cxnLst/>
                <a:rect l="l" t="t" r="r" b="b"/>
                <a:pathLst>
                  <a:path w="479" h="878" extrusionOk="0">
                    <a:moveTo>
                      <a:pt x="324" y="0"/>
                    </a:moveTo>
                    <a:cubicBezTo>
                      <a:pt x="292" y="0"/>
                      <a:pt x="261" y="17"/>
                      <a:pt x="254" y="55"/>
                    </a:cubicBezTo>
                    <a:cubicBezTo>
                      <a:pt x="231" y="180"/>
                      <a:pt x="189" y="313"/>
                      <a:pt x="136" y="434"/>
                    </a:cubicBezTo>
                    <a:cubicBezTo>
                      <a:pt x="87" y="545"/>
                      <a:pt x="18" y="648"/>
                      <a:pt x="6" y="773"/>
                    </a:cubicBezTo>
                    <a:cubicBezTo>
                      <a:pt x="0" y="828"/>
                      <a:pt x="54" y="877"/>
                      <a:pt x="107" y="877"/>
                    </a:cubicBezTo>
                    <a:cubicBezTo>
                      <a:pt x="117" y="877"/>
                      <a:pt x="127" y="876"/>
                      <a:pt x="136" y="872"/>
                    </a:cubicBezTo>
                    <a:cubicBezTo>
                      <a:pt x="440" y="754"/>
                      <a:pt x="478" y="325"/>
                      <a:pt x="402" y="55"/>
                    </a:cubicBezTo>
                    <a:cubicBezTo>
                      <a:pt x="393" y="20"/>
                      <a:pt x="358" y="0"/>
                      <a:pt x="324" y="0"/>
                    </a:cubicBezTo>
                    <a:close/>
                  </a:path>
                </a:pathLst>
              </a:custGeom>
              <a:solidFill>
                <a:schemeClr val="lt2"/>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2960" name="Google Shape;2960;p63"/>
              <p:cNvSpPr/>
              <p:nvPr/>
            </p:nvSpPr>
            <p:spPr>
              <a:xfrm flipH="1">
                <a:off x="8160243" y="2246337"/>
                <a:ext cx="15540" cy="25563"/>
              </a:xfrm>
              <a:custGeom>
                <a:avLst/>
                <a:gdLst/>
                <a:ahLst/>
                <a:cxnLst/>
                <a:rect l="l" t="t" r="r" b="b"/>
                <a:pathLst>
                  <a:path w="476" h="783" extrusionOk="0">
                    <a:moveTo>
                      <a:pt x="322" y="0"/>
                    </a:moveTo>
                    <a:cubicBezTo>
                      <a:pt x="277" y="0"/>
                      <a:pt x="232" y="24"/>
                      <a:pt x="225" y="71"/>
                    </a:cubicBezTo>
                    <a:cubicBezTo>
                      <a:pt x="209" y="185"/>
                      <a:pt x="164" y="303"/>
                      <a:pt x="115" y="406"/>
                    </a:cubicBezTo>
                    <a:cubicBezTo>
                      <a:pt x="62" y="508"/>
                      <a:pt x="0" y="612"/>
                      <a:pt x="65" y="726"/>
                    </a:cubicBezTo>
                    <a:cubicBezTo>
                      <a:pt x="84" y="759"/>
                      <a:pt x="122" y="779"/>
                      <a:pt x="164" y="782"/>
                    </a:cubicBezTo>
                    <a:cubicBezTo>
                      <a:pt x="165" y="782"/>
                      <a:pt x="167" y="782"/>
                      <a:pt x="168" y="782"/>
                    </a:cubicBezTo>
                    <a:cubicBezTo>
                      <a:pt x="476" y="782"/>
                      <a:pt x="445" y="269"/>
                      <a:pt x="418" y="71"/>
                    </a:cubicBezTo>
                    <a:cubicBezTo>
                      <a:pt x="411" y="24"/>
                      <a:pt x="366" y="0"/>
                      <a:pt x="322" y="0"/>
                    </a:cubicBezTo>
                    <a:close/>
                  </a:path>
                </a:pathLst>
              </a:custGeom>
              <a:solidFill>
                <a:schemeClr val="lt2"/>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2961" name="Google Shape;2961;p63"/>
              <p:cNvSpPr/>
              <p:nvPr/>
            </p:nvSpPr>
            <p:spPr>
              <a:xfrm flipH="1">
                <a:off x="8110227" y="2246794"/>
                <a:ext cx="17695" cy="28305"/>
              </a:xfrm>
              <a:custGeom>
                <a:avLst/>
                <a:gdLst/>
                <a:ahLst/>
                <a:cxnLst/>
                <a:rect l="l" t="t" r="r" b="b"/>
                <a:pathLst>
                  <a:path w="542" h="867" extrusionOk="0">
                    <a:moveTo>
                      <a:pt x="424" y="0"/>
                    </a:moveTo>
                    <a:cubicBezTo>
                      <a:pt x="379" y="0"/>
                      <a:pt x="333" y="26"/>
                      <a:pt x="317" y="80"/>
                    </a:cubicBezTo>
                    <a:cubicBezTo>
                      <a:pt x="249" y="305"/>
                      <a:pt x="86" y="480"/>
                      <a:pt x="25" y="700"/>
                    </a:cubicBezTo>
                    <a:cubicBezTo>
                      <a:pt x="0" y="795"/>
                      <a:pt x="75" y="867"/>
                      <a:pt x="157" y="867"/>
                    </a:cubicBezTo>
                    <a:cubicBezTo>
                      <a:pt x="178" y="867"/>
                      <a:pt x="199" y="862"/>
                      <a:pt x="219" y="852"/>
                    </a:cubicBezTo>
                    <a:cubicBezTo>
                      <a:pt x="477" y="719"/>
                      <a:pt x="542" y="377"/>
                      <a:pt x="535" y="107"/>
                    </a:cubicBezTo>
                    <a:cubicBezTo>
                      <a:pt x="535" y="38"/>
                      <a:pt x="479" y="0"/>
                      <a:pt x="424" y="0"/>
                    </a:cubicBezTo>
                    <a:close/>
                  </a:path>
                </a:pathLst>
              </a:custGeom>
              <a:solidFill>
                <a:schemeClr val="lt2"/>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2962" name="Google Shape;2962;p63"/>
              <p:cNvSpPr/>
              <p:nvPr/>
            </p:nvSpPr>
            <p:spPr>
              <a:xfrm flipH="1">
                <a:off x="8113948" y="2193807"/>
                <a:ext cx="15148" cy="23376"/>
              </a:xfrm>
              <a:custGeom>
                <a:avLst/>
                <a:gdLst/>
                <a:ahLst/>
                <a:cxnLst/>
                <a:rect l="l" t="t" r="r" b="b"/>
                <a:pathLst>
                  <a:path w="464" h="716" extrusionOk="0">
                    <a:moveTo>
                      <a:pt x="358" y="1"/>
                    </a:moveTo>
                    <a:cubicBezTo>
                      <a:pt x="318" y="1"/>
                      <a:pt x="277" y="22"/>
                      <a:pt x="269" y="64"/>
                    </a:cubicBezTo>
                    <a:cubicBezTo>
                      <a:pt x="251" y="160"/>
                      <a:pt x="217" y="255"/>
                      <a:pt x="160" y="338"/>
                    </a:cubicBezTo>
                    <a:cubicBezTo>
                      <a:pt x="137" y="376"/>
                      <a:pt x="114" y="422"/>
                      <a:pt x="87" y="460"/>
                    </a:cubicBezTo>
                    <a:cubicBezTo>
                      <a:pt x="57" y="502"/>
                      <a:pt x="23" y="533"/>
                      <a:pt x="11" y="585"/>
                    </a:cubicBezTo>
                    <a:cubicBezTo>
                      <a:pt x="1" y="649"/>
                      <a:pt x="36" y="715"/>
                      <a:pt x="104" y="715"/>
                    </a:cubicBezTo>
                    <a:cubicBezTo>
                      <a:pt x="106" y="715"/>
                      <a:pt x="108" y="715"/>
                      <a:pt x="110" y="715"/>
                    </a:cubicBezTo>
                    <a:cubicBezTo>
                      <a:pt x="239" y="711"/>
                      <a:pt x="353" y="566"/>
                      <a:pt x="399" y="457"/>
                    </a:cubicBezTo>
                    <a:cubicBezTo>
                      <a:pt x="457" y="327"/>
                      <a:pt x="464" y="201"/>
                      <a:pt x="441" y="64"/>
                    </a:cubicBezTo>
                    <a:cubicBezTo>
                      <a:pt x="435" y="22"/>
                      <a:pt x="397" y="1"/>
                      <a:pt x="358" y="1"/>
                    </a:cubicBezTo>
                    <a:close/>
                  </a:path>
                </a:pathLst>
              </a:custGeom>
              <a:solidFill>
                <a:schemeClr val="lt2"/>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2963" name="Google Shape;2963;p63"/>
              <p:cNvSpPr/>
              <p:nvPr/>
            </p:nvSpPr>
            <p:spPr>
              <a:xfrm flipH="1">
                <a:off x="8126061" y="2168113"/>
                <a:ext cx="16944" cy="19784"/>
              </a:xfrm>
              <a:custGeom>
                <a:avLst/>
                <a:gdLst/>
                <a:ahLst/>
                <a:cxnLst/>
                <a:rect l="l" t="t" r="r" b="b"/>
                <a:pathLst>
                  <a:path w="519" h="606" extrusionOk="0">
                    <a:moveTo>
                      <a:pt x="402" y="0"/>
                    </a:moveTo>
                    <a:cubicBezTo>
                      <a:pt x="379" y="0"/>
                      <a:pt x="355" y="9"/>
                      <a:pt x="335" y="30"/>
                    </a:cubicBezTo>
                    <a:cubicBezTo>
                      <a:pt x="274" y="95"/>
                      <a:pt x="216" y="160"/>
                      <a:pt x="156" y="225"/>
                    </a:cubicBezTo>
                    <a:cubicBezTo>
                      <a:pt x="95" y="297"/>
                      <a:pt x="0" y="372"/>
                      <a:pt x="7" y="475"/>
                    </a:cubicBezTo>
                    <a:cubicBezTo>
                      <a:pt x="11" y="548"/>
                      <a:pt x="61" y="605"/>
                      <a:pt x="137" y="605"/>
                    </a:cubicBezTo>
                    <a:cubicBezTo>
                      <a:pt x="139" y="605"/>
                      <a:pt x="141" y="605"/>
                      <a:pt x="143" y="605"/>
                    </a:cubicBezTo>
                    <a:cubicBezTo>
                      <a:pt x="257" y="605"/>
                      <a:pt x="331" y="493"/>
                      <a:pt x="388" y="403"/>
                    </a:cubicBezTo>
                    <a:cubicBezTo>
                      <a:pt x="445" y="316"/>
                      <a:pt x="479" y="228"/>
                      <a:pt x="502" y="130"/>
                    </a:cubicBezTo>
                    <a:cubicBezTo>
                      <a:pt x="518" y="61"/>
                      <a:pt x="462" y="0"/>
                      <a:pt x="402" y="0"/>
                    </a:cubicBezTo>
                    <a:close/>
                  </a:path>
                </a:pathLst>
              </a:custGeom>
              <a:solidFill>
                <a:srgbClr val="F49DA2"/>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2964" name="Google Shape;2964;p63"/>
              <p:cNvSpPr/>
              <p:nvPr/>
            </p:nvSpPr>
            <p:spPr>
              <a:xfrm flipH="1">
                <a:off x="8062202" y="2210261"/>
                <a:ext cx="11329" cy="24159"/>
              </a:xfrm>
              <a:custGeom>
                <a:avLst/>
                <a:gdLst/>
                <a:ahLst/>
                <a:cxnLst/>
                <a:rect l="l" t="t" r="r" b="b"/>
                <a:pathLst>
                  <a:path w="347" h="740" extrusionOk="0">
                    <a:moveTo>
                      <a:pt x="253" y="1"/>
                    </a:moveTo>
                    <a:cubicBezTo>
                      <a:pt x="219" y="1"/>
                      <a:pt x="186" y="19"/>
                      <a:pt x="172" y="59"/>
                    </a:cubicBezTo>
                    <a:cubicBezTo>
                      <a:pt x="108" y="249"/>
                      <a:pt x="1" y="473"/>
                      <a:pt x="39" y="678"/>
                    </a:cubicBezTo>
                    <a:cubicBezTo>
                      <a:pt x="49" y="719"/>
                      <a:pt x="86" y="740"/>
                      <a:pt x="123" y="740"/>
                    </a:cubicBezTo>
                    <a:cubicBezTo>
                      <a:pt x="146" y="740"/>
                      <a:pt x="168" y="732"/>
                      <a:pt x="183" y="717"/>
                    </a:cubicBezTo>
                    <a:cubicBezTo>
                      <a:pt x="339" y="564"/>
                      <a:pt x="347" y="287"/>
                      <a:pt x="336" y="81"/>
                    </a:cubicBezTo>
                    <a:cubicBezTo>
                      <a:pt x="334" y="29"/>
                      <a:pt x="293" y="1"/>
                      <a:pt x="253" y="1"/>
                    </a:cubicBezTo>
                    <a:close/>
                  </a:path>
                </a:pathLst>
              </a:custGeom>
              <a:solidFill>
                <a:schemeClr val="lt2"/>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2965" name="Google Shape;2965;p63"/>
              <p:cNvSpPr/>
              <p:nvPr/>
            </p:nvSpPr>
            <p:spPr>
              <a:xfrm flipH="1">
                <a:off x="8050123" y="2270463"/>
                <a:ext cx="13614" cy="20666"/>
              </a:xfrm>
              <a:custGeom>
                <a:avLst/>
                <a:gdLst/>
                <a:ahLst/>
                <a:cxnLst/>
                <a:rect l="l" t="t" r="r" b="b"/>
                <a:pathLst>
                  <a:path w="417" h="633" extrusionOk="0">
                    <a:moveTo>
                      <a:pt x="300" y="1"/>
                    </a:moveTo>
                    <a:cubicBezTo>
                      <a:pt x="258" y="1"/>
                      <a:pt x="214" y="25"/>
                      <a:pt x="196" y="78"/>
                    </a:cubicBezTo>
                    <a:cubicBezTo>
                      <a:pt x="169" y="150"/>
                      <a:pt x="143" y="226"/>
                      <a:pt x="104" y="299"/>
                    </a:cubicBezTo>
                    <a:cubicBezTo>
                      <a:pt x="70" y="359"/>
                      <a:pt x="36" y="408"/>
                      <a:pt x="36" y="469"/>
                    </a:cubicBezTo>
                    <a:cubicBezTo>
                      <a:pt x="32" y="481"/>
                      <a:pt x="29" y="492"/>
                      <a:pt x="24" y="504"/>
                    </a:cubicBezTo>
                    <a:cubicBezTo>
                      <a:pt x="0" y="567"/>
                      <a:pt x="65" y="633"/>
                      <a:pt x="126" y="633"/>
                    </a:cubicBezTo>
                    <a:cubicBezTo>
                      <a:pt x="143" y="633"/>
                      <a:pt x="159" y="628"/>
                      <a:pt x="173" y="618"/>
                    </a:cubicBezTo>
                    <a:cubicBezTo>
                      <a:pt x="184" y="610"/>
                      <a:pt x="192" y="603"/>
                      <a:pt x="199" y="599"/>
                    </a:cubicBezTo>
                    <a:cubicBezTo>
                      <a:pt x="290" y="576"/>
                      <a:pt x="329" y="473"/>
                      <a:pt x="362" y="390"/>
                    </a:cubicBezTo>
                    <a:cubicBezTo>
                      <a:pt x="401" y="299"/>
                      <a:pt x="416" y="203"/>
                      <a:pt x="408" y="104"/>
                    </a:cubicBezTo>
                    <a:cubicBezTo>
                      <a:pt x="404" y="37"/>
                      <a:pt x="353" y="1"/>
                      <a:pt x="300" y="1"/>
                    </a:cubicBezTo>
                    <a:close/>
                  </a:path>
                </a:pathLst>
              </a:custGeom>
              <a:solidFill>
                <a:schemeClr val="lt2"/>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2966" name="Google Shape;2966;p63"/>
              <p:cNvSpPr/>
              <p:nvPr/>
            </p:nvSpPr>
            <p:spPr>
              <a:xfrm flipH="1">
                <a:off x="8090344" y="2444115"/>
                <a:ext cx="14561" cy="27620"/>
              </a:xfrm>
              <a:custGeom>
                <a:avLst/>
                <a:gdLst/>
                <a:ahLst/>
                <a:cxnLst/>
                <a:rect l="l" t="t" r="r" b="b"/>
                <a:pathLst>
                  <a:path w="446" h="846" extrusionOk="0">
                    <a:moveTo>
                      <a:pt x="343" y="0"/>
                    </a:moveTo>
                    <a:cubicBezTo>
                      <a:pt x="306" y="0"/>
                      <a:pt x="269" y="22"/>
                      <a:pt x="251" y="67"/>
                    </a:cubicBezTo>
                    <a:cubicBezTo>
                      <a:pt x="202" y="184"/>
                      <a:pt x="160" y="306"/>
                      <a:pt x="111" y="427"/>
                    </a:cubicBezTo>
                    <a:cubicBezTo>
                      <a:pt x="69" y="541"/>
                      <a:pt x="0" y="637"/>
                      <a:pt x="27" y="766"/>
                    </a:cubicBezTo>
                    <a:cubicBezTo>
                      <a:pt x="40" y="821"/>
                      <a:pt x="89" y="846"/>
                      <a:pt x="138" y="846"/>
                    </a:cubicBezTo>
                    <a:cubicBezTo>
                      <a:pt x="158" y="846"/>
                      <a:pt x="177" y="842"/>
                      <a:pt x="195" y="834"/>
                    </a:cubicBezTo>
                    <a:cubicBezTo>
                      <a:pt x="320" y="774"/>
                      <a:pt x="354" y="625"/>
                      <a:pt x="388" y="504"/>
                    </a:cubicBezTo>
                    <a:cubicBezTo>
                      <a:pt x="430" y="367"/>
                      <a:pt x="445" y="230"/>
                      <a:pt x="434" y="90"/>
                    </a:cubicBezTo>
                    <a:cubicBezTo>
                      <a:pt x="430" y="31"/>
                      <a:pt x="387" y="0"/>
                      <a:pt x="343" y="0"/>
                    </a:cubicBezTo>
                    <a:close/>
                  </a:path>
                </a:pathLst>
              </a:custGeom>
              <a:solidFill>
                <a:schemeClr val="lt2"/>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2967" name="Google Shape;2967;p63"/>
              <p:cNvSpPr/>
              <p:nvPr/>
            </p:nvSpPr>
            <p:spPr>
              <a:xfrm flipH="1">
                <a:off x="8057795" y="2428608"/>
                <a:ext cx="14398" cy="22821"/>
              </a:xfrm>
              <a:custGeom>
                <a:avLst/>
                <a:gdLst/>
                <a:ahLst/>
                <a:cxnLst/>
                <a:rect l="l" t="t" r="r" b="b"/>
                <a:pathLst>
                  <a:path w="441" h="699" extrusionOk="0">
                    <a:moveTo>
                      <a:pt x="328" y="1"/>
                    </a:moveTo>
                    <a:cubicBezTo>
                      <a:pt x="301" y="1"/>
                      <a:pt x="275" y="14"/>
                      <a:pt x="260" y="47"/>
                    </a:cubicBezTo>
                    <a:cubicBezTo>
                      <a:pt x="219" y="138"/>
                      <a:pt x="169" y="226"/>
                      <a:pt x="120" y="314"/>
                    </a:cubicBezTo>
                    <a:cubicBezTo>
                      <a:pt x="67" y="400"/>
                      <a:pt x="48" y="492"/>
                      <a:pt x="17" y="587"/>
                    </a:cubicBezTo>
                    <a:cubicBezTo>
                      <a:pt x="1" y="648"/>
                      <a:pt x="54" y="698"/>
                      <a:pt x="108" y="698"/>
                    </a:cubicBezTo>
                    <a:cubicBezTo>
                      <a:pt x="128" y="698"/>
                      <a:pt x="149" y="691"/>
                      <a:pt x="165" y="674"/>
                    </a:cubicBezTo>
                    <a:cubicBezTo>
                      <a:pt x="242" y="598"/>
                      <a:pt x="306" y="530"/>
                      <a:pt x="344" y="428"/>
                    </a:cubicBezTo>
                    <a:cubicBezTo>
                      <a:pt x="382" y="328"/>
                      <a:pt x="405" y="226"/>
                      <a:pt x="428" y="119"/>
                    </a:cubicBezTo>
                    <a:cubicBezTo>
                      <a:pt x="441" y="56"/>
                      <a:pt x="382" y="1"/>
                      <a:pt x="328" y="1"/>
                    </a:cubicBezTo>
                    <a:close/>
                  </a:path>
                </a:pathLst>
              </a:custGeom>
              <a:solidFill>
                <a:schemeClr val="lt2"/>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2968" name="Google Shape;2968;p63"/>
              <p:cNvSpPr/>
              <p:nvPr/>
            </p:nvSpPr>
            <p:spPr>
              <a:xfrm flipH="1">
                <a:off x="8060374" y="2382999"/>
                <a:ext cx="13516" cy="19229"/>
              </a:xfrm>
              <a:custGeom>
                <a:avLst/>
                <a:gdLst/>
                <a:ahLst/>
                <a:cxnLst/>
                <a:rect l="l" t="t" r="r" b="b"/>
                <a:pathLst>
                  <a:path w="414" h="589" extrusionOk="0">
                    <a:moveTo>
                      <a:pt x="305" y="1"/>
                    </a:moveTo>
                    <a:cubicBezTo>
                      <a:pt x="276" y="1"/>
                      <a:pt x="246" y="14"/>
                      <a:pt x="225" y="45"/>
                    </a:cubicBezTo>
                    <a:cubicBezTo>
                      <a:pt x="157" y="151"/>
                      <a:pt x="92" y="251"/>
                      <a:pt x="31" y="360"/>
                    </a:cubicBezTo>
                    <a:cubicBezTo>
                      <a:pt x="5" y="406"/>
                      <a:pt x="1" y="471"/>
                      <a:pt x="31" y="513"/>
                    </a:cubicBezTo>
                    <a:cubicBezTo>
                      <a:pt x="35" y="520"/>
                      <a:pt x="38" y="524"/>
                      <a:pt x="43" y="528"/>
                    </a:cubicBezTo>
                    <a:cubicBezTo>
                      <a:pt x="70" y="568"/>
                      <a:pt x="105" y="588"/>
                      <a:pt x="150" y="588"/>
                    </a:cubicBezTo>
                    <a:cubicBezTo>
                      <a:pt x="161" y="588"/>
                      <a:pt x="172" y="587"/>
                      <a:pt x="183" y="585"/>
                    </a:cubicBezTo>
                    <a:lnTo>
                      <a:pt x="203" y="585"/>
                    </a:lnTo>
                    <a:cubicBezTo>
                      <a:pt x="252" y="577"/>
                      <a:pt x="294" y="524"/>
                      <a:pt x="308" y="479"/>
                    </a:cubicBezTo>
                    <a:cubicBezTo>
                      <a:pt x="343" y="357"/>
                      <a:pt x="370" y="239"/>
                      <a:pt x="396" y="117"/>
                    </a:cubicBezTo>
                    <a:cubicBezTo>
                      <a:pt x="413" y="50"/>
                      <a:pt x="360" y="1"/>
                      <a:pt x="305" y="1"/>
                    </a:cubicBezTo>
                    <a:close/>
                  </a:path>
                </a:pathLst>
              </a:custGeom>
              <a:solidFill>
                <a:schemeClr val="lt2"/>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2969" name="Google Shape;2969;p63"/>
              <p:cNvSpPr/>
              <p:nvPr/>
            </p:nvSpPr>
            <p:spPr>
              <a:xfrm flipH="1">
                <a:off x="8019238" y="2421980"/>
                <a:ext cx="12700" cy="18968"/>
              </a:xfrm>
              <a:custGeom>
                <a:avLst/>
                <a:gdLst/>
                <a:ahLst/>
                <a:cxnLst/>
                <a:rect l="l" t="t" r="r" b="b"/>
                <a:pathLst>
                  <a:path w="389" h="581" extrusionOk="0">
                    <a:moveTo>
                      <a:pt x="240" y="1"/>
                    </a:moveTo>
                    <a:cubicBezTo>
                      <a:pt x="212" y="1"/>
                      <a:pt x="184" y="12"/>
                      <a:pt x="164" y="38"/>
                    </a:cubicBezTo>
                    <a:cubicBezTo>
                      <a:pt x="111" y="101"/>
                      <a:pt x="62" y="216"/>
                      <a:pt x="46" y="299"/>
                    </a:cubicBezTo>
                    <a:cubicBezTo>
                      <a:pt x="35" y="375"/>
                      <a:pt x="1" y="478"/>
                      <a:pt x="39" y="550"/>
                    </a:cubicBezTo>
                    <a:cubicBezTo>
                      <a:pt x="50" y="570"/>
                      <a:pt x="73" y="580"/>
                      <a:pt x="92" y="580"/>
                    </a:cubicBezTo>
                    <a:cubicBezTo>
                      <a:pt x="183" y="580"/>
                      <a:pt x="264" y="478"/>
                      <a:pt x="305" y="410"/>
                    </a:cubicBezTo>
                    <a:cubicBezTo>
                      <a:pt x="358" y="330"/>
                      <a:pt x="389" y="182"/>
                      <a:pt x="362" y="90"/>
                    </a:cubicBezTo>
                    <a:cubicBezTo>
                      <a:pt x="347" y="38"/>
                      <a:pt x="293" y="1"/>
                      <a:pt x="240" y="1"/>
                    </a:cubicBezTo>
                    <a:close/>
                  </a:path>
                </a:pathLst>
              </a:custGeom>
              <a:solidFill>
                <a:schemeClr val="lt2"/>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2970" name="Google Shape;2970;p63"/>
              <p:cNvSpPr/>
              <p:nvPr/>
            </p:nvSpPr>
            <p:spPr>
              <a:xfrm flipH="1">
                <a:off x="7975915" y="2381203"/>
                <a:ext cx="15050" cy="22853"/>
              </a:xfrm>
              <a:custGeom>
                <a:avLst/>
                <a:gdLst/>
                <a:ahLst/>
                <a:cxnLst/>
                <a:rect l="l" t="t" r="r" b="b"/>
                <a:pathLst>
                  <a:path w="461" h="700" extrusionOk="0">
                    <a:moveTo>
                      <a:pt x="319" y="1"/>
                    </a:moveTo>
                    <a:cubicBezTo>
                      <a:pt x="281" y="1"/>
                      <a:pt x="244" y="19"/>
                      <a:pt x="225" y="62"/>
                    </a:cubicBezTo>
                    <a:cubicBezTo>
                      <a:pt x="172" y="187"/>
                      <a:pt x="104" y="309"/>
                      <a:pt x="39" y="427"/>
                    </a:cubicBezTo>
                    <a:cubicBezTo>
                      <a:pt x="0" y="499"/>
                      <a:pt x="8" y="590"/>
                      <a:pt x="69" y="651"/>
                    </a:cubicBezTo>
                    <a:cubicBezTo>
                      <a:pt x="92" y="671"/>
                      <a:pt x="118" y="693"/>
                      <a:pt x="149" y="697"/>
                    </a:cubicBezTo>
                    <a:cubicBezTo>
                      <a:pt x="161" y="699"/>
                      <a:pt x="174" y="700"/>
                      <a:pt x="188" y="700"/>
                    </a:cubicBezTo>
                    <a:cubicBezTo>
                      <a:pt x="253" y="700"/>
                      <a:pt x="326" y="676"/>
                      <a:pt x="354" y="613"/>
                    </a:cubicBezTo>
                    <a:cubicBezTo>
                      <a:pt x="427" y="453"/>
                      <a:pt x="460" y="301"/>
                      <a:pt x="457" y="123"/>
                    </a:cubicBezTo>
                    <a:cubicBezTo>
                      <a:pt x="454" y="53"/>
                      <a:pt x="384" y="1"/>
                      <a:pt x="319" y="1"/>
                    </a:cubicBezTo>
                    <a:close/>
                  </a:path>
                </a:pathLst>
              </a:custGeom>
              <a:solidFill>
                <a:schemeClr val="lt2"/>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2971" name="Google Shape;2971;p63"/>
              <p:cNvSpPr/>
              <p:nvPr/>
            </p:nvSpPr>
            <p:spPr>
              <a:xfrm flipH="1">
                <a:off x="8001249" y="2351266"/>
                <a:ext cx="15018" cy="26510"/>
              </a:xfrm>
              <a:custGeom>
                <a:avLst/>
                <a:gdLst/>
                <a:ahLst/>
                <a:cxnLst/>
                <a:rect l="l" t="t" r="r" b="b"/>
                <a:pathLst>
                  <a:path w="460" h="812" extrusionOk="0">
                    <a:moveTo>
                      <a:pt x="357" y="1"/>
                    </a:moveTo>
                    <a:cubicBezTo>
                      <a:pt x="318" y="1"/>
                      <a:pt x="282" y="22"/>
                      <a:pt x="274" y="70"/>
                    </a:cubicBezTo>
                    <a:cubicBezTo>
                      <a:pt x="251" y="184"/>
                      <a:pt x="205" y="287"/>
                      <a:pt x="149" y="390"/>
                    </a:cubicBezTo>
                    <a:cubicBezTo>
                      <a:pt x="98" y="488"/>
                      <a:pt x="3" y="568"/>
                      <a:pt x="3" y="686"/>
                    </a:cubicBezTo>
                    <a:cubicBezTo>
                      <a:pt x="0" y="759"/>
                      <a:pt x="63" y="811"/>
                      <a:pt x="132" y="811"/>
                    </a:cubicBezTo>
                    <a:cubicBezTo>
                      <a:pt x="142" y="811"/>
                      <a:pt x="153" y="810"/>
                      <a:pt x="163" y="807"/>
                    </a:cubicBezTo>
                    <a:cubicBezTo>
                      <a:pt x="296" y="774"/>
                      <a:pt x="357" y="618"/>
                      <a:pt x="403" y="496"/>
                    </a:cubicBezTo>
                    <a:cubicBezTo>
                      <a:pt x="452" y="370"/>
                      <a:pt x="460" y="230"/>
                      <a:pt x="460" y="97"/>
                    </a:cubicBezTo>
                    <a:cubicBezTo>
                      <a:pt x="460" y="37"/>
                      <a:pt x="406" y="1"/>
                      <a:pt x="357" y="1"/>
                    </a:cubicBezTo>
                    <a:close/>
                  </a:path>
                </a:pathLst>
              </a:custGeom>
              <a:solidFill>
                <a:schemeClr val="lt2"/>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2972" name="Google Shape;2972;p63"/>
              <p:cNvSpPr/>
              <p:nvPr/>
            </p:nvSpPr>
            <p:spPr>
              <a:xfrm flipH="1">
                <a:off x="8005787" y="2315484"/>
                <a:ext cx="14234" cy="20960"/>
              </a:xfrm>
              <a:custGeom>
                <a:avLst/>
                <a:gdLst/>
                <a:ahLst/>
                <a:cxnLst/>
                <a:rect l="l" t="t" r="r" b="b"/>
                <a:pathLst>
                  <a:path w="436" h="642" extrusionOk="0">
                    <a:moveTo>
                      <a:pt x="323" y="1"/>
                    </a:moveTo>
                    <a:cubicBezTo>
                      <a:pt x="293" y="1"/>
                      <a:pt x="262" y="14"/>
                      <a:pt x="241" y="45"/>
                    </a:cubicBezTo>
                    <a:cubicBezTo>
                      <a:pt x="183" y="129"/>
                      <a:pt x="111" y="204"/>
                      <a:pt x="73" y="299"/>
                    </a:cubicBezTo>
                    <a:cubicBezTo>
                      <a:pt x="39" y="383"/>
                      <a:pt x="1" y="482"/>
                      <a:pt x="20" y="573"/>
                    </a:cubicBezTo>
                    <a:cubicBezTo>
                      <a:pt x="28" y="617"/>
                      <a:pt x="70" y="641"/>
                      <a:pt x="111" y="641"/>
                    </a:cubicBezTo>
                    <a:cubicBezTo>
                      <a:pt x="127" y="641"/>
                      <a:pt x="143" y="638"/>
                      <a:pt x="157" y="631"/>
                    </a:cubicBezTo>
                    <a:cubicBezTo>
                      <a:pt x="233" y="589"/>
                      <a:pt x="294" y="482"/>
                      <a:pt x="332" y="406"/>
                    </a:cubicBezTo>
                    <a:cubicBezTo>
                      <a:pt x="373" y="315"/>
                      <a:pt x="389" y="215"/>
                      <a:pt x="415" y="121"/>
                    </a:cubicBezTo>
                    <a:cubicBezTo>
                      <a:pt x="435" y="48"/>
                      <a:pt x="380" y="1"/>
                      <a:pt x="323" y="1"/>
                    </a:cubicBezTo>
                    <a:close/>
                  </a:path>
                </a:pathLst>
              </a:custGeom>
              <a:solidFill>
                <a:schemeClr val="lt2"/>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2973" name="Google Shape;2973;p63"/>
              <p:cNvSpPr/>
              <p:nvPr/>
            </p:nvSpPr>
            <p:spPr>
              <a:xfrm flipH="1">
                <a:off x="7945357" y="2259363"/>
                <a:ext cx="14463" cy="25955"/>
              </a:xfrm>
              <a:custGeom>
                <a:avLst/>
                <a:gdLst/>
                <a:ahLst/>
                <a:cxnLst/>
                <a:rect l="l" t="t" r="r" b="b"/>
                <a:pathLst>
                  <a:path w="443" h="795" extrusionOk="0">
                    <a:moveTo>
                      <a:pt x="323" y="0"/>
                    </a:moveTo>
                    <a:cubicBezTo>
                      <a:pt x="294" y="0"/>
                      <a:pt x="266" y="15"/>
                      <a:pt x="248" y="49"/>
                    </a:cubicBezTo>
                    <a:cubicBezTo>
                      <a:pt x="153" y="246"/>
                      <a:pt x="1" y="494"/>
                      <a:pt x="35" y="722"/>
                    </a:cubicBezTo>
                    <a:cubicBezTo>
                      <a:pt x="44" y="771"/>
                      <a:pt x="87" y="794"/>
                      <a:pt x="129" y="794"/>
                    </a:cubicBezTo>
                    <a:cubicBezTo>
                      <a:pt x="156" y="794"/>
                      <a:pt x="183" y="785"/>
                      <a:pt x="202" y="767"/>
                    </a:cubicBezTo>
                    <a:cubicBezTo>
                      <a:pt x="359" y="620"/>
                      <a:pt x="385" y="327"/>
                      <a:pt x="427" y="125"/>
                    </a:cubicBezTo>
                    <a:cubicBezTo>
                      <a:pt x="442" y="57"/>
                      <a:pt x="381" y="0"/>
                      <a:pt x="323" y="0"/>
                    </a:cubicBezTo>
                    <a:close/>
                  </a:path>
                </a:pathLst>
              </a:custGeom>
              <a:solidFill>
                <a:schemeClr val="lt2"/>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2974" name="Google Shape;2974;p63"/>
              <p:cNvSpPr/>
              <p:nvPr/>
            </p:nvSpPr>
            <p:spPr>
              <a:xfrm flipH="1">
                <a:off x="7953323" y="2319761"/>
                <a:ext cx="10088" cy="17466"/>
              </a:xfrm>
              <a:custGeom>
                <a:avLst/>
                <a:gdLst/>
                <a:ahLst/>
                <a:cxnLst/>
                <a:rect l="l" t="t" r="r" b="b"/>
                <a:pathLst>
                  <a:path w="309" h="535" extrusionOk="0">
                    <a:moveTo>
                      <a:pt x="211" y="1"/>
                    </a:moveTo>
                    <a:cubicBezTo>
                      <a:pt x="174" y="1"/>
                      <a:pt x="138" y="21"/>
                      <a:pt x="130" y="66"/>
                    </a:cubicBezTo>
                    <a:cubicBezTo>
                      <a:pt x="114" y="135"/>
                      <a:pt x="92" y="207"/>
                      <a:pt x="65" y="271"/>
                    </a:cubicBezTo>
                    <a:cubicBezTo>
                      <a:pt x="39" y="351"/>
                      <a:pt x="0" y="400"/>
                      <a:pt x="39" y="484"/>
                    </a:cubicBezTo>
                    <a:cubicBezTo>
                      <a:pt x="54" y="514"/>
                      <a:pt x="92" y="535"/>
                      <a:pt x="126" y="535"/>
                    </a:cubicBezTo>
                    <a:cubicBezTo>
                      <a:pt x="135" y="535"/>
                      <a:pt x="145" y="533"/>
                      <a:pt x="153" y="530"/>
                    </a:cubicBezTo>
                    <a:cubicBezTo>
                      <a:pt x="248" y="500"/>
                      <a:pt x="263" y="419"/>
                      <a:pt x="281" y="332"/>
                    </a:cubicBezTo>
                    <a:cubicBezTo>
                      <a:pt x="301" y="252"/>
                      <a:pt x="304" y="172"/>
                      <a:pt x="309" y="89"/>
                    </a:cubicBezTo>
                    <a:cubicBezTo>
                      <a:pt x="309" y="33"/>
                      <a:pt x="259" y="1"/>
                      <a:pt x="211" y="1"/>
                    </a:cubicBezTo>
                    <a:close/>
                  </a:path>
                </a:pathLst>
              </a:custGeom>
              <a:solidFill>
                <a:schemeClr val="lt2"/>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2975" name="Google Shape;2975;p63"/>
              <p:cNvSpPr/>
              <p:nvPr/>
            </p:nvSpPr>
            <p:spPr>
              <a:xfrm flipH="1">
                <a:off x="7910489" y="2304612"/>
                <a:ext cx="15573" cy="28469"/>
              </a:xfrm>
              <a:custGeom>
                <a:avLst/>
                <a:gdLst/>
                <a:ahLst/>
                <a:cxnLst/>
                <a:rect l="l" t="t" r="r" b="b"/>
                <a:pathLst>
                  <a:path w="477" h="872" extrusionOk="0">
                    <a:moveTo>
                      <a:pt x="360" y="1"/>
                    </a:moveTo>
                    <a:cubicBezTo>
                      <a:pt x="326" y="1"/>
                      <a:pt x="294" y="17"/>
                      <a:pt x="278" y="55"/>
                    </a:cubicBezTo>
                    <a:cubicBezTo>
                      <a:pt x="225" y="169"/>
                      <a:pt x="172" y="283"/>
                      <a:pt x="123" y="404"/>
                    </a:cubicBezTo>
                    <a:cubicBezTo>
                      <a:pt x="73" y="526"/>
                      <a:pt x="1" y="632"/>
                      <a:pt x="27" y="766"/>
                    </a:cubicBezTo>
                    <a:cubicBezTo>
                      <a:pt x="41" y="832"/>
                      <a:pt x="106" y="872"/>
                      <a:pt x="169" y="872"/>
                    </a:cubicBezTo>
                    <a:cubicBezTo>
                      <a:pt x="193" y="872"/>
                      <a:pt x="217" y="866"/>
                      <a:pt x="237" y="853"/>
                    </a:cubicBezTo>
                    <a:cubicBezTo>
                      <a:pt x="355" y="781"/>
                      <a:pt x="385" y="636"/>
                      <a:pt x="423" y="511"/>
                    </a:cubicBezTo>
                    <a:cubicBezTo>
                      <a:pt x="461" y="374"/>
                      <a:pt x="472" y="245"/>
                      <a:pt x="476" y="108"/>
                    </a:cubicBezTo>
                    <a:cubicBezTo>
                      <a:pt x="476" y="44"/>
                      <a:pt x="416" y="1"/>
                      <a:pt x="360" y="1"/>
                    </a:cubicBezTo>
                    <a:close/>
                  </a:path>
                </a:pathLst>
              </a:custGeom>
              <a:solidFill>
                <a:schemeClr val="lt2"/>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2976" name="Google Shape;2976;p63"/>
              <p:cNvSpPr/>
              <p:nvPr/>
            </p:nvSpPr>
            <p:spPr>
              <a:xfrm flipH="1">
                <a:off x="7900597" y="2254792"/>
                <a:ext cx="16030" cy="16618"/>
              </a:xfrm>
              <a:custGeom>
                <a:avLst/>
                <a:gdLst/>
                <a:ahLst/>
                <a:cxnLst/>
                <a:rect l="l" t="t" r="r" b="b"/>
                <a:pathLst>
                  <a:path w="491" h="509" extrusionOk="0">
                    <a:moveTo>
                      <a:pt x="343" y="0"/>
                    </a:moveTo>
                    <a:cubicBezTo>
                      <a:pt x="297" y="0"/>
                      <a:pt x="254" y="26"/>
                      <a:pt x="225" y="67"/>
                    </a:cubicBezTo>
                    <a:cubicBezTo>
                      <a:pt x="149" y="170"/>
                      <a:pt x="1" y="395"/>
                      <a:pt x="164" y="493"/>
                    </a:cubicBezTo>
                    <a:cubicBezTo>
                      <a:pt x="182" y="504"/>
                      <a:pt x="203" y="508"/>
                      <a:pt x="225" y="508"/>
                    </a:cubicBezTo>
                    <a:cubicBezTo>
                      <a:pt x="251" y="508"/>
                      <a:pt x="277" y="502"/>
                      <a:pt x="297" y="489"/>
                    </a:cubicBezTo>
                    <a:cubicBezTo>
                      <a:pt x="347" y="459"/>
                      <a:pt x="370" y="409"/>
                      <a:pt x="385" y="356"/>
                    </a:cubicBezTo>
                    <a:cubicBezTo>
                      <a:pt x="400" y="300"/>
                      <a:pt x="422" y="249"/>
                      <a:pt x="453" y="200"/>
                    </a:cubicBezTo>
                    <a:cubicBezTo>
                      <a:pt x="491" y="135"/>
                      <a:pt x="468" y="56"/>
                      <a:pt x="408" y="18"/>
                    </a:cubicBezTo>
                    <a:cubicBezTo>
                      <a:pt x="386" y="6"/>
                      <a:pt x="364" y="0"/>
                      <a:pt x="343" y="0"/>
                    </a:cubicBezTo>
                    <a:close/>
                  </a:path>
                </a:pathLst>
              </a:custGeom>
              <a:solidFill>
                <a:schemeClr val="lt2"/>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2977" name="Google Shape;2977;p63"/>
              <p:cNvSpPr/>
              <p:nvPr/>
            </p:nvSpPr>
            <p:spPr>
              <a:xfrm flipH="1">
                <a:off x="7865827" y="2373140"/>
                <a:ext cx="12700" cy="19458"/>
              </a:xfrm>
              <a:custGeom>
                <a:avLst/>
                <a:gdLst/>
                <a:ahLst/>
                <a:cxnLst/>
                <a:rect l="l" t="t" r="r" b="b"/>
                <a:pathLst>
                  <a:path w="389" h="596" extrusionOk="0">
                    <a:moveTo>
                      <a:pt x="330" y="0"/>
                    </a:moveTo>
                    <a:cubicBezTo>
                      <a:pt x="310" y="0"/>
                      <a:pt x="289" y="9"/>
                      <a:pt x="275" y="28"/>
                    </a:cubicBezTo>
                    <a:cubicBezTo>
                      <a:pt x="222" y="100"/>
                      <a:pt x="180" y="179"/>
                      <a:pt x="127" y="252"/>
                    </a:cubicBezTo>
                    <a:cubicBezTo>
                      <a:pt x="77" y="325"/>
                      <a:pt x="1" y="397"/>
                      <a:pt x="13" y="492"/>
                    </a:cubicBezTo>
                    <a:cubicBezTo>
                      <a:pt x="16" y="546"/>
                      <a:pt x="57" y="595"/>
                      <a:pt x="113" y="595"/>
                    </a:cubicBezTo>
                    <a:cubicBezTo>
                      <a:pt x="123" y="595"/>
                      <a:pt x="134" y="594"/>
                      <a:pt x="145" y="590"/>
                    </a:cubicBezTo>
                    <a:cubicBezTo>
                      <a:pt x="252" y="556"/>
                      <a:pt x="290" y="453"/>
                      <a:pt x="324" y="355"/>
                    </a:cubicBezTo>
                    <a:cubicBezTo>
                      <a:pt x="362" y="256"/>
                      <a:pt x="389" y="160"/>
                      <a:pt x="385" y="58"/>
                    </a:cubicBezTo>
                    <a:cubicBezTo>
                      <a:pt x="385" y="20"/>
                      <a:pt x="358" y="0"/>
                      <a:pt x="330" y="0"/>
                    </a:cubicBezTo>
                    <a:close/>
                  </a:path>
                </a:pathLst>
              </a:custGeom>
              <a:solidFill>
                <a:schemeClr val="lt2"/>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2978" name="Google Shape;2978;p63"/>
              <p:cNvSpPr/>
              <p:nvPr/>
            </p:nvSpPr>
            <p:spPr>
              <a:xfrm flipH="1">
                <a:off x="7902295" y="2375066"/>
                <a:ext cx="19197" cy="24845"/>
              </a:xfrm>
              <a:custGeom>
                <a:avLst/>
                <a:gdLst/>
                <a:ahLst/>
                <a:cxnLst/>
                <a:rect l="l" t="t" r="r" b="b"/>
                <a:pathLst>
                  <a:path w="588" h="761" extrusionOk="0">
                    <a:moveTo>
                      <a:pt x="443" y="1"/>
                    </a:moveTo>
                    <a:cubicBezTo>
                      <a:pt x="416" y="1"/>
                      <a:pt x="390" y="10"/>
                      <a:pt x="371" y="33"/>
                    </a:cubicBezTo>
                    <a:cubicBezTo>
                      <a:pt x="298" y="120"/>
                      <a:pt x="234" y="208"/>
                      <a:pt x="169" y="299"/>
                    </a:cubicBezTo>
                    <a:cubicBezTo>
                      <a:pt x="108" y="394"/>
                      <a:pt x="36" y="485"/>
                      <a:pt x="17" y="600"/>
                    </a:cubicBezTo>
                    <a:cubicBezTo>
                      <a:pt x="0" y="694"/>
                      <a:pt x="65" y="760"/>
                      <a:pt x="142" y="760"/>
                    </a:cubicBezTo>
                    <a:cubicBezTo>
                      <a:pt x="174" y="760"/>
                      <a:pt x="207" y="749"/>
                      <a:pt x="238" y="725"/>
                    </a:cubicBezTo>
                    <a:cubicBezTo>
                      <a:pt x="329" y="657"/>
                      <a:pt x="371" y="550"/>
                      <a:pt x="424" y="448"/>
                    </a:cubicBezTo>
                    <a:cubicBezTo>
                      <a:pt x="473" y="349"/>
                      <a:pt x="519" y="250"/>
                      <a:pt x="557" y="143"/>
                    </a:cubicBezTo>
                    <a:cubicBezTo>
                      <a:pt x="587" y="69"/>
                      <a:pt x="513" y="1"/>
                      <a:pt x="443" y="1"/>
                    </a:cubicBezTo>
                    <a:close/>
                  </a:path>
                </a:pathLst>
              </a:custGeom>
              <a:solidFill>
                <a:schemeClr val="lt2"/>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2979" name="Google Shape;2979;p63"/>
              <p:cNvSpPr/>
              <p:nvPr/>
            </p:nvSpPr>
            <p:spPr>
              <a:xfrm flipH="1">
                <a:off x="7931122" y="2444931"/>
                <a:ext cx="19327" cy="25465"/>
              </a:xfrm>
              <a:custGeom>
                <a:avLst/>
                <a:gdLst/>
                <a:ahLst/>
                <a:cxnLst/>
                <a:rect l="l" t="t" r="r" b="b"/>
                <a:pathLst>
                  <a:path w="592" h="780" extrusionOk="0">
                    <a:moveTo>
                      <a:pt x="472" y="1"/>
                    </a:moveTo>
                    <a:cubicBezTo>
                      <a:pt x="441" y="1"/>
                      <a:pt x="410" y="14"/>
                      <a:pt x="391" y="45"/>
                    </a:cubicBezTo>
                    <a:cubicBezTo>
                      <a:pt x="337" y="144"/>
                      <a:pt x="272" y="239"/>
                      <a:pt x="208" y="334"/>
                    </a:cubicBezTo>
                    <a:cubicBezTo>
                      <a:pt x="140" y="430"/>
                      <a:pt x="94" y="524"/>
                      <a:pt x="40" y="627"/>
                    </a:cubicBezTo>
                    <a:cubicBezTo>
                      <a:pt x="1" y="704"/>
                      <a:pt x="62" y="779"/>
                      <a:pt x="132" y="779"/>
                    </a:cubicBezTo>
                    <a:cubicBezTo>
                      <a:pt x="155" y="779"/>
                      <a:pt x="179" y="771"/>
                      <a:pt x="200" y="753"/>
                    </a:cubicBezTo>
                    <a:cubicBezTo>
                      <a:pt x="300" y="661"/>
                      <a:pt x="372" y="585"/>
                      <a:pt x="432" y="463"/>
                    </a:cubicBezTo>
                    <a:cubicBezTo>
                      <a:pt x="486" y="349"/>
                      <a:pt x="528" y="239"/>
                      <a:pt x="569" y="121"/>
                    </a:cubicBezTo>
                    <a:cubicBezTo>
                      <a:pt x="592" y="51"/>
                      <a:pt x="532" y="1"/>
                      <a:pt x="472" y="1"/>
                    </a:cubicBezTo>
                    <a:close/>
                  </a:path>
                </a:pathLst>
              </a:custGeom>
              <a:solidFill>
                <a:schemeClr val="lt2"/>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2980" name="Google Shape;2980;p63"/>
              <p:cNvSpPr/>
              <p:nvPr/>
            </p:nvSpPr>
            <p:spPr>
              <a:xfrm flipH="1">
                <a:off x="7880649" y="2438892"/>
                <a:ext cx="21188" cy="25400"/>
              </a:xfrm>
              <a:custGeom>
                <a:avLst/>
                <a:gdLst/>
                <a:ahLst/>
                <a:cxnLst/>
                <a:rect l="l" t="t" r="r" b="b"/>
                <a:pathLst>
                  <a:path w="649" h="778" extrusionOk="0">
                    <a:moveTo>
                      <a:pt x="488" y="1"/>
                    </a:moveTo>
                    <a:cubicBezTo>
                      <a:pt x="447" y="1"/>
                      <a:pt x="405" y="18"/>
                      <a:pt x="380" y="59"/>
                    </a:cubicBezTo>
                    <a:cubicBezTo>
                      <a:pt x="320" y="158"/>
                      <a:pt x="248" y="250"/>
                      <a:pt x="179" y="344"/>
                    </a:cubicBezTo>
                    <a:cubicBezTo>
                      <a:pt x="106" y="443"/>
                      <a:pt x="0" y="527"/>
                      <a:pt x="42" y="664"/>
                    </a:cubicBezTo>
                    <a:cubicBezTo>
                      <a:pt x="65" y="729"/>
                      <a:pt x="122" y="778"/>
                      <a:pt x="194" y="778"/>
                    </a:cubicBezTo>
                    <a:cubicBezTo>
                      <a:pt x="350" y="774"/>
                      <a:pt x="403" y="637"/>
                      <a:pt x="468" y="511"/>
                    </a:cubicBezTo>
                    <a:cubicBezTo>
                      <a:pt x="529" y="397"/>
                      <a:pt x="571" y="280"/>
                      <a:pt x="616" y="158"/>
                    </a:cubicBezTo>
                    <a:cubicBezTo>
                      <a:pt x="649" y="65"/>
                      <a:pt x="568" y="1"/>
                      <a:pt x="488" y="1"/>
                    </a:cubicBezTo>
                    <a:close/>
                  </a:path>
                </a:pathLst>
              </a:custGeom>
              <a:solidFill>
                <a:schemeClr val="lt2"/>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2981" name="Google Shape;2981;p63"/>
              <p:cNvSpPr/>
              <p:nvPr/>
            </p:nvSpPr>
            <p:spPr>
              <a:xfrm flipH="1">
                <a:off x="7976796" y="2441210"/>
                <a:ext cx="13549" cy="17205"/>
              </a:xfrm>
              <a:custGeom>
                <a:avLst/>
                <a:gdLst/>
                <a:ahLst/>
                <a:cxnLst/>
                <a:rect l="l" t="t" r="r" b="b"/>
                <a:pathLst>
                  <a:path w="415" h="527" extrusionOk="0">
                    <a:moveTo>
                      <a:pt x="259" y="0"/>
                    </a:moveTo>
                    <a:cubicBezTo>
                      <a:pt x="226" y="0"/>
                      <a:pt x="194" y="14"/>
                      <a:pt x="171" y="49"/>
                    </a:cubicBezTo>
                    <a:cubicBezTo>
                      <a:pt x="134" y="117"/>
                      <a:pt x="95" y="186"/>
                      <a:pt x="65" y="254"/>
                    </a:cubicBezTo>
                    <a:cubicBezTo>
                      <a:pt x="34" y="326"/>
                      <a:pt x="1" y="395"/>
                      <a:pt x="12" y="471"/>
                    </a:cubicBezTo>
                    <a:cubicBezTo>
                      <a:pt x="19" y="509"/>
                      <a:pt x="50" y="526"/>
                      <a:pt x="82" y="526"/>
                    </a:cubicBezTo>
                    <a:cubicBezTo>
                      <a:pt x="104" y="526"/>
                      <a:pt x="126" y="519"/>
                      <a:pt x="141" y="505"/>
                    </a:cubicBezTo>
                    <a:cubicBezTo>
                      <a:pt x="190" y="463"/>
                      <a:pt x="213" y="388"/>
                      <a:pt x="244" y="330"/>
                    </a:cubicBezTo>
                    <a:cubicBezTo>
                      <a:pt x="278" y="270"/>
                      <a:pt x="316" y="212"/>
                      <a:pt x="358" y="159"/>
                    </a:cubicBezTo>
                    <a:cubicBezTo>
                      <a:pt x="414" y="82"/>
                      <a:pt x="336" y="0"/>
                      <a:pt x="259" y="0"/>
                    </a:cubicBezTo>
                    <a:close/>
                  </a:path>
                </a:pathLst>
              </a:custGeom>
              <a:solidFill>
                <a:schemeClr val="lt2"/>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2982" name="Google Shape;2982;p63"/>
              <p:cNvSpPr/>
              <p:nvPr/>
            </p:nvSpPr>
            <p:spPr>
              <a:xfrm flipH="1">
                <a:off x="7984730" y="2516984"/>
                <a:ext cx="13940" cy="15214"/>
              </a:xfrm>
              <a:custGeom>
                <a:avLst/>
                <a:gdLst/>
                <a:ahLst/>
                <a:cxnLst/>
                <a:rect l="l" t="t" r="r" b="b"/>
                <a:pathLst>
                  <a:path w="427" h="466" extrusionOk="0">
                    <a:moveTo>
                      <a:pt x="291" y="1"/>
                    </a:moveTo>
                    <a:cubicBezTo>
                      <a:pt x="269" y="1"/>
                      <a:pt x="246" y="10"/>
                      <a:pt x="229" y="32"/>
                    </a:cubicBezTo>
                    <a:cubicBezTo>
                      <a:pt x="187" y="81"/>
                      <a:pt x="145" y="134"/>
                      <a:pt x="103" y="188"/>
                    </a:cubicBezTo>
                    <a:cubicBezTo>
                      <a:pt x="54" y="245"/>
                      <a:pt x="5" y="294"/>
                      <a:pt x="1" y="370"/>
                    </a:cubicBezTo>
                    <a:cubicBezTo>
                      <a:pt x="1" y="419"/>
                      <a:pt x="49" y="466"/>
                      <a:pt x="96" y="466"/>
                    </a:cubicBezTo>
                    <a:cubicBezTo>
                      <a:pt x="104" y="466"/>
                      <a:pt x="111" y="464"/>
                      <a:pt x="119" y="462"/>
                    </a:cubicBezTo>
                    <a:cubicBezTo>
                      <a:pt x="194" y="435"/>
                      <a:pt x="225" y="374"/>
                      <a:pt x="267" y="313"/>
                    </a:cubicBezTo>
                    <a:cubicBezTo>
                      <a:pt x="305" y="260"/>
                      <a:pt x="343" y="203"/>
                      <a:pt x="381" y="150"/>
                    </a:cubicBezTo>
                    <a:cubicBezTo>
                      <a:pt x="426" y="81"/>
                      <a:pt x="357" y="1"/>
                      <a:pt x="291" y="1"/>
                    </a:cubicBezTo>
                    <a:close/>
                  </a:path>
                </a:pathLst>
              </a:custGeom>
              <a:solidFill>
                <a:schemeClr val="lt2"/>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2983" name="Google Shape;2983;p63"/>
              <p:cNvSpPr/>
              <p:nvPr/>
            </p:nvSpPr>
            <p:spPr>
              <a:xfrm flipH="1">
                <a:off x="7935856" y="2500595"/>
                <a:ext cx="17336" cy="29154"/>
              </a:xfrm>
              <a:custGeom>
                <a:avLst/>
                <a:gdLst/>
                <a:ahLst/>
                <a:cxnLst/>
                <a:rect l="l" t="t" r="r" b="b"/>
                <a:pathLst>
                  <a:path w="531" h="893" extrusionOk="0">
                    <a:moveTo>
                      <a:pt x="414" y="0"/>
                    </a:moveTo>
                    <a:cubicBezTo>
                      <a:pt x="382" y="0"/>
                      <a:pt x="351" y="16"/>
                      <a:pt x="330" y="51"/>
                    </a:cubicBezTo>
                    <a:cubicBezTo>
                      <a:pt x="261" y="169"/>
                      <a:pt x="182" y="279"/>
                      <a:pt x="121" y="404"/>
                    </a:cubicBezTo>
                    <a:cubicBezTo>
                      <a:pt x="68" y="515"/>
                      <a:pt x="3" y="652"/>
                      <a:pt x="3" y="773"/>
                    </a:cubicBezTo>
                    <a:cubicBezTo>
                      <a:pt x="0" y="834"/>
                      <a:pt x="61" y="892"/>
                      <a:pt x="122" y="892"/>
                    </a:cubicBezTo>
                    <a:cubicBezTo>
                      <a:pt x="141" y="892"/>
                      <a:pt x="161" y="886"/>
                      <a:pt x="178" y="872"/>
                    </a:cubicBezTo>
                    <a:cubicBezTo>
                      <a:pt x="395" y="705"/>
                      <a:pt x="456" y="378"/>
                      <a:pt x="516" y="127"/>
                    </a:cubicBezTo>
                    <a:cubicBezTo>
                      <a:pt x="531" y="55"/>
                      <a:pt x="473" y="0"/>
                      <a:pt x="414" y="0"/>
                    </a:cubicBezTo>
                    <a:close/>
                  </a:path>
                </a:pathLst>
              </a:custGeom>
              <a:solidFill>
                <a:schemeClr val="lt2"/>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2984" name="Google Shape;2984;p63"/>
              <p:cNvSpPr/>
              <p:nvPr/>
            </p:nvSpPr>
            <p:spPr>
              <a:xfrm flipH="1">
                <a:off x="7962627" y="2550187"/>
                <a:ext cx="21711" cy="25889"/>
              </a:xfrm>
              <a:custGeom>
                <a:avLst/>
                <a:gdLst/>
                <a:ahLst/>
                <a:cxnLst/>
                <a:rect l="l" t="t" r="r" b="b"/>
                <a:pathLst>
                  <a:path w="665" h="793" extrusionOk="0">
                    <a:moveTo>
                      <a:pt x="539" y="1"/>
                    </a:moveTo>
                    <a:cubicBezTo>
                      <a:pt x="512" y="1"/>
                      <a:pt x="485" y="10"/>
                      <a:pt x="466" y="30"/>
                    </a:cubicBezTo>
                    <a:cubicBezTo>
                      <a:pt x="380" y="129"/>
                      <a:pt x="299" y="228"/>
                      <a:pt x="215" y="326"/>
                    </a:cubicBezTo>
                    <a:cubicBezTo>
                      <a:pt x="140" y="417"/>
                      <a:pt x="48" y="543"/>
                      <a:pt x="18" y="661"/>
                    </a:cubicBezTo>
                    <a:cubicBezTo>
                      <a:pt x="1" y="737"/>
                      <a:pt x="57" y="793"/>
                      <a:pt x="127" y="793"/>
                    </a:cubicBezTo>
                    <a:cubicBezTo>
                      <a:pt x="135" y="793"/>
                      <a:pt x="143" y="792"/>
                      <a:pt x="151" y="791"/>
                    </a:cubicBezTo>
                    <a:cubicBezTo>
                      <a:pt x="292" y="768"/>
                      <a:pt x="425" y="638"/>
                      <a:pt x="501" y="524"/>
                    </a:cubicBezTo>
                    <a:cubicBezTo>
                      <a:pt x="592" y="387"/>
                      <a:pt x="634" y="270"/>
                      <a:pt x="657" y="110"/>
                    </a:cubicBezTo>
                    <a:cubicBezTo>
                      <a:pt x="664" y="45"/>
                      <a:pt x="600" y="1"/>
                      <a:pt x="539" y="1"/>
                    </a:cubicBezTo>
                    <a:close/>
                  </a:path>
                </a:pathLst>
              </a:custGeom>
              <a:solidFill>
                <a:schemeClr val="lt2"/>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2985" name="Google Shape;2985;p63"/>
              <p:cNvSpPr/>
              <p:nvPr/>
            </p:nvSpPr>
            <p:spPr>
              <a:xfrm flipH="1">
                <a:off x="8007681" y="2593118"/>
                <a:ext cx="25465" cy="27065"/>
              </a:xfrm>
              <a:custGeom>
                <a:avLst/>
                <a:gdLst/>
                <a:ahLst/>
                <a:cxnLst/>
                <a:rect l="l" t="t" r="r" b="b"/>
                <a:pathLst>
                  <a:path w="780" h="829" extrusionOk="0">
                    <a:moveTo>
                      <a:pt x="624" y="0"/>
                    </a:moveTo>
                    <a:cubicBezTo>
                      <a:pt x="600" y="0"/>
                      <a:pt x="575" y="9"/>
                      <a:pt x="555" y="30"/>
                    </a:cubicBezTo>
                    <a:cubicBezTo>
                      <a:pt x="350" y="251"/>
                      <a:pt x="136" y="460"/>
                      <a:pt x="19" y="741"/>
                    </a:cubicBezTo>
                    <a:cubicBezTo>
                      <a:pt x="1" y="786"/>
                      <a:pt x="46" y="828"/>
                      <a:pt x="88" y="828"/>
                    </a:cubicBezTo>
                    <a:cubicBezTo>
                      <a:pt x="100" y="828"/>
                      <a:pt x="112" y="825"/>
                      <a:pt x="122" y="818"/>
                    </a:cubicBezTo>
                    <a:cubicBezTo>
                      <a:pt x="380" y="654"/>
                      <a:pt x="547" y="399"/>
                      <a:pt x="722" y="164"/>
                    </a:cubicBezTo>
                    <a:cubicBezTo>
                      <a:pt x="780" y="89"/>
                      <a:pt x="701" y="0"/>
                      <a:pt x="624" y="0"/>
                    </a:cubicBezTo>
                    <a:close/>
                  </a:path>
                </a:pathLst>
              </a:custGeom>
              <a:solidFill>
                <a:schemeClr val="lt2"/>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2986" name="Google Shape;2986;p63"/>
              <p:cNvSpPr/>
              <p:nvPr/>
            </p:nvSpPr>
            <p:spPr>
              <a:xfrm flipH="1">
                <a:off x="8052506" y="2690049"/>
                <a:ext cx="31929" cy="11818"/>
              </a:xfrm>
              <a:custGeom>
                <a:avLst/>
                <a:gdLst/>
                <a:ahLst/>
                <a:cxnLst/>
                <a:rect l="l" t="t" r="r" b="b"/>
                <a:pathLst>
                  <a:path w="978" h="362" extrusionOk="0">
                    <a:moveTo>
                      <a:pt x="397" y="0"/>
                    </a:moveTo>
                    <a:cubicBezTo>
                      <a:pt x="299" y="0"/>
                      <a:pt x="200" y="11"/>
                      <a:pt x="107" y="27"/>
                    </a:cubicBezTo>
                    <a:cubicBezTo>
                      <a:pt x="1" y="42"/>
                      <a:pt x="24" y="187"/>
                      <a:pt x="107" y="217"/>
                    </a:cubicBezTo>
                    <a:cubicBezTo>
                      <a:pt x="292" y="284"/>
                      <a:pt x="500" y="361"/>
                      <a:pt x="704" y="361"/>
                    </a:cubicBezTo>
                    <a:cubicBezTo>
                      <a:pt x="764" y="361"/>
                      <a:pt x="824" y="355"/>
                      <a:pt x="882" y="339"/>
                    </a:cubicBezTo>
                    <a:cubicBezTo>
                      <a:pt x="951" y="324"/>
                      <a:pt x="977" y="229"/>
                      <a:pt x="924" y="176"/>
                    </a:cubicBezTo>
                    <a:cubicBezTo>
                      <a:pt x="781" y="42"/>
                      <a:pt x="590" y="0"/>
                      <a:pt x="397" y="0"/>
                    </a:cubicBezTo>
                    <a:close/>
                  </a:path>
                </a:pathLst>
              </a:custGeom>
              <a:solidFill>
                <a:schemeClr val="lt2"/>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2987" name="Google Shape;2987;p63"/>
              <p:cNvSpPr/>
              <p:nvPr/>
            </p:nvSpPr>
            <p:spPr>
              <a:xfrm flipH="1">
                <a:off x="7993904" y="2683095"/>
                <a:ext cx="26347" cy="10121"/>
              </a:xfrm>
              <a:custGeom>
                <a:avLst/>
                <a:gdLst/>
                <a:ahLst/>
                <a:cxnLst/>
                <a:rect l="l" t="t" r="r" b="b"/>
                <a:pathLst>
                  <a:path w="807" h="310" extrusionOk="0">
                    <a:moveTo>
                      <a:pt x="438" y="1"/>
                    </a:moveTo>
                    <a:cubicBezTo>
                      <a:pt x="327" y="1"/>
                      <a:pt x="213" y="19"/>
                      <a:pt x="111" y="47"/>
                    </a:cubicBezTo>
                    <a:cubicBezTo>
                      <a:pt x="0" y="77"/>
                      <a:pt x="23" y="244"/>
                      <a:pt x="134" y="244"/>
                    </a:cubicBezTo>
                    <a:cubicBezTo>
                      <a:pt x="146" y="243"/>
                      <a:pt x="158" y="243"/>
                      <a:pt x="170" y="243"/>
                    </a:cubicBezTo>
                    <a:cubicBezTo>
                      <a:pt x="255" y="243"/>
                      <a:pt x="335" y="254"/>
                      <a:pt x="418" y="266"/>
                    </a:cubicBezTo>
                    <a:cubicBezTo>
                      <a:pt x="489" y="281"/>
                      <a:pt x="555" y="310"/>
                      <a:pt x="622" y="310"/>
                    </a:cubicBezTo>
                    <a:cubicBezTo>
                      <a:pt x="646" y="310"/>
                      <a:pt x="669" y="306"/>
                      <a:pt x="692" y="297"/>
                    </a:cubicBezTo>
                    <a:cubicBezTo>
                      <a:pt x="783" y="259"/>
                      <a:pt x="806" y="168"/>
                      <a:pt x="750" y="92"/>
                    </a:cubicBezTo>
                    <a:cubicBezTo>
                      <a:pt x="681" y="5"/>
                      <a:pt x="540" y="1"/>
                      <a:pt x="438" y="1"/>
                    </a:cubicBezTo>
                    <a:close/>
                  </a:path>
                </a:pathLst>
              </a:custGeom>
              <a:solidFill>
                <a:schemeClr val="lt2"/>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2988" name="Google Shape;2988;p63"/>
              <p:cNvSpPr/>
              <p:nvPr/>
            </p:nvSpPr>
            <p:spPr>
              <a:xfrm flipH="1">
                <a:off x="8038370" y="2637519"/>
                <a:ext cx="20176" cy="16063"/>
              </a:xfrm>
              <a:custGeom>
                <a:avLst/>
                <a:gdLst/>
                <a:ahLst/>
                <a:cxnLst/>
                <a:rect l="l" t="t" r="r" b="b"/>
                <a:pathLst>
                  <a:path w="618" h="492" extrusionOk="0">
                    <a:moveTo>
                      <a:pt x="489" y="1"/>
                    </a:moveTo>
                    <a:cubicBezTo>
                      <a:pt x="390" y="5"/>
                      <a:pt x="333" y="69"/>
                      <a:pt x="265" y="127"/>
                    </a:cubicBezTo>
                    <a:cubicBezTo>
                      <a:pt x="203" y="180"/>
                      <a:pt x="143" y="233"/>
                      <a:pt x="82" y="286"/>
                    </a:cubicBezTo>
                    <a:cubicBezTo>
                      <a:pt x="0" y="359"/>
                      <a:pt x="77" y="491"/>
                      <a:pt x="169" y="491"/>
                    </a:cubicBezTo>
                    <a:cubicBezTo>
                      <a:pt x="188" y="491"/>
                      <a:pt x="207" y="486"/>
                      <a:pt x="226" y="473"/>
                    </a:cubicBezTo>
                    <a:cubicBezTo>
                      <a:pt x="291" y="427"/>
                      <a:pt x="356" y="378"/>
                      <a:pt x="424" y="332"/>
                    </a:cubicBezTo>
                    <a:cubicBezTo>
                      <a:pt x="496" y="283"/>
                      <a:pt x="577" y="241"/>
                      <a:pt x="599" y="150"/>
                    </a:cubicBezTo>
                    <a:cubicBezTo>
                      <a:pt x="618" y="77"/>
                      <a:pt x="565" y="1"/>
                      <a:pt x="489" y="1"/>
                    </a:cubicBezTo>
                    <a:close/>
                  </a:path>
                </a:pathLst>
              </a:custGeom>
              <a:solidFill>
                <a:schemeClr val="lt2"/>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2989" name="Google Shape;2989;p63"/>
              <p:cNvSpPr/>
              <p:nvPr/>
            </p:nvSpPr>
            <p:spPr>
              <a:xfrm flipH="1">
                <a:off x="7966610" y="2711988"/>
                <a:ext cx="28991" cy="13875"/>
              </a:xfrm>
              <a:custGeom>
                <a:avLst/>
                <a:gdLst/>
                <a:ahLst/>
                <a:cxnLst/>
                <a:rect l="l" t="t" r="r" b="b"/>
                <a:pathLst>
                  <a:path w="888" h="425" extrusionOk="0">
                    <a:moveTo>
                      <a:pt x="121" y="0"/>
                    </a:moveTo>
                    <a:cubicBezTo>
                      <a:pt x="25" y="0"/>
                      <a:pt x="1" y="150"/>
                      <a:pt x="100" y="192"/>
                    </a:cubicBezTo>
                    <a:cubicBezTo>
                      <a:pt x="211" y="234"/>
                      <a:pt x="321" y="279"/>
                      <a:pt x="432" y="325"/>
                    </a:cubicBezTo>
                    <a:cubicBezTo>
                      <a:pt x="523" y="363"/>
                      <a:pt x="625" y="425"/>
                      <a:pt x="727" y="425"/>
                    </a:cubicBezTo>
                    <a:cubicBezTo>
                      <a:pt x="735" y="425"/>
                      <a:pt x="743" y="424"/>
                      <a:pt x="751" y="423"/>
                    </a:cubicBezTo>
                    <a:cubicBezTo>
                      <a:pt x="834" y="416"/>
                      <a:pt x="888" y="317"/>
                      <a:pt x="819" y="252"/>
                    </a:cubicBezTo>
                    <a:cubicBezTo>
                      <a:pt x="739" y="169"/>
                      <a:pt x="621" y="150"/>
                      <a:pt x="511" y="115"/>
                    </a:cubicBezTo>
                    <a:cubicBezTo>
                      <a:pt x="393" y="81"/>
                      <a:pt x="272" y="43"/>
                      <a:pt x="154" y="6"/>
                    </a:cubicBezTo>
                    <a:cubicBezTo>
                      <a:pt x="143" y="2"/>
                      <a:pt x="132" y="0"/>
                      <a:pt x="121" y="0"/>
                    </a:cubicBezTo>
                    <a:close/>
                  </a:path>
                </a:pathLst>
              </a:custGeom>
              <a:solidFill>
                <a:schemeClr val="lt2"/>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2990" name="Google Shape;2990;p63"/>
              <p:cNvSpPr/>
              <p:nvPr/>
            </p:nvSpPr>
            <p:spPr>
              <a:xfrm flipH="1">
                <a:off x="7896483" y="2702292"/>
                <a:ext cx="33333" cy="15410"/>
              </a:xfrm>
              <a:custGeom>
                <a:avLst/>
                <a:gdLst/>
                <a:ahLst/>
                <a:cxnLst/>
                <a:rect l="l" t="t" r="r" b="b"/>
                <a:pathLst>
                  <a:path w="1021" h="472" extrusionOk="0">
                    <a:moveTo>
                      <a:pt x="192" y="0"/>
                    </a:moveTo>
                    <a:cubicBezTo>
                      <a:pt x="80" y="0"/>
                      <a:pt x="1" y="157"/>
                      <a:pt x="119" y="215"/>
                    </a:cubicBezTo>
                    <a:cubicBezTo>
                      <a:pt x="317" y="312"/>
                      <a:pt x="580" y="471"/>
                      <a:pt x="817" y="471"/>
                    </a:cubicBezTo>
                    <a:cubicBezTo>
                      <a:pt x="849" y="471"/>
                      <a:pt x="880" y="468"/>
                      <a:pt x="910" y="462"/>
                    </a:cubicBezTo>
                    <a:cubicBezTo>
                      <a:pt x="1002" y="439"/>
                      <a:pt x="1021" y="321"/>
                      <a:pt x="963" y="257"/>
                    </a:cubicBezTo>
                    <a:cubicBezTo>
                      <a:pt x="880" y="166"/>
                      <a:pt x="735" y="127"/>
                      <a:pt x="621" y="93"/>
                    </a:cubicBezTo>
                    <a:cubicBezTo>
                      <a:pt x="484" y="52"/>
                      <a:pt x="347" y="29"/>
                      <a:pt x="211" y="1"/>
                    </a:cubicBezTo>
                    <a:cubicBezTo>
                      <a:pt x="204" y="1"/>
                      <a:pt x="198" y="0"/>
                      <a:pt x="192" y="0"/>
                    </a:cubicBezTo>
                    <a:close/>
                  </a:path>
                </a:pathLst>
              </a:custGeom>
              <a:solidFill>
                <a:schemeClr val="lt2"/>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2991" name="Google Shape;2991;p63"/>
              <p:cNvSpPr/>
              <p:nvPr/>
            </p:nvSpPr>
            <p:spPr>
              <a:xfrm flipH="1">
                <a:off x="7905527" y="2735266"/>
                <a:ext cx="23082" cy="11851"/>
              </a:xfrm>
              <a:custGeom>
                <a:avLst/>
                <a:gdLst/>
                <a:ahLst/>
                <a:cxnLst/>
                <a:rect l="l" t="t" r="r" b="b"/>
                <a:pathLst>
                  <a:path w="707" h="363" extrusionOk="0">
                    <a:moveTo>
                      <a:pt x="175" y="0"/>
                    </a:moveTo>
                    <a:cubicBezTo>
                      <a:pt x="70" y="0"/>
                      <a:pt x="1" y="148"/>
                      <a:pt x="113" y="200"/>
                    </a:cubicBezTo>
                    <a:cubicBezTo>
                      <a:pt x="193" y="242"/>
                      <a:pt x="273" y="277"/>
                      <a:pt x="356" y="311"/>
                    </a:cubicBezTo>
                    <a:cubicBezTo>
                      <a:pt x="423" y="336"/>
                      <a:pt x="490" y="362"/>
                      <a:pt x="561" y="362"/>
                    </a:cubicBezTo>
                    <a:cubicBezTo>
                      <a:pt x="579" y="362"/>
                      <a:pt x="597" y="360"/>
                      <a:pt x="615" y="356"/>
                    </a:cubicBezTo>
                    <a:cubicBezTo>
                      <a:pt x="684" y="342"/>
                      <a:pt x="706" y="242"/>
                      <a:pt x="657" y="197"/>
                    </a:cubicBezTo>
                    <a:cubicBezTo>
                      <a:pt x="596" y="140"/>
                      <a:pt x="520" y="128"/>
                      <a:pt x="444" y="102"/>
                    </a:cubicBezTo>
                    <a:cubicBezTo>
                      <a:pt x="368" y="75"/>
                      <a:pt x="296" y="45"/>
                      <a:pt x="224" y="11"/>
                    </a:cubicBezTo>
                    <a:cubicBezTo>
                      <a:pt x="207" y="3"/>
                      <a:pt x="191" y="0"/>
                      <a:pt x="175" y="0"/>
                    </a:cubicBezTo>
                    <a:close/>
                  </a:path>
                </a:pathLst>
              </a:custGeom>
              <a:solidFill>
                <a:schemeClr val="lt2"/>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2992" name="Google Shape;2992;p63"/>
              <p:cNvSpPr/>
              <p:nvPr/>
            </p:nvSpPr>
            <p:spPr>
              <a:xfrm flipH="1">
                <a:off x="7814310" y="2718975"/>
                <a:ext cx="32256" cy="17923"/>
              </a:xfrm>
              <a:custGeom>
                <a:avLst/>
                <a:gdLst/>
                <a:ahLst/>
                <a:cxnLst/>
                <a:rect l="l" t="t" r="r" b="b"/>
                <a:pathLst>
                  <a:path w="988" h="549" extrusionOk="0">
                    <a:moveTo>
                      <a:pt x="166" y="0"/>
                    </a:moveTo>
                    <a:cubicBezTo>
                      <a:pt x="59" y="0"/>
                      <a:pt x="0" y="174"/>
                      <a:pt x="110" y="232"/>
                    </a:cubicBezTo>
                    <a:cubicBezTo>
                      <a:pt x="227" y="293"/>
                      <a:pt x="345" y="357"/>
                      <a:pt x="463" y="415"/>
                    </a:cubicBezTo>
                    <a:cubicBezTo>
                      <a:pt x="569" y="469"/>
                      <a:pt x="674" y="548"/>
                      <a:pt x="793" y="548"/>
                    </a:cubicBezTo>
                    <a:cubicBezTo>
                      <a:pt x="798" y="548"/>
                      <a:pt x="803" y="548"/>
                      <a:pt x="809" y="548"/>
                    </a:cubicBezTo>
                    <a:cubicBezTo>
                      <a:pt x="896" y="540"/>
                      <a:pt x="987" y="438"/>
                      <a:pt x="923" y="354"/>
                    </a:cubicBezTo>
                    <a:cubicBezTo>
                      <a:pt x="840" y="243"/>
                      <a:pt x="722" y="213"/>
                      <a:pt x="596" y="164"/>
                    </a:cubicBezTo>
                    <a:cubicBezTo>
                      <a:pt x="466" y="111"/>
                      <a:pt x="334" y="61"/>
                      <a:pt x="205" y="8"/>
                    </a:cubicBezTo>
                    <a:cubicBezTo>
                      <a:pt x="191" y="3"/>
                      <a:pt x="178" y="0"/>
                      <a:pt x="166" y="0"/>
                    </a:cubicBezTo>
                    <a:close/>
                  </a:path>
                </a:pathLst>
              </a:custGeom>
              <a:solidFill>
                <a:schemeClr val="lt2"/>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2993" name="Google Shape;2993;p63"/>
              <p:cNvSpPr/>
              <p:nvPr/>
            </p:nvSpPr>
            <p:spPr>
              <a:xfrm flipH="1">
                <a:off x="7840101" y="2759262"/>
                <a:ext cx="21874" cy="13810"/>
              </a:xfrm>
              <a:custGeom>
                <a:avLst/>
                <a:gdLst/>
                <a:ahLst/>
                <a:cxnLst/>
                <a:rect l="l" t="t" r="r" b="b"/>
                <a:pathLst>
                  <a:path w="670" h="423" extrusionOk="0">
                    <a:moveTo>
                      <a:pt x="97" y="0"/>
                    </a:moveTo>
                    <a:cubicBezTo>
                      <a:pt x="40" y="0"/>
                      <a:pt x="0" y="71"/>
                      <a:pt x="45" y="116"/>
                    </a:cubicBezTo>
                    <a:cubicBezTo>
                      <a:pt x="122" y="188"/>
                      <a:pt x="201" y="249"/>
                      <a:pt x="289" y="309"/>
                    </a:cubicBezTo>
                    <a:cubicBezTo>
                      <a:pt x="370" y="367"/>
                      <a:pt x="442" y="422"/>
                      <a:pt x="538" y="422"/>
                    </a:cubicBezTo>
                    <a:cubicBezTo>
                      <a:pt x="549" y="422"/>
                      <a:pt x="561" y="422"/>
                      <a:pt x="573" y="420"/>
                    </a:cubicBezTo>
                    <a:cubicBezTo>
                      <a:pt x="654" y="409"/>
                      <a:pt x="669" y="314"/>
                      <a:pt x="642" y="253"/>
                    </a:cubicBezTo>
                    <a:cubicBezTo>
                      <a:pt x="601" y="165"/>
                      <a:pt x="482" y="132"/>
                      <a:pt x="395" y="97"/>
                    </a:cubicBezTo>
                    <a:cubicBezTo>
                      <a:pt x="304" y="59"/>
                      <a:pt x="213" y="25"/>
                      <a:pt x="114" y="2"/>
                    </a:cubicBezTo>
                    <a:cubicBezTo>
                      <a:pt x="108" y="1"/>
                      <a:pt x="102" y="0"/>
                      <a:pt x="97" y="0"/>
                    </a:cubicBezTo>
                    <a:close/>
                  </a:path>
                </a:pathLst>
              </a:custGeom>
              <a:solidFill>
                <a:schemeClr val="lt2"/>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2994" name="Google Shape;2994;p63"/>
              <p:cNvSpPr/>
              <p:nvPr/>
            </p:nvSpPr>
            <p:spPr>
              <a:xfrm flipH="1">
                <a:off x="7859233" y="2783257"/>
                <a:ext cx="19686" cy="14561"/>
              </a:xfrm>
              <a:custGeom>
                <a:avLst/>
                <a:gdLst/>
                <a:ahLst/>
                <a:cxnLst/>
                <a:rect l="l" t="t" r="r" b="b"/>
                <a:pathLst>
                  <a:path w="603" h="446" extrusionOk="0">
                    <a:moveTo>
                      <a:pt x="153" y="0"/>
                    </a:moveTo>
                    <a:cubicBezTo>
                      <a:pt x="71" y="0"/>
                      <a:pt x="0" y="79"/>
                      <a:pt x="51" y="176"/>
                    </a:cubicBezTo>
                    <a:cubicBezTo>
                      <a:pt x="112" y="292"/>
                      <a:pt x="275" y="446"/>
                      <a:pt x="423" y="446"/>
                    </a:cubicBezTo>
                    <a:cubicBezTo>
                      <a:pt x="469" y="446"/>
                      <a:pt x="513" y="431"/>
                      <a:pt x="553" y="396"/>
                    </a:cubicBezTo>
                    <a:cubicBezTo>
                      <a:pt x="602" y="355"/>
                      <a:pt x="595" y="290"/>
                      <a:pt x="576" y="241"/>
                    </a:cubicBezTo>
                    <a:cubicBezTo>
                      <a:pt x="541" y="160"/>
                      <a:pt x="458" y="153"/>
                      <a:pt x="390" y="122"/>
                    </a:cubicBezTo>
                    <a:cubicBezTo>
                      <a:pt x="336" y="104"/>
                      <a:pt x="283" y="65"/>
                      <a:pt x="237" y="31"/>
                    </a:cubicBezTo>
                    <a:cubicBezTo>
                      <a:pt x="211" y="9"/>
                      <a:pt x="182" y="0"/>
                      <a:pt x="153" y="0"/>
                    </a:cubicBezTo>
                    <a:close/>
                  </a:path>
                </a:pathLst>
              </a:custGeom>
              <a:solidFill>
                <a:schemeClr val="lt2"/>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2995" name="Google Shape;2995;p63"/>
              <p:cNvSpPr/>
              <p:nvPr/>
            </p:nvSpPr>
            <p:spPr>
              <a:xfrm flipH="1">
                <a:off x="7861355" y="2727789"/>
                <a:ext cx="17662" cy="9794"/>
              </a:xfrm>
              <a:custGeom>
                <a:avLst/>
                <a:gdLst/>
                <a:ahLst/>
                <a:cxnLst/>
                <a:rect l="l" t="t" r="r" b="b"/>
                <a:pathLst>
                  <a:path w="541" h="300" extrusionOk="0">
                    <a:moveTo>
                      <a:pt x="140" y="0"/>
                    </a:moveTo>
                    <a:cubicBezTo>
                      <a:pt x="52" y="0"/>
                      <a:pt x="1" y="117"/>
                      <a:pt x="88" y="179"/>
                    </a:cubicBezTo>
                    <a:cubicBezTo>
                      <a:pt x="175" y="236"/>
                      <a:pt x="305" y="300"/>
                      <a:pt x="418" y="300"/>
                    </a:cubicBezTo>
                    <a:cubicBezTo>
                      <a:pt x="439" y="300"/>
                      <a:pt x="460" y="297"/>
                      <a:pt x="479" y="293"/>
                    </a:cubicBezTo>
                    <a:cubicBezTo>
                      <a:pt x="525" y="282"/>
                      <a:pt x="541" y="221"/>
                      <a:pt x="507" y="190"/>
                    </a:cubicBezTo>
                    <a:cubicBezTo>
                      <a:pt x="465" y="148"/>
                      <a:pt x="407" y="129"/>
                      <a:pt x="354" y="103"/>
                    </a:cubicBezTo>
                    <a:cubicBezTo>
                      <a:pt x="297" y="69"/>
                      <a:pt x="244" y="42"/>
                      <a:pt x="188" y="12"/>
                    </a:cubicBezTo>
                    <a:cubicBezTo>
                      <a:pt x="171" y="4"/>
                      <a:pt x="155" y="0"/>
                      <a:pt x="140" y="0"/>
                    </a:cubicBezTo>
                    <a:close/>
                  </a:path>
                </a:pathLst>
              </a:custGeom>
              <a:solidFill>
                <a:schemeClr val="lt2"/>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2996" name="Google Shape;2996;p63"/>
              <p:cNvSpPr/>
              <p:nvPr/>
            </p:nvSpPr>
            <p:spPr>
              <a:xfrm flipH="1">
                <a:off x="7842615" y="2822304"/>
                <a:ext cx="27946" cy="15246"/>
              </a:xfrm>
              <a:custGeom>
                <a:avLst/>
                <a:gdLst/>
                <a:ahLst/>
                <a:cxnLst/>
                <a:rect l="l" t="t" r="r" b="b"/>
                <a:pathLst>
                  <a:path w="856" h="467" extrusionOk="0">
                    <a:moveTo>
                      <a:pt x="160" y="1"/>
                    </a:moveTo>
                    <a:cubicBezTo>
                      <a:pt x="37" y="1"/>
                      <a:pt x="0" y="169"/>
                      <a:pt x="126" y="219"/>
                    </a:cubicBezTo>
                    <a:cubicBezTo>
                      <a:pt x="232" y="261"/>
                      <a:pt x="327" y="322"/>
                      <a:pt x="430" y="371"/>
                    </a:cubicBezTo>
                    <a:cubicBezTo>
                      <a:pt x="514" y="412"/>
                      <a:pt x="624" y="466"/>
                      <a:pt x="718" y="466"/>
                    </a:cubicBezTo>
                    <a:cubicBezTo>
                      <a:pt x="721" y="466"/>
                      <a:pt x="724" y="466"/>
                      <a:pt x="727" y="466"/>
                    </a:cubicBezTo>
                    <a:cubicBezTo>
                      <a:pt x="810" y="463"/>
                      <a:pt x="856" y="379"/>
                      <a:pt x="818" y="303"/>
                    </a:cubicBezTo>
                    <a:cubicBezTo>
                      <a:pt x="773" y="212"/>
                      <a:pt x="643" y="135"/>
                      <a:pt x="544" y="98"/>
                    </a:cubicBezTo>
                    <a:cubicBezTo>
                      <a:pt x="430" y="52"/>
                      <a:pt x="304" y="26"/>
                      <a:pt x="183" y="3"/>
                    </a:cubicBezTo>
                    <a:cubicBezTo>
                      <a:pt x="175" y="1"/>
                      <a:pt x="167" y="1"/>
                      <a:pt x="160" y="1"/>
                    </a:cubicBezTo>
                    <a:close/>
                  </a:path>
                </a:pathLst>
              </a:custGeom>
              <a:solidFill>
                <a:schemeClr val="lt2"/>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2997" name="Google Shape;2997;p63"/>
              <p:cNvSpPr/>
              <p:nvPr/>
            </p:nvSpPr>
            <p:spPr>
              <a:xfrm flipH="1">
                <a:off x="7880094" y="2845092"/>
                <a:ext cx="25465" cy="16977"/>
              </a:xfrm>
              <a:custGeom>
                <a:avLst/>
                <a:gdLst/>
                <a:ahLst/>
                <a:cxnLst/>
                <a:rect l="l" t="t" r="r" b="b"/>
                <a:pathLst>
                  <a:path w="780" h="520" extrusionOk="0">
                    <a:moveTo>
                      <a:pt x="180" y="1"/>
                    </a:moveTo>
                    <a:cubicBezTo>
                      <a:pt x="82" y="1"/>
                      <a:pt x="0" y="146"/>
                      <a:pt x="88" y="224"/>
                    </a:cubicBezTo>
                    <a:cubicBezTo>
                      <a:pt x="160" y="289"/>
                      <a:pt x="240" y="369"/>
                      <a:pt x="327" y="407"/>
                    </a:cubicBezTo>
                    <a:cubicBezTo>
                      <a:pt x="415" y="449"/>
                      <a:pt x="506" y="483"/>
                      <a:pt x="597" y="514"/>
                    </a:cubicBezTo>
                    <a:cubicBezTo>
                      <a:pt x="609" y="518"/>
                      <a:pt x="621" y="520"/>
                      <a:pt x="632" y="520"/>
                    </a:cubicBezTo>
                    <a:cubicBezTo>
                      <a:pt x="728" y="520"/>
                      <a:pt x="780" y="371"/>
                      <a:pt x="685" y="316"/>
                    </a:cubicBezTo>
                    <a:cubicBezTo>
                      <a:pt x="604" y="270"/>
                      <a:pt x="536" y="224"/>
                      <a:pt x="468" y="167"/>
                    </a:cubicBezTo>
                    <a:cubicBezTo>
                      <a:pt x="399" y="114"/>
                      <a:pt x="316" y="76"/>
                      <a:pt x="243" y="23"/>
                    </a:cubicBezTo>
                    <a:cubicBezTo>
                      <a:pt x="222" y="7"/>
                      <a:pt x="201" y="1"/>
                      <a:pt x="180" y="1"/>
                    </a:cubicBezTo>
                    <a:close/>
                  </a:path>
                </a:pathLst>
              </a:custGeom>
              <a:solidFill>
                <a:schemeClr val="lt2"/>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2998" name="Google Shape;2998;p63"/>
              <p:cNvSpPr/>
              <p:nvPr/>
            </p:nvSpPr>
            <p:spPr>
              <a:xfrm flipH="1">
                <a:off x="7922667" y="2869284"/>
                <a:ext cx="20666" cy="12471"/>
              </a:xfrm>
              <a:custGeom>
                <a:avLst/>
                <a:gdLst/>
                <a:ahLst/>
                <a:cxnLst/>
                <a:rect l="l" t="t" r="r" b="b"/>
                <a:pathLst>
                  <a:path w="633" h="382" extrusionOk="0">
                    <a:moveTo>
                      <a:pt x="104" y="0"/>
                    </a:moveTo>
                    <a:cubicBezTo>
                      <a:pt x="15" y="0"/>
                      <a:pt x="1" y="131"/>
                      <a:pt x="70" y="175"/>
                    </a:cubicBezTo>
                    <a:cubicBezTo>
                      <a:pt x="142" y="224"/>
                      <a:pt x="222" y="263"/>
                      <a:pt x="298" y="305"/>
                    </a:cubicBezTo>
                    <a:cubicBezTo>
                      <a:pt x="356" y="338"/>
                      <a:pt x="429" y="382"/>
                      <a:pt x="498" y="382"/>
                    </a:cubicBezTo>
                    <a:cubicBezTo>
                      <a:pt x="515" y="382"/>
                      <a:pt x="532" y="379"/>
                      <a:pt x="549" y="373"/>
                    </a:cubicBezTo>
                    <a:cubicBezTo>
                      <a:pt x="602" y="354"/>
                      <a:pt x="633" y="305"/>
                      <a:pt x="617" y="252"/>
                    </a:cubicBezTo>
                    <a:cubicBezTo>
                      <a:pt x="594" y="152"/>
                      <a:pt x="484" y="107"/>
                      <a:pt x="396" y="73"/>
                    </a:cubicBezTo>
                    <a:cubicBezTo>
                      <a:pt x="305" y="35"/>
                      <a:pt x="214" y="12"/>
                      <a:pt x="115" y="1"/>
                    </a:cubicBezTo>
                    <a:cubicBezTo>
                      <a:pt x="111" y="0"/>
                      <a:pt x="108" y="0"/>
                      <a:pt x="104" y="0"/>
                    </a:cubicBezTo>
                    <a:close/>
                  </a:path>
                </a:pathLst>
              </a:custGeom>
              <a:solidFill>
                <a:schemeClr val="lt2"/>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2999" name="Google Shape;2999;p63"/>
              <p:cNvSpPr/>
              <p:nvPr/>
            </p:nvSpPr>
            <p:spPr>
              <a:xfrm flipH="1">
                <a:off x="7928380" y="2909179"/>
                <a:ext cx="23865" cy="13288"/>
              </a:xfrm>
              <a:custGeom>
                <a:avLst/>
                <a:gdLst/>
                <a:ahLst/>
                <a:cxnLst/>
                <a:rect l="l" t="t" r="r" b="b"/>
                <a:pathLst>
                  <a:path w="731" h="407" extrusionOk="0">
                    <a:moveTo>
                      <a:pt x="162" y="1"/>
                    </a:moveTo>
                    <a:cubicBezTo>
                      <a:pt x="59" y="1"/>
                      <a:pt x="1" y="167"/>
                      <a:pt x="107" y="216"/>
                    </a:cubicBezTo>
                    <a:cubicBezTo>
                      <a:pt x="190" y="253"/>
                      <a:pt x="274" y="292"/>
                      <a:pt x="358" y="330"/>
                    </a:cubicBezTo>
                    <a:cubicBezTo>
                      <a:pt x="425" y="363"/>
                      <a:pt x="493" y="407"/>
                      <a:pt x="566" y="407"/>
                    </a:cubicBezTo>
                    <a:cubicBezTo>
                      <a:pt x="584" y="407"/>
                      <a:pt x="602" y="404"/>
                      <a:pt x="620" y="398"/>
                    </a:cubicBezTo>
                    <a:cubicBezTo>
                      <a:pt x="692" y="376"/>
                      <a:pt x="731" y="292"/>
                      <a:pt x="692" y="227"/>
                    </a:cubicBezTo>
                    <a:cubicBezTo>
                      <a:pt x="643" y="139"/>
                      <a:pt x="548" y="125"/>
                      <a:pt x="457" y="94"/>
                    </a:cubicBezTo>
                    <a:cubicBezTo>
                      <a:pt x="369" y="64"/>
                      <a:pt x="282" y="37"/>
                      <a:pt x="195" y="6"/>
                    </a:cubicBezTo>
                    <a:cubicBezTo>
                      <a:pt x="184" y="2"/>
                      <a:pt x="173" y="1"/>
                      <a:pt x="162" y="1"/>
                    </a:cubicBezTo>
                    <a:close/>
                  </a:path>
                </a:pathLst>
              </a:custGeom>
              <a:solidFill>
                <a:schemeClr val="lt2"/>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3000" name="Google Shape;3000;p63"/>
              <p:cNvSpPr/>
              <p:nvPr/>
            </p:nvSpPr>
            <p:spPr>
              <a:xfrm flipH="1">
                <a:off x="7872879" y="2890374"/>
                <a:ext cx="22233" cy="13777"/>
              </a:xfrm>
              <a:custGeom>
                <a:avLst/>
                <a:gdLst/>
                <a:ahLst/>
                <a:cxnLst/>
                <a:rect l="l" t="t" r="r" b="b"/>
                <a:pathLst>
                  <a:path w="681" h="422" extrusionOk="0">
                    <a:moveTo>
                      <a:pt x="161" y="1"/>
                    </a:moveTo>
                    <a:cubicBezTo>
                      <a:pt x="75" y="1"/>
                      <a:pt x="1" y="129"/>
                      <a:pt x="79" y="194"/>
                    </a:cubicBezTo>
                    <a:cubicBezTo>
                      <a:pt x="156" y="259"/>
                      <a:pt x="235" y="313"/>
                      <a:pt x="323" y="354"/>
                    </a:cubicBezTo>
                    <a:cubicBezTo>
                      <a:pt x="385" y="384"/>
                      <a:pt x="459" y="421"/>
                      <a:pt x="529" y="421"/>
                    </a:cubicBezTo>
                    <a:cubicBezTo>
                      <a:pt x="558" y="421"/>
                      <a:pt x="586" y="415"/>
                      <a:pt x="612" y="400"/>
                    </a:cubicBezTo>
                    <a:cubicBezTo>
                      <a:pt x="658" y="370"/>
                      <a:pt x="681" y="305"/>
                      <a:pt x="649" y="259"/>
                    </a:cubicBezTo>
                    <a:cubicBezTo>
                      <a:pt x="597" y="176"/>
                      <a:pt x="509" y="180"/>
                      <a:pt x="425" y="145"/>
                    </a:cubicBezTo>
                    <a:cubicBezTo>
                      <a:pt x="349" y="115"/>
                      <a:pt x="281" y="69"/>
                      <a:pt x="216" y="20"/>
                    </a:cubicBezTo>
                    <a:cubicBezTo>
                      <a:pt x="198" y="7"/>
                      <a:pt x="179" y="1"/>
                      <a:pt x="161" y="1"/>
                    </a:cubicBezTo>
                    <a:close/>
                  </a:path>
                </a:pathLst>
              </a:custGeom>
              <a:solidFill>
                <a:schemeClr val="lt2"/>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3001" name="Google Shape;3001;p63"/>
              <p:cNvSpPr/>
              <p:nvPr/>
            </p:nvSpPr>
            <p:spPr>
              <a:xfrm flipH="1">
                <a:off x="7812090" y="2877903"/>
                <a:ext cx="31929" cy="16324"/>
              </a:xfrm>
              <a:custGeom>
                <a:avLst/>
                <a:gdLst/>
                <a:ahLst/>
                <a:cxnLst/>
                <a:rect l="l" t="t" r="r" b="b"/>
                <a:pathLst>
                  <a:path w="978" h="500" extrusionOk="0">
                    <a:moveTo>
                      <a:pt x="164" y="0"/>
                    </a:moveTo>
                    <a:cubicBezTo>
                      <a:pt x="60" y="0"/>
                      <a:pt x="1" y="164"/>
                      <a:pt x="107" y="220"/>
                    </a:cubicBezTo>
                    <a:cubicBezTo>
                      <a:pt x="310" y="318"/>
                      <a:pt x="551" y="500"/>
                      <a:pt x="786" y="500"/>
                    </a:cubicBezTo>
                    <a:cubicBezTo>
                      <a:pt x="803" y="500"/>
                      <a:pt x="820" y="499"/>
                      <a:pt x="837" y="497"/>
                    </a:cubicBezTo>
                    <a:cubicBezTo>
                      <a:pt x="936" y="485"/>
                      <a:pt x="978" y="390"/>
                      <a:pt x="913" y="314"/>
                    </a:cubicBezTo>
                    <a:cubicBezTo>
                      <a:pt x="753" y="113"/>
                      <a:pt x="430" y="79"/>
                      <a:pt x="199" y="6"/>
                    </a:cubicBezTo>
                    <a:cubicBezTo>
                      <a:pt x="187" y="2"/>
                      <a:pt x="175" y="0"/>
                      <a:pt x="164" y="0"/>
                    </a:cubicBezTo>
                    <a:close/>
                  </a:path>
                </a:pathLst>
              </a:custGeom>
              <a:solidFill>
                <a:schemeClr val="lt2"/>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3002" name="Google Shape;3002;p63"/>
              <p:cNvSpPr/>
              <p:nvPr/>
            </p:nvSpPr>
            <p:spPr>
              <a:xfrm flipH="1">
                <a:off x="7774839" y="2849499"/>
                <a:ext cx="22657" cy="14006"/>
              </a:xfrm>
              <a:custGeom>
                <a:avLst/>
                <a:gdLst/>
                <a:ahLst/>
                <a:cxnLst/>
                <a:rect l="l" t="t" r="r" b="b"/>
                <a:pathLst>
                  <a:path w="694" h="429" extrusionOk="0">
                    <a:moveTo>
                      <a:pt x="180" y="1"/>
                    </a:moveTo>
                    <a:cubicBezTo>
                      <a:pt x="64" y="1"/>
                      <a:pt x="1" y="171"/>
                      <a:pt x="116" y="234"/>
                    </a:cubicBezTo>
                    <a:cubicBezTo>
                      <a:pt x="218" y="291"/>
                      <a:pt x="317" y="351"/>
                      <a:pt x="420" y="409"/>
                    </a:cubicBezTo>
                    <a:cubicBezTo>
                      <a:pt x="447" y="422"/>
                      <a:pt x="477" y="429"/>
                      <a:pt x="507" y="429"/>
                    </a:cubicBezTo>
                    <a:cubicBezTo>
                      <a:pt x="565" y="429"/>
                      <a:pt x="621" y="403"/>
                      <a:pt x="651" y="348"/>
                    </a:cubicBezTo>
                    <a:cubicBezTo>
                      <a:pt x="656" y="333"/>
                      <a:pt x="663" y="321"/>
                      <a:pt x="667" y="306"/>
                    </a:cubicBezTo>
                    <a:cubicBezTo>
                      <a:pt x="693" y="219"/>
                      <a:pt x="633" y="128"/>
                      <a:pt x="549" y="100"/>
                    </a:cubicBezTo>
                    <a:cubicBezTo>
                      <a:pt x="439" y="67"/>
                      <a:pt x="325" y="40"/>
                      <a:pt x="214" y="6"/>
                    </a:cubicBezTo>
                    <a:cubicBezTo>
                      <a:pt x="203" y="2"/>
                      <a:pt x="191" y="1"/>
                      <a:pt x="180" y="1"/>
                    </a:cubicBezTo>
                    <a:close/>
                  </a:path>
                </a:pathLst>
              </a:custGeom>
              <a:solidFill>
                <a:schemeClr val="lt2"/>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3003" name="Google Shape;3003;p63"/>
              <p:cNvSpPr/>
              <p:nvPr/>
            </p:nvSpPr>
            <p:spPr>
              <a:xfrm flipH="1">
                <a:off x="7789857" y="2821586"/>
                <a:ext cx="33627" cy="16063"/>
              </a:xfrm>
              <a:custGeom>
                <a:avLst/>
                <a:gdLst/>
                <a:ahLst/>
                <a:cxnLst/>
                <a:rect l="l" t="t" r="r" b="b"/>
                <a:pathLst>
                  <a:path w="1030" h="492" extrusionOk="0">
                    <a:moveTo>
                      <a:pt x="193" y="0"/>
                    </a:moveTo>
                    <a:cubicBezTo>
                      <a:pt x="54" y="0"/>
                      <a:pt x="0" y="198"/>
                      <a:pt x="152" y="248"/>
                    </a:cubicBezTo>
                    <a:cubicBezTo>
                      <a:pt x="277" y="290"/>
                      <a:pt x="406" y="344"/>
                      <a:pt x="531" y="393"/>
                    </a:cubicBezTo>
                    <a:cubicBezTo>
                      <a:pt x="641" y="439"/>
                      <a:pt x="730" y="492"/>
                      <a:pt x="842" y="492"/>
                    </a:cubicBezTo>
                    <a:cubicBezTo>
                      <a:pt x="858" y="492"/>
                      <a:pt x="875" y="491"/>
                      <a:pt x="893" y="488"/>
                    </a:cubicBezTo>
                    <a:cubicBezTo>
                      <a:pt x="984" y="476"/>
                      <a:pt x="1030" y="348"/>
                      <a:pt x="980" y="276"/>
                    </a:cubicBezTo>
                    <a:cubicBezTo>
                      <a:pt x="896" y="162"/>
                      <a:pt x="775" y="131"/>
                      <a:pt x="638" y="93"/>
                    </a:cubicBezTo>
                    <a:cubicBezTo>
                      <a:pt x="501" y="48"/>
                      <a:pt x="361" y="25"/>
                      <a:pt x="216" y="2"/>
                    </a:cubicBezTo>
                    <a:cubicBezTo>
                      <a:pt x="208" y="1"/>
                      <a:pt x="200" y="0"/>
                      <a:pt x="193" y="0"/>
                    </a:cubicBezTo>
                    <a:close/>
                  </a:path>
                </a:pathLst>
              </a:custGeom>
              <a:solidFill>
                <a:schemeClr val="lt2"/>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3004" name="Google Shape;3004;p63"/>
              <p:cNvSpPr/>
              <p:nvPr/>
            </p:nvSpPr>
            <p:spPr>
              <a:xfrm flipH="1">
                <a:off x="7806115" y="2787795"/>
                <a:ext cx="31211" cy="16552"/>
              </a:xfrm>
              <a:custGeom>
                <a:avLst/>
                <a:gdLst/>
                <a:ahLst/>
                <a:cxnLst/>
                <a:rect l="l" t="t" r="r" b="b"/>
                <a:pathLst>
                  <a:path w="956" h="507" extrusionOk="0">
                    <a:moveTo>
                      <a:pt x="208" y="1"/>
                    </a:moveTo>
                    <a:cubicBezTo>
                      <a:pt x="43" y="1"/>
                      <a:pt x="0" y="240"/>
                      <a:pt x="169" y="311"/>
                    </a:cubicBezTo>
                    <a:cubicBezTo>
                      <a:pt x="283" y="356"/>
                      <a:pt x="393" y="398"/>
                      <a:pt x="507" y="439"/>
                    </a:cubicBezTo>
                    <a:cubicBezTo>
                      <a:pt x="589" y="472"/>
                      <a:pt x="674" y="506"/>
                      <a:pt x="761" y="506"/>
                    </a:cubicBezTo>
                    <a:cubicBezTo>
                      <a:pt x="786" y="506"/>
                      <a:pt x="812" y="503"/>
                      <a:pt x="838" y="497"/>
                    </a:cubicBezTo>
                    <a:cubicBezTo>
                      <a:pt x="918" y="474"/>
                      <a:pt x="955" y="379"/>
                      <a:pt x="913" y="307"/>
                    </a:cubicBezTo>
                    <a:cubicBezTo>
                      <a:pt x="853" y="196"/>
                      <a:pt x="731" y="151"/>
                      <a:pt x="621" y="113"/>
                    </a:cubicBezTo>
                    <a:cubicBezTo>
                      <a:pt x="499" y="67"/>
                      <a:pt x="378" y="33"/>
                      <a:pt x="252" y="6"/>
                    </a:cubicBezTo>
                    <a:cubicBezTo>
                      <a:pt x="237" y="2"/>
                      <a:pt x="222" y="1"/>
                      <a:pt x="208" y="1"/>
                    </a:cubicBezTo>
                    <a:close/>
                  </a:path>
                </a:pathLst>
              </a:custGeom>
              <a:solidFill>
                <a:schemeClr val="lt2"/>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3005" name="Google Shape;3005;p63"/>
              <p:cNvSpPr/>
              <p:nvPr/>
            </p:nvSpPr>
            <p:spPr>
              <a:xfrm flipH="1">
                <a:off x="7746664" y="2796023"/>
                <a:ext cx="33105" cy="18348"/>
              </a:xfrm>
              <a:custGeom>
                <a:avLst/>
                <a:gdLst/>
                <a:ahLst/>
                <a:cxnLst/>
                <a:rect l="l" t="t" r="r" b="b"/>
                <a:pathLst>
                  <a:path w="1014" h="562" extrusionOk="0">
                    <a:moveTo>
                      <a:pt x="157" y="0"/>
                    </a:moveTo>
                    <a:cubicBezTo>
                      <a:pt x="42" y="0"/>
                      <a:pt x="0" y="149"/>
                      <a:pt x="98" y="226"/>
                    </a:cubicBezTo>
                    <a:cubicBezTo>
                      <a:pt x="202" y="305"/>
                      <a:pt x="514" y="561"/>
                      <a:pt x="721" y="561"/>
                    </a:cubicBezTo>
                    <a:cubicBezTo>
                      <a:pt x="792" y="561"/>
                      <a:pt x="850" y="531"/>
                      <a:pt x="884" y="454"/>
                    </a:cubicBezTo>
                    <a:cubicBezTo>
                      <a:pt x="1014" y="153"/>
                      <a:pt x="368" y="39"/>
                      <a:pt x="192" y="5"/>
                    </a:cubicBezTo>
                    <a:cubicBezTo>
                      <a:pt x="180" y="2"/>
                      <a:pt x="168" y="0"/>
                      <a:pt x="157" y="0"/>
                    </a:cubicBezTo>
                    <a:close/>
                  </a:path>
                </a:pathLst>
              </a:custGeom>
              <a:solidFill>
                <a:schemeClr val="lt2"/>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3006" name="Google Shape;3006;p63"/>
              <p:cNvSpPr/>
              <p:nvPr/>
            </p:nvSpPr>
            <p:spPr>
              <a:xfrm flipH="1">
                <a:off x="7749015" y="2756911"/>
                <a:ext cx="30525" cy="9860"/>
              </a:xfrm>
              <a:custGeom>
                <a:avLst/>
                <a:gdLst/>
                <a:ahLst/>
                <a:cxnLst/>
                <a:rect l="l" t="t" r="r" b="b"/>
                <a:pathLst>
                  <a:path w="935" h="302" extrusionOk="0">
                    <a:moveTo>
                      <a:pt x="141" y="1"/>
                    </a:moveTo>
                    <a:cubicBezTo>
                      <a:pt x="44" y="1"/>
                      <a:pt x="1" y="147"/>
                      <a:pt x="110" y="173"/>
                    </a:cubicBezTo>
                    <a:cubicBezTo>
                      <a:pt x="227" y="199"/>
                      <a:pt x="345" y="230"/>
                      <a:pt x="466" y="253"/>
                    </a:cubicBezTo>
                    <a:cubicBezTo>
                      <a:pt x="557" y="272"/>
                      <a:pt x="657" y="302"/>
                      <a:pt x="753" y="302"/>
                    </a:cubicBezTo>
                    <a:cubicBezTo>
                      <a:pt x="770" y="302"/>
                      <a:pt x="788" y="301"/>
                      <a:pt x="805" y="298"/>
                    </a:cubicBezTo>
                    <a:cubicBezTo>
                      <a:pt x="882" y="290"/>
                      <a:pt x="935" y="181"/>
                      <a:pt x="847" y="135"/>
                    </a:cubicBezTo>
                    <a:cubicBezTo>
                      <a:pt x="654" y="32"/>
                      <a:pt x="372" y="32"/>
                      <a:pt x="155" y="2"/>
                    </a:cubicBezTo>
                    <a:cubicBezTo>
                      <a:pt x="150" y="1"/>
                      <a:pt x="146" y="1"/>
                      <a:pt x="141" y="1"/>
                    </a:cubicBezTo>
                    <a:close/>
                  </a:path>
                </a:pathLst>
              </a:custGeom>
              <a:solidFill>
                <a:schemeClr val="lt2"/>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3007" name="Google Shape;3007;p63"/>
              <p:cNvSpPr/>
              <p:nvPr/>
            </p:nvSpPr>
            <p:spPr>
              <a:xfrm flipH="1">
                <a:off x="7719240" y="2821945"/>
                <a:ext cx="19458" cy="12635"/>
              </a:xfrm>
              <a:custGeom>
                <a:avLst/>
                <a:gdLst/>
                <a:ahLst/>
                <a:cxnLst/>
                <a:rect l="l" t="t" r="r" b="b"/>
                <a:pathLst>
                  <a:path w="596" h="387" extrusionOk="0">
                    <a:moveTo>
                      <a:pt x="143" y="1"/>
                    </a:moveTo>
                    <a:cubicBezTo>
                      <a:pt x="53" y="1"/>
                      <a:pt x="1" y="100"/>
                      <a:pt x="41" y="184"/>
                    </a:cubicBezTo>
                    <a:cubicBezTo>
                      <a:pt x="68" y="249"/>
                      <a:pt x="140" y="298"/>
                      <a:pt x="201" y="328"/>
                    </a:cubicBezTo>
                    <a:cubicBezTo>
                      <a:pt x="273" y="367"/>
                      <a:pt x="349" y="386"/>
                      <a:pt x="429" y="386"/>
                    </a:cubicBezTo>
                    <a:cubicBezTo>
                      <a:pt x="431" y="386"/>
                      <a:pt x="433" y="386"/>
                      <a:pt x="435" y="386"/>
                    </a:cubicBezTo>
                    <a:cubicBezTo>
                      <a:pt x="523" y="386"/>
                      <a:pt x="596" y="304"/>
                      <a:pt x="596" y="219"/>
                    </a:cubicBezTo>
                    <a:cubicBezTo>
                      <a:pt x="596" y="138"/>
                      <a:pt x="526" y="51"/>
                      <a:pt x="439" y="51"/>
                    </a:cubicBezTo>
                    <a:cubicBezTo>
                      <a:pt x="436" y="51"/>
                      <a:pt x="432" y="51"/>
                      <a:pt x="429" y="51"/>
                    </a:cubicBezTo>
                    <a:cubicBezTo>
                      <a:pt x="413" y="53"/>
                      <a:pt x="395" y="54"/>
                      <a:pt x="377" y="54"/>
                    </a:cubicBezTo>
                    <a:cubicBezTo>
                      <a:pt x="351" y="54"/>
                      <a:pt x="326" y="52"/>
                      <a:pt x="310" y="47"/>
                    </a:cubicBezTo>
                    <a:cubicBezTo>
                      <a:pt x="261" y="40"/>
                      <a:pt x="224" y="14"/>
                      <a:pt x="178" y="5"/>
                    </a:cubicBezTo>
                    <a:cubicBezTo>
                      <a:pt x="166" y="2"/>
                      <a:pt x="154" y="1"/>
                      <a:pt x="143" y="1"/>
                    </a:cubicBezTo>
                    <a:close/>
                  </a:path>
                </a:pathLst>
              </a:custGeom>
              <a:solidFill>
                <a:schemeClr val="lt2"/>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3008" name="Google Shape;3008;p63"/>
              <p:cNvSpPr/>
              <p:nvPr/>
            </p:nvSpPr>
            <p:spPr>
              <a:xfrm flipH="1">
                <a:off x="7687311" y="2841958"/>
                <a:ext cx="23245" cy="12504"/>
              </a:xfrm>
              <a:custGeom>
                <a:avLst/>
                <a:gdLst/>
                <a:ahLst/>
                <a:cxnLst/>
                <a:rect l="l" t="t" r="r" b="b"/>
                <a:pathLst>
                  <a:path w="712" h="383" extrusionOk="0">
                    <a:moveTo>
                      <a:pt x="123" y="0"/>
                    </a:moveTo>
                    <a:cubicBezTo>
                      <a:pt x="66" y="0"/>
                      <a:pt x="15" y="57"/>
                      <a:pt x="8" y="112"/>
                    </a:cubicBezTo>
                    <a:cubicBezTo>
                      <a:pt x="0" y="180"/>
                      <a:pt x="38" y="229"/>
                      <a:pt x="99" y="252"/>
                    </a:cubicBezTo>
                    <a:cubicBezTo>
                      <a:pt x="183" y="282"/>
                      <a:pt x="266" y="320"/>
                      <a:pt x="350" y="347"/>
                    </a:cubicBezTo>
                    <a:cubicBezTo>
                      <a:pt x="404" y="363"/>
                      <a:pt x="461" y="383"/>
                      <a:pt x="516" y="383"/>
                    </a:cubicBezTo>
                    <a:cubicBezTo>
                      <a:pt x="554" y="383"/>
                      <a:pt x="592" y="373"/>
                      <a:pt x="627" y="347"/>
                    </a:cubicBezTo>
                    <a:cubicBezTo>
                      <a:pt x="688" y="305"/>
                      <a:pt x="711" y="233"/>
                      <a:pt x="673" y="161"/>
                    </a:cubicBezTo>
                    <a:cubicBezTo>
                      <a:pt x="624" y="62"/>
                      <a:pt x="517" y="50"/>
                      <a:pt x="418" y="35"/>
                    </a:cubicBezTo>
                    <a:cubicBezTo>
                      <a:pt x="327" y="17"/>
                      <a:pt x="229" y="12"/>
                      <a:pt x="133" y="1"/>
                    </a:cubicBezTo>
                    <a:cubicBezTo>
                      <a:pt x="129" y="1"/>
                      <a:pt x="126" y="0"/>
                      <a:pt x="123" y="0"/>
                    </a:cubicBezTo>
                    <a:close/>
                  </a:path>
                </a:pathLst>
              </a:custGeom>
              <a:solidFill>
                <a:schemeClr val="lt2"/>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3009" name="Google Shape;3009;p63"/>
              <p:cNvSpPr/>
              <p:nvPr/>
            </p:nvSpPr>
            <p:spPr>
              <a:xfrm flipH="1">
                <a:off x="7707683" y="2879110"/>
                <a:ext cx="22233" cy="11949"/>
              </a:xfrm>
              <a:custGeom>
                <a:avLst/>
                <a:gdLst/>
                <a:ahLst/>
                <a:cxnLst/>
                <a:rect l="l" t="t" r="r" b="b"/>
                <a:pathLst>
                  <a:path w="681" h="366" extrusionOk="0">
                    <a:moveTo>
                      <a:pt x="160" y="1"/>
                    </a:moveTo>
                    <a:cubicBezTo>
                      <a:pt x="65" y="1"/>
                      <a:pt x="0" y="148"/>
                      <a:pt x="106" y="193"/>
                    </a:cubicBezTo>
                    <a:cubicBezTo>
                      <a:pt x="186" y="228"/>
                      <a:pt x="262" y="266"/>
                      <a:pt x="343" y="304"/>
                    </a:cubicBezTo>
                    <a:cubicBezTo>
                      <a:pt x="405" y="335"/>
                      <a:pt x="463" y="366"/>
                      <a:pt x="524" y="366"/>
                    </a:cubicBezTo>
                    <a:cubicBezTo>
                      <a:pt x="552" y="366"/>
                      <a:pt x="581" y="359"/>
                      <a:pt x="612" y="342"/>
                    </a:cubicBezTo>
                    <a:cubicBezTo>
                      <a:pt x="673" y="311"/>
                      <a:pt x="680" y="235"/>
                      <a:pt x="654" y="179"/>
                    </a:cubicBezTo>
                    <a:cubicBezTo>
                      <a:pt x="616" y="91"/>
                      <a:pt x="517" y="79"/>
                      <a:pt x="429" y="60"/>
                    </a:cubicBezTo>
                    <a:cubicBezTo>
                      <a:pt x="350" y="42"/>
                      <a:pt x="266" y="26"/>
                      <a:pt x="183" y="4"/>
                    </a:cubicBezTo>
                    <a:cubicBezTo>
                      <a:pt x="175" y="2"/>
                      <a:pt x="167" y="1"/>
                      <a:pt x="160" y="1"/>
                    </a:cubicBezTo>
                    <a:close/>
                  </a:path>
                </a:pathLst>
              </a:custGeom>
              <a:solidFill>
                <a:schemeClr val="lt2"/>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3010" name="Google Shape;3010;p63"/>
              <p:cNvSpPr/>
              <p:nvPr/>
            </p:nvSpPr>
            <p:spPr>
              <a:xfrm flipH="1">
                <a:off x="7727663" y="2848716"/>
                <a:ext cx="19686" cy="10872"/>
              </a:xfrm>
              <a:custGeom>
                <a:avLst/>
                <a:gdLst/>
                <a:ahLst/>
                <a:cxnLst/>
                <a:rect l="l" t="t" r="r" b="b"/>
                <a:pathLst>
                  <a:path w="603" h="333" extrusionOk="0">
                    <a:moveTo>
                      <a:pt x="171" y="0"/>
                    </a:moveTo>
                    <a:cubicBezTo>
                      <a:pt x="44" y="0"/>
                      <a:pt x="0" y="185"/>
                      <a:pt x="135" y="228"/>
                    </a:cubicBezTo>
                    <a:cubicBezTo>
                      <a:pt x="226" y="258"/>
                      <a:pt x="314" y="296"/>
                      <a:pt x="405" y="326"/>
                    </a:cubicBezTo>
                    <a:cubicBezTo>
                      <a:pt x="417" y="331"/>
                      <a:pt x="430" y="333"/>
                      <a:pt x="443" y="333"/>
                    </a:cubicBezTo>
                    <a:cubicBezTo>
                      <a:pt x="504" y="333"/>
                      <a:pt x="565" y="284"/>
                      <a:pt x="584" y="228"/>
                    </a:cubicBezTo>
                    <a:cubicBezTo>
                      <a:pt x="603" y="155"/>
                      <a:pt x="557" y="61"/>
                      <a:pt x="481" y="49"/>
                    </a:cubicBezTo>
                    <a:cubicBezTo>
                      <a:pt x="386" y="33"/>
                      <a:pt x="291" y="22"/>
                      <a:pt x="199" y="3"/>
                    </a:cubicBezTo>
                    <a:cubicBezTo>
                      <a:pt x="190" y="1"/>
                      <a:pt x="180" y="0"/>
                      <a:pt x="171" y="0"/>
                    </a:cubicBezTo>
                    <a:close/>
                  </a:path>
                </a:pathLst>
              </a:custGeom>
              <a:solidFill>
                <a:schemeClr val="lt2"/>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3011" name="Google Shape;3011;p63"/>
              <p:cNvSpPr/>
              <p:nvPr/>
            </p:nvSpPr>
            <p:spPr>
              <a:xfrm flipH="1">
                <a:off x="7776210" y="2906828"/>
                <a:ext cx="24584" cy="10741"/>
              </a:xfrm>
              <a:custGeom>
                <a:avLst/>
                <a:gdLst/>
                <a:ahLst/>
                <a:cxnLst/>
                <a:rect l="l" t="t" r="r" b="b"/>
                <a:pathLst>
                  <a:path w="753" h="329" extrusionOk="0">
                    <a:moveTo>
                      <a:pt x="85" y="1"/>
                    </a:moveTo>
                    <a:cubicBezTo>
                      <a:pt x="32" y="1"/>
                      <a:pt x="0" y="81"/>
                      <a:pt x="54" y="109"/>
                    </a:cubicBezTo>
                    <a:cubicBezTo>
                      <a:pt x="204" y="193"/>
                      <a:pt x="403" y="328"/>
                      <a:pt x="588" y="328"/>
                    </a:cubicBezTo>
                    <a:cubicBezTo>
                      <a:pt x="604" y="328"/>
                      <a:pt x="619" y="327"/>
                      <a:pt x="635" y="325"/>
                    </a:cubicBezTo>
                    <a:cubicBezTo>
                      <a:pt x="692" y="318"/>
                      <a:pt x="752" y="238"/>
                      <a:pt x="692" y="192"/>
                    </a:cubicBezTo>
                    <a:cubicBezTo>
                      <a:pt x="533" y="67"/>
                      <a:pt x="289" y="55"/>
                      <a:pt x="99" y="2"/>
                    </a:cubicBezTo>
                    <a:cubicBezTo>
                      <a:pt x="94" y="1"/>
                      <a:pt x="90" y="1"/>
                      <a:pt x="85" y="1"/>
                    </a:cubicBezTo>
                    <a:close/>
                  </a:path>
                </a:pathLst>
              </a:custGeom>
              <a:solidFill>
                <a:schemeClr val="lt2"/>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3012" name="Google Shape;3012;p63"/>
              <p:cNvSpPr/>
              <p:nvPr/>
            </p:nvSpPr>
            <p:spPr>
              <a:xfrm flipH="1">
                <a:off x="7797431" y="2957236"/>
                <a:ext cx="21874" cy="11525"/>
              </a:xfrm>
              <a:custGeom>
                <a:avLst/>
                <a:gdLst/>
                <a:ahLst/>
                <a:cxnLst/>
                <a:rect l="l" t="t" r="r" b="b"/>
                <a:pathLst>
                  <a:path w="670" h="353" extrusionOk="0">
                    <a:moveTo>
                      <a:pt x="255" y="1"/>
                    </a:moveTo>
                    <a:cubicBezTo>
                      <a:pt x="214" y="1"/>
                      <a:pt x="172" y="2"/>
                      <a:pt x="130" y="6"/>
                    </a:cubicBezTo>
                    <a:cubicBezTo>
                      <a:pt x="69" y="13"/>
                      <a:pt x="16" y="48"/>
                      <a:pt x="8" y="113"/>
                    </a:cubicBezTo>
                    <a:cubicBezTo>
                      <a:pt x="1" y="169"/>
                      <a:pt x="35" y="241"/>
                      <a:pt x="96" y="250"/>
                    </a:cubicBezTo>
                    <a:cubicBezTo>
                      <a:pt x="217" y="268"/>
                      <a:pt x="335" y="302"/>
                      <a:pt x="449" y="344"/>
                    </a:cubicBezTo>
                    <a:cubicBezTo>
                      <a:pt x="463" y="350"/>
                      <a:pt x="477" y="352"/>
                      <a:pt x="490" y="352"/>
                    </a:cubicBezTo>
                    <a:cubicBezTo>
                      <a:pt x="534" y="352"/>
                      <a:pt x="578" y="328"/>
                      <a:pt x="612" y="302"/>
                    </a:cubicBezTo>
                    <a:cubicBezTo>
                      <a:pt x="617" y="299"/>
                      <a:pt x="621" y="299"/>
                      <a:pt x="624" y="295"/>
                    </a:cubicBezTo>
                    <a:cubicBezTo>
                      <a:pt x="658" y="264"/>
                      <a:pt x="670" y="204"/>
                      <a:pt x="658" y="158"/>
                    </a:cubicBezTo>
                    <a:cubicBezTo>
                      <a:pt x="658" y="154"/>
                      <a:pt x="654" y="146"/>
                      <a:pt x="654" y="143"/>
                    </a:cubicBezTo>
                    <a:cubicBezTo>
                      <a:pt x="640" y="90"/>
                      <a:pt x="594" y="36"/>
                      <a:pt x="537" y="25"/>
                    </a:cubicBezTo>
                    <a:cubicBezTo>
                      <a:pt x="442" y="9"/>
                      <a:pt x="349" y="1"/>
                      <a:pt x="255" y="1"/>
                    </a:cubicBezTo>
                    <a:close/>
                  </a:path>
                </a:pathLst>
              </a:custGeom>
              <a:solidFill>
                <a:schemeClr val="lt2"/>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3013" name="Google Shape;3013;p63"/>
              <p:cNvSpPr/>
              <p:nvPr/>
            </p:nvSpPr>
            <p:spPr>
              <a:xfrm flipH="1">
                <a:off x="7839873" y="2931771"/>
                <a:ext cx="18544" cy="11525"/>
              </a:xfrm>
              <a:custGeom>
                <a:avLst/>
                <a:gdLst/>
                <a:ahLst/>
                <a:cxnLst/>
                <a:rect l="l" t="t" r="r" b="b"/>
                <a:pathLst>
                  <a:path w="568" h="353" extrusionOk="0">
                    <a:moveTo>
                      <a:pt x="129" y="1"/>
                    </a:moveTo>
                    <a:cubicBezTo>
                      <a:pt x="81" y="1"/>
                      <a:pt x="33" y="40"/>
                      <a:pt x="20" y="86"/>
                    </a:cubicBezTo>
                    <a:cubicBezTo>
                      <a:pt x="1" y="151"/>
                      <a:pt x="43" y="208"/>
                      <a:pt x="99" y="231"/>
                    </a:cubicBezTo>
                    <a:cubicBezTo>
                      <a:pt x="164" y="258"/>
                      <a:pt x="229" y="284"/>
                      <a:pt x="297" y="307"/>
                    </a:cubicBezTo>
                    <a:cubicBezTo>
                      <a:pt x="343" y="327"/>
                      <a:pt x="390" y="352"/>
                      <a:pt x="438" y="352"/>
                    </a:cubicBezTo>
                    <a:cubicBezTo>
                      <a:pt x="462" y="352"/>
                      <a:pt x="486" y="346"/>
                      <a:pt x="510" y="330"/>
                    </a:cubicBezTo>
                    <a:cubicBezTo>
                      <a:pt x="548" y="300"/>
                      <a:pt x="568" y="258"/>
                      <a:pt x="556" y="212"/>
                    </a:cubicBezTo>
                    <a:cubicBezTo>
                      <a:pt x="533" y="121"/>
                      <a:pt x="450" y="105"/>
                      <a:pt x="373" y="79"/>
                    </a:cubicBezTo>
                    <a:cubicBezTo>
                      <a:pt x="301" y="52"/>
                      <a:pt x="233" y="29"/>
                      <a:pt x="161" y="7"/>
                    </a:cubicBezTo>
                    <a:cubicBezTo>
                      <a:pt x="150" y="3"/>
                      <a:pt x="140" y="1"/>
                      <a:pt x="129" y="1"/>
                    </a:cubicBezTo>
                    <a:close/>
                  </a:path>
                </a:pathLst>
              </a:custGeom>
              <a:solidFill>
                <a:schemeClr val="lt2"/>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3014" name="Google Shape;3014;p63"/>
              <p:cNvSpPr/>
              <p:nvPr/>
            </p:nvSpPr>
            <p:spPr>
              <a:xfrm flipH="1">
                <a:off x="7842093" y="2976531"/>
                <a:ext cx="22755" cy="14887"/>
              </a:xfrm>
              <a:custGeom>
                <a:avLst/>
                <a:gdLst/>
                <a:ahLst/>
                <a:cxnLst/>
                <a:rect l="l" t="t" r="r" b="b"/>
                <a:pathLst>
                  <a:path w="697" h="456" extrusionOk="0">
                    <a:moveTo>
                      <a:pt x="126" y="0"/>
                    </a:moveTo>
                    <a:cubicBezTo>
                      <a:pt x="44" y="0"/>
                      <a:pt x="1" y="127"/>
                      <a:pt x="80" y="171"/>
                    </a:cubicBezTo>
                    <a:cubicBezTo>
                      <a:pt x="182" y="233"/>
                      <a:pt x="278" y="297"/>
                      <a:pt x="369" y="366"/>
                    </a:cubicBezTo>
                    <a:cubicBezTo>
                      <a:pt x="436" y="416"/>
                      <a:pt x="493" y="455"/>
                      <a:pt x="563" y="455"/>
                    </a:cubicBezTo>
                    <a:cubicBezTo>
                      <a:pt x="588" y="455"/>
                      <a:pt x="616" y="450"/>
                      <a:pt x="647" y="438"/>
                    </a:cubicBezTo>
                    <a:cubicBezTo>
                      <a:pt x="673" y="430"/>
                      <a:pt x="689" y="411"/>
                      <a:pt x="689" y="384"/>
                    </a:cubicBezTo>
                    <a:cubicBezTo>
                      <a:pt x="696" y="266"/>
                      <a:pt x="624" y="198"/>
                      <a:pt x="517" y="145"/>
                    </a:cubicBezTo>
                    <a:cubicBezTo>
                      <a:pt x="403" y="84"/>
                      <a:pt x="278" y="42"/>
                      <a:pt x="152" y="4"/>
                    </a:cubicBezTo>
                    <a:cubicBezTo>
                      <a:pt x="143" y="1"/>
                      <a:pt x="134" y="0"/>
                      <a:pt x="126" y="0"/>
                    </a:cubicBezTo>
                    <a:close/>
                  </a:path>
                </a:pathLst>
              </a:custGeom>
              <a:solidFill>
                <a:schemeClr val="lt2"/>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3015" name="Google Shape;3015;p63"/>
              <p:cNvSpPr/>
              <p:nvPr/>
            </p:nvSpPr>
            <p:spPr>
              <a:xfrm flipH="1">
                <a:off x="7879964" y="2960892"/>
                <a:ext cx="19229" cy="12439"/>
              </a:xfrm>
              <a:custGeom>
                <a:avLst/>
                <a:gdLst/>
                <a:ahLst/>
                <a:cxnLst/>
                <a:rect l="l" t="t" r="r" b="b"/>
                <a:pathLst>
                  <a:path w="589" h="381" extrusionOk="0">
                    <a:moveTo>
                      <a:pt x="130" y="0"/>
                    </a:moveTo>
                    <a:cubicBezTo>
                      <a:pt x="48" y="0"/>
                      <a:pt x="0" y="122"/>
                      <a:pt x="83" y="183"/>
                    </a:cubicBezTo>
                    <a:cubicBezTo>
                      <a:pt x="151" y="229"/>
                      <a:pt x="220" y="278"/>
                      <a:pt x="288" y="320"/>
                    </a:cubicBezTo>
                    <a:cubicBezTo>
                      <a:pt x="318" y="338"/>
                      <a:pt x="349" y="366"/>
                      <a:pt x="383" y="373"/>
                    </a:cubicBezTo>
                    <a:cubicBezTo>
                      <a:pt x="400" y="378"/>
                      <a:pt x="424" y="380"/>
                      <a:pt x="448" y="380"/>
                    </a:cubicBezTo>
                    <a:cubicBezTo>
                      <a:pt x="472" y="380"/>
                      <a:pt x="495" y="378"/>
                      <a:pt x="513" y="377"/>
                    </a:cubicBezTo>
                    <a:cubicBezTo>
                      <a:pt x="558" y="369"/>
                      <a:pt x="588" y="327"/>
                      <a:pt x="566" y="282"/>
                    </a:cubicBezTo>
                    <a:cubicBezTo>
                      <a:pt x="527" y="217"/>
                      <a:pt x="490" y="171"/>
                      <a:pt x="413" y="133"/>
                    </a:cubicBezTo>
                    <a:cubicBezTo>
                      <a:pt x="334" y="96"/>
                      <a:pt x="258" y="57"/>
                      <a:pt x="181" y="15"/>
                    </a:cubicBezTo>
                    <a:cubicBezTo>
                      <a:pt x="163" y="5"/>
                      <a:pt x="146" y="0"/>
                      <a:pt x="130" y="0"/>
                    </a:cubicBezTo>
                    <a:close/>
                  </a:path>
                </a:pathLst>
              </a:custGeom>
              <a:solidFill>
                <a:schemeClr val="lt2"/>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3016" name="Google Shape;3016;p63"/>
              <p:cNvSpPr/>
              <p:nvPr/>
            </p:nvSpPr>
            <p:spPr>
              <a:xfrm flipH="1">
                <a:off x="7993838" y="2996739"/>
                <a:ext cx="25302" cy="19850"/>
              </a:xfrm>
              <a:custGeom>
                <a:avLst/>
                <a:gdLst/>
                <a:ahLst/>
                <a:cxnLst/>
                <a:rect l="l" t="t" r="r" b="b"/>
                <a:pathLst>
                  <a:path w="775" h="608" extrusionOk="0">
                    <a:moveTo>
                      <a:pt x="125" y="1"/>
                    </a:moveTo>
                    <a:cubicBezTo>
                      <a:pt x="45" y="1"/>
                      <a:pt x="0" y="110"/>
                      <a:pt x="80" y="168"/>
                    </a:cubicBezTo>
                    <a:cubicBezTo>
                      <a:pt x="175" y="237"/>
                      <a:pt x="267" y="317"/>
                      <a:pt x="354" y="396"/>
                    </a:cubicBezTo>
                    <a:cubicBezTo>
                      <a:pt x="434" y="465"/>
                      <a:pt x="510" y="583"/>
                      <a:pt x="616" y="605"/>
                    </a:cubicBezTo>
                    <a:cubicBezTo>
                      <a:pt x="625" y="607"/>
                      <a:pt x="633" y="608"/>
                      <a:pt x="642" y="608"/>
                    </a:cubicBezTo>
                    <a:cubicBezTo>
                      <a:pt x="720" y="608"/>
                      <a:pt x="774" y="544"/>
                      <a:pt x="761" y="461"/>
                    </a:cubicBezTo>
                    <a:cubicBezTo>
                      <a:pt x="734" y="343"/>
                      <a:pt x="597" y="267"/>
                      <a:pt x="506" y="198"/>
                    </a:cubicBezTo>
                    <a:cubicBezTo>
                      <a:pt x="400" y="123"/>
                      <a:pt x="289" y="70"/>
                      <a:pt x="172" y="12"/>
                    </a:cubicBezTo>
                    <a:cubicBezTo>
                      <a:pt x="155" y="4"/>
                      <a:pt x="140" y="1"/>
                      <a:pt x="125" y="1"/>
                    </a:cubicBezTo>
                    <a:close/>
                  </a:path>
                </a:pathLst>
              </a:custGeom>
              <a:solidFill>
                <a:schemeClr val="lt2"/>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3017" name="Google Shape;3017;p63"/>
              <p:cNvSpPr/>
              <p:nvPr/>
            </p:nvSpPr>
            <p:spPr>
              <a:xfrm flipH="1">
                <a:off x="8027792" y="2953547"/>
                <a:ext cx="22723" cy="20013"/>
              </a:xfrm>
              <a:custGeom>
                <a:avLst/>
                <a:gdLst/>
                <a:ahLst/>
                <a:cxnLst/>
                <a:rect l="l" t="t" r="r" b="b"/>
                <a:pathLst>
                  <a:path w="696" h="613" extrusionOk="0">
                    <a:moveTo>
                      <a:pt x="113" y="0"/>
                    </a:moveTo>
                    <a:cubicBezTo>
                      <a:pt x="44" y="0"/>
                      <a:pt x="0" y="85"/>
                      <a:pt x="34" y="145"/>
                    </a:cubicBezTo>
                    <a:cubicBezTo>
                      <a:pt x="91" y="259"/>
                      <a:pt x="182" y="347"/>
                      <a:pt x="273" y="438"/>
                    </a:cubicBezTo>
                    <a:cubicBezTo>
                      <a:pt x="356" y="521"/>
                      <a:pt x="441" y="612"/>
                      <a:pt x="561" y="612"/>
                    </a:cubicBezTo>
                    <a:cubicBezTo>
                      <a:pt x="573" y="612"/>
                      <a:pt x="586" y="611"/>
                      <a:pt x="600" y="609"/>
                    </a:cubicBezTo>
                    <a:cubicBezTo>
                      <a:pt x="654" y="598"/>
                      <a:pt x="691" y="540"/>
                      <a:pt x="691" y="488"/>
                    </a:cubicBezTo>
                    <a:cubicBezTo>
                      <a:pt x="696" y="351"/>
                      <a:pt x="559" y="267"/>
                      <a:pt x="459" y="195"/>
                    </a:cubicBezTo>
                    <a:cubicBezTo>
                      <a:pt x="357" y="119"/>
                      <a:pt x="258" y="47"/>
                      <a:pt x="140" y="5"/>
                    </a:cubicBezTo>
                    <a:cubicBezTo>
                      <a:pt x="131" y="2"/>
                      <a:pt x="121" y="0"/>
                      <a:pt x="113" y="0"/>
                    </a:cubicBezTo>
                    <a:close/>
                  </a:path>
                </a:pathLst>
              </a:custGeom>
              <a:solidFill>
                <a:schemeClr val="lt2"/>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3018" name="Google Shape;3018;p63"/>
              <p:cNvSpPr/>
              <p:nvPr/>
            </p:nvSpPr>
            <p:spPr>
              <a:xfrm flipH="1">
                <a:off x="7976894" y="2963570"/>
                <a:ext cx="25922" cy="20927"/>
              </a:xfrm>
              <a:custGeom>
                <a:avLst/>
                <a:gdLst/>
                <a:ahLst/>
                <a:cxnLst/>
                <a:rect l="l" t="t" r="r" b="b"/>
                <a:pathLst>
                  <a:path w="794" h="641" extrusionOk="0">
                    <a:moveTo>
                      <a:pt x="116" y="1"/>
                    </a:moveTo>
                    <a:cubicBezTo>
                      <a:pt x="54" y="1"/>
                      <a:pt x="0" y="81"/>
                      <a:pt x="37" y="139"/>
                    </a:cubicBezTo>
                    <a:cubicBezTo>
                      <a:pt x="70" y="192"/>
                      <a:pt x="90" y="249"/>
                      <a:pt x="128" y="298"/>
                    </a:cubicBezTo>
                    <a:cubicBezTo>
                      <a:pt x="170" y="352"/>
                      <a:pt x="211" y="398"/>
                      <a:pt x="257" y="439"/>
                    </a:cubicBezTo>
                    <a:cubicBezTo>
                      <a:pt x="299" y="481"/>
                      <a:pt x="344" y="515"/>
                      <a:pt x="386" y="553"/>
                    </a:cubicBezTo>
                    <a:cubicBezTo>
                      <a:pt x="451" y="603"/>
                      <a:pt x="508" y="621"/>
                      <a:pt x="588" y="637"/>
                    </a:cubicBezTo>
                    <a:cubicBezTo>
                      <a:pt x="600" y="639"/>
                      <a:pt x="612" y="641"/>
                      <a:pt x="623" y="641"/>
                    </a:cubicBezTo>
                    <a:cubicBezTo>
                      <a:pt x="737" y="641"/>
                      <a:pt x="793" y="510"/>
                      <a:pt x="717" y="416"/>
                    </a:cubicBezTo>
                    <a:cubicBezTo>
                      <a:pt x="675" y="363"/>
                      <a:pt x="644" y="325"/>
                      <a:pt x="592" y="291"/>
                    </a:cubicBezTo>
                    <a:cubicBezTo>
                      <a:pt x="542" y="261"/>
                      <a:pt x="493" y="230"/>
                      <a:pt x="447" y="196"/>
                    </a:cubicBezTo>
                    <a:cubicBezTo>
                      <a:pt x="352" y="135"/>
                      <a:pt x="249" y="82"/>
                      <a:pt x="162" y="17"/>
                    </a:cubicBezTo>
                    <a:cubicBezTo>
                      <a:pt x="147" y="6"/>
                      <a:pt x="131" y="1"/>
                      <a:pt x="116" y="1"/>
                    </a:cubicBezTo>
                    <a:close/>
                  </a:path>
                </a:pathLst>
              </a:custGeom>
              <a:solidFill>
                <a:schemeClr val="lt2"/>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3019" name="Google Shape;3019;p63"/>
              <p:cNvSpPr/>
              <p:nvPr/>
            </p:nvSpPr>
            <p:spPr>
              <a:xfrm flipH="1">
                <a:off x="7914472" y="2981362"/>
                <a:ext cx="27914" cy="23931"/>
              </a:xfrm>
              <a:custGeom>
                <a:avLst/>
                <a:gdLst/>
                <a:ahLst/>
                <a:cxnLst/>
                <a:rect l="l" t="t" r="r" b="b"/>
                <a:pathLst>
                  <a:path w="855" h="733" extrusionOk="0">
                    <a:moveTo>
                      <a:pt x="15" y="1"/>
                    </a:moveTo>
                    <a:cubicBezTo>
                      <a:pt x="7" y="1"/>
                      <a:pt x="1" y="15"/>
                      <a:pt x="7" y="23"/>
                    </a:cubicBezTo>
                    <a:cubicBezTo>
                      <a:pt x="67" y="95"/>
                      <a:pt x="94" y="195"/>
                      <a:pt x="144" y="271"/>
                    </a:cubicBezTo>
                    <a:cubicBezTo>
                      <a:pt x="193" y="343"/>
                      <a:pt x="246" y="408"/>
                      <a:pt x="304" y="469"/>
                    </a:cubicBezTo>
                    <a:cubicBezTo>
                      <a:pt x="410" y="578"/>
                      <a:pt x="538" y="732"/>
                      <a:pt x="697" y="732"/>
                    </a:cubicBezTo>
                    <a:cubicBezTo>
                      <a:pt x="713" y="732"/>
                      <a:pt x="731" y="731"/>
                      <a:pt x="748" y="727"/>
                    </a:cubicBezTo>
                    <a:cubicBezTo>
                      <a:pt x="805" y="711"/>
                      <a:pt x="855" y="647"/>
                      <a:pt x="851" y="590"/>
                    </a:cubicBezTo>
                    <a:cubicBezTo>
                      <a:pt x="836" y="408"/>
                      <a:pt x="653" y="332"/>
                      <a:pt x="513" y="241"/>
                    </a:cubicBezTo>
                    <a:cubicBezTo>
                      <a:pt x="444" y="195"/>
                      <a:pt x="372" y="157"/>
                      <a:pt x="295" y="118"/>
                    </a:cubicBezTo>
                    <a:cubicBezTo>
                      <a:pt x="212" y="76"/>
                      <a:pt x="102" y="58"/>
                      <a:pt x="22" y="4"/>
                    </a:cubicBezTo>
                    <a:cubicBezTo>
                      <a:pt x="19" y="2"/>
                      <a:pt x="17" y="1"/>
                      <a:pt x="15" y="1"/>
                    </a:cubicBezTo>
                    <a:close/>
                  </a:path>
                </a:pathLst>
              </a:custGeom>
              <a:solidFill>
                <a:schemeClr val="lt2"/>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3020" name="Google Shape;3020;p63"/>
              <p:cNvSpPr/>
              <p:nvPr/>
            </p:nvSpPr>
            <p:spPr>
              <a:xfrm flipH="1">
                <a:off x="8076208" y="2926547"/>
                <a:ext cx="13190" cy="13973"/>
              </a:xfrm>
              <a:custGeom>
                <a:avLst/>
                <a:gdLst/>
                <a:ahLst/>
                <a:cxnLst/>
                <a:rect l="l" t="t" r="r" b="b"/>
                <a:pathLst>
                  <a:path w="404" h="428" extrusionOk="0">
                    <a:moveTo>
                      <a:pt x="112" y="1"/>
                    </a:moveTo>
                    <a:cubicBezTo>
                      <a:pt x="96" y="1"/>
                      <a:pt x="80" y="5"/>
                      <a:pt x="65" y="14"/>
                    </a:cubicBezTo>
                    <a:cubicBezTo>
                      <a:pt x="27" y="33"/>
                      <a:pt x="1" y="86"/>
                      <a:pt x="20" y="125"/>
                    </a:cubicBezTo>
                    <a:cubicBezTo>
                      <a:pt x="23" y="144"/>
                      <a:pt x="31" y="174"/>
                      <a:pt x="43" y="197"/>
                    </a:cubicBezTo>
                    <a:cubicBezTo>
                      <a:pt x="54" y="216"/>
                      <a:pt x="62" y="235"/>
                      <a:pt x="73" y="258"/>
                    </a:cubicBezTo>
                    <a:cubicBezTo>
                      <a:pt x="95" y="304"/>
                      <a:pt x="118" y="346"/>
                      <a:pt x="148" y="387"/>
                    </a:cubicBezTo>
                    <a:cubicBezTo>
                      <a:pt x="172" y="415"/>
                      <a:pt x="208" y="427"/>
                      <a:pt x="243" y="427"/>
                    </a:cubicBezTo>
                    <a:cubicBezTo>
                      <a:pt x="275" y="427"/>
                      <a:pt x="307" y="417"/>
                      <a:pt x="331" y="398"/>
                    </a:cubicBezTo>
                    <a:cubicBezTo>
                      <a:pt x="385" y="356"/>
                      <a:pt x="404" y="281"/>
                      <a:pt x="366" y="220"/>
                    </a:cubicBezTo>
                    <a:cubicBezTo>
                      <a:pt x="343" y="178"/>
                      <a:pt x="304" y="144"/>
                      <a:pt x="271" y="106"/>
                    </a:cubicBezTo>
                    <a:cubicBezTo>
                      <a:pt x="240" y="79"/>
                      <a:pt x="217" y="49"/>
                      <a:pt x="183" y="30"/>
                    </a:cubicBezTo>
                    <a:cubicBezTo>
                      <a:pt x="162" y="11"/>
                      <a:pt x="137" y="1"/>
                      <a:pt x="112" y="1"/>
                    </a:cubicBezTo>
                    <a:close/>
                  </a:path>
                </a:pathLst>
              </a:custGeom>
              <a:solidFill>
                <a:schemeClr val="lt2"/>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3021" name="Google Shape;3021;p63"/>
              <p:cNvSpPr/>
              <p:nvPr/>
            </p:nvSpPr>
            <p:spPr>
              <a:xfrm flipH="1">
                <a:off x="7923287" y="3058835"/>
                <a:ext cx="23408" cy="16813"/>
              </a:xfrm>
              <a:custGeom>
                <a:avLst/>
                <a:gdLst/>
                <a:ahLst/>
                <a:cxnLst/>
                <a:rect l="l" t="t" r="r" b="b"/>
                <a:pathLst>
                  <a:path w="717" h="515" extrusionOk="0">
                    <a:moveTo>
                      <a:pt x="156" y="1"/>
                    </a:moveTo>
                    <a:cubicBezTo>
                      <a:pt x="72" y="1"/>
                      <a:pt x="1" y="102"/>
                      <a:pt x="78" y="179"/>
                    </a:cubicBezTo>
                    <a:cubicBezTo>
                      <a:pt x="154" y="258"/>
                      <a:pt x="238" y="331"/>
                      <a:pt x="325" y="400"/>
                    </a:cubicBezTo>
                    <a:cubicBezTo>
                      <a:pt x="397" y="453"/>
                      <a:pt x="510" y="514"/>
                      <a:pt x="603" y="514"/>
                    </a:cubicBezTo>
                    <a:cubicBezTo>
                      <a:pt x="608" y="514"/>
                      <a:pt x="613" y="514"/>
                      <a:pt x="618" y="514"/>
                    </a:cubicBezTo>
                    <a:cubicBezTo>
                      <a:pt x="678" y="509"/>
                      <a:pt x="717" y="449"/>
                      <a:pt x="686" y="395"/>
                    </a:cubicBezTo>
                    <a:cubicBezTo>
                      <a:pt x="648" y="319"/>
                      <a:pt x="545" y="247"/>
                      <a:pt x="477" y="205"/>
                    </a:cubicBezTo>
                    <a:cubicBezTo>
                      <a:pt x="390" y="152"/>
                      <a:pt x="306" y="91"/>
                      <a:pt x="226" y="26"/>
                    </a:cubicBezTo>
                    <a:cubicBezTo>
                      <a:pt x="204" y="8"/>
                      <a:pt x="180" y="1"/>
                      <a:pt x="156" y="1"/>
                    </a:cubicBezTo>
                    <a:close/>
                  </a:path>
                </a:pathLst>
              </a:custGeom>
              <a:solidFill>
                <a:schemeClr val="lt2"/>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3022" name="Google Shape;3022;p63"/>
              <p:cNvSpPr/>
              <p:nvPr/>
            </p:nvSpPr>
            <p:spPr>
              <a:xfrm flipH="1">
                <a:off x="7891652" y="3041858"/>
                <a:ext cx="31505" cy="20601"/>
              </a:xfrm>
              <a:custGeom>
                <a:avLst/>
                <a:gdLst/>
                <a:ahLst/>
                <a:cxnLst/>
                <a:rect l="l" t="t" r="r" b="b"/>
                <a:pathLst>
                  <a:path w="965" h="631" extrusionOk="0">
                    <a:moveTo>
                      <a:pt x="152" y="1"/>
                    </a:moveTo>
                    <a:cubicBezTo>
                      <a:pt x="55" y="1"/>
                      <a:pt x="1" y="108"/>
                      <a:pt x="68" y="185"/>
                    </a:cubicBezTo>
                    <a:cubicBezTo>
                      <a:pt x="163" y="299"/>
                      <a:pt x="280" y="376"/>
                      <a:pt x="403" y="455"/>
                    </a:cubicBezTo>
                    <a:cubicBezTo>
                      <a:pt x="513" y="529"/>
                      <a:pt x="641" y="631"/>
                      <a:pt x="777" y="631"/>
                    </a:cubicBezTo>
                    <a:cubicBezTo>
                      <a:pt x="781" y="631"/>
                      <a:pt x="786" y="631"/>
                      <a:pt x="790" y="630"/>
                    </a:cubicBezTo>
                    <a:cubicBezTo>
                      <a:pt x="904" y="627"/>
                      <a:pt x="965" y="516"/>
                      <a:pt x="915" y="413"/>
                    </a:cubicBezTo>
                    <a:cubicBezTo>
                      <a:pt x="855" y="292"/>
                      <a:pt x="691" y="227"/>
                      <a:pt x="573" y="167"/>
                    </a:cubicBezTo>
                    <a:cubicBezTo>
                      <a:pt x="445" y="98"/>
                      <a:pt x="319" y="34"/>
                      <a:pt x="174" y="3"/>
                    </a:cubicBezTo>
                    <a:cubicBezTo>
                      <a:pt x="167" y="1"/>
                      <a:pt x="159" y="1"/>
                      <a:pt x="152" y="1"/>
                    </a:cubicBezTo>
                    <a:close/>
                  </a:path>
                </a:pathLst>
              </a:custGeom>
              <a:solidFill>
                <a:schemeClr val="lt2"/>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3023" name="Google Shape;3023;p63"/>
              <p:cNvSpPr/>
              <p:nvPr/>
            </p:nvSpPr>
            <p:spPr>
              <a:xfrm flipH="1">
                <a:off x="7825834" y="3086814"/>
                <a:ext cx="27848" cy="16389"/>
              </a:xfrm>
              <a:custGeom>
                <a:avLst/>
                <a:gdLst/>
                <a:ahLst/>
                <a:cxnLst/>
                <a:rect l="l" t="t" r="r" b="b"/>
                <a:pathLst>
                  <a:path w="853" h="502" extrusionOk="0">
                    <a:moveTo>
                      <a:pt x="190" y="1"/>
                    </a:moveTo>
                    <a:cubicBezTo>
                      <a:pt x="163" y="1"/>
                      <a:pt x="135" y="2"/>
                      <a:pt x="107" y="6"/>
                    </a:cubicBezTo>
                    <a:cubicBezTo>
                      <a:pt x="19" y="17"/>
                      <a:pt x="0" y="143"/>
                      <a:pt x="58" y="200"/>
                    </a:cubicBezTo>
                    <a:cubicBezTo>
                      <a:pt x="133" y="276"/>
                      <a:pt x="228" y="326"/>
                      <a:pt x="328" y="375"/>
                    </a:cubicBezTo>
                    <a:cubicBezTo>
                      <a:pt x="430" y="428"/>
                      <a:pt x="529" y="493"/>
                      <a:pt x="647" y="501"/>
                    </a:cubicBezTo>
                    <a:cubicBezTo>
                      <a:pt x="652" y="501"/>
                      <a:pt x="658" y="501"/>
                      <a:pt x="663" y="501"/>
                    </a:cubicBezTo>
                    <a:cubicBezTo>
                      <a:pt x="810" y="501"/>
                      <a:pt x="853" y="307"/>
                      <a:pt x="768" y="208"/>
                    </a:cubicBezTo>
                    <a:cubicBezTo>
                      <a:pt x="693" y="120"/>
                      <a:pt x="552" y="78"/>
                      <a:pt x="442" y="45"/>
                    </a:cubicBezTo>
                    <a:cubicBezTo>
                      <a:pt x="358" y="18"/>
                      <a:pt x="276" y="1"/>
                      <a:pt x="190" y="1"/>
                    </a:cubicBezTo>
                    <a:close/>
                  </a:path>
                </a:pathLst>
              </a:custGeom>
              <a:solidFill>
                <a:schemeClr val="lt2"/>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3024" name="Google Shape;3024;p63"/>
              <p:cNvSpPr/>
              <p:nvPr/>
            </p:nvSpPr>
            <p:spPr>
              <a:xfrm flipH="1">
                <a:off x="7847382" y="3033892"/>
                <a:ext cx="26183" cy="16781"/>
              </a:xfrm>
              <a:custGeom>
                <a:avLst/>
                <a:gdLst/>
                <a:ahLst/>
                <a:cxnLst/>
                <a:rect l="l" t="t" r="r" b="b"/>
                <a:pathLst>
                  <a:path w="802" h="514" extrusionOk="0">
                    <a:moveTo>
                      <a:pt x="119" y="1"/>
                    </a:moveTo>
                    <a:cubicBezTo>
                      <a:pt x="42" y="1"/>
                      <a:pt x="0" y="118"/>
                      <a:pt x="77" y="160"/>
                    </a:cubicBezTo>
                    <a:cubicBezTo>
                      <a:pt x="180" y="213"/>
                      <a:pt x="279" y="278"/>
                      <a:pt x="370" y="350"/>
                    </a:cubicBezTo>
                    <a:cubicBezTo>
                      <a:pt x="412" y="380"/>
                      <a:pt x="446" y="415"/>
                      <a:pt x="488" y="445"/>
                    </a:cubicBezTo>
                    <a:cubicBezTo>
                      <a:pt x="537" y="479"/>
                      <a:pt x="594" y="490"/>
                      <a:pt x="651" y="509"/>
                    </a:cubicBezTo>
                    <a:cubicBezTo>
                      <a:pt x="660" y="512"/>
                      <a:pt x="669" y="514"/>
                      <a:pt x="677" y="514"/>
                    </a:cubicBezTo>
                    <a:cubicBezTo>
                      <a:pt x="747" y="514"/>
                      <a:pt x="802" y="426"/>
                      <a:pt x="761" y="365"/>
                    </a:cubicBezTo>
                    <a:cubicBezTo>
                      <a:pt x="728" y="315"/>
                      <a:pt x="705" y="262"/>
                      <a:pt x="655" y="224"/>
                    </a:cubicBezTo>
                    <a:cubicBezTo>
                      <a:pt x="605" y="190"/>
                      <a:pt x="541" y="164"/>
                      <a:pt x="484" y="137"/>
                    </a:cubicBezTo>
                    <a:cubicBezTo>
                      <a:pt x="374" y="87"/>
                      <a:pt x="260" y="41"/>
                      <a:pt x="142" y="4"/>
                    </a:cubicBezTo>
                    <a:cubicBezTo>
                      <a:pt x="134" y="2"/>
                      <a:pt x="126" y="1"/>
                      <a:pt x="119" y="1"/>
                    </a:cubicBezTo>
                    <a:close/>
                  </a:path>
                </a:pathLst>
              </a:custGeom>
              <a:solidFill>
                <a:schemeClr val="lt2"/>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3025" name="Google Shape;3025;p63"/>
              <p:cNvSpPr/>
              <p:nvPr/>
            </p:nvSpPr>
            <p:spPr>
              <a:xfrm flipH="1">
                <a:off x="7788616" y="3069478"/>
                <a:ext cx="19719" cy="11329"/>
              </a:xfrm>
              <a:custGeom>
                <a:avLst/>
                <a:gdLst/>
                <a:ahLst/>
                <a:cxnLst/>
                <a:rect l="l" t="t" r="r" b="b"/>
                <a:pathLst>
                  <a:path w="604" h="347" extrusionOk="0">
                    <a:moveTo>
                      <a:pt x="61" y="0"/>
                    </a:moveTo>
                    <a:cubicBezTo>
                      <a:pt x="13" y="0"/>
                      <a:pt x="1" y="75"/>
                      <a:pt x="41" y="96"/>
                    </a:cubicBezTo>
                    <a:cubicBezTo>
                      <a:pt x="159" y="160"/>
                      <a:pt x="273" y="252"/>
                      <a:pt x="383" y="328"/>
                    </a:cubicBezTo>
                    <a:cubicBezTo>
                      <a:pt x="403" y="341"/>
                      <a:pt x="428" y="347"/>
                      <a:pt x="453" y="347"/>
                    </a:cubicBezTo>
                    <a:cubicBezTo>
                      <a:pt x="479" y="347"/>
                      <a:pt x="506" y="340"/>
                      <a:pt x="527" y="328"/>
                    </a:cubicBezTo>
                    <a:cubicBezTo>
                      <a:pt x="532" y="325"/>
                      <a:pt x="535" y="320"/>
                      <a:pt x="543" y="320"/>
                    </a:cubicBezTo>
                    <a:cubicBezTo>
                      <a:pt x="573" y="302"/>
                      <a:pt x="604" y="260"/>
                      <a:pt x="600" y="221"/>
                    </a:cubicBezTo>
                    <a:cubicBezTo>
                      <a:pt x="600" y="214"/>
                      <a:pt x="596" y="211"/>
                      <a:pt x="596" y="206"/>
                    </a:cubicBezTo>
                    <a:cubicBezTo>
                      <a:pt x="588" y="142"/>
                      <a:pt x="558" y="88"/>
                      <a:pt x="493" y="69"/>
                    </a:cubicBezTo>
                    <a:cubicBezTo>
                      <a:pt x="421" y="46"/>
                      <a:pt x="349" y="28"/>
                      <a:pt x="276" y="13"/>
                    </a:cubicBezTo>
                    <a:cubicBezTo>
                      <a:pt x="208" y="1"/>
                      <a:pt x="136" y="9"/>
                      <a:pt x="67" y="1"/>
                    </a:cubicBezTo>
                    <a:cubicBezTo>
                      <a:pt x="65" y="0"/>
                      <a:pt x="63" y="0"/>
                      <a:pt x="61" y="0"/>
                    </a:cubicBezTo>
                    <a:close/>
                  </a:path>
                </a:pathLst>
              </a:custGeom>
              <a:solidFill>
                <a:schemeClr val="lt2"/>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3026" name="Google Shape;3026;p63"/>
              <p:cNvSpPr/>
              <p:nvPr/>
            </p:nvSpPr>
            <p:spPr>
              <a:xfrm flipH="1">
                <a:off x="7790477" y="3013879"/>
                <a:ext cx="40124" cy="18903"/>
              </a:xfrm>
              <a:custGeom>
                <a:avLst/>
                <a:gdLst/>
                <a:ahLst/>
                <a:cxnLst/>
                <a:rect l="l" t="t" r="r" b="b"/>
                <a:pathLst>
                  <a:path w="1229" h="579" extrusionOk="0">
                    <a:moveTo>
                      <a:pt x="287" y="1"/>
                    </a:moveTo>
                    <a:cubicBezTo>
                      <a:pt x="240" y="1"/>
                      <a:pt x="195" y="3"/>
                      <a:pt x="153" y="8"/>
                    </a:cubicBezTo>
                    <a:cubicBezTo>
                      <a:pt x="65" y="16"/>
                      <a:pt x="0" y="149"/>
                      <a:pt x="100" y="194"/>
                    </a:cubicBezTo>
                    <a:cubicBezTo>
                      <a:pt x="270" y="275"/>
                      <a:pt x="445" y="328"/>
                      <a:pt x="616" y="408"/>
                    </a:cubicBezTo>
                    <a:cubicBezTo>
                      <a:pt x="773" y="482"/>
                      <a:pt x="908" y="579"/>
                      <a:pt x="1085" y="579"/>
                    </a:cubicBezTo>
                    <a:cubicBezTo>
                      <a:pt x="1089" y="579"/>
                      <a:pt x="1092" y="579"/>
                      <a:pt x="1095" y="579"/>
                    </a:cubicBezTo>
                    <a:cubicBezTo>
                      <a:pt x="1156" y="575"/>
                      <a:pt x="1228" y="506"/>
                      <a:pt x="1198" y="438"/>
                    </a:cubicBezTo>
                    <a:cubicBezTo>
                      <a:pt x="1072" y="135"/>
                      <a:pt x="626" y="1"/>
                      <a:pt x="287" y="1"/>
                    </a:cubicBezTo>
                    <a:close/>
                  </a:path>
                </a:pathLst>
              </a:custGeom>
              <a:solidFill>
                <a:schemeClr val="lt2"/>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3027" name="Google Shape;3027;p63"/>
              <p:cNvSpPr/>
              <p:nvPr/>
            </p:nvSpPr>
            <p:spPr>
              <a:xfrm flipH="1">
                <a:off x="7905037" y="2430664"/>
                <a:ext cx="669796" cy="628334"/>
              </a:xfrm>
              <a:custGeom>
                <a:avLst/>
                <a:gdLst/>
                <a:ahLst/>
                <a:cxnLst/>
                <a:rect l="l" t="t" r="r" b="b"/>
                <a:pathLst>
                  <a:path w="20516" h="19246" extrusionOk="0">
                    <a:moveTo>
                      <a:pt x="12371" y="0"/>
                    </a:moveTo>
                    <a:cubicBezTo>
                      <a:pt x="10886" y="0"/>
                      <a:pt x="10119" y="5006"/>
                      <a:pt x="10216" y="8067"/>
                    </a:cubicBezTo>
                    <a:cubicBezTo>
                      <a:pt x="9992" y="7779"/>
                      <a:pt x="9756" y="7500"/>
                      <a:pt x="9513" y="7231"/>
                    </a:cubicBezTo>
                    <a:cubicBezTo>
                      <a:pt x="8607" y="6235"/>
                      <a:pt x="7570" y="5322"/>
                      <a:pt x="6414" y="4562"/>
                    </a:cubicBezTo>
                    <a:cubicBezTo>
                      <a:pt x="5650" y="4056"/>
                      <a:pt x="4783" y="3474"/>
                      <a:pt x="3817" y="3341"/>
                    </a:cubicBezTo>
                    <a:cubicBezTo>
                      <a:pt x="3725" y="3328"/>
                      <a:pt x="3633" y="3322"/>
                      <a:pt x="3541" y="3322"/>
                    </a:cubicBezTo>
                    <a:cubicBezTo>
                      <a:pt x="2954" y="3322"/>
                      <a:pt x="2393" y="3588"/>
                      <a:pt x="2300" y="4166"/>
                    </a:cubicBezTo>
                    <a:cubicBezTo>
                      <a:pt x="2209" y="4714"/>
                      <a:pt x="2490" y="5322"/>
                      <a:pt x="2848" y="5752"/>
                    </a:cubicBezTo>
                    <a:cubicBezTo>
                      <a:pt x="3197" y="6166"/>
                      <a:pt x="3715" y="6691"/>
                      <a:pt x="4243" y="6926"/>
                    </a:cubicBezTo>
                    <a:cubicBezTo>
                      <a:pt x="4241" y="6926"/>
                      <a:pt x="2845" y="6306"/>
                      <a:pt x="1707" y="6306"/>
                    </a:cubicBezTo>
                    <a:cubicBezTo>
                      <a:pt x="1016" y="6306"/>
                      <a:pt x="419" y="6535"/>
                      <a:pt x="286" y="7268"/>
                    </a:cubicBezTo>
                    <a:cubicBezTo>
                      <a:pt x="0" y="8835"/>
                      <a:pt x="5426" y="10109"/>
                      <a:pt x="8479" y="10197"/>
                    </a:cubicBezTo>
                    <a:cubicBezTo>
                      <a:pt x="7426" y="10899"/>
                      <a:pt x="6429" y="11729"/>
                      <a:pt x="5551" y="12678"/>
                    </a:cubicBezTo>
                    <a:cubicBezTo>
                      <a:pt x="4927" y="13356"/>
                      <a:pt x="4213" y="14116"/>
                      <a:pt x="3924" y="15044"/>
                    </a:cubicBezTo>
                    <a:cubicBezTo>
                      <a:pt x="3718" y="15698"/>
                      <a:pt x="3852" y="16462"/>
                      <a:pt x="4490" y="16679"/>
                    </a:cubicBezTo>
                    <a:cubicBezTo>
                      <a:pt x="4635" y="16727"/>
                      <a:pt x="4789" y="16748"/>
                      <a:pt x="4947" y="16748"/>
                    </a:cubicBezTo>
                    <a:cubicBezTo>
                      <a:pt x="5360" y="16748"/>
                      <a:pt x="5797" y="16600"/>
                      <a:pt x="6144" y="16393"/>
                    </a:cubicBezTo>
                    <a:cubicBezTo>
                      <a:pt x="6608" y="16116"/>
                      <a:pt x="7212" y="15690"/>
                      <a:pt x="7531" y="15207"/>
                    </a:cubicBezTo>
                    <a:lnTo>
                      <a:pt x="7531" y="15207"/>
                    </a:lnTo>
                    <a:cubicBezTo>
                      <a:pt x="7520" y="15226"/>
                      <a:pt x="5874" y="18543"/>
                      <a:pt x="7730" y="19207"/>
                    </a:cubicBezTo>
                    <a:cubicBezTo>
                      <a:pt x="7802" y="19233"/>
                      <a:pt x="7875" y="19246"/>
                      <a:pt x="7948" y="19246"/>
                    </a:cubicBezTo>
                    <a:cubicBezTo>
                      <a:pt x="9326" y="19246"/>
                      <a:pt x="10744" y="14770"/>
                      <a:pt x="11379" y="11896"/>
                    </a:cubicBezTo>
                    <a:cubicBezTo>
                      <a:pt x="12136" y="12762"/>
                      <a:pt x="12995" y="13564"/>
                      <a:pt x="13942" y="14264"/>
                    </a:cubicBezTo>
                    <a:cubicBezTo>
                      <a:pt x="14680" y="14808"/>
                      <a:pt x="15516" y="15431"/>
                      <a:pt x="16470" y="15618"/>
                    </a:cubicBezTo>
                    <a:cubicBezTo>
                      <a:pt x="16595" y="15642"/>
                      <a:pt x="16723" y="15655"/>
                      <a:pt x="16849" y="15655"/>
                    </a:cubicBezTo>
                    <a:cubicBezTo>
                      <a:pt x="17400" y="15655"/>
                      <a:pt x="17915" y="15412"/>
                      <a:pt x="18033" y="14873"/>
                    </a:cubicBezTo>
                    <a:cubicBezTo>
                      <a:pt x="18147" y="14333"/>
                      <a:pt x="17904" y="13710"/>
                      <a:pt x="17565" y="13261"/>
                    </a:cubicBezTo>
                    <a:cubicBezTo>
                      <a:pt x="17238" y="12831"/>
                      <a:pt x="16751" y="12280"/>
                      <a:pt x="16235" y="12017"/>
                    </a:cubicBezTo>
                    <a:lnTo>
                      <a:pt x="16235" y="12017"/>
                    </a:lnTo>
                    <a:cubicBezTo>
                      <a:pt x="16240" y="12019"/>
                      <a:pt x="17723" y="12772"/>
                      <a:pt x="18886" y="12772"/>
                    </a:cubicBezTo>
                    <a:cubicBezTo>
                      <a:pt x="19513" y="12772"/>
                      <a:pt x="20048" y="12553"/>
                      <a:pt x="20208" y="11880"/>
                    </a:cubicBezTo>
                    <a:cubicBezTo>
                      <a:pt x="20515" y="10565"/>
                      <a:pt x="16714" y="9249"/>
                      <a:pt x="13694" y="8725"/>
                    </a:cubicBezTo>
                    <a:cubicBezTo>
                      <a:pt x="14440" y="7858"/>
                      <a:pt x="15113" y="6903"/>
                      <a:pt x="15668" y="5877"/>
                    </a:cubicBezTo>
                    <a:cubicBezTo>
                      <a:pt x="16105" y="5068"/>
                      <a:pt x="16607" y="4155"/>
                      <a:pt x="16656" y="3181"/>
                    </a:cubicBezTo>
                    <a:cubicBezTo>
                      <a:pt x="16691" y="2497"/>
                      <a:pt x="16375" y="1790"/>
                      <a:pt x="15698" y="1741"/>
                    </a:cubicBezTo>
                    <a:cubicBezTo>
                      <a:pt x="15666" y="1738"/>
                      <a:pt x="15635" y="1737"/>
                      <a:pt x="15603" y="1737"/>
                    </a:cubicBezTo>
                    <a:cubicBezTo>
                      <a:pt x="15081" y="1737"/>
                      <a:pt x="14543" y="2053"/>
                      <a:pt x="14170" y="2425"/>
                    </a:cubicBezTo>
                    <a:cubicBezTo>
                      <a:pt x="13794" y="2806"/>
                      <a:pt x="13320" y="3361"/>
                      <a:pt x="13126" y="3904"/>
                    </a:cubicBezTo>
                    <a:lnTo>
                      <a:pt x="13126" y="3904"/>
                    </a:lnTo>
                    <a:cubicBezTo>
                      <a:pt x="13213" y="3649"/>
                      <a:pt x="14330" y="179"/>
                      <a:pt x="12432" y="3"/>
                    </a:cubicBezTo>
                    <a:cubicBezTo>
                      <a:pt x="12412" y="1"/>
                      <a:pt x="12391" y="0"/>
                      <a:pt x="12371" y="0"/>
                    </a:cubicBezTo>
                    <a:close/>
                  </a:path>
                </a:pathLst>
              </a:custGeom>
              <a:solidFill>
                <a:schemeClr val="lt2"/>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3028" name="Google Shape;3028;p63"/>
              <p:cNvSpPr/>
              <p:nvPr/>
            </p:nvSpPr>
            <p:spPr>
              <a:xfrm flipH="1">
                <a:off x="8101412" y="2563507"/>
                <a:ext cx="121188" cy="180182"/>
              </a:xfrm>
              <a:custGeom>
                <a:avLst/>
                <a:gdLst/>
                <a:ahLst/>
                <a:cxnLst/>
                <a:rect l="l" t="t" r="r" b="b"/>
                <a:pathLst>
                  <a:path w="3712" h="5519" extrusionOk="0">
                    <a:moveTo>
                      <a:pt x="1872" y="1515"/>
                    </a:moveTo>
                    <a:lnTo>
                      <a:pt x="1872" y="1515"/>
                    </a:lnTo>
                    <a:cubicBezTo>
                      <a:pt x="1921" y="1873"/>
                      <a:pt x="1887" y="2257"/>
                      <a:pt x="1705" y="2573"/>
                    </a:cubicBezTo>
                    <a:cubicBezTo>
                      <a:pt x="1673" y="2627"/>
                      <a:pt x="1527" y="2873"/>
                      <a:pt x="1398" y="2873"/>
                    </a:cubicBezTo>
                    <a:cubicBezTo>
                      <a:pt x="1356" y="2873"/>
                      <a:pt x="1316" y="2846"/>
                      <a:pt x="1282" y="2778"/>
                    </a:cubicBezTo>
                    <a:cubicBezTo>
                      <a:pt x="1240" y="2690"/>
                      <a:pt x="1354" y="2409"/>
                      <a:pt x="1385" y="2318"/>
                    </a:cubicBezTo>
                    <a:cubicBezTo>
                      <a:pt x="1484" y="2040"/>
                      <a:pt x="1651" y="1755"/>
                      <a:pt x="1872" y="1515"/>
                    </a:cubicBezTo>
                    <a:close/>
                    <a:moveTo>
                      <a:pt x="1073" y="0"/>
                    </a:moveTo>
                    <a:cubicBezTo>
                      <a:pt x="1020" y="0"/>
                      <a:pt x="964" y="10"/>
                      <a:pt x="906" y="32"/>
                    </a:cubicBezTo>
                    <a:cubicBezTo>
                      <a:pt x="624" y="139"/>
                      <a:pt x="506" y="508"/>
                      <a:pt x="423" y="762"/>
                    </a:cubicBezTo>
                    <a:cubicBezTo>
                      <a:pt x="301" y="1116"/>
                      <a:pt x="245" y="1485"/>
                      <a:pt x="199" y="1854"/>
                    </a:cubicBezTo>
                    <a:cubicBezTo>
                      <a:pt x="77" y="2820"/>
                      <a:pt x="1" y="3835"/>
                      <a:pt x="115" y="4804"/>
                    </a:cubicBezTo>
                    <a:cubicBezTo>
                      <a:pt x="117" y="4825"/>
                      <a:pt x="132" y="4835"/>
                      <a:pt x="147" y="4835"/>
                    </a:cubicBezTo>
                    <a:cubicBezTo>
                      <a:pt x="162" y="4835"/>
                      <a:pt x="176" y="4825"/>
                      <a:pt x="176" y="4804"/>
                    </a:cubicBezTo>
                    <a:cubicBezTo>
                      <a:pt x="248" y="3496"/>
                      <a:pt x="138" y="2067"/>
                      <a:pt x="575" y="808"/>
                    </a:cubicBezTo>
                    <a:cubicBezTo>
                      <a:pt x="624" y="671"/>
                      <a:pt x="674" y="527"/>
                      <a:pt x="750" y="405"/>
                    </a:cubicBezTo>
                    <a:cubicBezTo>
                      <a:pt x="830" y="269"/>
                      <a:pt x="937" y="215"/>
                      <a:pt x="1047" y="215"/>
                    </a:cubicBezTo>
                    <a:cubicBezTo>
                      <a:pt x="1220" y="215"/>
                      <a:pt x="1401" y="348"/>
                      <a:pt x="1503" y="508"/>
                    </a:cubicBezTo>
                    <a:cubicBezTo>
                      <a:pt x="1655" y="748"/>
                      <a:pt x="1761" y="1021"/>
                      <a:pt x="1826" y="1299"/>
                    </a:cubicBezTo>
                    <a:cubicBezTo>
                      <a:pt x="1457" y="1648"/>
                      <a:pt x="1069" y="2250"/>
                      <a:pt x="1085" y="2778"/>
                    </a:cubicBezTo>
                    <a:cubicBezTo>
                      <a:pt x="1093" y="3011"/>
                      <a:pt x="1190" y="3097"/>
                      <a:pt x="1314" y="3097"/>
                    </a:cubicBezTo>
                    <a:cubicBezTo>
                      <a:pt x="1485" y="3097"/>
                      <a:pt x="1708" y="2934"/>
                      <a:pt x="1819" y="2766"/>
                    </a:cubicBezTo>
                    <a:cubicBezTo>
                      <a:pt x="2096" y="2344"/>
                      <a:pt x="2130" y="1839"/>
                      <a:pt x="2028" y="1360"/>
                    </a:cubicBezTo>
                    <a:cubicBezTo>
                      <a:pt x="2210" y="1196"/>
                      <a:pt x="2419" y="1071"/>
                      <a:pt x="2640" y="1002"/>
                    </a:cubicBezTo>
                    <a:cubicBezTo>
                      <a:pt x="2727" y="976"/>
                      <a:pt x="2803" y="964"/>
                      <a:pt x="2870" y="964"/>
                    </a:cubicBezTo>
                    <a:cubicBezTo>
                      <a:pt x="3311" y="964"/>
                      <a:pt x="3328" y="1490"/>
                      <a:pt x="3153" y="1850"/>
                    </a:cubicBezTo>
                    <a:cubicBezTo>
                      <a:pt x="3031" y="2097"/>
                      <a:pt x="2872" y="2333"/>
                      <a:pt x="2723" y="2561"/>
                    </a:cubicBezTo>
                    <a:cubicBezTo>
                      <a:pt x="2031" y="3610"/>
                      <a:pt x="1161" y="4534"/>
                      <a:pt x="168" y="5302"/>
                    </a:cubicBezTo>
                    <a:cubicBezTo>
                      <a:pt x="74" y="5374"/>
                      <a:pt x="132" y="5518"/>
                      <a:pt x="221" y="5518"/>
                    </a:cubicBezTo>
                    <a:cubicBezTo>
                      <a:pt x="241" y="5518"/>
                      <a:pt x="261" y="5512"/>
                      <a:pt x="282" y="5496"/>
                    </a:cubicBezTo>
                    <a:cubicBezTo>
                      <a:pt x="1434" y="4614"/>
                      <a:pt x="2431" y="3522"/>
                      <a:pt x="3168" y="2268"/>
                    </a:cubicBezTo>
                    <a:cubicBezTo>
                      <a:pt x="3404" y="1869"/>
                      <a:pt x="3712" y="1211"/>
                      <a:pt x="3221" y="858"/>
                    </a:cubicBezTo>
                    <a:cubicBezTo>
                      <a:pt x="3115" y="782"/>
                      <a:pt x="2999" y="750"/>
                      <a:pt x="2878" y="750"/>
                    </a:cubicBezTo>
                    <a:cubicBezTo>
                      <a:pt x="2565" y="750"/>
                      <a:pt x="2225" y="963"/>
                      <a:pt x="1978" y="1166"/>
                    </a:cubicBezTo>
                    <a:cubicBezTo>
                      <a:pt x="1947" y="1063"/>
                      <a:pt x="1913" y="964"/>
                      <a:pt x="1875" y="869"/>
                    </a:cubicBezTo>
                    <a:cubicBezTo>
                      <a:pt x="1748" y="564"/>
                      <a:pt x="1475" y="0"/>
                      <a:pt x="1073" y="0"/>
                    </a:cubicBezTo>
                    <a:close/>
                  </a:path>
                </a:pathLst>
              </a:custGeom>
              <a:solidFill>
                <a:schemeClr val="dk1"/>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3029" name="Google Shape;3029;p63"/>
              <p:cNvSpPr/>
              <p:nvPr/>
            </p:nvSpPr>
            <p:spPr>
              <a:xfrm flipH="1">
                <a:off x="8233014" y="2626419"/>
                <a:ext cx="233103" cy="121155"/>
              </a:xfrm>
              <a:custGeom>
                <a:avLst/>
                <a:gdLst/>
                <a:ahLst/>
                <a:cxnLst/>
                <a:rect l="l" t="t" r="r" b="b"/>
                <a:pathLst>
                  <a:path w="7140" h="3711" extrusionOk="0">
                    <a:moveTo>
                      <a:pt x="2567" y="1509"/>
                    </a:moveTo>
                    <a:lnTo>
                      <a:pt x="2567" y="1509"/>
                    </a:lnTo>
                    <a:cubicBezTo>
                      <a:pt x="2826" y="1550"/>
                      <a:pt x="3080" y="1611"/>
                      <a:pt x="3324" y="1695"/>
                    </a:cubicBezTo>
                    <a:cubicBezTo>
                      <a:pt x="3517" y="1760"/>
                      <a:pt x="3738" y="1801"/>
                      <a:pt x="3772" y="2014"/>
                    </a:cubicBezTo>
                    <a:cubicBezTo>
                      <a:pt x="3790" y="2122"/>
                      <a:pt x="3800" y="2145"/>
                      <a:pt x="3776" y="2145"/>
                    </a:cubicBezTo>
                    <a:cubicBezTo>
                      <a:pt x="3759" y="2145"/>
                      <a:pt x="3728" y="2135"/>
                      <a:pt x="3673" y="2132"/>
                    </a:cubicBezTo>
                    <a:cubicBezTo>
                      <a:pt x="3624" y="2128"/>
                      <a:pt x="3548" y="2086"/>
                      <a:pt x="3510" y="2071"/>
                    </a:cubicBezTo>
                    <a:cubicBezTo>
                      <a:pt x="3243" y="1965"/>
                      <a:pt x="2985" y="1820"/>
                      <a:pt x="2753" y="1649"/>
                    </a:cubicBezTo>
                    <a:cubicBezTo>
                      <a:pt x="2689" y="1607"/>
                      <a:pt x="2628" y="1558"/>
                      <a:pt x="2567" y="1509"/>
                    </a:cubicBezTo>
                    <a:close/>
                    <a:moveTo>
                      <a:pt x="2081" y="1"/>
                    </a:moveTo>
                    <a:cubicBezTo>
                      <a:pt x="1757" y="1"/>
                      <a:pt x="1484" y="105"/>
                      <a:pt x="1525" y="470"/>
                    </a:cubicBezTo>
                    <a:cubicBezTo>
                      <a:pt x="1555" y="763"/>
                      <a:pt x="1780" y="1014"/>
                      <a:pt x="1966" y="1227"/>
                    </a:cubicBezTo>
                    <a:cubicBezTo>
                      <a:pt x="1891" y="1223"/>
                      <a:pt x="1815" y="1221"/>
                      <a:pt x="1739" y="1221"/>
                    </a:cubicBezTo>
                    <a:cubicBezTo>
                      <a:pt x="1686" y="1221"/>
                      <a:pt x="1632" y="1222"/>
                      <a:pt x="1578" y="1223"/>
                    </a:cubicBezTo>
                    <a:cubicBezTo>
                      <a:pt x="1221" y="1230"/>
                      <a:pt x="776" y="1242"/>
                      <a:pt x="483" y="1478"/>
                    </a:cubicBezTo>
                    <a:cubicBezTo>
                      <a:pt x="1" y="1858"/>
                      <a:pt x="251" y="2383"/>
                      <a:pt x="704" y="2637"/>
                    </a:cubicBezTo>
                    <a:cubicBezTo>
                      <a:pt x="1506" y="3083"/>
                      <a:pt x="2480" y="3334"/>
                      <a:pt x="3377" y="3504"/>
                    </a:cubicBezTo>
                    <a:cubicBezTo>
                      <a:pt x="4098" y="3643"/>
                      <a:pt x="4832" y="3711"/>
                      <a:pt x="5568" y="3711"/>
                    </a:cubicBezTo>
                    <a:cubicBezTo>
                      <a:pt x="5840" y="3711"/>
                      <a:pt x="6112" y="3702"/>
                      <a:pt x="6384" y="3683"/>
                    </a:cubicBezTo>
                    <a:cubicBezTo>
                      <a:pt x="6521" y="3672"/>
                      <a:pt x="6525" y="3458"/>
                      <a:pt x="6394" y="3458"/>
                    </a:cubicBezTo>
                    <a:cubicBezTo>
                      <a:pt x="6391" y="3458"/>
                      <a:pt x="6388" y="3458"/>
                      <a:pt x="6384" y="3459"/>
                    </a:cubicBezTo>
                    <a:cubicBezTo>
                      <a:pt x="6111" y="3477"/>
                      <a:pt x="5839" y="3487"/>
                      <a:pt x="5566" y="3487"/>
                    </a:cubicBezTo>
                    <a:cubicBezTo>
                      <a:pt x="4612" y="3487"/>
                      <a:pt x="3664" y="3371"/>
                      <a:pt x="2738" y="3132"/>
                    </a:cubicBezTo>
                    <a:cubicBezTo>
                      <a:pt x="2141" y="2980"/>
                      <a:pt x="1544" y="2786"/>
                      <a:pt x="985" y="2527"/>
                    </a:cubicBezTo>
                    <a:cubicBezTo>
                      <a:pt x="727" y="2409"/>
                      <a:pt x="404" y="2246"/>
                      <a:pt x="469" y="1919"/>
                    </a:cubicBezTo>
                    <a:cubicBezTo>
                      <a:pt x="560" y="1470"/>
                      <a:pt x="1145" y="1459"/>
                      <a:pt x="1518" y="1444"/>
                    </a:cubicBezTo>
                    <a:cubicBezTo>
                      <a:pt x="1588" y="1441"/>
                      <a:pt x="1659" y="1440"/>
                      <a:pt x="1730" y="1440"/>
                    </a:cubicBezTo>
                    <a:cubicBezTo>
                      <a:pt x="1883" y="1440"/>
                      <a:pt x="2037" y="1446"/>
                      <a:pt x="2190" y="1459"/>
                    </a:cubicBezTo>
                    <a:cubicBezTo>
                      <a:pt x="2385" y="1649"/>
                      <a:pt x="2597" y="1816"/>
                      <a:pt x="2826" y="1960"/>
                    </a:cubicBezTo>
                    <a:cubicBezTo>
                      <a:pt x="2990" y="2063"/>
                      <a:pt x="3474" y="2372"/>
                      <a:pt x="3815" y="2372"/>
                    </a:cubicBezTo>
                    <a:cubicBezTo>
                      <a:pt x="3954" y="2372"/>
                      <a:pt x="4070" y="2321"/>
                      <a:pt x="4129" y="2181"/>
                    </a:cubicBezTo>
                    <a:cubicBezTo>
                      <a:pt x="4365" y="1641"/>
                      <a:pt x="3054" y="1379"/>
                      <a:pt x="2764" y="1322"/>
                    </a:cubicBezTo>
                    <a:cubicBezTo>
                      <a:pt x="2605" y="1292"/>
                      <a:pt x="2445" y="1269"/>
                      <a:pt x="2285" y="1250"/>
                    </a:cubicBezTo>
                    <a:cubicBezTo>
                      <a:pt x="2240" y="1208"/>
                      <a:pt x="2198" y="1162"/>
                      <a:pt x="2157" y="1116"/>
                    </a:cubicBezTo>
                    <a:cubicBezTo>
                      <a:pt x="2065" y="1014"/>
                      <a:pt x="1978" y="907"/>
                      <a:pt x="1898" y="793"/>
                    </a:cubicBezTo>
                    <a:cubicBezTo>
                      <a:pt x="1867" y="751"/>
                      <a:pt x="1837" y="710"/>
                      <a:pt x="1815" y="668"/>
                    </a:cubicBezTo>
                    <a:cubicBezTo>
                      <a:pt x="1711" y="478"/>
                      <a:pt x="1845" y="272"/>
                      <a:pt x="2034" y="219"/>
                    </a:cubicBezTo>
                    <a:cubicBezTo>
                      <a:pt x="2085" y="205"/>
                      <a:pt x="2139" y="199"/>
                      <a:pt x="2197" y="199"/>
                    </a:cubicBezTo>
                    <a:cubicBezTo>
                      <a:pt x="2453" y="199"/>
                      <a:pt x="2765" y="323"/>
                      <a:pt x="2973" y="395"/>
                    </a:cubicBezTo>
                    <a:cubicBezTo>
                      <a:pt x="3278" y="505"/>
                      <a:pt x="3575" y="634"/>
                      <a:pt x="3868" y="771"/>
                    </a:cubicBezTo>
                    <a:cubicBezTo>
                      <a:pt x="5023" y="1311"/>
                      <a:pt x="6007" y="2048"/>
                      <a:pt x="7027" y="2801"/>
                    </a:cubicBezTo>
                    <a:cubicBezTo>
                      <a:pt x="7037" y="2808"/>
                      <a:pt x="7047" y="2812"/>
                      <a:pt x="7057" y="2812"/>
                    </a:cubicBezTo>
                    <a:cubicBezTo>
                      <a:pt x="7103" y="2812"/>
                      <a:pt x="7140" y="2743"/>
                      <a:pt x="7102" y="2702"/>
                    </a:cubicBezTo>
                    <a:cubicBezTo>
                      <a:pt x="6544" y="2116"/>
                      <a:pt x="5844" y="1634"/>
                      <a:pt x="5152" y="1220"/>
                    </a:cubicBezTo>
                    <a:cubicBezTo>
                      <a:pt x="4449" y="793"/>
                      <a:pt x="3689" y="402"/>
                      <a:pt x="2905" y="147"/>
                    </a:cubicBezTo>
                    <a:cubicBezTo>
                      <a:pt x="2731" y="92"/>
                      <a:pt x="2384" y="1"/>
                      <a:pt x="2081" y="1"/>
                    </a:cubicBezTo>
                    <a:close/>
                  </a:path>
                </a:pathLst>
              </a:custGeom>
              <a:solidFill>
                <a:schemeClr val="dk1"/>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3030" name="Google Shape;3030;p63"/>
              <p:cNvSpPr/>
              <p:nvPr/>
            </p:nvSpPr>
            <p:spPr>
              <a:xfrm flipH="1">
                <a:off x="8214209" y="2756748"/>
                <a:ext cx="165882" cy="165882"/>
              </a:xfrm>
              <a:custGeom>
                <a:avLst/>
                <a:gdLst/>
                <a:ahLst/>
                <a:cxnLst/>
                <a:rect l="l" t="t" r="r" b="b"/>
                <a:pathLst>
                  <a:path w="5081" h="5081" extrusionOk="0">
                    <a:moveTo>
                      <a:pt x="2665" y="2908"/>
                    </a:moveTo>
                    <a:cubicBezTo>
                      <a:pt x="2726" y="2950"/>
                      <a:pt x="2787" y="2992"/>
                      <a:pt x="2848" y="3033"/>
                    </a:cubicBezTo>
                    <a:cubicBezTo>
                      <a:pt x="2821" y="3083"/>
                      <a:pt x="2798" y="3132"/>
                      <a:pt x="2772" y="3181"/>
                    </a:cubicBezTo>
                    <a:cubicBezTo>
                      <a:pt x="2582" y="3543"/>
                      <a:pt x="2316" y="3885"/>
                      <a:pt x="2004" y="4159"/>
                    </a:cubicBezTo>
                    <a:cubicBezTo>
                      <a:pt x="1996" y="4098"/>
                      <a:pt x="1996" y="4036"/>
                      <a:pt x="2000" y="3980"/>
                    </a:cubicBezTo>
                    <a:cubicBezTo>
                      <a:pt x="2019" y="3722"/>
                      <a:pt x="2110" y="3478"/>
                      <a:pt x="2263" y="3269"/>
                    </a:cubicBezTo>
                    <a:cubicBezTo>
                      <a:pt x="2335" y="3170"/>
                      <a:pt x="2419" y="3086"/>
                      <a:pt x="2517" y="3010"/>
                    </a:cubicBezTo>
                    <a:cubicBezTo>
                      <a:pt x="2536" y="2995"/>
                      <a:pt x="2631" y="2908"/>
                      <a:pt x="2665" y="2908"/>
                    </a:cubicBezTo>
                    <a:close/>
                    <a:moveTo>
                      <a:pt x="4253" y="1"/>
                    </a:moveTo>
                    <a:cubicBezTo>
                      <a:pt x="4247" y="1"/>
                      <a:pt x="4242" y="1"/>
                      <a:pt x="4236" y="3"/>
                    </a:cubicBezTo>
                    <a:cubicBezTo>
                      <a:pt x="3506" y="223"/>
                      <a:pt x="2893" y="642"/>
                      <a:pt x="2331" y="1144"/>
                    </a:cubicBezTo>
                    <a:cubicBezTo>
                      <a:pt x="1753" y="1657"/>
                      <a:pt x="1175" y="2234"/>
                      <a:pt x="703" y="2850"/>
                    </a:cubicBezTo>
                    <a:cubicBezTo>
                      <a:pt x="358" y="3303"/>
                      <a:pt x="1" y="4064"/>
                      <a:pt x="338" y="4622"/>
                    </a:cubicBezTo>
                    <a:cubicBezTo>
                      <a:pt x="461" y="4820"/>
                      <a:pt x="652" y="4894"/>
                      <a:pt x="863" y="4894"/>
                    </a:cubicBezTo>
                    <a:cubicBezTo>
                      <a:pt x="1213" y="4894"/>
                      <a:pt x="1619" y="4694"/>
                      <a:pt x="1867" y="4524"/>
                    </a:cubicBezTo>
                    <a:cubicBezTo>
                      <a:pt x="1871" y="4535"/>
                      <a:pt x="1875" y="4546"/>
                      <a:pt x="1879" y="4561"/>
                    </a:cubicBezTo>
                    <a:cubicBezTo>
                      <a:pt x="2014" y="4904"/>
                      <a:pt x="2279" y="5081"/>
                      <a:pt x="2572" y="5081"/>
                    </a:cubicBezTo>
                    <a:cubicBezTo>
                      <a:pt x="2746" y="5081"/>
                      <a:pt x="2930" y="5018"/>
                      <a:pt x="3103" y="4892"/>
                    </a:cubicBezTo>
                    <a:cubicBezTo>
                      <a:pt x="3734" y="4436"/>
                      <a:pt x="4137" y="3626"/>
                      <a:pt x="4411" y="2919"/>
                    </a:cubicBezTo>
                    <a:cubicBezTo>
                      <a:pt x="4726" y="2109"/>
                      <a:pt x="4897" y="1253"/>
                      <a:pt x="5065" y="402"/>
                    </a:cubicBezTo>
                    <a:cubicBezTo>
                      <a:pt x="5081" y="322"/>
                      <a:pt x="5013" y="269"/>
                      <a:pt x="4950" y="269"/>
                    </a:cubicBezTo>
                    <a:cubicBezTo>
                      <a:pt x="4909" y="269"/>
                      <a:pt x="4870" y="292"/>
                      <a:pt x="4860" y="345"/>
                    </a:cubicBezTo>
                    <a:cubicBezTo>
                      <a:pt x="4669" y="1314"/>
                      <a:pt x="4475" y="2295"/>
                      <a:pt x="4065" y="3201"/>
                    </a:cubicBezTo>
                    <a:cubicBezTo>
                      <a:pt x="3856" y="3660"/>
                      <a:pt x="3589" y="4101"/>
                      <a:pt x="3244" y="4474"/>
                    </a:cubicBezTo>
                    <a:cubicBezTo>
                      <a:pt x="3070" y="4665"/>
                      <a:pt x="2836" y="4871"/>
                      <a:pt x="2580" y="4871"/>
                    </a:cubicBezTo>
                    <a:cubicBezTo>
                      <a:pt x="2505" y="4871"/>
                      <a:pt x="2428" y="4853"/>
                      <a:pt x="2350" y="4812"/>
                    </a:cubicBezTo>
                    <a:cubicBezTo>
                      <a:pt x="2191" y="4725"/>
                      <a:pt x="2091" y="4566"/>
                      <a:pt x="2042" y="4387"/>
                    </a:cubicBezTo>
                    <a:cubicBezTo>
                      <a:pt x="2251" y="4212"/>
                      <a:pt x="2442" y="4014"/>
                      <a:pt x="2609" y="3797"/>
                    </a:cubicBezTo>
                    <a:cubicBezTo>
                      <a:pt x="2784" y="3576"/>
                      <a:pt x="3026" y="3273"/>
                      <a:pt x="3065" y="2983"/>
                    </a:cubicBezTo>
                    <a:cubicBezTo>
                      <a:pt x="3095" y="2748"/>
                      <a:pt x="3004" y="2666"/>
                      <a:pt x="2871" y="2666"/>
                    </a:cubicBezTo>
                    <a:cubicBezTo>
                      <a:pt x="2664" y="2666"/>
                      <a:pt x="2356" y="2862"/>
                      <a:pt x="2236" y="2987"/>
                    </a:cubicBezTo>
                    <a:cubicBezTo>
                      <a:pt x="1901" y="3329"/>
                      <a:pt x="1726" y="3843"/>
                      <a:pt x="1810" y="4315"/>
                    </a:cubicBezTo>
                    <a:cubicBezTo>
                      <a:pt x="1753" y="4356"/>
                      <a:pt x="1696" y="4398"/>
                      <a:pt x="1639" y="4432"/>
                    </a:cubicBezTo>
                    <a:cubicBezTo>
                      <a:pt x="1421" y="4569"/>
                      <a:pt x="1167" y="4677"/>
                      <a:pt x="907" y="4677"/>
                    </a:cubicBezTo>
                    <a:cubicBezTo>
                      <a:pt x="886" y="4677"/>
                      <a:pt x="866" y="4677"/>
                      <a:pt x="845" y="4675"/>
                    </a:cubicBezTo>
                    <a:cubicBezTo>
                      <a:pt x="350" y="4649"/>
                      <a:pt x="373" y="4033"/>
                      <a:pt x="475" y="3676"/>
                    </a:cubicBezTo>
                    <a:cubicBezTo>
                      <a:pt x="631" y="3136"/>
                      <a:pt x="1054" y="2722"/>
                      <a:pt x="1426" y="2318"/>
                    </a:cubicBezTo>
                    <a:cubicBezTo>
                      <a:pt x="2247" y="1432"/>
                      <a:pt x="3121" y="562"/>
                      <a:pt x="4262" y="102"/>
                    </a:cubicBezTo>
                    <a:cubicBezTo>
                      <a:pt x="4317" y="78"/>
                      <a:pt x="4304" y="1"/>
                      <a:pt x="4253" y="1"/>
                    </a:cubicBezTo>
                    <a:close/>
                  </a:path>
                </a:pathLst>
              </a:custGeom>
              <a:solidFill>
                <a:schemeClr val="dk1"/>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3031" name="Google Shape;3031;p63"/>
              <p:cNvSpPr/>
              <p:nvPr/>
            </p:nvSpPr>
            <p:spPr>
              <a:xfrm flipH="1">
                <a:off x="8009052" y="2734613"/>
                <a:ext cx="205092" cy="136858"/>
              </a:xfrm>
              <a:custGeom>
                <a:avLst/>
                <a:gdLst/>
                <a:ahLst/>
                <a:cxnLst/>
                <a:rect l="l" t="t" r="r" b="b"/>
                <a:pathLst>
                  <a:path w="6282" h="4192" extrusionOk="0">
                    <a:moveTo>
                      <a:pt x="3189" y="1568"/>
                    </a:moveTo>
                    <a:cubicBezTo>
                      <a:pt x="3222" y="1568"/>
                      <a:pt x="3257" y="1582"/>
                      <a:pt x="3297" y="1608"/>
                    </a:cubicBezTo>
                    <a:cubicBezTo>
                      <a:pt x="3434" y="1635"/>
                      <a:pt x="3604" y="1749"/>
                      <a:pt x="3730" y="1822"/>
                    </a:cubicBezTo>
                    <a:cubicBezTo>
                      <a:pt x="3875" y="1905"/>
                      <a:pt x="4027" y="2004"/>
                      <a:pt x="4171" y="2114"/>
                    </a:cubicBezTo>
                    <a:cubicBezTo>
                      <a:pt x="3886" y="2087"/>
                      <a:pt x="3597" y="2038"/>
                      <a:pt x="3327" y="1936"/>
                    </a:cubicBezTo>
                    <a:cubicBezTo>
                      <a:pt x="3213" y="1901"/>
                      <a:pt x="3111" y="1848"/>
                      <a:pt x="3020" y="1772"/>
                    </a:cubicBezTo>
                    <a:cubicBezTo>
                      <a:pt x="3059" y="1637"/>
                      <a:pt x="3115" y="1568"/>
                      <a:pt x="3189" y="1568"/>
                    </a:cubicBezTo>
                    <a:close/>
                    <a:moveTo>
                      <a:pt x="1224" y="0"/>
                    </a:moveTo>
                    <a:cubicBezTo>
                      <a:pt x="1081" y="0"/>
                      <a:pt x="1083" y="225"/>
                      <a:pt x="1232" y="232"/>
                    </a:cubicBezTo>
                    <a:cubicBezTo>
                      <a:pt x="2646" y="308"/>
                      <a:pt x="4042" y="673"/>
                      <a:pt x="5304" y="1331"/>
                    </a:cubicBezTo>
                    <a:cubicBezTo>
                      <a:pt x="5441" y="1399"/>
                      <a:pt x="5666" y="1487"/>
                      <a:pt x="5761" y="1612"/>
                    </a:cubicBezTo>
                    <a:cubicBezTo>
                      <a:pt x="6068" y="2023"/>
                      <a:pt x="5612" y="2103"/>
                      <a:pt x="5392" y="2126"/>
                    </a:cubicBezTo>
                    <a:cubicBezTo>
                      <a:pt x="5235" y="2140"/>
                      <a:pt x="5075" y="2146"/>
                      <a:pt x="4915" y="2146"/>
                    </a:cubicBezTo>
                    <a:cubicBezTo>
                      <a:pt x="4783" y="2146"/>
                      <a:pt x="4652" y="2142"/>
                      <a:pt x="4521" y="2137"/>
                    </a:cubicBezTo>
                    <a:cubicBezTo>
                      <a:pt x="4327" y="1959"/>
                      <a:pt x="4115" y="1799"/>
                      <a:pt x="3890" y="1666"/>
                    </a:cubicBezTo>
                    <a:cubicBezTo>
                      <a:pt x="3690" y="1547"/>
                      <a:pt x="3334" y="1321"/>
                      <a:pt x="3074" y="1321"/>
                    </a:cubicBezTo>
                    <a:cubicBezTo>
                      <a:pt x="3058" y="1321"/>
                      <a:pt x="3042" y="1322"/>
                      <a:pt x="3027" y="1324"/>
                    </a:cubicBezTo>
                    <a:cubicBezTo>
                      <a:pt x="2864" y="1343"/>
                      <a:pt x="2749" y="1464"/>
                      <a:pt x="2746" y="1631"/>
                    </a:cubicBezTo>
                    <a:cubicBezTo>
                      <a:pt x="2742" y="1859"/>
                      <a:pt x="2939" y="1996"/>
                      <a:pt x="3130" y="2084"/>
                    </a:cubicBezTo>
                    <a:cubicBezTo>
                      <a:pt x="3529" y="2263"/>
                      <a:pt x="3997" y="2338"/>
                      <a:pt x="4464" y="2357"/>
                    </a:cubicBezTo>
                    <a:cubicBezTo>
                      <a:pt x="4753" y="2631"/>
                      <a:pt x="4996" y="2958"/>
                      <a:pt x="5106" y="3312"/>
                    </a:cubicBezTo>
                    <a:cubicBezTo>
                      <a:pt x="5201" y="3619"/>
                      <a:pt x="5137" y="3928"/>
                      <a:pt x="4741" y="3958"/>
                    </a:cubicBezTo>
                    <a:cubicBezTo>
                      <a:pt x="4720" y="3960"/>
                      <a:pt x="4698" y="3961"/>
                      <a:pt x="4676" y="3961"/>
                    </a:cubicBezTo>
                    <a:cubicBezTo>
                      <a:pt x="4517" y="3961"/>
                      <a:pt x="4341" y="3917"/>
                      <a:pt x="4190" y="3890"/>
                    </a:cubicBezTo>
                    <a:cubicBezTo>
                      <a:pt x="3871" y="3840"/>
                      <a:pt x="3555" y="3772"/>
                      <a:pt x="3251" y="3658"/>
                    </a:cubicBezTo>
                    <a:cubicBezTo>
                      <a:pt x="2582" y="3400"/>
                      <a:pt x="2092" y="2878"/>
                      <a:pt x="1579" y="2396"/>
                    </a:cubicBezTo>
                    <a:cubicBezTo>
                      <a:pt x="1084" y="1928"/>
                      <a:pt x="605" y="1426"/>
                      <a:pt x="61" y="1015"/>
                    </a:cubicBezTo>
                    <a:cubicBezTo>
                      <a:pt x="55" y="1011"/>
                      <a:pt x="49" y="1009"/>
                      <a:pt x="44" y="1009"/>
                    </a:cubicBezTo>
                    <a:cubicBezTo>
                      <a:pt x="18" y="1009"/>
                      <a:pt x="1" y="1047"/>
                      <a:pt x="19" y="1073"/>
                    </a:cubicBezTo>
                    <a:cubicBezTo>
                      <a:pt x="575" y="1757"/>
                      <a:pt x="1259" y="2369"/>
                      <a:pt x="1898" y="2981"/>
                    </a:cubicBezTo>
                    <a:cubicBezTo>
                      <a:pt x="2430" y="3487"/>
                      <a:pt x="2989" y="3852"/>
                      <a:pt x="3715" y="4019"/>
                    </a:cubicBezTo>
                    <a:cubicBezTo>
                      <a:pt x="3941" y="4071"/>
                      <a:pt x="4356" y="4192"/>
                      <a:pt x="4715" y="4192"/>
                    </a:cubicBezTo>
                    <a:cubicBezTo>
                      <a:pt x="4990" y="4192"/>
                      <a:pt x="5232" y="4121"/>
                      <a:pt x="5331" y="3893"/>
                    </a:cubicBezTo>
                    <a:cubicBezTo>
                      <a:pt x="5555" y="3377"/>
                      <a:pt x="5118" y="2757"/>
                      <a:pt x="4753" y="2365"/>
                    </a:cubicBezTo>
                    <a:cubicBezTo>
                      <a:pt x="4973" y="2365"/>
                      <a:pt x="5187" y="2350"/>
                      <a:pt x="5392" y="2335"/>
                    </a:cubicBezTo>
                    <a:cubicBezTo>
                      <a:pt x="5772" y="2301"/>
                      <a:pt x="6282" y="2061"/>
                      <a:pt x="6019" y="1601"/>
                    </a:cubicBezTo>
                    <a:cubicBezTo>
                      <a:pt x="5845" y="1301"/>
                      <a:pt x="5422" y="1145"/>
                      <a:pt x="5129" y="1001"/>
                    </a:cubicBezTo>
                    <a:cubicBezTo>
                      <a:pt x="4741" y="814"/>
                      <a:pt x="4339" y="650"/>
                      <a:pt x="3932" y="510"/>
                    </a:cubicBezTo>
                    <a:cubicBezTo>
                      <a:pt x="3057" y="217"/>
                      <a:pt x="2153" y="53"/>
                      <a:pt x="1232" y="1"/>
                    </a:cubicBezTo>
                    <a:cubicBezTo>
                      <a:pt x="1229" y="0"/>
                      <a:pt x="1227" y="0"/>
                      <a:pt x="1224" y="0"/>
                    </a:cubicBezTo>
                    <a:close/>
                  </a:path>
                </a:pathLst>
              </a:custGeom>
              <a:solidFill>
                <a:schemeClr val="dk1"/>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3032" name="Google Shape;3032;p63"/>
              <p:cNvSpPr/>
              <p:nvPr/>
            </p:nvSpPr>
            <p:spPr>
              <a:xfrm flipH="1">
                <a:off x="8161712" y="2678263"/>
                <a:ext cx="115735" cy="115703"/>
              </a:xfrm>
              <a:custGeom>
                <a:avLst/>
                <a:gdLst/>
                <a:ahLst/>
                <a:cxnLst/>
                <a:rect l="l" t="t" r="r" b="b"/>
                <a:pathLst>
                  <a:path w="3545" h="3544" extrusionOk="0">
                    <a:moveTo>
                      <a:pt x="1772" y="0"/>
                    </a:moveTo>
                    <a:cubicBezTo>
                      <a:pt x="795" y="0"/>
                      <a:pt x="0" y="795"/>
                      <a:pt x="0" y="1772"/>
                    </a:cubicBezTo>
                    <a:cubicBezTo>
                      <a:pt x="0" y="2749"/>
                      <a:pt x="795" y="3543"/>
                      <a:pt x="1772" y="3543"/>
                    </a:cubicBezTo>
                    <a:cubicBezTo>
                      <a:pt x="2749" y="3543"/>
                      <a:pt x="3544" y="2749"/>
                      <a:pt x="3544" y="1772"/>
                    </a:cubicBezTo>
                    <a:cubicBezTo>
                      <a:pt x="3544" y="795"/>
                      <a:pt x="2749" y="0"/>
                      <a:pt x="1772" y="0"/>
                    </a:cubicBezTo>
                    <a:close/>
                  </a:path>
                </a:pathLst>
              </a:custGeom>
              <a:solidFill>
                <a:schemeClr val="accent5"/>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3033" name="Google Shape;3033;p63"/>
              <p:cNvSpPr/>
              <p:nvPr/>
            </p:nvSpPr>
            <p:spPr>
              <a:xfrm flipH="1">
                <a:off x="8127105" y="2643493"/>
                <a:ext cx="184981" cy="185111"/>
              </a:xfrm>
              <a:custGeom>
                <a:avLst/>
                <a:gdLst/>
                <a:ahLst/>
                <a:cxnLst/>
                <a:rect l="l" t="t" r="r" b="b"/>
                <a:pathLst>
                  <a:path w="5666" h="5670" extrusionOk="0">
                    <a:moveTo>
                      <a:pt x="2826" y="0"/>
                    </a:moveTo>
                    <a:cubicBezTo>
                      <a:pt x="2726" y="5"/>
                      <a:pt x="2647" y="84"/>
                      <a:pt x="2647" y="179"/>
                    </a:cubicBezTo>
                    <a:cubicBezTo>
                      <a:pt x="2647" y="279"/>
                      <a:pt x="2726" y="358"/>
                      <a:pt x="2826" y="358"/>
                    </a:cubicBezTo>
                    <a:cubicBezTo>
                      <a:pt x="2924" y="358"/>
                      <a:pt x="3005" y="279"/>
                      <a:pt x="3005" y="179"/>
                    </a:cubicBezTo>
                    <a:cubicBezTo>
                      <a:pt x="3005" y="81"/>
                      <a:pt x="2924" y="0"/>
                      <a:pt x="2826" y="0"/>
                    </a:cubicBezTo>
                    <a:close/>
                    <a:moveTo>
                      <a:pt x="3647" y="129"/>
                    </a:moveTo>
                    <a:cubicBezTo>
                      <a:pt x="3572" y="129"/>
                      <a:pt x="3501" y="177"/>
                      <a:pt x="3476" y="251"/>
                    </a:cubicBezTo>
                    <a:cubicBezTo>
                      <a:pt x="3445" y="347"/>
                      <a:pt x="3498" y="446"/>
                      <a:pt x="3590" y="476"/>
                    </a:cubicBezTo>
                    <a:cubicBezTo>
                      <a:pt x="3609" y="484"/>
                      <a:pt x="3628" y="488"/>
                      <a:pt x="3647" y="488"/>
                    </a:cubicBezTo>
                    <a:cubicBezTo>
                      <a:pt x="3723" y="488"/>
                      <a:pt x="3791" y="438"/>
                      <a:pt x="3814" y="362"/>
                    </a:cubicBezTo>
                    <a:cubicBezTo>
                      <a:pt x="3844" y="267"/>
                      <a:pt x="3795" y="168"/>
                      <a:pt x="3700" y="137"/>
                    </a:cubicBezTo>
                    <a:cubicBezTo>
                      <a:pt x="3683" y="131"/>
                      <a:pt x="3665" y="129"/>
                      <a:pt x="3647" y="129"/>
                    </a:cubicBezTo>
                    <a:close/>
                    <a:moveTo>
                      <a:pt x="2004" y="133"/>
                    </a:moveTo>
                    <a:cubicBezTo>
                      <a:pt x="1987" y="133"/>
                      <a:pt x="1968" y="136"/>
                      <a:pt x="1951" y="142"/>
                    </a:cubicBezTo>
                    <a:cubicBezTo>
                      <a:pt x="1856" y="172"/>
                      <a:pt x="1807" y="274"/>
                      <a:pt x="1837" y="365"/>
                    </a:cubicBezTo>
                    <a:cubicBezTo>
                      <a:pt x="1860" y="442"/>
                      <a:pt x="1933" y="491"/>
                      <a:pt x="2005" y="491"/>
                    </a:cubicBezTo>
                    <a:cubicBezTo>
                      <a:pt x="2024" y="491"/>
                      <a:pt x="2042" y="488"/>
                      <a:pt x="2061" y="479"/>
                    </a:cubicBezTo>
                    <a:cubicBezTo>
                      <a:pt x="2153" y="449"/>
                      <a:pt x="2206" y="351"/>
                      <a:pt x="2175" y="256"/>
                    </a:cubicBezTo>
                    <a:cubicBezTo>
                      <a:pt x="2151" y="182"/>
                      <a:pt x="2079" y="133"/>
                      <a:pt x="2004" y="133"/>
                    </a:cubicBezTo>
                    <a:close/>
                    <a:moveTo>
                      <a:pt x="4388" y="504"/>
                    </a:moveTo>
                    <a:cubicBezTo>
                      <a:pt x="4333" y="504"/>
                      <a:pt x="4278" y="530"/>
                      <a:pt x="4244" y="579"/>
                    </a:cubicBezTo>
                    <a:cubicBezTo>
                      <a:pt x="4186" y="658"/>
                      <a:pt x="4202" y="769"/>
                      <a:pt x="4282" y="826"/>
                    </a:cubicBezTo>
                    <a:cubicBezTo>
                      <a:pt x="4316" y="849"/>
                      <a:pt x="4351" y="860"/>
                      <a:pt x="4388" y="860"/>
                    </a:cubicBezTo>
                    <a:cubicBezTo>
                      <a:pt x="4442" y="860"/>
                      <a:pt x="4498" y="837"/>
                      <a:pt x="4533" y="788"/>
                    </a:cubicBezTo>
                    <a:cubicBezTo>
                      <a:pt x="4590" y="707"/>
                      <a:pt x="4571" y="598"/>
                      <a:pt x="4491" y="537"/>
                    </a:cubicBezTo>
                    <a:cubicBezTo>
                      <a:pt x="4460" y="514"/>
                      <a:pt x="4424" y="504"/>
                      <a:pt x="4388" y="504"/>
                    </a:cubicBezTo>
                    <a:close/>
                    <a:moveTo>
                      <a:pt x="1267" y="514"/>
                    </a:moveTo>
                    <a:cubicBezTo>
                      <a:pt x="1230" y="514"/>
                      <a:pt x="1193" y="525"/>
                      <a:pt x="1161" y="548"/>
                    </a:cubicBezTo>
                    <a:cubicBezTo>
                      <a:pt x="1080" y="605"/>
                      <a:pt x="1066" y="716"/>
                      <a:pt x="1122" y="795"/>
                    </a:cubicBezTo>
                    <a:cubicBezTo>
                      <a:pt x="1157" y="844"/>
                      <a:pt x="1214" y="872"/>
                      <a:pt x="1266" y="872"/>
                    </a:cubicBezTo>
                    <a:cubicBezTo>
                      <a:pt x="1305" y="872"/>
                      <a:pt x="1339" y="860"/>
                      <a:pt x="1373" y="837"/>
                    </a:cubicBezTo>
                    <a:cubicBezTo>
                      <a:pt x="1454" y="776"/>
                      <a:pt x="1468" y="666"/>
                      <a:pt x="1412" y="586"/>
                    </a:cubicBezTo>
                    <a:cubicBezTo>
                      <a:pt x="1377" y="539"/>
                      <a:pt x="1323" y="514"/>
                      <a:pt x="1267" y="514"/>
                    </a:cubicBezTo>
                    <a:close/>
                    <a:moveTo>
                      <a:pt x="4974" y="1089"/>
                    </a:moveTo>
                    <a:cubicBezTo>
                      <a:pt x="4938" y="1089"/>
                      <a:pt x="4902" y="1100"/>
                      <a:pt x="4871" y="1123"/>
                    </a:cubicBezTo>
                    <a:cubicBezTo>
                      <a:pt x="4791" y="1183"/>
                      <a:pt x="4776" y="1293"/>
                      <a:pt x="4833" y="1374"/>
                    </a:cubicBezTo>
                    <a:cubicBezTo>
                      <a:pt x="4867" y="1419"/>
                      <a:pt x="4921" y="1446"/>
                      <a:pt x="4978" y="1446"/>
                    </a:cubicBezTo>
                    <a:cubicBezTo>
                      <a:pt x="5012" y="1446"/>
                      <a:pt x="5050" y="1434"/>
                      <a:pt x="5081" y="1411"/>
                    </a:cubicBezTo>
                    <a:cubicBezTo>
                      <a:pt x="5160" y="1354"/>
                      <a:pt x="5179" y="1240"/>
                      <a:pt x="5118" y="1164"/>
                    </a:cubicBezTo>
                    <a:lnTo>
                      <a:pt x="5122" y="1164"/>
                    </a:lnTo>
                    <a:cubicBezTo>
                      <a:pt x="5085" y="1115"/>
                      <a:pt x="5030" y="1089"/>
                      <a:pt x="4974" y="1089"/>
                    </a:cubicBezTo>
                    <a:close/>
                    <a:moveTo>
                      <a:pt x="679" y="1102"/>
                    </a:moveTo>
                    <a:cubicBezTo>
                      <a:pt x="624" y="1102"/>
                      <a:pt x="571" y="1127"/>
                      <a:pt x="537" y="1176"/>
                    </a:cubicBezTo>
                    <a:cubicBezTo>
                      <a:pt x="480" y="1255"/>
                      <a:pt x="495" y="1365"/>
                      <a:pt x="575" y="1426"/>
                    </a:cubicBezTo>
                    <a:cubicBezTo>
                      <a:pt x="610" y="1449"/>
                      <a:pt x="643" y="1460"/>
                      <a:pt x="682" y="1460"/>
                    </a:cubicBezTo>
                    <a:cubicBezTo>
                      <a:pt x="735" y="1460"/>
                      <a:pt x="792" y="1434"/>
                      <a:pt x="826" y="1385"/>
                    </a:cubicBezTo>
                    <a:cubicBezTo>
                      <a:pt x="883" y="1305"/>
                      <a:pt x="864" y="1195"/>
                      <a:pt x="784" y="1137"/>
                    </a:cubicBezTo>
                    <a:cubicBezTo>
                      <a:pt x="752" y="1113"/>
                      <a:pt x="715" y="1102"/>
                      <a:pt x="679" y="1102"/>
                    </a:cubicBezTo>
                    <a:close/>
                    <a:moveTo>
                      <a:pt x="5357" y="1828"/>
                    </a:moveTo>
                    <a:cubicBezTo>
                      <a:pt x="5338" y="1828"/>
                      <a:pt x="5319" y="1831"/>
                      <a:pt x="5301" y="1837"/>
                    </a:cubicBezTo>
                    <a:cubicBezTo>
                      <a:pt x="5206" y="1867"/>
                      <a:pt x="5156" y="1970"/>
                      <a:pt x="5186" y="2062"/>
                    </a:cubicBezTo>
                    <a:cubicBezTo>
                      <a:pt x="5213" y="2137"/>
                      <a:pt x="5281" y="2183"/>
                      <a:pt x="5358" y="2183"/>
                    </a:cubicBezTo>
                    <a:cubicBezTo>
                      <a:pt x="5377" y="2183"/>
                      <a:pt x="5395" y="2183"/>
                      <a:pt x="5411" y="2176"/>
                    </a:cubicBezTo>
                    <a:cubicBezTo>
                      <a:pt x="5506" y="2145"/>
                      <a:pt x="5555" y="2042"/>
                      <a:pt x="5525" y="1951"/>
                    </a:cubicBezTo>
                    <a:cubicBezTo>
                      <a:pt x="5501" y="1875"/>
                      <a:pt x="5432" y="1828"/>
                      <a:pt x="5357" y="1828"/>
                    </a:cubicBezTo>
                    <a:close/>
                    <a:moveTo>
                      <a:pt x="303" y="1843"/>
                    </a:moveTo>
                    <a:cubicBezTo>
                      <a:pt x="229" y="1843"/>
                      <a:pt x="158" y="1890"/>
                      <a:pt x="134" y="1967"/>
                    </a:cubicBezTo>
                    <a:cubicBezTo>
                      <a:pt x="108" y="2062"/>
                      <a:pt x="157" y="2160"/>
                      <a:pt x="252" y="2190"/>
                    </a:cubicBezTo>
                    <a:cubicBezTo>
                      <a:pt x="267" y="2198"/>
                      <a:pt x="286" y="2198"/>
                      <a:pt x="305" y="2198"/>
                    </a:cubicBezTo>
                    <a:cubicBezTo>
                      <a:pt x="381" y="2198"/>
                      <a:pt x="450" y="2153"/>
                      <a:pt x="476" y="2076"/>
                    </a:cubicBezTo>
                    <a:cubicBezTo>
                      <a:pt x="503" y="1981"/>
                      <a:pt x="453" y="1883"/>
                      <a:pt x="359" y="1853"/>
                    </a:cubicBezTo>
                    <a:cubicBezTo>
                      <a:pt x="340" y="1846"/>
                      <a:pt x="321" y="1843"/>
                      <a:pt x="303" y="1843"/>
                    </a:cubicBezTo>
                    <a:close/>
                    <a:moveTo>
                      <a:pt x="5487" y="2646"/>
                    </a:moveTo>
                    <a:cubicBezTo>
                      <a:pt x="5388" y="2646"/>
                      <a:pt x="5312" y="2727"/>
                      <a:pt x="5312" y="2825"/>
                    </a:cubicBezTo>
                    <a:lnTo>
                      <a:pt x="5312" y="2834"/>
                    </a:lnTo>
                    <a:lnTo>
                      <a:pt x="5312" y="2837"/>
                    </a:lnTo>
                    <a:cubicBezTo>
                      <a:pt x="5312" y="2936"/>
                      <a:pt x="5392" y="3016"/>
                      <a:pt x="5491" y="3016"/>
                    </a:cubicBezTo>
                    <a:cubicBezTo>
                      <a:pt x="5586" y="3016"/>
                      <a:pt x="5666" y="2936"/>
                      <a:pt x="5666" y="2837"/>
                    </a:cubicBezTo>
                    <a:lnTo>
                      <a:pt x="5666" y="2829"/>
                    </a:lnTo>
                    <a:lnTo>
                      <a:pt x="5666" y="2825"/>
                    </a:lnTo>
                    <a:cubicBezTo>
                      <a:pt x="5666" y="2727"/>
                      <a:pt x="5586" y="2646"/>
                      <a:pt x="5487" y="2646"/>
                    </a:cubicBezTo>
                    <a:close/>
                    <a:moveTo>
                      <a:pt x="176" y="2662"/>
                    </a:moveTo>
                    <a:cubicBezTo>
                      <a:pt x="80" y="2662"/>
                      <a:pt x="1" y="2742"/>
                      <a:pt x="1" y="2841"/>
                    </a:cubicBezTo>
                    <a:cubicBezTo>
                      <a:pt x="1" y="2939"/>
                      <a:pt x="80" y="3020"/>
                      <a:pt x="180" y="3020"/>
                    </a:cubicBezTo>
                    <a:cubicBezTo>
                      <a:pt x="275" y="3020"/>
                      <a:pt x="354" y="2939"/>
                      <a:pt x="354" y="2841"/>
                    </a:cubicBezTo>
                    <a:cubicBezTo>
                      <a:pt x="354" y="2742"/>
                      <a:pt x="275" y="2662"/>
                      <a:pt x="176" y="2662"/>
                    </a:cubicBezTo>
                    <a:close/>
                    <a:moveTo>
                      <a:pt x="5360" y="3478"/>
                    </a:moveTo>
                    <a:cubicBezTo>
                      <a:pt x="5284" y="3478"/>
                      <a:pt x="5215" y="3527"/>
                      <a:pt x="5190" y="3601"/>
                    </a:cubicBezTo>
                    <a:cubicBezTo>
                      <a:pt x="5160" y="3696"/>
                      <a:pt x="5209" y="3795"/>
                      <a:pt x="5304" y="3825"/>
                    </a:cubicBezTo>
                    <a:cubicBezTo>
                      <a:pt x="5323" y="3833"/>
                      <a:pt x="5342" y="3837"/>
                      <a:pt x="5362" y="3837"/>
                    </a:cubicBezTo>
                    <a:cubicBezTo>
                      <a:pt x="5434" y="3837"/>
                      <a:pt x="5506" y="3787"/>
                      <a:pt x="5529" y="3711"/>
                    </a:cubicBezTo>
                    <a:cubicBezTo>
                      <a:pt x="5560" y="3616"/>
                      <a:pt x="5509" y="3518"/>
                      <a:pt x="5415" y="3487"/>
                    </a:cubicBezTo>
                    <a:cubicBezTo>
                      <a:pt x="5396" y="3481"/>
                      <a:pt x="5378" y="3478"/>
                      <a:pt x="5360" y="3478"/>
                    </a:cubicBezTo>
                    <a:close/>
                    <a:moveTo>
                      <a:pt x="306" y="3482"/>
                    </a:moveTo>
                    <a:cubicBezTo>
                      <a:pt x="288" y="3482"/>
                      <a:pt x="270" y="3485"/>
                      <a:pt x="252" y="3491"/>
                    </a:cubicBezTo>
                    <a:cubicBezTo>
                      <a:pt x="161" y="3522"/>
                      <a:pt x="108" y="3624"/>
                      <a:pt x="138" y="3715"/>
                    </a:cubicBezTo>
                    <a:cubicBezTo>
                      <a:pt x="164" y="3792"/>
                      <a:pt x="233" y="3841"/>
                      <a:pt x="308" y="3841"/>
                    </a:cubicBezTo>
                    <a:cubicBezTo>
                      <a:pt x="328" y="3841"/>
                      <a:pt x="343" y="3837"/>
                      <a:pt x="362" y="3829"/>
                    </a:cubicBezTo>
                    <a:cubicBezTo>
                      <a:pt x="457" y="3799"/>
                      <a:pt x="506" y="3700"/>
                      <a:pt x="476" y="3605"/>
                    </a:cubicBezTo>
                    <a:cubicBezTo>
                      <a:pt x="451" y="3531"/>
                      <a:pt x="382" y="3482"/>
                      <a:pt x="306" y="3482"/>
                    </a:cubicBezTo>
                    <a:close/>
                    <a:moveTo>
                      <a:pt x="4985" y="4218"/>
                    </a:moveTo>
                    <a:cubicBezTo>
                      <a:pt x="4929" y="4218"/>
                      <a:pt x="4874" y="4245"/>
                      <a:pt x="4837" y="4293"/>
                    </a:cubicBezTo>
                    <a:cubicBezTo>
                      <a:pt x="4779" y="4373"/>
                      <a:pt x="4799" y="4483"/>
                      <a:pt x="4879" y="4540"/>
                    </a:cubicBezTo>
                    <a:cubicBezTo>
                      <a:pt x="4909" y="4563"/>
                      <a:pt x="4947" y="4575"/>
                      <a:pt x="4981" y="4575"/>
                    </a:cubicBezTo>
                    <a:cubicBezTo>
                      <a:pt x="5039" y="4575"/>
                      <a:pt x="5092" y="4548"/>
                      <a:pt x="5126" y="4502"/>
                    </a:cubicBezTo>
                    <a:cubicBezTo>
                      <a:pt x="5183" y="4422"/>
                      <a:pt x="5167" y="4312"/>
                      <a:pt x="5088" y="4252"/>
                    </a:cubicBezTo>
                    <a:cubicBezTo>
                      <a:pt x="5057" y="4229"/>
                      <a:pt x="5021" y="4218"/>
                      <a:pt x="4985" y="4218"/>
                    </a:cubicBezTo>
                    <a:close/>
                    <a:moveTo>
                      <a:pt x="688" y="4223"/>
                    </a:moveTo>
                    <a:cubicBezTo>
                      <a:pt x="651" y="4223"/>
                      <a:pt x="614" y="4234"/>
                      <a:pt x="582" y="4259"/>
                    </a:cubicBezTo>
                    <a:cubicBezTo>
                      <a:pt x="503" y="4316"/>
                      <a:pt x="484" y="4426"/>
                      <a:pt x="545" y="4506"/>
                    </a:cubicBezTo>
                    <a:cubicBezTo>
                      <a:pt x="578" y="4555"/>
                      <a:pt x="632" y="4578"/>
                      <a:pt x="685" y="4578"/>
                    </a:cubicBezTo>
                    <a:cubicBezTo>
                      <a:pt x="724" y="4578"/>
                      <a:pt x="761" y="4567"/>
                      <a:pt x="792" y="4544"/>
                    </a:cubicBezTo>
                    <a:cubicBezTo>
                      <a:pt x="871" y="4487"/>
                      <a:pt x="887" y="4377"/>
                      <a:pt x="829" y="4297"/>
                    </a:cubicBezTo>
                    <a:cubicBezTo>
                      <a:pt x="795" y="4249"/>
                      <a:pt x="742" y="4223"/>
                      <a:pt x="688" y="4223"/>
                    </a:cubicBezTo>
                    <a:close/>
                    <a:moveTo>
                      <a:pt x="4396" y="4806"/>
                    </a:moveTo>
                    <a:cubicBezTo>
                      <a:pt x="4359" y="4806"/>
                      <a:pt x="4322" y="4818"/>
                      <a:pt x="4290" y="4841"/>
                    </a:cubicBezTo>
                    <a:cubicBezTo>
                      <a:pt x="4209" y="4898"/>
                      <a:pt x="4195" y="5008"/>
                      <a:pt x="4251" y="5087"/>
                    </a:cubicBezTo>
                    <a:cubicBezTo>
                      <a:pt x="4286" y="5138"/>
                      <a:pt x="4342" y="5164"/>
                      <a:pt x="4396" y="5164"/>
                    </a:cubicBezTo>
                    <a:cubicBezTo>
                      <a:pt x="4434" y="5164"/>
                      <a:pt x="4468" y="5152"/>
                      <a:pt x="4502" y="5129"/>
                    </a:cubicBezTo>
                    <a:cubicBezTo>
                      <a:pt x="4579" y="5069"/>
                      <a:pt x="4597" y="4959"/>
                      <a:pt x="4540" y="4878"/>
                    </a:cubicBezTo>
                    <a:cubicBezTo>
                      <a:pt x="4504" y="4831"/>
                      <a:pt x="4450" y="4806"/>
                      <a:pt x="4396" y="4806"/>
                    </a:cubicBezTo>
                    <a:close/>
                    <a:moveTo>
                      <a:pt x="1274" y="4809"/>
                    </a:moveTo>
                    <a:cubicBezTo>
                      <a:pt x="1219" y="4809"/>
                      <a:pt x="1164" y="4834"/>
                      <a:pt x="1130" y="4882"/>
                    </a:cubicBezTo>
                    <a:cubicBezTo>
                      <a:pt x="1073" y="4962"/>
                      <a:pt x="1092" y="5073"/>
                      <a:pt x="1172" y="5133"/>
                    </a:cubicBezTo>
                    <a:cubicBezTo>
                      <a:pt x="1203" y="5152"/>
                      <a:pt x="1240" y="5168"/>
                      <a:pt x="1275" y="5168"/>
                    </a:cubicBezTo>
                    <a:cubicBezTo>
                      <a:pt x="1331" y="5168"/>
                      <a:pt x="1385" y="5141"/>
                      <a:pt x="1419" y="5092"/>
                    </a:cubicBezTo>
                    <a:cubicBezTo>
                      <a:pt x="1476" y="5012"/>
                      <a:pt x="1461" y="4901"/>
                      <a:pt x="1381" y="4845"/>
                    </a:cubicBezTo>
                    <a:cubicBezTo>
                      <a:pt x="1349" y="4820"/>
                      <a:pt x="1311" y="4809"/>
                      <a:pt x="1274" y="4809"/>
                    </a:cubicBezTo>
                    <a:close/>
                    <a:moveTo>
                      <a:pt x="2016" y="5186"/>
                    </a:moveTo>
                    <a:cubicBezTo>
                      <a:pt x="1941" y="5186"/>
                      <a:pt x="1869" y="5234"/>
                      <a:pt x="1845" y="5308"/>
                    </a:cubicBezTo>
                    <a:cubicBezTo>
                      <a:pt x="1814" y="5403"/>
                      <a:pt x="1868" y="5503"/>
                      <a:pt x="1959" y="5533"/>
                    </a:cubicBezTo>
                    <a:cubicBezTo>
                      <a:pt x="1978" y="5540"/>
                      <a:pt x="1996" y="5540"/>
                      <a:pt x="2016" y="5540"/>
                    </a:cubicBezTo>
                    <a:cubicBezTo>
                      <a:pt x="2092" y="5540"/>
                      <a:pt x="2161" y="5494"/>
                      <a:pt x="2184" y="5419"/>
                    </a:cubicBezTo>
                    <a:cubicBezTo>
                      <a:pt x="2214" y="5324"/>
                      <a:pt x="2164" y="5224"/>
                      <a:pt x="2069" y="5194"/>
                    </a:cubicBezTo>
                    <a:cubicBezTo>
                      <a:pt x="2052" y="5188"/>
                      <a:pt x="2034" y="5186"/>
                      <a:pt x="2016" y="5186"/>
                    </a:cubicBezTo>
                    <a:close/>
                    <a:moveTo>
                      <a:pt x="3658" y="5185"/>
                    </a:moveTo>
                    <a:cubicBezTo>
                      <a:pt x="3639" y="5185"/>
                      <a:pt x="3620" y="5188"/>
                      <a:pt x="3602" y="5194"/>
                    </a:cubicBezTo>
                    <a:cubicBezTo>
                      <a:pt x="3507" y="5224"/>
                      <a:pt x="3456" y="5324"/>
                      <a:pt x="3487" y="5419"/>
                    </a:cubicBezTo>
                    <a:cubicBezTo>
                      <a:pt x="3510" y="5494"/>
                      <a:pt x="3582" y="5540"/>
                      <a:pt x="3654" y="5540"/>
                    </a:cubicBezTo>
                    <a:cubicBezTo>
                      <a:pt x="3674" y="5540"/>
                      <a:pt x="3693" y="5536"/>
                      <a:pt x="3712" y="5533"/>
                    </a:cubicBezTo>
                    <a:cubicBezTo>
                      <a:pt x="3807" y="5503"/>
                      <a:pt x="3856" y="5399"/>
                      <a:pt x="3826" y="5308"/>
                    </a:cubicBezTo>
                    <a:cubicBezTo>
                      <a:pt x="3801" y="5232"/>
                      <a:pt x="3733" y="5185"/>
                      <a:pt x="3658" y="5185"/>
                    </a:cubicBezTo>
                    <a:close/>
                    <a:moveTo>
                      <a:pt x="2837" y="5312"/>
                    </a:moveTo>
                    <a:cubicBezTo>
                      <a:pt x="2738" y="5315"/>
                      <a:pt x="2658" y="5392"/>
                      <a:pt x="2658" y="5494"/>
                    </a:cubicBezTo>
                    <a:cubicBezTo>
                      <a:pt x="2658" y="5589"/>
                      <a:pt x="2738" y="5669"/>
                      <a:pt x="2837" y="5669"/>
                    </a:cubicBezTo>
                    <a:cubicBezTo>
                      <a:pt x="2936" y="5669"/>
                      <a:pt x="3016" y="5589"/>
                      <a:pt x="3016" y="5491"/>
                    </a:cubicBezTo>
                    <a:cubicBezTo>
                      <a:pt x="3016" y="5392"/>
                      <a:pt x="2932" y="5312"/>
                      <a:pt x="2837" y="5312"/>
                    </a:cubicBezTo>
                    <a:close/>
                  </a:path>
                </a:pathLst>
              </a:custGeom>
              <a:solidFill>
                <a:schemeClr val="dk1"/>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grpSp>
      </p:grpSp>
      <p:sp>
        <p:nvSpPr>
          <p:cNvPr id="3034" name="Google Shape;3034;p63"/>
          <p:cNvSpPr/>
          <p:nvPr/>
        </p:nvSpPr>
        <p:spPr>
          <a:xfrm rot="-2412817" flipH="1">
            <a:off x="2663705" y="3269519"/>
            <a:ext cx="39069" cy="29417"/>
          </a:xfrm>
          <a:custGeom>
            <a:avLst/>
            <a:gdLst/>
            <a:ahLst/>
            <a:cxnLst/>
            <a:rect l="l" t="t" r="r" b="b"/>
            <a:pathLst>
              <a:path w="1869" h="1407" extrusionOk="0">
                <a:moveTo>
                  <a:pt x="893" y="0"/>
                </a:moveTo>
                <a:cubicBezTo>
                  <a:pt x="677" y="0"/>
                  <a:pt x="462" y="101"/>
                  <a:pt x="321" y="346"/>
                </a:cubicBezTo>
                <a:cubicBezTo>
                  <a:pt x="1" y="892"/>
                  <a:pt x="493" y="1406"/>
                  <a:pt x="979" y="1406"/>
                </a:cubicBezTo>
                <a:cubicBezTo>
                  <a:pt x="1194" y="1406"/>
                  <a:pt x="1408" y="1305"/>
                  <a:pt x="1550" y="1062"/>
                </a:cubicBezTo>
                <a:cubicBezTo>
                  <a:pt x="1869" y="512"/>
                  <a:pt x="1378" y="0"/>
                  <a:pt x="893" y="0"/>
                </a:cubicBezTo>
                <a:close/>
              </a:path>
            </a:pathLst>
          </a:custGeom>
          <a:solidFill>
            <a:schemeClr val="accent2"/>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grpSp>
        <p:nvGrpSpPr>
          <p:cNvPr id="3035" name="Google Shape;3035;p63"/>
          <p:cNvGrpSpPr/>
          <p:nvPr/>
        </p:nvGrpSpPr>
        <p:grpSpPr>
          <a:xfrm>
            <a:off x="250993" y="2511941"/>
            <a:ext cx="2653663" cy="3890980"/>
            <a:chOff x="235305" y="1497695"/>
            <a:chExt cx="2487809" cy="3647794"/>
          </a:xfrm>
        </p:grpSpPr>
        <p:sp>
          <p:nvSpPr>
            <p:cNvPr id="3036" name="Google Shape;3036;p63"/>
            <p:cNvSpPr/>
            <p:nvPr/>
          </p:nvSpPr>
          <p:spPr>
            <a:xfrm rot="-5400000" flipH="1">
              <a:off x="-399638" y="3408080"/>
              <a:ext cx="2703780" cy="771037"/>
            </a:xfrm>
            <a:custGeom>
              <a:avLst/>
              <a:gdLst/>
              <a:ahLst/>
              <a:cxnLst/>
              <a:rect l="l" t="t" r="r" b="b"/>
              <a:pathLst>
                <a:path w="43238" h="12344" extrusionOk="0">
                  <a:moveTo>
                    <a:pt x="28408" y="1"/>
                  </a:moveTo>
                  <a:cubicBezTo>
                    <a:pt x="28358" y="1"/>
                    <a:pt x="28307" y="1"/>
                    <a:pt x="28256" y="1"/>
                  </a:cubicBezTo>
                  <a:cubicBezTo>
                    <a:pt x="20523" y="29"/>
                    <a:pt x="9361" y="2095"/>
                    <a:pt x="117" y="11777"/>
                  </a:cubicBezTo>
                  <a:cubicBezTo>
                    <a:pt x="89" y="11808"/>
                    <a:pt x="64" y="11844"/>
                    <a:pt x="50" y="11883"/>
                  </a:cubicBezTo>
                  <a:cubicBezTo>
                    <a:pt x="1" y="12007"/>
                    <a:pt x="25" y="12155"/>
                    <a:pt x="128" y="12250"/>
                  </a:cubicBezTo>
                  <a:cubicBezTo>
                    <a:pt x="194" y="12313"/>
                    <a:pt x="279" y="12344"/>
                    <a:pt x="362" y="12344"/>
                  </a:cubicBezTo>
                  <a:cubicBezTo>
                    <a:pt x="451" y="12344"/>
                    <a:pt x="539" y="12309"/>
                    <a:pt x="605" y="12240"/>
                  </a:cubicBezTo>
                  <a:cubicBezTo>
                    <a:pt x="9676" y="2737"/>
                    <a:pt x="20639" y="703"/>
                    <a:pt x="28235" y="675"/>
                  </a:cubicBezTo>
                  <a:cubicBezTo>
                    <a:pt x="28299" y="675"/>
                    <a:pt x="28364" y="675"/>
                    <a:pt x="28428" y="675"/>
                  </a:cubicBezTo>
                  <a:cubicBezTo>
                    <a:pt x="36586" y="675"/>
                    <a:pt x="42677" y="2893"/>
                    <a:pt x="42740" y="2918"/>
                  </a:cubicBezTo>
                  <a:cubicBezTo>
                    <a:pt x="42778" y="2932"/>
                    <a:pt x="42818" y="2939"/>
                    <a:pt x="42858" y="2939"/>
                  </a:cubicBezTo>
                  <a:cubicBezTo>
                    <a:pt x="42996" y="2939"/>
                    <a:pt x="43127" y="2856"/>
                    <a:pt x="43171" y="2716"/>
                  </a:cubicBezTo>
                  <a:cubicBezTo>
                    <a:pt x="43238" y="2543"/>
                    <a:pt x="43146" y="2349"/>
                    <a:pt x="42973" y="2286"/>
                  </a:cubicBezTo>
                  <a:cubicBezTo>
                    <a:pt x="42909" y="2261"/>
                    <a:pt x="36704" y="1"/>
                    <a:pt x="28408" y="1"/>
                  </a:cubicBezTo>
                  <a:close/>
                </a:path>
              </a:pathLst>
            </a:custGeom>
            <a:solidFill>
              <a:schemeClr val="accent5"/>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3037" name="Google Shape;3037;p63"/>
            <p:cNvSpPr/>
            <p:nvPr/>
          </p:nvSpPr>
          <p:spPr>
            <a:xfrm rot="-5400000" flipH="1">
              <a:off x="813189" y="2113069"/>
              <a:ext cx="1218696" cy="1454627"/>
            </a:xfrm>
            <a:custGeom>
              <a:avLst/>
              <a:gdLst/>
              <a:ahLst/>
              <a:cxnLst/>
              <a:rect l="l" t="t" r="r" b="b"/>
              <a:pathLst>
                <a:path w="19489" h="23288" extrusionOk="0">
                  <a:moveTo>
                    <a:pt x="18724" y="1"/>
                  </a:moveTo>
                  <a:cubicBezTo>
                    <a:pt x="18713" y="1"/>
                    <a:pt x="18702" y="1"/>
                    <a:pt x="18690" y="2"/>
                  </a:cubicBezTo>
                  <a:cubicBezTo>
                    <a:pt x="18507" y="20"/>
                    <a:pt x="18373" y="186"/>
                    <a:pt x="18390" y="373"/>
                  </a:cubicBezTo>
                  <a:cubicBezTo>
                    <a:pt x="18397" y="419"/>
                    <a:pt x="18790" y="5253"/>
                    <a:pt x="10930" y="12693"/>
                  </a:cubicBezTo>
                  <a:cubicBezTo>
                    <a:pt x="2957" y="20238"/>
                    <a:pt x="164" y="22671"/>
                    <a:pt x="139" y="22696"/>
                  </a:cubicBezTo>
                  <a:cubicBezTo>
                    <a:pt x="97" y="22732"/>
                    <a:pt x="64" y="22777"/>
                    <a:pt x="47" y="22823"/>
                  </a:cubicBezTo>
                  <a:cubicBezTo>
                    <a:pt x="1" y="22940"/>
                    <a:pt x="19" y="23074"/>
                    <a:pt x="103" y="23173"/>
                  </a:cubicBezTo>
                  <a:cubicBezTo>
                    <a:pt x="171" y="23248"/>
                    <a:pt x="265" y="23288"/>
                    <a:pt x="359" y="23288"/>
                  </a:cubicBezTo>
                  <a:cubicBezTo>
                    <a:pt x="438" y="23288"/>
                    <a:pt x="516" y="23261"/>
                    <a:pt x="580" y="23204"/>
                  </a:cubicBezTo>
                  <a:cubicBezTo>
                    <a:pt x="609" y="23180"/>
                    <a:pt x="3405" y="20740"/>
                    <a:pt x="11392" y="13183"/>
                  </a:cubicBezTo>
                  <a:cubicBezTo>
                    <a:pt x="19489" y="5514"/>
                    <a:pt x="19083" y="514"/>
                    <a:pt x="19062" y="302"/>
                  </a:cubicBezTo>
                  <a:cubicBezTo>
                    <a:pt x="19045" y="130"/>
                    <a:pt x="18897" y="1"/>
                    <a:pt x="18724" y="1"/>
                  </a:cubicBezTo>
                  <a:close/>
                </a:path>
              </a:pathLst>
            </a:custGeom>
            <a:solidFill>
              <a:schemeClr val="accent5"/>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3038" name="Google Shape;3038;p63"/>
            <p:cNvSpPr/>
            <p:nvPr/>
          </p:nvSpPr>
          <p:spPr>
            <a:xfrm rot="-2412822" flipH="1">
              <a:off x="1306406" y="2072269"/>
              <a:ext cx="505556" cy="159925"/>
            </a:xfrm>
            <a:custGeom>
              <a:avLst/>
              <a:gdLst/>
              <a:ahLst/>
              <a:cxnLst/>
              <a:rect l="l" t="t" r="r" b="b"/>
              <a:pathLst>
                <a:path w="14187" h="4487" extrusionOk="0">
                  <a:moveTo>
                    <a:pt x="102" y="1"/>
                  </a:moveTo>
                  <a:cubicBezTo>
                    <a:pt x="20" y="1"/>
                    <a:pt x="1" y="124"/>
                    <a:pt x="88" y="140"/>
                  </a:cubicBezTo>
                  <a:cubicBezTo>
                    <a:pt x="4899" y="1105"/>
                    <a:pt x="9510" y="2596"/>
                    <a:pt x="14038" y="4480"/>
                  </a:cubicBezTo>
                  <a:cubicBezTo>
                    <a:pt x="14050" y="4484"/>
                    <a:pt x="14061" y="4486"/>
                    <a:pt x="14071" y="4486"/>
                  </a:cubicBezTo>
                  <a:cubicBezTo>
                    <a:pt x="14146" y="4486"/>
                    <a:pt x="14187" y="4376"/>
                    <a:pt x="14104" y="4333"/>
                  </a:cubicBezTo>
                  <a:cubicBezTo>
                    <a:pt x="9751" y="2101"/>
                    <a:pt x="4951" y="672"/>
                    <a:pt x="112" y="1"/>
                  </a:cubicBezTo>
                  <a:cubicBezTo>
                    <a:pt x="108" y="1"/>
                    <a:pt x="105" y="1"/>
                    <a:pt x="102" y="1"/>
                  </a:cubicBezTo>
                  <a:close/>
                </a:path>
              </a:pathLst>
            </a:custGeom>
            <a:solidFill>
              <a:schemeClr val="lt1"/>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3039" name="Google Shape;3039;p63"/>
            <p:cNvSpPr/>
            <p:nvPr/>
          </p:nvSpPr>
          <p:spPr>
            <a:xfrm rot="-2412822" flipH="1">
              <a:off x="1146832" y="1883345"/>
              <a:ext cx="232805" cy="450728"/>
            </a:xfrm>
            <a:custGeom>
              <a:avLst/>
              <a:gdLst/>
              <a:ahLst/>
              <a:cxnLst/>
              <a:rect l="l" t="t" r="r" b="b"/>
              <a:pathLst>
                <a:path w="6533" h="12646" extrusionOk="0">
                  <a:moveTo>
                    <a:pt x="44" y="0"/>
                  </a:moveTo>
                  <a:cubicBezTo>
                    <a:pt x="22" y="0"/>
                    <a:pt x="1" y="15"/>
                    <a:pt x="4" y="43"/>
                  </a:cubicBezTo>
                  <a:cubicBezTo>
                    <a:pt x="846" y="4700"/>
                    <a:pt x="3110" y="9099"/>
                    <a:pt x="6290" y="12606"/>
                  </a:cubicBezTo>
                  <a:cubicBezTo>
                    <a:pt x="6315" y="12634"/>
                    <a:pt x="6347" y="12646"/>
                    <a:pt x="6378" y="12646"/>
                  </a:cubicBezTo>
                  <a:cubicBezTo>
                    <a:pt x="6459" y="12646"/>
                    <a:pt x="6532" y="12564"/>
                    <a:pt x="6471" y="12477"/>
                  </a:cubicBezTo>
                  <a:cubicBezTo>
                    <a:pt x="3715" y="8659"/>
                    <a:pt x="944" y="4784"/>
                    <a:pt x="88" y="36"/>
                  </a:cubicBezTo>
                  <a:cubicBezTo>
                    <a:pt x="83" y="12"/>
                    <a:pt x="63" y="0"/>
                    <a:pt x="44" y="0"/>
                  </a:cubicBezTo>
                  <a:close/>
                </a:path>
              </a:pathLst>
            </a:custGeom>
            <a:solidFill>
              <a:schemeClr val="lt1"/>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3040" name="Google Shape;3040;p63"/>
            <p:cNvSpPr/>
            <p:nvPr/>
          </p:nvSpPr>
          <p:spPr>
            <a:xfrm rot="-2412822" flipH="1">
              <a:off x="1529230" y="2277487"/>
              <a:ext cx="401003" cy="314077"/>
            </a:xfrm>
            <a:custGeom>
              <a:avLst/>
              <a:gdLst/>
              <a:ahLst/>
              <a:cxnLst/>
              <a:rect l="l" t="t" r="r" b="b"/>
              <a:pathLst>
                <a:path w="11253" h="8812" extrusionOk="0">
                  <a:moveTo>
                    <a:pt x="11104" y="0"/>
                  </a:moveTo>
                  <a:cubicBezTo>
                    <a:pt x="11090" y="0"/>
                    <a:pt x="11075" y="3"/>
                    <a:pt x="11058" y="10"/>
                  </a:cubicBezTo>
                  <a:cubicBezTo>
                    <a:pt x="6684" y="1694"/>
                    <a:pt x="2729" y="4943"/>
                    <a:pt x="21" y="8743"/>
                  </a:cubicBezTo>
                  <a:cubicBezTo>
                    <a:pt x="1" y="8775"/>
                    <a:pt x="28" y="8812"/>
                    <a:pt x="58" y="8812"/>
                  </a:cubicBezTo>
                  <a:cubicBezTo>
                    <a:pt x="68" y="8812"/>
                    <a:pt x="79" y="8807"/>
                    <a:pt x="88" y="8796"/>
                  </a:cubicBezTo>
                  <a:cubicBezTo>
                    <a:pt x="3159" y="5058"/>
                    <a:pt x="6816" y="2343"/>
                    <a:pt x="11139" y="223"/>
                  </a:cubicBezTo>
                  <a:cubicBezTo>
                    <a:pt x="11253" y="167"/>
                    <a:pt x="11211" y="0"/>
                    <a:pt x="11104" y="0"/>
                  </a:cubicBezTo>
                  <a:close/>
                </a:path>
              </a:pathLst>
            </a:custGeom>
            <a:solidFill>
              <a:schemeClr val="lt1"/>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3041" name="Google Shape;3041;p63"/>
            <p:cNvSpPr/>
            <p:nvPr/>
          </p:nvSpPr>
          <p:spPr>
            <a:xfrm rot="-2412822" flipH="1">
              <a:off x="1673196" y="1899177"/>
              <a:ext cx="66602" cy="50148"/>
            </a:xfrm>
            <a:custGeom>
              <a:avLst/>
              <a:gdLst/>
              <a:ahLst/>
              <a:cxnLst/>
              <a:rect l="l" t="t" r="r" b="b"/>
              <a:pathLst>
                <a:path w="1869" h="1407" extrusionOk="0">
                  <a:moveTo>
                    <a:pt x="891" y="1"/>
                  </a:moveTo>
                  <a:cubicBezTo>
                    <a:pt x="676" y="1"/>
                    <a:pt x="461" y="102"/>
                    <a:pt x="320" y="345"/>
                  </a:cubicBezTo>
                  <a:cubicBezTo>
                    <a:pt x="1" y="894"/>
                    <a:pt x="491" y="1407"/>
                    <a:pt x="977" y="1407"/>
                  </a:cubicBezTo>
                  <a:cubicBezTo>
                    <a:pt x="1193" y="1407"/>
                    <a:pt x="1407" y="1305"/>
                    <a:pt x="1549" y="1061"/>
                  </a:cubicBezTo>
                  <a:cubicBezTo>
                    <a:pt x="1869" y="514"/>
                    <a:pt x="1377" y="1"/>
                    <a:pt x="891" y="1"/>
                  </a:cubicBezTo>
                  <a:close/>
                </a:path>
              </a:pathLst>
            </a:custGeom>
            <a:solidFill>
              <a:schemeClr val="lt1"/>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3042" name="Google Shape;3042;p63"/>
            <p:cNvSpPr/>
            <p:nvPr/>
          </p:nvSpPr>
          <p:spPr>
            <a:xfrm rot="-2412822" flipH="1">
              <a:off x="1950412" y="2400530"/>
              <a:ext cx="66602" cy="50148"/>
            </a:xfrm>
            <a:custGeom>
              <a:avLst/>
              <a:gdLst/>
              <a:ahLst/>
              <a:cxnLst/>
              <a:rect l="l" t="t" r="r" b="b"/>
              <a:pathLst>
                <a:path w="1869" h="1407" extrusionOk="0">
                  <a:moveTo>
                    <a:pt x="893" y="0"/>
                  </a:moveTo>
                  <a:cubicBezTo>
                    <a:pt x="677" y="0"/>
                    <a:pt x="462" y="101"/>
                    <a:pt x="321" y="346"/>
                  </a:cubicBezTo>
                  <a:cubicBezTo>
                    <a:pt x="1" y="892"/>
                    <a:pt x="493" y="1406"/>
                    <a:pt x="979" y="1406"/>
                  </a:cubicBezTo>
                  <a:cubicBezTo>
                    <a:pt x="1194" y="1406"/>
                    <a:pt x="1408" y="1305"/>
                    <a:pt x="1550" y="1062"/>
                  </a:cubicBezTo>
                  <a:cubicBezTo>
                    <a:pt x="1869" y="512"/>
                    <a:pt x="1378" y="0"/>
                    <a:pt x="893" y="0"/>
                  </a:cubicBezTo>
                  <a:close/>
                </a:path>
              </a:pathLst>
            </a:custGeom>
            <a:solidFill>
              <a:schemeClr val="lt1"/>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3043" name="Google Shape;3043;p63"/>
            <p:cNvSpPr/>
            <p:nvPr/>
          </p:nvSpPr>
          <p:spPr>
            <a:xfrm rot="-2412822" flipH="1">
              <a:off x="1173567" y="1836418"/>
              <a:ext cx="66602" cy="50077"/>
            </a:xfrm>
            <a:custGeom>
              <a:avLst/>
              <a:gdLst/>
              <a:ahLst/>
              <a:cxnLst/>
              <a:rect l="l" t="t" r="r" b="b"/>
              <a:pathLst>
                <a:path w="1869" h="1405" extrusionOk="0">
                  <a:moveTo>
                    <a:pt x="890" y="0"/>
                  </a:moveTo>
                  <a:cubicBezTo>
                    <a:pt x="675" y="0"/>
                    <a:pt x="461" y="101"/>
                    <a:pt x="319" y="343"/>
                  </a:cubicBezTo>
                  <a:cubicBezTo>
                    <a:pt x="0" y="892"/>
                    <a:pt x="491" y="1404"/>
                    <a:pt x="976" y="1404"/>
                  </a:cubicBezTo>
                  <a:cubicBezTo>
                    <a:pt x="1192" y="1404"/>
                    <a:pt x="1407" y="1303"/>
                    <a:pt x="1549" y="1059"/>
                  </a:cubicBezTo>
                  <a:cubicBezTo>
                    <a:pt x="1868" y="512"/>
                    <a:pt x="1376" y="0"/>
                    <a:pt x="890" y="0"/>
                  </a:cubicBezTo>
                  <a:close/>
                </a:path>
              </a:pathLst>
            </a:custGeom>
            <a:solidFill>
              <a:schemeClr val="lt1"/>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3044" name="Google Shape;3044;p63"/>
            <p:cNvSpPr/>
            <p:nvPr/>
          </p:nvSpPr>
          <p:spPr>
            <a:xfrm rot="-2412822" flipH="1">
              <a:off x="1082132" y="1697356"/>
              <a:ext cx="1034168" cy="1138832"/>
            </a:xfrm>
            <a:custGeom>
              <a:avLst/>
              <a:gdLst/>
              <a:ahLst/>
              <a:cxnLst/>
              <a:rect l="l" t="t" r="r" b="b"/>
              <a:pathLst>
                <a:path w="29021" h="31952" extrusionOk="0">
                  <a:moveTo>
                    <a:pt x="20741" y="1"/>
                  </a:moveTo>
                  <a:cubicBezTo>
                    <a:pt x="20409" y="1"/>
                    <a:pt x="20045" y="267"/>
                    <a:pt x="19640" y="880"/>
                  </a:cubicBezTo>
                  <a:cubicBezTo>
                    <a:pt x="16995" y="4887"/>
                    <a:pt x="22033" y="12699"/>
                    <a:pt x="22033" y="12699"/>
                  </a:cubicBezTo>
                  <a:cubicBezTo>
                    <a:pt x="22033" y="12699"/>
                    <a:pt x="12033" y="3533"/>
                    <a:pt x="8162" y="3533"/>
                  </a:cubicBezTo>
                  <a:cubicBezTo>
                    <a:pt x="7570" y="3533"/>
                    <a:pt x="7122" y="3747"/>
                    <a:pt x="6874" y="4241"/>
                  </a:cubicBezTo>
                  <a:cubicBezTo>
                    <a:pt x="5005" y="7962"/>
                    <a:pt x="20388" y="14973"/>
                    <a:pt x="20388" y="14973"/>
                  </a:cubicBezTo>
                  <a:cubicBezTo>
                    <a:pt x="18314" y="14430"/>
                    <a:pt x="12797" y="13732"/>
                    <a:pt x="8170" y="13732"/>
                  </a:cubicBezTo>
                  <a:cubicBezTo>
                    <a:pt x="3662" y="13732"/>
                    <a:pt x="0" y="14395"/>
                    <a:pt x="1197" y="16511"/>
                  </a:cubicBezTo>
                  <a:cubicBezTo>
                    <a:pt x="2175" y="18240"/>
                    <a:pt x="5465" y="18756"/>
                    <a:pt x="9044" y="18756"/>
                  </a:cubicBezTo>
                  <a:cubicBezTo>
                    <a:pt x="14343" y="18756"/>
                    <a:pt x="20275" y="17625"/>
                    <a:pt x="20276" y="17625"/>
                  </a:cubicBezTo>
                  <a:lnTo>
                    <a:pt x="20276" y="17625"/>
                  </a:lnTo>
                  <a:cubicBezTo>
                    <a:pt x="11186" y="23012"/>
                    <a:pt x="9820" y="31784"/>
                    <a:pt x="12499" y="31949"/>
                  </a:cubicBezTo>
                  <a:cubicBezTo>
                    <a:pt x="12530" y="31951"/>
                    <a:pt x="12562" y="31952"/>
                    <a:pt x="12593" y="31952"/>
                  </a:cubicBezTo>
                  <a:cubicBezTo>
                    <a:pt x="15239" y="31952"/>
                    <a:pt x="17662" y="25175"/>
                    <a:pt x="21097" y="20776"/>
                  </a:cubicBezTo>
                  <a:cubicBezTo>
                    <a:pt x="24569" y="16329"/>
                    <a:pt x="29021" y="15711"/>
                    <a:pt x="29021" y="15711"/>
                  </a:cubicBezTo>
                  <a:cubicBezTo>
                    <a:pt x="29021" y="15711"/>
                    <a:pt x="26593" y="14516"/>
                    <a:pt x="24653" y="10634"/>
                  </a:cubicBezTo>
                  <a:cubicBezTo>
                    <a:pt x="23410" y="8148"/>
                    <a:pt x="22576" y="1"/>
                    <a:pt x="20741" y="1"/>
                  </a:cubicBezTo>
                  <a:close/>
                </a:path>
              </a:pathLst>
            </a:custGeom>
            <a:solidFill>
              <a:schemeClr val="accent2"/>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3045" name="Google Shape;3045;p63"/>
            <p:cNvSpPr/>
            <p:nvPr/>
          </p:nvSpPr>
          <p:spPr>
            <a:xfrm rot="-2412822" flipH="1">
              <a:off x="1484104" y="1851244"/>
              <a:ext cx="46219" cy="34787"/>
            </a:xfrm>
            <a:custGeom>
              <a:avLst/>
              <a:gdLst/>
              <a:ahLst/>
              <a:cxnLst/>
              <a:rect l="l" t="t" r="r" b="b"/>
              <a:pathLst>
                <a:path w="1297" h="976" extrusionOk="0">
                  <a:moveTo>
                    <a:pt x="618" y="1"/>
                  </a:moveTo>
                  <a:cubicBezTo>
                    <a:pt x="468" y="1"/>
                    <a:pt x="319" y="70"/>
                    <a:pt x="220" y="239"/>
                  </a:cubicBezTo>
                  <a:cubicBezTo>
                    <a:pt x="0" y="619"/>
                    <a:pt x="342" y="975"/>
                    <a:pt x="679" y="975"/>
                  </a:cubicBezTo>
                  <a:cubicBezTo>
                    <a:pt x="829" y="975"/>
                    <a:pt x="978" y="905"/>
                    <a:pt x="1076" y="735"/>
                  </a:cubicBezTo>
                  <a:cubicBezTo>
                    <a:pt x="1296" y="355"/>
                    <a:pt x="956" y="1"/>
                    <a:pt x="618" y="1"/>
                  </a:cubicBezTo>
                  <a:close/>
                </a:path>
              </a:pathLst>
            </a:custGeom>
            <a:solidFill>
              <a:schemeClr val="lt1"/>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3046" name="Google Shape;3046;p63"/>
            <p:cNvSpPr/>
            <p:nvPr/>
          </p:nvSpPr>
          <p:spPr>
            <a:xfrm rot="-2412822" flipH="1">
              <a:off x="1896127" y="2551062"/>
              <a:ext cx="46183" cy="34715"/>
            </a:xfrm>
            <a:custGeom>
              <a:avLst/>
              <a:gdLst/>
              <a:ahLst/>
              <a:cxnLst/>
              <a:rect l="l" t="t" r="r" b="b"/>
              <a:pathLst>
                <a:path w="1296" h="974" extrusionOk="0">
                  <a:moveTo>
                    <a:pt x="617" y="1"/>
                  </a:moveTo>
                  <a:cubicBezTo>
                    <a:pt x="468" y="1"/>
                    <a:pt x="319" y="70"/>
                    <a:pt x="220" y="239"/>
                  </a:cubicBezTo>
                  <a:cubicBezTo>
                    <a:pt x="0" y="619"/>
                    <a:pt x="341" y="974"/>
                    <a:pt x="678" y="974"/>
                  </a:cubicBezTo>
                  <a:cubicBezTo>
                    <a:pt x="827" y="974"/>
                    <a:pt x="975" y="904"/>
                    <a:pt x="1073" y="735"/>
                  </a:cubicBezTo>
                  <a:cubicBezTo>
                    <a:pt x="1295" y="356"/>
                    <a:pt x="955" y="1"/>
                    <a:pt x="617" y="1"/>
                  </a:cubicBezTo>
                  <a:close/>
                </a:path>
              </a:pathLst>
            </a:custGeom>
            <a:solidFill>
              <a:schemeClr val="lt1"/>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3047" name="Google Shape;3047;p63"/>
            <p:cNvSpPr/>
            <p:nvPr/>
          </p:nvSpPr>
          <p:spPr>
            <a:xfrm rot="-2412822" flipH="1">
              <a:off x="1534671" y="2299103"/>
              <a:ext cx="45720" cy="34715"/>
            </a:xfrm>
            <a:custGeom>
              <a:avLst/>
              <a:gdLst/>
              <a:ahLst/>
              <a:cxnLst/>
              <a:rect l="l" t="t" r="r" b="b"/>
              <a:pathLst>
                <a:path w="1283" h="974" extrusionOk="0">
                  <a:moveTo>
                    <a:pt x="612" y="1"/>
                  </a:moveTo>
                  <a:cubicBezTo>
                    <a:pt x="458" y="1"/>
                    <a:pt x="305" y="74"/>
                    <a:pt x="208" y="252"/>
                  </a:cubicBezTo>
                  <a:cubicBezTo>
                    <a:pt x="1" y="631"/>
                    <a:pt x="340" y="973"/>
                    <a:pt x="672" y="973"/>
                  </a:cubicBezTo>
                  <a:cubicBezTo>
                    <a:pt x="826" y="973"/>
                    <a:pt x="979" y="900"/>
                    <a:pt x="1075" y="723"/>
                  </a:cubicBezTo>
                  <a:cubicBezTo>
                    <a:pt x="1282" y="342"/>
                    <a:pt x="944" y="1"/>
                    <a:pt x="612" y="1"/>
                  </a:cubicBezTo>
                  <a:close/>
                </a:path>
              </a:pathLst>
            </a:custGeom>
            <a:solidFill>
              <a:schemeClr val="lt1"/>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3048" name="Google Shape;3048;p63"/>
            <p:cNvSpPr/>
            <p:nvPr/>
          </p:nvSpPr>
          <p:spPr>
            <a:xfrm rot="-2412822" flipH="1">
              <a:off x="1481523" y="1920311"/>
              <a:ext cx="30040" cy="22561"/>
            </a:xfrm>
            <a:custGeom>
              <a:avLst/>
              <a:gdLst/>
              <a:ahLst/>
              <a:cxnLst/>
              <a:rect l="l" t="t" r="r" b="b"/>
              <a:pathLst>
                <a:path w="843" h="633" extrusionOk="0">
                  <a:moveTo>
                    <a:pt x="402" y="1"/>
                  </a:moveTo>
                  <a:cubicBezTo>
                    <a:pt x="305" y="1"/>
                    <a:pt x="209" y="46"/>
                    <a:pt x="145" y="156"/>
                  </a:cubicBezTo>
                  <a:cubicBezTo>
                    <a:pt x="0" y="402"/>
                    <a:pt x="222" y="633"/>
                    <a:pt x="440" y="633"/>
                  </a:cubicBezTo>
                  <a:cubicBezTo>
                    <a:pt x="537" y="633"/>
                    <a:pt x="634" y="587"/>
                    <a:pt x="697" y="478"/>
                  </a:cubicBezTo>
                  <a:cubicBezTo>
                    <a:pt x="842" y="231"/>
                    <a:pt x="621" y="1"/>
                    <a:pt x="402" y="1"/>
                  </a:cubicBezTo>
                  <a:close/>
                </a:path>
              </a:pathLst>
            </a:custGeom>
            <a:solidFill>
              <a:schemeClr val="lt1"/>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3049" name="Google Shape;3049;p63"/>
            <p:cNvSpPr/>
            <p:nvPr/>
          </p:nvSpPr>
          <p:spPr>
            <a:xfrm rot="-2412822" flipH="1">
              <a:off x="1811273" y="2580618"/>
              <a:ext cx="30005" cy="22526"/>
            </a:xfrm>
            <a:custGeom>
              <a:avLst/>
              <a:gdLst/>
              <a:ahLst/>
              <a:cxnLst/>
              <a:rect l="l" t="t" r="r" b="b"/>
              <a:pathLst>
                <a:path w="842" h="632" extrusionOk="0">
                  <a:moveTo>
                    <a:pt x="402" y="0"/>
                  </a:moveTo>
                  <a:cubicBezTo>
                    <a:pt x="304" y="0"/>
                    <a:pt x="207" y="46"/>
                    <a:pt x="143" y="156"/>
                  </a:cubicBezTo>
                  <a:cubicBezTo>
                    <a:pt x="1" y="402"/>
                    <a:pt x="221" y="632"/>
                    <a:pt x="440" y="632"/>
                  </a:cubicBezTo>
                  <a:cubicBezTo>
                    <a:pt x="537" y="632"/>
                    <a:pt x="634" y="586"/>
                    <a:pt x="699" y="477"/>
                  </a:cubicBezTo>
                  <a:cubicBezTo>
                    <a:pt x="841" y="230"/>
                    <a:pt x="621" y="0"/>
                    <a:pt x="402" y="0"/>
                  </a:cubicBezTo>
                  <a:close/>
                </a:path>
              </a:pathLst>
            </a:custGeom>
            <a:solidFill>
              <a:schemeClr val="lt1"/>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3050" name="Google Shape;3050;p63"/>
            <p:cNvSpPr/>
            <p:nvPr/>
          </p:nvSpPr>
          <p:spPr>
            <a:xfrm rot="-2412822" flipH="1">
              <a:off x="1160776" y="2172304"/>
              <a:ext cx="29969" cy="22561"/>
            </a:xfrm>
            <a:custGeom>
              <a:avLst/>
              <a:gdLst/>
              <a:ahLst/>
              <a:cxnLst/>
              <a:rect l="l" t="t" r="r" b="b"/>
              <a:pathLst>
                <a:path w="841" h="633" extrusionOk="0">
                  <a:moveTo>
                    <a:pt x="402" y="1"/>
                  </a:moveTo>
                  <a:cubicBezTo>
                    <a:pt x="304" y="1"/>
                    <a:pt x="207" y="46"/>
                    <a:pt x="143" y="156"/>
                  </a:cubicBezTo>
                  <a:cubicBezTo>
                    <a:pt x="0" y="402"/>
                    <a:pt x="220" y="632"/>
                    <a:pt x="439" y="632"/>
                  </a:cubicBezTo>
                  <a:cubicBezTo>
                    <a:pt x="536" y="632"/>
                    <a:pt x="633" y="587"/>
                    <a:pt x="698" y="477"/>
                  </a:cubicBezTo>
                  <a:cubicBezTo>
                    <a:pt x="841" y="230"/>
                    <a:pt x="620" y="1"/>
                    <a:pt x="402" y="1"/>
                  </a:cubicBezTo>
                  <a:close/>
                </a:path>
              </a:pathLst>
            </a:custGeom>
            <a:solidFill>
              <a:schemeClr val="lt1"/>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3051" name="Google Shape;3051;p63"/>
            <p:cNvSpPr/>
            <p:nvPr/>
          </p:nvSpPr>
          <p:spPr>
            <a:xfrm rot="-2412822" flipH="1">
              <a:off x="1448808" y="1886441"/>
              <a:ext cx="19706" cy="14756"/>
            </a:xfrm>
            <a:custGeom>
              <a:avLst/>
              <a:gdLst/>
              <a:ahLst/>
              <a:cxnLst/>
              <a:rect l="l" t="t" r="r" b="b"/>
              <a:pathLst>
                <a:path w="553" h="414" extrusionOk="0">
                  <a:moveTo>
                    <a:pt x="265" y="0"/>
                  </a:moveTo>
                  <a:cubicBezTo>
                    <a:pt x="201" y="0"/>
                    <a:pt x="137" y="30"/>
                    <a:pt x="95" y="103"/>
                  </a:cubicBezTo>
                  <a:cubicBezTo>
                    <a:pt x="1" y="263"/>
                    <a:pt x="146" y="414"/>
                    <a:pt x="290" y="414"/>
                  </a:cubicBezTo>
                  <a:cubicBezTo>
                    <a:pt x="353" y="414"/>
                    <a:pt x="416" y="384"/>
                    <a:pt x="458" y="312"/>
                  </a:cubicBezTo>
                  <a:cubicBezTo>
                    <a:pt x="552" y="150"/>
                    <a:pt x="408" y="0"/>
                    <a:pt x="265" y="0"/>
                  </a:cubicBezTo>
                  <a:close/>
                </a:path>
              </a:pathLst>
            </a:custGeom>
            <a:solidFill>
              <a:schemeClr val="lt1"/>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3052" name="Google Shape;3052;p63"/>
            <p:cNvSpPr/>
            <p:nvPr/>
          </p:nvSpPr>
          <p:spPr>
            <a:xfrm rot="-2412822" flipH="1">
              <a:off x="1229761" y="2312023"/>
              <a:ext cx="19706" cy="14756"/>
            </a:xfrm>
            <a:custGeom>
              <a:avLst/>
              <a:gdLst/>
              <a:ahLst/>
              <a:cxnLst/>
              <a:rect l="l" t="t" r="r" b="b"/>
              <a:pathLst>
                <a:path w="553" h="414" extrusionOk="0">
                  <a:moveTo>
                    <a:pt x="264" y="0"/>
                  </a:moveTo>
                  <a:cubicBezTo>
                    <a:pt x="200" y="0"/>
                    <a:pt x="137" y="30"/>
                    <a:pt x="95" y="102"/>
                  </a:cubicBezTo>
                  <a:cubicBezTo>
                    <a:pt x="1" y="264"/>
                    <a:pt x="145" y="414"/>
                    <a:pt x="288" y="414"/>
                  </a:cubicBezTo>
                  <a:cubicBezTo>
                    <a:pt x="352" y="414"/>
                    <a:pt x="416" y="384"/>
                    <a:pt x="458" y="311"/>
                  </a:cubicBezTo>
                  <a:cubicBezTo>
                    <a:pt x="553" y="152"/>
                    <a:pt x="407" y="0"/>
                    <a:pt x="264" y="0"/>
                  </a:cubicBezTo>
                  <a:close/>
                </a:path>
              </a:pathLst>
            </a:custGeom>
            <a:solidFill>
              <a:schemeClr val="lt1"/>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3053" name="Google Shape;3053;p63"/>
            <p:cNvSpPr/>
            <p:nvPr/>
          </p:nvSpPr>
          <p:spPr>
            <a:xfrm rot="-2412822" flipH="1">
              <a:off x="1638492" y="2198484"/>
              <a:ext cx="19528" cy="14720"/>
            </a:xfrm>
            <a:custGeom>
              <a:avLst/>
              <a:gdLst/>
              <a:ahLst/>
              <a:cxnLst/>
              <a:rect l="l" t="t" r="r" b="b"/>
              <a:pathLst>
                <a:path w="548" h="413" extrusionOk="0">
                  <a:moveTo>
                    <a:pt x="262" y="0"/>
                  </a:moveTo>
                  <a:cubicBezTo>
                    <a:pt x="196" y="0"/>
                    <a:pt x="130" y="32"/>
                    <a:pt x="89" y="107"/>
                  </a:cubicBezTo>
                  <a:cubicBezTo>
                    <a:pt x="1" y="267"/>
                    <a:pt x="145" y="412"/>
                    <a:pt x="287" y="412"/>
                  </a:cubicBezTo>
                  <a:cubicBezTo>
                    <a:pt x="353" y="412"/>
                    <a:pt x="418" y="381"/>
                    <a:pt x="459" y="306"/>
                  </a:cubicBezTo>
                  <a:cubicBezTo>
                    <a:pt x="547" y="144"/>
                    <a:pt x="403" y="0"/>
                    <a:pt x="262" y="0"/>
                  </a:cubicBezTo>
                  <a:close/>
                </a:path>
              </a:pathLst>
            </a:custGeom>
            <a:solidFill>
              <a:schemeClr val="lt1"/>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3054" name="Google Shape;3054;p63"/>
            <p:cNvSpPr/>
            <p:nvPr/>
          </p:nvSpPr>
          <p:spPr>
            <a:xfrm rot="-5400000" flipH="1">
              <a:off x="287804" y="3973210"/>
              <a:ext cx="265013" cy="336173"/>
            </a:xfrm>
            <a:custGeom>
              <a:avLst/>
              <a:gdLst/>
              <a:ahLst/>
              <a:cxnLst/>
              <a:rect l="l" t="t" r="r" b="b"/>
              <a:pathLst>
                <a:path w="4238" h="5382" extrusionOk="0">
                  <a:moveTo>
                    <a:pt x="159" y="0"/>
                  </a:moveTo>
                  <a:lnTo>
                    <a:pt x="159" y="0"/>
                  </a:lnTo>
                  <a:cubicBezTo>
                    <a:pt x="159" y="0"/>
                    <a:pt x="0" y="1900"/>
                    <a:pt x="763" y="3235"/>
                  </a:cubicBezTo>
                  <a:cubicBezTo>
                    <a:pt x="1526" y="4573"/>
                    <a:pt x="4237" y="5382"/>
                    <a:pt x="4237" y="5382"/>
                  </a:cubicBezTo>
                  <a:cubicBezTo>
                    <a:pt x="4237" y="5382"/>
                    <a:pt x="3941" y="3305"/>
                    <a:pt x="2398" y="1809"/>
                  </a:cubicBezTo>
                  <a:cubicBezTo>
                    <a:pt x="851" y="308"/>
                    <a:pt x="159" y="0"/>
                    <a:pt x="159" y="0"/>
                  </a:cubicBezTo>
                  <a:close/>
                </a:path>
              </a:pathLst>
            </a:custGeom>
            <a:solidFill>
              <a:schemeClr val="accent3"/>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3055" name="Google Shape;3055;p63"/>
            <p:cNvSpPr/>
            <p:nvPr/>
          </p:nvSpPr>
          <p:spPr>
            <a:xfrm rot="-5400000" flipH="1">
              <a:off x="626495" y="3938813"/>
              <a:ext cx="251818" cy="329365"/>
            </a:xfrm>
            <a:custGeom>
              <a:avLst/>
              <a:gdLst/>
              <a:ahLst/>
              <a:cxnLst/>
              <a:rect l="l" t="t" r="r" b="b"/>
              <a:pathLst>
                <a:path w="4027" h="5273" extrusionOk="0">
                  <a:moveTo>
                    <a:pt x="4026" y="0"/>
                  </a:moveTo>
                  <a:lnTo>
                    <a:pt x="4026" y="0"/>
                  </a:lnTo>
                  <a:cubicBezTo>
                    <a:pt x="4026" y="0"/>
                    <a:pt x="1841" y="791"/>
                    <a:pt x="920" y="2627"/>
                  </a:cubicBezTo>
                  <a:cubicBezTo>
                    <a:pt x="1" y="4467"/>
                    <a:pt x="128" y="5272"/>
                    <a:pt x="128" y="5272"/>
                  </a:cubicBezTo>
                  <a:cubicBezTo>
                    <a:pt x="128" y="5272"/>
                    <a:pt x="1492" y="4520"/>
                    <a:pt x="2434" y="3299"/>
                  </a:cubicBezTo>
                  <a:cubicBezTo>
                    <a:pt x="3381" y="2073"/>
                    <a:pt x="4026" y="1"/>
                    <a:pt x="4026" y="0"/>
                  </a:cubicBezTo>
                  <a:close/>
                </a:path>
              </a:pathLst>
            </a:custGeom>
            <a:solidFill>
              <a:schemeClr val="accent3"/>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grpSp>
          <p:nvGrpSpPr>
            <p:cNvPr id="3056" name="Google Shape;3056;p63"/>
            <p:cNvGrpSpPr/>
            <p:nvPr/>
          </p:nvGrpSpPr>
          <p:grpSpPr>
            <a:xfrm rot="-5400000" flipH="1">
              <a:off x="230233" y="3551318"/>
              <a:ext cx="414723" cy="342113"/>
              <a:chOff x="3961851" y="558662"/>
              <a:chExt cx="290748" cy="240113"/>
            </a:xfrm>
          </p:grpSpPr>
          <p:sp>
            <p:nvSpPr>
              <p:cNvPr id="3057" name="Google Shape;3057;p63"/>
              <p:cNvSpPr/>
              <p:nvPr/>
            </p:nvSpPr>
            <p:spPr>
              <a:xfrm>
                <a:off x="3961851" y="558662"/>
                <a:ext cx="286582" cy="236473"/>
              </a:xfrm>
              <a:custGeom>
                <a:avLst/>
                <a:gdLst/>
                <a:ahLst/>
                <a:cxnLst/>
                <a:rect l="l" t="t" r="r" b="b"/>
                <a:pathLst>
                  <a:path w="6537" h="5394" extrusionOk="0">
                    <a:moveTo>
                      <a:pt x="282" y="1"/>
                    </a:moveTo>
                    <a:lnTo>
                      <a:pt x="282" y="1"/>
                    </a:lnTo>
                    <a:cubicBezTo>
                      <a:pt x="282" y="1"/>
                      <a:pt x="0" y="1682"/>
                      <a:pt x="1554" y="3391"/>
                    </a:cubicBezTo>
                    <a:cubicBezTo>
                      <a:pt x="3104" y="5097"/>
                      <a:pt x="6537" y="5393"/>
                      <a:pt x="6537" y="5393"/>
                    </a:cubicBezTo>
                    <a:cubicBezTo>
                      <a:pt x="6537" y="5393"/>
                      <a:pt x="4933" y="2801"/>
                      <a:pt x="3002" y="1513"/>
                    </a:cubicBezTo>
                    <a:cubicBezTo>
                      <a:pt x="1071" y="227"/>
                      <a:pt x="283" y="1"/>
                      <a:pt x="282" y="1"/>
                    </a:cubicBezTo>
                    <a:close/>
                  </a:path>
                </a:pathLst>
              </a:custGeom>
              <a:solidFill>
                <a:schemeClr val="accent5"/>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3058" name="Google Shape;3058;p63"/>
              <p:cNvSpPr/>
              <p:nvPr/>
            </p:nvSpPr>
            <p:spPr>
              <a:xfrm>
                <a:off x="4001352" y="596585"/>
                <a:ext cx="251247" cy="202190"/>
              </a:xfrm>
              <a:custGeom>
                <a:avLst/>
                <a:gdLst/>
                <a:ahLst/>
                <a:cxnLst/>
                <a:rect l="l" t="t" r="r" b="b"/>
                <a:pathLst>
                  <a:path w="5731" h="4612" extrusionOk="0">
                    <a:moveTo>
                      <a:pt x="94" y="0"/>
                    </a:moveTo>
                    <a:cubicBezTo>
                      <a:pt x="70" y="0"/>
                      <a:pt x="45" y="10"/>
                      <a:pt x="28" y="29"/>
                    </a:cubicBezTo>
                    <a:cubicBezTo>
                      <a:pt x="21" y="37"/>
                      <a:pt x="17" y="44"/>
                      <a:pt x="14" y="50"/>
                    </a:cubicBezTo>
                    <a:cubicBezTo>
                      <a:pt x="0" y="86"/>
                      <a:pt x="7" y="122"/>
                      <a:pt x="35" y="146"/>
                    </a:cubicBezTo>
                    <a:cubicBezTo>
                      <a:pt x="74" y="182"/>
                      <a:pt x="3788" y="3437"/>
                      <a:pt x="5589" y="4599"/>
                    </a:cubicBezTo>
                    <a:cubicBezTo>
                      <a:pt x="5603" y="4608"/>
                      <a:pt x="5619" y="4612"/>
                      <a:pt x="5635" y="4612"/>
                    </a:cubicBezTo>
                    <a:cubicBezTo>
                      <a:pt x="5663" y="4612"/>
                      <a:pt x="5690" y="4599"/>
                      <a:pt x="5706" y="4574"/>
                    </a:cubicBezTo>
                    <a:cubicBezTo>
                      <a:pt x="5730" y="4535"/>
                      <a:pt x="5720" y="4482"/>
                      <a:pt x="5681" y="4457"/>
                    </a:cubicBezTo>
                    <a:cubicBezTo>
                      <a:pt x="3891" y="3299"/>
                      <a:pt x="183" y="55"/>
                      <a:pt x="148" y="19"/>
                    </a:cubicBezTo>
                    <a:cubicBezTo>
                      <a:pt x="133" y="7"/>
                      <a:pt x="113" y="0"/>
                      <a:pt x="94" y="0"/>
                    </a:cubicBezTo>
                    <a:close/>
                  </a:path>
                </a:pathLst>
              </a:custGeom>
              <a:solidFill>
                <a:schemeClr val="accent3"/>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grpSp>
        <p:grpSp>
          <p:nvGrpSpPr>
            <p:cNvPr id="3059" name="Google Shape;3059;p63"/>
            <p:cNvGrpSpPr/>
            <p:nvPr/>
          </p:nvGrpSpPr>
          <p:grpSpPr>
            <a:xfrm rot="-5400000" flipH="1">
              <a:off x="661201" y="3575669"/>
              <a:ext cx="262079" cy="380651"/>
              <a:chOff x="4045939" y="794047"/>
              <a:chExt cx="183735" cy="267161"/>
            </a:xfrm>
          </p:grpSpPr>
          <p:sp>
            <p:nvSpPr>
              <p:cNvPr id="3060" name="Google Shape;3060;p63"/>
              <p:cNvSpPr/>
              <p:nvPr/>
            </p:nvSpPr>
            <p:spPr>
              <a:xfrm>
                <a:off x="4045939" y="797730"/>
                <a:ext cx="179744" cy="263478"/>
              </a:xfrm>
              <a:custGeom>
                <a:avLst/>
                <a:gdLst/>
                <a:ahLst/>
                <a:cxnLst/>
                <a:rect l="l" t="t" r="r" b="b"/>
                <a:pathLst>
                  <a:path w="4100" h="6010" extrusionOk="0">
                    <a:moveTo>
                      <a:pt x="4099" y="0"/>
                    </a:moveTo>
                    <a:lnTo>
                      <a:pt x="4099" y="0"/>
                    </a:lnTo>
                    <a:cubicBezTo>
                      <a:pt x="4099" y="0"/>
                      <a:pt x="1829" y="752"/>
                      <a:pt x="914" y="2426"/>
                    </a:cubicBezTo>
                    <a:cubicBezTo>
                      <a:pt x="0" y="4100"/>
                      <a:pt x="621" y="6010"/>
                      <a:pt x="621" y="6010"/>
                    </a:cubicBezTo>
                    <a:cubicBezTo>
                      <a:pt x="621" y="6010"/>
                      <a:pt x="1042" y="5724"/>
                      <a:pt x="2196" y="4127"/>
                    </a:cubicBezTo>
                    <a:cubicBezTo>
                      <a:pt x="3354" y="2528"/>
                      <a:pt x="4099" y="1"/>
                      <a:pt x="4099" y="0"/>
                    </a:cubicBezTo>
                    <a:close/>
                  </a:path>
                </a:pathLst>
              </a:custGeom>
              <a:solidFill>
                <a:schemeClr val="accent5"/>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3061" name="Google Shape;3061;p63"/>
              <p:cNvSpPr/>
              <p:nvPr/>
            </p:nvSpPr>
            <p:spPr>
              <a:xfrm>
                <a:off x="4088465" y="794047"/>
                <a:ext cx="141209" cy="220164"/>
              </a:xfrm>
              <a:custGeom>
                <a:avLst/>
                <a:gdLst/>
                <a:ahLst/>
                <a:cxnLst/>
                <a:rect l="l" t="t" r="r" b="b"/>
                <a:pathLst>
                  <a:path w="3221" h="5022" extrusionOk="0">
                    <a:moveTo>
                      <a:pt x="3129" y="0"/>
                    </a:moveTo>
                    <a:cubicBezTo>
                      <a:pt x="3107" y="0"/>
                      <a:pt x="3085" y="8"/>
                      <a:pt x="3069" y="24"/>
                    </a:cubicBezTo>
                    <a:cubicBezTo>
                      <a:pt x="1459" y="1602"/>
                      <a:pt x="566" y="3495"/>
                      <a:pt x="205" y="4392"/>
                    </a:cubicBezTo>
                    <a:cubicBezTo>
                      <a:pt x="78" y="4713"/>
                      <a:pt x="15" y="4907"/>
                      <a:pt x="15" y="4915"/>
                    </a:cubicBezTo>
                    <a:cubicBezTo>
                      <a:pt x="0" y="4957"/>
                      <a:pt x="26" y="5006"/>
                      <a:pt x="68" y="5017"/>
                    </a:cubicBezTo>
                    <a:cubicBezTo>
                      <a:pt x="78" y="5020"/>
                      <a:pt x="87" y="5021"/>
                      <a:pt x="97" y="5021"/>
                    </a:cubicBezTo>
                    <a:cubicBezTo>
                      <a:pt x="133" y="5021"/>
                      <a:pt x="165" y="5000"/>
                      <a:pt x="174" y="4964"/>
                    </a:cubicBezTo>
                    <a:cubicBezTo>
                      <a:pt x="184" y="4936"/>
                      <a:pt x="1032" y="2256"/>
                      <a:pt x="3186" y="144"/>
                    </a:cubicBezTo>
                    <a:cubicBezTo>
                      <a:pt x="3221" y="112"/>
                      <a:pt x="3221" y="59"/>
                      <a:pt x="3189" y="24"/>
                    </a:cubicBezTo>
                    <a:cubicBezTo>
                      <a:pt x="3173" y="8"/>
                      <a:pt x="3151" y="0"/>
                      <a:pt x="3129" y="0"/>
                    </a:cubicBezTo>
                    <a:close/>
                  </a:path>
                </a:pathLst>
              </a:custGeom>
              <a:solidFill>
                <a:schemeClr val="accent3"/>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grpSp>
        <p:sp>
          <p:nvSpPr>
            <p:cNvPr id="3062" name="Google Shape;3062;p63"/>
            <p:cNvSpPr/>
            <p:nvPr/>
          </p:nvSpPr>
          <p:spPr>
            <a:xfrm rot="-5400000" flipH="1">
              <a:off x="363984" y="4049954"/>
              <a:ext cx="202605" cy="253098"/>
            </a:xfrm>
            <a:custGeom>
              <a:avLst/>
              <a:gdLst/>
              <a:ahLst/>
              <a:cxnLst/>
              <a:rect l="l" t="t" r="r" b="b"/>
              <a:pathLst>
                <a:path w="3240" h="4052" extrusionOk="0">
                  <a:moveTo>
                    <a:pt x="60" y="0"/>
                  </a:moveTo>
                  <a:cubicBezTo>
                    <a:pt x="49" y="0"/>
                    <a:pt x="38" y="4"/>
                    <a:pt x="29" y="10"/>
                  </a:cubicBezTo>
                  <a:cubicBezTo>
                    <a:pt x="19" y="18"/>
                    <a:pt x="12" y="25"/>
                    <a:pt x="8" y="35"/>
                  </a:cubicBezTo>
                  <a:cubicBezTo>
                    <a:pt x="1" y="53"/>
                    <a:pt x="4" y="74"/>
                    <a:pt x="15" y="88"/>
                  </a:cubicBezTo>
                  <a:cubicBezTo>
                    <a:pt x="33" y="116"/>
                    <a:pt x="1887" y="2779"/>
                    <a:pt x="3136" y="4036"/>
                  </a:cubicBezTo>
                  <a:cubicBezTo>
                    <a:pt x="3147" y="4046"/>
                    <a:pt x="3161" y="4051"/>
                    <a:pt x="3175" y="4051"/>
                  </a:cubicBezTo>
                  <a:cubicBezTo>
                    <a:pt x="3190" y="4051"/>
                    <a:pt x="3204" y="4046"/>
                    <a:pt x="3214" y="4036"/>
                  </a:cubicBezTo>
                  <a:cubicBezTo>
                    <a:pt x="3239" y="4014"/>
                    <a:pt x="3239" y="3980"/>
                    <a:pt x="3214" y="3954"/>
                  </a:cubicBezTo>
                  <a:cubicBezTo>
                    <a:pt x="1971" y="2704"/>
                    <a:pt x="125" y="53"/>
                    <a:pt x="107" y="25"/>
                  </a:cubicBezTo>
                  <a:cubicBezTo>
                    <a:pt x="96" y="9"/>
                    <a:pt x="78" y="0"/>
                    <a:pt x="60" y="0"/>
                  </a:cubicBezTo>
                  <a:close/>
                </a:path>
              </a:pathLst>
            </a:custGeom>
            <a:solidFill>
              <a:schemeClr val="accent5"/>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3063" name="Google Shape;3063;p63"/>
            <p:cNvSpPr/>
            <p:nvPr/>
          </p:nvSpPr>
          <p:spPr>
            <a:xfrm rot="-5400000" flipH="1">
              <a:off x="615612" y="3980528"/>
              <a:ext cx="221303" cy="283955"/>
            </a:xfrm>
            <a:custGeom>
              <a:avLst/>
              <a:gdLst/>
              <a:ahLst/>
              <a:cxnLst/>
              <a:rect l="l" t="t" r="r" b="b"/>
              <a:pathLst>
                <a:path w="3539" h="4546" extrusionOk="0">
                  <a:moveTo>
                    <a:pt x="3476" y="0"/>
                  </a:moveTo>
                  <a:cubicBezTo>
                    <a:pt x="3460" y="0"/>
                    <a:pt x="3446" y="7"/>
                    <a:pt x="3436" y="20"/>
                  </a:cubicBezTo>
                  <a:cubicBezTo>
                    <a:pt x="2755" y="797"/>
                    <a:pt x="43" y="4420"/>
                    <a:pt x="15" y="4455"/>
                  </a:cubicBezTo>
                  <a:cubicBezTo>
                    <a:pt x="11" y="4459"/>
                    <a:pt x="11" y="4462"/>
                    <a:pt x="8" y="4469"/>
                  </a:cubicBezTo>
                  <a:cubicBezTo>
                    <a:pt x="0" y="4490"/>
                    <a:pt x="8" y="4519"/>
                    <a:pt x="25" y="4532"/>
                  </a:cubicBezTo>
                  <a:cubicBezTo>
                    <a:pt x="35" y="4541"/>
                    <a:pt x="47" y="4545"/>
                    <a:pt x="59" y="4545"/>
                  </a:cubicBezTo>
                  <a:cubicBezTo>
                    <a:pt x="77" y="4545"/>
                    <a:pt x="94" y="4537"/>
                    <a:pt x="106" y="4522"/>
                  </a:cubicBezTo>
                  <a:cubicBezTo>
                    <a:pt x="131" y="4487"/>
                    <a:pt x="2843" y="867"/>
                    <a:pt x="3521" y="94"/>
                  </a:cubicBezTo>
                  <a:cubicBezTo>
                    <a:pt x="3538" y="70"/>
                    <a:pt x="3538" y="34"/>
                    <a:pt x="3514" y="13"/>
                  </a:cubicBezTo>
                  <a:cubicBezTo>
                    <a:pt x="3503" y="5"/>
                    <a:pt x="3489" y="0"/>
                    <a:pt x="3476" y="0"/>
                  </a:cubicBezTo>
                  <a:close/>
                </a:path>
              </a:pathLst>
            </a:custGeom>
            <a:solidFill>
              <a:schemeClr val="accent5"/>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grpSp>
          <p:nvGrpSpPr>
            <p:cNvPr id="3064" name="Google Shape;3064;p63"/>
            <p:cNvGrpSpPr/>
            <p:nvPr/>
          </p:nvGrpSpPr>
          <p:grpSpPr>
            <a:xfrm rot="-5400000" flipH="1">
              <a:off x="287744" y="4354387"/>
              <a:ext cx="279212" cy="384090"/>
              <a:chOff x="4587071" y="536741"/>
              <a:chExt cx="195746" cy="269575"/>
            </a:xfrm>
          </p:grpSpPr>
          <p:sp>
            <p:nvSpPr>
              <p:cNvPr id="3065" name="Google Shape;3065;p63"/>
              <p:cNvSpPr/>
              <p:nvPr/>
            </p:nvSpPr>
            <p:spPr>
              <a:xfrm>
                <a:off x="4587071" y="536741"/>
                <a:ext cx="195746" cy="267205"/>
              </a:xfrm>
              <a:custGeom>
                <a:avLst/>
                <a:gdLst/>
                <a:ahLst/>
                <a:cxnLst/>
                <a:rect l="l" t="t" r="r" b="b"/>
                <a:pathLst>
                  <a:path w="4465" h="6095" extrusionOk="0">
                    <a:moveTo>
                      <a:pt x="317" y="1"/>
                    </a:moveTo>
                    <a:cubicBezTo>
                      <a:pt x="261" y="1"/>
                      <a:pt x="248" y="21"/>
                      <a:pt x="248" y="21"/>
                    </a:cubicBezTo>
                    <a:cubicBezTo>
                      <a:pt x="248" y="21"/>
                      <a:pt x="1" y="4248"/>
                      <a:pt x="3504" y="6094"/>
                    </a:cubicBezTo>
                    <a:cubicBezTo>
                      <a:pt x="3504" y="6094"/>
                      <a:pt x="4464" y="2927"/>
                      <a:pt x="2445" y="1327"/>
                    </a:cubicBezTo>
                    <a:cubicBezTo>
                      <a:pt x="963" y="157"/>
                      <a:pt x="473" y="1"/>
                      <a:pt x="317" y="1"/>
                    </a:cubicBezTo>
                    <a:close/>
                  </a:path>
                </a:pathLst>
              </a:custGeom>
              <a:solidFill>
                <a:schemeClr val="accent5"/>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3066" name="Google Shape;3066;p63"/>
              <p:cNvSpPr/>
              <p:nvPr/>
            </p:nvSpPr>
            <p:spPr>
              <a:xfrm>
                <a:off x="4648098" y="609343"/>
                <a:ext cx="95220" cy="196973"/>
              </a:xfrm>
              <a:custGeom>
                <a:avLst/>
                <a:gdLst/>
                <a:ahLst/>
                <a:cxnLst/>
                <a:rect l="l" t="t" r="r" b="b"/>
                <a:pathLst>
                  <a:path w="2172" h="4493" extrusionOk="0">
                    <a:moveTo>
                      <a:pt x="59" y="0"/>
                    </a:moveTo>
                    <a:cubicBezTo>
                      <a:pt x="48" y="0"/>
                      <a:pt x="38" y="4"/>
                      <a:pt x="28" y="10"/>
                    </a:cubicBezTo>
                    <a:cubicBezTo>
                      <a:pt x="18" y="14"/>
                      <a:pt x="11" y="25"/>
                      <a:pt x="7" y="35"/>
                    </a:cubicBezTo>
                    <a:cubicBezTo>
                      <a:pt x="0" y="53"/>
                      <a:pt x="4" y="70"/>
                      <a:pt x="15" y="88"/>
                    </a:cubicBezTo>
                    <a:cubicBezTo>
                      <a:pt x="32" y="113"/>
                      <a:pt x="1695" y="2567"/>
                      <a:pt x="2059" y="4449"/>
                    </a:cubicBezTo>
                    <a:cubicBezTo>
                      <a:pt x="2062" y="4474"/>
                      <a:pt x="2087" y="4493"/>
                      <a:pt x="2112" y="4493"/>
                    </a:cubicBezTo>
                    <a:cubicBezTo>
                      <a:pt x="2115" y="4493"/>
                      <a:pt x="2119" y="4492"/>
                      <a:pt x="2122" y="4491"/>
                    </a:cubicBezTo>
                    <a:cubicBezTo>
                      <a:pt x="2155" y="4488"/>
                      <a:pt x="2172" y="4456"/>
                      <a:pt x="2168" y="4428"/>
                    </a:cubicBezTo>
                    <a:cubicBezTo>
                      <a:pt x="1801" y="2521"/>
                      <a:pt x="124" y="49"/>
                      <a:pt x="106" y="25"/>
                    </a:cubicBezTo>
                    <a:cubicBezTo>
                      <a:pt x="95" y="9"/>
                      <a:pt x="77" y="0"/>
                      <a:pt x="59" y="0"/>
                    </a:cubicBezTo>
                    <a:close/>
                  </a:path>
                </a:pathLst>
              </a:custGeom>
              <a:solidFill>
                <a:schemeClr val="accent3"/>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grpSp>
        <p:grpSp>
          <p:nvGrpSpPr>
            <p:cNvPr id="3067" name="Google Shape;3067;p63"/>
            <p:cNvGrpSpPr/>
            <p:nvPr/>
          </p:nvGrpSpPr>
          <p:grpSpPr>
            <a:xfrm rot="-5400000" flipH="1">
              <a:off x="639170" y="4332416"/>
              <a:ext cx="286278" cy="345422"/>
              <a:chOff x="4555637" y="799440"/>
              <a:chExt cx="200700" cy="242435"/>
            </a:xfrm>
          </p:grpSpPr>
          <p:sp>
            <p:nvSpPr>
              <p:cNvPr id="3068" name="Google Shape;3068;p63"/>
              <p:cNvSpPr/>
              <p:nvPr/>
            </p:nvSpPr>
            <p:spPr>
              <a:xfrm>
                <a:off x="4555637" y="801895"/>
                <a:ext cx="200700" cy="239980"/>
              </a:xfrm>
              <a:custGeom>
                <a:avLst/>
                <a:gdLst/>
                <a:ahLst/>
                <a:cxnLst/>
                <a:rect l="l" t="t" r="r" b="b"/>
                <a:pathLst>
                  <a:path w="4578" h="5474" extrusionOk="0">
                    <a:moveTo>
                      <a:pt x="3886" y="0"/>
                    </a:moveTo>
                    <a:cubicBezTo>
                      <a:pt x="3885" y="0"/>
                      <a:pt x="2445" y="75"/>
                      <a:pt x="1604" y="1490"/>
                    </a:cubicBezTo>
                    <a:cubicBezTo>
                      <a:pt x="760" y="2906"/>
                      <a:pt x="1" y="5473"/>
                      <a:pt x="1" y="5473"/>
                    </a:cubicBezTo>
                    <a:cubicBezTo>
                      <a:pt x="1" y="5473"/>
                      <a:pt x="944" y="5460"/>
                      <a:pt x="2763" y="3680"/>
                    </a:cubicBezTo>
                    <a:cubicBezTo>
                      <a:pt x="4577" y="1897"/>
                      <a:pt x="3886" y="0"/>
                      <a:pt x="3886" y="0"/>
                    </a:cubicBezTo>
                    <a:close/>
                  </a:path>
                </a:pathLst>
              </a:custGeom>
              <a:solidFill>
                <a:schemeClr val="accent5"/>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3069" name="Google Shape;3069;p63"/>
              <p:cNvSpPr/>
              <p:nvPr/>
            </p:nvSpPr>
            <p:spPr>
              <a:xfrm>
                <a:off x="4601363" y="799440"/>
                <a:ext cx="127574" cy="193904"/>
              </a:xfrm>
              <a:custGeom>
                <a:avLst/>
                <a:gdLst/>
                <a:ahLst/>
                <a:cxnLst/>
                <a:rect l="l" t="t" r="r" b="b"/>
                <a:pathLst>
                  <a:path w="2910" h="4423" extrusionOk="0">
                    <a:moveTo>
                      <a:pt x="2840" y="1"/>
                    </a:moveTo>
                    <a:cubicBezTo>
                      <a:pt x="2820" y="1"/>
                      <a:pt x="2799" y="12"/>
                      <a:pt x="2789" y="32"/>
                    </a:cubicBezTo>
                    <a:cubicBezTo>
                      <a:pt x="1599" y="2521"/>
                      <a:pt x="35" y="4311"/>
                      <a:pt x="17" y="4329"/>
                    </a:cubicBezTo>
                    <a:cubicBezTo>
                      <a:pt x="14" y="4336"/>
                      <a:pt x="10" y="4339"/>
                      <a:pt x="10" y="4347"/>
                    </a:cubicBezTo>
                    <a:cubicBezTo>
                      <a:pt x="0" y="4368"/>
                      <a:pt x="7" y="4393"/>
                      <a:pt x="25" y="4411"/>
                    </a:cubicBezTo>
                    <a:cubicBezTo>
                      <a:pt x="34" y="4418"/>
                      <a:pt x="47" y="4422"/>
                      <a:pt x="60" y="4422"/>
                    </a:cubicBezTo>
                    <a:cubicBezTo>
                      <a:pt x="75" y="4422"/>
                      <a:pt x="90" y="4416"/>
                      <a:pt x="102" y="4403"/>
                    </a:cubicBezTo>
                    <a:cubicBezTo>
                      <a:pt x="120" y="4385"/>
                      <a:pt x="1691" y="2584"/>
                      <a:pt x="2892" y="81"/>
                    </a:cubicBezTo>
                    <a:cubicBezTo>
                      <a:pt x="2910" y="53"/>
                      <a:pt x="2892" y="17"/>
                      <a:pt x="2864" y="7"/>
                    </a:cubicBezTo>
                    <a:cubicBezTo>
                      <a:pt x="2856" y="3"/>
                      <a:pt x="2848" y="1"/>
                      <a:pt x="2840" y="1"/>
                    </a:cubicBezTo>
                    <a:close/>
                  </a:path>
                </a:pathLst>
              </a:custGeom>
              <a:solidFill>
                <a:schemeClr val="accent3"/>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grpSp>
        <p:sp>
          <p:nvSpPr>
            <p:cNvPr id="3070" name="Google Shape;3070;p63"/>
            <p:cNvSpPr/>
            <p:nvPr/>
          </p:nvSpPr>
          <p:spPr>
            <a:xfrm rot="-2412817" flipH="1">
              <a:off x="2143060" y="2027398"/>
              <a:ext cx="278021" cy="87948"/>
            </a:xfrm>
            <a:custGeom>
              <a:avLst/>
              <a:gdLst/>
              <a:ahLst/>
              <a:cxnLst/>
              <a:rect l="l" t="t" r="r" b="b"/>
              <a:pathLst>
                <a:path w="14187" h="4487" extrusionOk="0">
                  <a:moveTo>
                    <a:pt x="102" y="1"/>
                  </a:moveTo>
                  <a:cubicBezTo>
                    <a:pt x="20" y="1"/>
                    <a:pt x="1" y="124"/>
                    <a:pt x="88" y="140"/>
                  </a:cubicBezTo>
                  <a:cubicBezTo>
                    <a:pt x="4899" y="1105"/>
                    <a:pt x="9510" y="2596"/>
                    <a:pt x="14038" y="4480"/>
                  </a:cubicBezTo>
                  <a:cubicBezTo>
                    <a:pt x="14050" y="4484"/>
                    <a:pt x="14061" y="4486"/>
                    <a:pt x="14071" y="4486"/>
                  </a:cubicBezTo>
                  <a:cubicBezTo>
                    <a:pt x="14146" y="4486"/>
                    <a:pt x="14187" y="4376"/>
                    <a:pt x="14104" y="4333"/>
                  </a:cubicBezTo>
                  <a:cubicBezTo>
                    <a:pt x="9751" y="2101"/>
                    <a:pt x="4951" y="672"/>
                    <a:pt x="112" y="1"/>
                  </a:cubicBezTo>
                  <a:cubicBezTo>
                    <a:pt x="108" y="1"/>
                    <a:pt x="105" y="1"/>
                    <a:pt x="102" y="1"/>
                  </a:cubicBezTo>
                  <a:close/>
                </a:path>
              </a:pathLst>
            </a:custGeom>
            <a:solidFill>
              <a:schemeClr val="accent2"/>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3071" name="Google Shape;3071;p63"/>
            <p:cNvSpPr/>
            <p:nvPr/>
          </p:nvSpPr>
          <p:spPr>
            <a:xfrm rot="-2412817" flipH="1">
              <a:off x="2055296" y="1923506"/>
              <a:ext cx="128026" cy="247869"/>
            </a:xfrm>
            <a:custGeom>
              <a:avLst/>
              <a:gdLst/>
              <a:ahLst/>
              <a:cxnLst/>
              <a:rect l="l" t="t" r="r" b="b"/>
              <a:pathLst>
                <a:path w="6533" h="12646" extrusionOk="0">
                  <a:moveTo>
                    <a:pt x="44" y="0"/>
                  </a:moveTo>
                  <a:cubicBezTo>
                    <a:pt x="22" y="0"/>
                    <a:pt x="1" y="15"/>
                    <a:pt x="4" y="43"/>
                  </a:cubicBezTo>
                  <a:cubicBezTo>
                    <a:pt x="846" y="4700"/>
                    <a:pt x="3110" y="9099"/>
                    <a:pt x="6290" y="12606"/>
                  </a:cubicBezTo>
                  <a:cubicBezTo>
                    <a:pt x="6315" y="12634"/>
                    <a:pt x="6347" y="12646"/>
                    <a:pt x="6378" y="12646"/>
                  </a:cubicBezTo>
                  <a:cubicBezTo>
                    <a:pt x="6459" y="12646"/>
                    <a:pt x="6532" y="12564"/>
                    <a:pt x="6471" y="12477"/>
                  </a:cubicBezTo>
                  <a:cubicBezTo>
                    <a:pt x="3715" y="8659"/>
                    <a:pt x="944" y="4784"/>
                    <a:pt x="88" y="36"/>
                  </a:cubicBezTo>
                  <a:cubicBezTo>
                    <a:pt x="83" y="12"/>
                    <a:pt x="63" y="0"/>
                    <a:pt x="44" y="0"/>
                  </a:cubicBezTo>
                  <a:close/>
                </a:path>
              </a:pathLst>
            </a:custGeom>
            <a:solidFill>
              <a:schemeClr val="accent2"/>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3072" name="Google Shape;3072;p63"/>
            <p:cNvSpPr/>
            <p:nvPr/>
          </p:nvSpPr>
          <p:spPr>
            <a:xfrm rot="-2412817" flipH="1">
              <a:off x="2265596" y="2140260"/>
              <a:ext cx="220523" cy="172720"/>
            </a:xfrm>
            <a:custGeom>
              <a:avLst/>
              <a:gdLst/>
              <a:ahLst/>
              <a:cxnLst/>
              <a:rect l="l" t="t" r="r" b="b"/>
              <a:pathLst>
                <a:path w="11253" h="8812" extrusionOk="0">
                  <a:moveTo>
                    <a:pt x="11104" y="0"/>
                  </a:moveTo>
                  <a:cubicBezTo>
                    <a:pt x="11090" y="0"/>
                    <a:pt x="11075" y="3"/>
                    <a:pt x="11058" y="10"/>
                  </a:cubicBezTo>
                  <a:cubicBezTo>
                    <a:pt x="6684" y="1694"/>
                    <a:pt x="2729" y="4943"/>
                    <a:pt x="21" y="8743"/>
                  </a:cubicBezTo>
                  <a:cubicBezTo>
                    <a:pt x="1" y="8775"/>
                    <a:pt x="28" y="8812"/>
                    <a:pt x="58" y="8812"/>
                  </a:cubicBezTo>
                  <a:cubicBezTo>
                    <a:pt x="68" y="8812"/>
                    <a:pt x="79" y="8807"/>
                    <a:pt x="88" y="8796"/>
                  </a:cubicBezTo>
                  <a:cubicBezTo>
                    <a:pt x="3159" y="5058"/>
                    <a:pt x="6816" y="2343"/>
                    <a:pt x="11139" y="223"/>
                  </a:cubicBezTo>
                  <a:cubicBezTo>
                    <a:pt x="11253" y="167"/>
                    <a:pt x="11211" y="0"/>
                    <a:pt x="11104" y="0"/>
                  </a:cubicBezTo>
                  <a:close/>
                </a:path>
              </a:pathLst>
            </a:custGeom>
            <a:solidFill>
              <a:schemeClr val="accent2"/>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3073" name="Google Shape;3073;p63"/>
            <p:cNvSpPr/>
            <p:nvPr/>
          </p:nvSpPr>
          <p:spPr>
            <a:xfrm rot="-2412817" flipH="1">
              <a:off x="2344772" y="1932208"/>
              <a:ext cx="36627" cy="27578"/>
            </a:xfrm>
            <a:custGeom>
              <a:avLst/>
              <a:gdLst/>
              <a:ahLst/>
              <a:cxnLst/>
              <a:rect l="l" t="t" r="r" b="b"/>
              <a:pathLst>
                <a:path w="1869" h="1407" extrusionOk="0">
                  <a:moveTo>
                    <a:pt x="891" y="1"/>
                  </a:moveTo>
                  <a:cubicBezTo>
                    <a:pt x="676" y="1"/>
                    <a:pt x="461" y="102"/>
                    <a:pt x="320" y="345"/>
                  </a:cubicBezTo>
                  <a:cubicBezTo>
                    <a:pt x="1" y="894"/>
                    <a:pt x="491" y="1407"/>
                    <a:pt x="977" y="1407"/>
                  </a:cubicBezTo>
                  <a:cubicBezTo>
                    <a:pt x="1193" y="1407"/>
                    <a:pt x="1407" y="1305"/>
                    <a:pt x="1549" y="1061"/>
                  </a:cubicBezTo>
                  <a:cubicBezTo>
                    <a:pt x="1869" y="514"/>
                    <a:pt x="1377" y="1"/>
                    <a:pt x="891" y="1"/>
                  </a:cubicBezTo>
                  <a:close/>
                </a:path>
              </a:pathLst>
            </a:custGeom>
            <a:solidFill>
              <a:schemeClr val="accent2"/>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3074" name="Google Shape;3074;p63"/>
            <p:cNvSpPr/>
            <p:nvPr/>
          </p:nvSpPr>
          <p:spPr>
            <a:xfrm rot="-2412817" flipH="1">
              <a:off x="2070006" y="1897693"/>
              <a:ext cx="36627" cy="27539"/>
            </a:xfrm>
            <a:custGeom>
              <a:avLst/>
              <a:gdLst/>
              <a:ahLst/>
              <a:cxnLst/>
              <a:rect l="l" t="t" r="r" b="b"/>
              <a:pathLst>
                <a:path w="1869" h="1405" extrusionOk="0">
                  <a:moveTo>
                    <a:pt x="890" y="0"/>
                  </a:moveTo>
                  <a:cubicBezTo>
                    <a:pt x="675" y="0"/>
                    <a:pt x="461" y="101"/>
                    <a:pt x="319" y="343"/>
                  </a:cubicBezTo>
                  <a:cubicBezTo>
                    <a:pt x="0" y="892"/>
                    <a:pt x="491" y="1404"/>
                    <a:pt x="976" y="1404"/>
                  </a:cubicBezTo>
                  <a:cubicBezTo>
                    <a:pt x="1192" y="1404"/>
                    <a:pt x="1407" y="1303"/>
                    <a:pt x="1549" y="1059"/>
                  </a:cubicBezTo>
                  <a:cubicBezTo>
                    <a:pt x="1868" y="512"/>
                    <a:pt x="1376" y="0"/>
                    <a:pt x="890" y="0"/>
                  </a:cubicBezTo>
                  <a:close/>
                </a:path>
              </a:pathLst>
            </a:custGeom>
            <a:solidFill>
              <a:schemeClr val="accent2"/>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3075" name="Google Shape;3075;p63"/>
            <p:cNvSpPr/>
            <p:nvPr/>
          </p:nvSpPr>
          <p:spPr>
            <a:xfrm rot="-2412817" flipH="1">
              <a:off x="2019707" y="1821230"/>
              <a:ext cx="568721" cy="626277"/>
            </a:xfrm>
            <a:custGeom>
              <a:avLst/>
              <a:gdLst/>
              <a:ahLst/>
              <a:cxnLst/>
              <a:rect l="l" t="t" r="r" b="b"/>
              <a:pathLst>
                <a:path w="29021" h="31952" extrusionOk="0">
                  <a:moveTo>
                    <a:pt x="20741" y="1"/>
                  </a:moveTo>
                  <a:cubicBezTo>
                    <a:pt x="20409" y="1"/>
                    <a:pt x="20045" y="267"/>
                    <a:pt x="19640" y="880"/>
                  </a:cubicBezTo>
                  <a:cubicBezTo>
                    <a:pt x="16995" y="4887"/>
                    <a:pt x="22033" y="12699"/>
                    <a:pt x="22033" y="12699"/>
                  </a:cubicBezTo>
                  <a:cubicBezTo>
                    <a:pt x="22033" y="12699"/>
                    <a:pt x="12033" y="3533"/>
                    <a:pt x="8162" y="3533"/>
                  </a:cubicBezTo>
                  <a:cubicBezTo>
                    <a:pt x="7570" y="3533"/>
                    <a:pt x="7122" y="3747"/>
                    <a:pt x="6874" y="4241"/>
                  </a:cubicBezTo>
                  <a:cubicBezTo>
                    <a:pt x="5005" y="7962"/>
                    <a:pt x="20388" y="14973"/>
                    <a:pt x="20388" y="14973"/>
                  </a:cubicBezTo>
                  <a:cubicBezTo>
                    <a:pt x="18314" y="14430"/>
                    <a:pt x="12797" y="13732"/>
                    <a:pt x="8170" y="13732"/>
                  </a:cubicBezTo>
                  <a:cubicBezTo>
                    <a:pt x="3662" y="13732"/>
                    <a:pt x="0" y="14395"/>
                    <a:pt x="1197" y="16511"/>
                  </a:cubicBezTo>
                  <a:cubicBezTo>
                    <a:pt x="2175" y="18240"/>
                    <a:pt x="5465" y="18756"/>
                    <a:pt x="9044" y="18756"/>
                  </a:cubicBezTo>
                  <a:cubicBezTo>
                    <a:pt x="14343" y="18756"/>
                    <a:pt x="20275" y="17625"/>
                    <a:pt x="20276" y="17625"/>
                  </a:cubicBezTo>
                  <a:lnTo>
                    <a:pt x="20276" y="17625"/>
                  </a:lnTo>
                  <a:cubicBezTo>
                    <a:pt x="11186" y="23012"/>
                    <a:pt x="9820" y="31784"/>
                    <a:pt x="12499" y="31949"/>
                  </a:cubicBezTo>
                  <a:cubicBezTo>
                    <a:pt x="12530" y="31951"/>
                    <a:pt x="12562" y="31952"/>
                    <a:pt x="12593" y="31952"/>
                  </a:cubicBezTo>
                  <a:cubicBezTo>
                    <a:pt x="15239" y="31952"/>
                    <a:pt x="17662" y="25175"/>
                    <a:pt x="21097" y="20776"/>
                  </a:cubicBezTo>
                  <a:cubicBezTo>
                    <a:pt x="24569" y="16329"/>
                    <a:pt x="29021" y="15711"/>
                    <a:pt x="29021" y="15711"/>
                  </a:cubicBezTo>
                  <a:cubicBezTo>
                    <a:pt x="29021" y="15711"/>
                    <a:pt x="26593" y="14516"/>
                    <a:pt x="24653" y="10634"/>
                  </a:cubicBezTo>
                  <a:cubicBezTo>
                    <a:pt x="23410" y="8148"/>
                    <a:pt x="22576" y="1"/>
                    <a:pt x="20741" y="1"/>
                  </a:cubicBezTo>
                  <a:close/>
                </a:path>
              </a:pathLst>
            </a:custGeom>
            <a:solidFill>
              <a:schemeClr val="lt2"/>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3076" name="Google Shape;3076;p63"/>
            <p:cNvSpPr/>
            <p:nvPr/>
          </p:nvSpPr>
          <p:spPr>
            <a:xfrm rot="-2412817" flipH="1">
              <a:off x="2240783" y="1905847"/>
              <a:ext cx="25417" cy="19130"/>
            </a:xfrm>
            <a:custGeom>
              <a:avLst/>
              <a:gdLst/>
              <a:ahLst/>
              <a:cxnLst/>
              <a:rect l="l" t="t" r="r" b="b"/>
              <a:pathLst>
                <a:path w="1297" h="976" extrusionOk="0">
                  <a:moveTo>
                    <a:pt x="618" y="1"/>
                  </a:moveTo>
                  <a:cubicBezTo>
                    <a:pt x="468" y="1"/>
                    <a:pt x="319" y="70"/>
                    <a:pt x="220" y="239"/>
                  </a:cubicBezTo>
                  <a:cubicBezTo>
                    <a:pt x="0" y="619"/>
                    <a:pt x="342" y="975"/>
                    <a:pt x="679" y="975"/>
                  </a:cubicBezTo>
                  <a:cubicBezTo>
                    <a:pt x="829" y="975"/>
                    <a:pt x="978" y="905"/>
                    <a:pt x="1076" y="735"/>
                  </a:cubicBezTo>
                  <a:cubicBezTo>
                    <a:pt x="1296" y="355"/>
                    <a:pt x="956" y="1"/>
                    <a:pt x="618" y="1"/>
                  </a:cubicBezTo>
                  <a:close/>
                </a:path>
              </a:pathLst>
            </a:custGeom>
            <a:solidFill>
              <a:schemeClr val="accent2"/>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3077" name="Google Shape;3077;p63"/>
            <p:cNvSpPr/>
            <p:nvPr/>
          </p:nvSpPr>
          <p:spPr>
            <a:xfrm rot="-2412817" flipH="1">
              <a:off x="2467370" y="2290708"/>
              <a:ext cx="25398" cy="19091"/>
            </a:xfrm>
            <a:custGeom>
              <a:avLst/>
              <a:gdLst/>
              <a:ahLst/>
              <a:cxnLst/>
              <a:rect l="l" t="t" r="r" b="b"/>
              <a:pathLst>
                <a:path w="1296" h="974" extrusionOk="0">
                  <a:moveTo>
                    <a:pt x="617" y="1"/>
                  </a:moveTo>
                  <a:cubicBezTo>
                    <a:pt x="468" y="1"/>
                    <a:pt x="319" y="70"/>
                    <a:pt x="220" y="239"/>
                  </a:cubicBezTo>
                  <a:cubicBezTo>
                    <a:pt x="0" y="619"/>
                    <a:pt x="341" y="974"/>
                    <a:pt x="678" y="974"/>
                  </a:cubicBezTo>
                  <a:cubicBezTo>
                    <a:pt x="827" y="974"/>
                    <a:pt x="975" y="904"/>
                    <a:pt x="1073" y="735"/>
                  </a:cubicBezTo>
                  <a:cubicBezTo>
                    <a:pt x="1295" y="356"/>
                    <a:pt x="955" y="1"/>
                    <a:pt x="617" y="1"/>
                  </a:cubicBezTo>
                  <a:close/>
                </a:path>
              </a:pathLst>
            </a:custGeom>
            <a:solidFill>
              <a:schemeClr val="accent2"/>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3078" name="Google Shape;3078;p63"/>
            <p:cNvSpPr/>
            <p:nvPr/>
          </p:nvSpPr>
          <p:spPr>
            <a:xfrm rot="-2412817" flipH="1">
              <a:off x="2268591" y="2152145"/>
              <a:ext cx="25143" cy="19091"/>
            </a:xfrm>
            <a:custGeom>
              <a:avLst/>
              <a:gdLst/>
              <a:ahLst/>
              <a:cxnLst/>
              <a:rect l="l" t="t" r="r" b="b"/>
              <a:pathLst>
                <a:path w="1283" h="974" extrusionOk="0">
                  <a:moveTo>
                    <a:pt x="612" y="1"/>
                  </a:moveTo>
                  <a:cubicBezTo>
                    <a:pt x="458" y="1"/>
                    <a:pt x="305" y="74"/>
                    <a:pt x="208" y="252"/>
                  </a:cubicBezTo>
                  <a:cubicBezTo>
                    <a:pt x="1" y="631"/>
                    <a:pt x="340" y="973"/>
                    <a:pt x="672" y="973"/>
                  </a:cubicBezTo>
                  <a:cubicBezTo>
                    <a:pt x="826" y="973"/>
                    <a:pt x="979" y="900"/>
                    <a:pt x="1075" y="723"/>
                  </a:cubicBezTo>
                  <a:cubicBezTo>
                    <a:pt x="1282" y="342"/>
                    <a:pt x="944" y="1"/>
                    <a:pt x="612" y="1"/>
                  </a:cubicBezTo>
                  <a:close/>
                </a:path>
              </a:pathLst>
            </a:custGeom>
            <a:solidFill>
              <a:schemeClr val="accent2"/>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3079" name="Google Shape;3079;p63"/>
            <p:cNvSpPr/>
            <p:nvPr/>
          </p:nvSpPr>
          <p:spPr>
            <a:xfrm rot="-2412817" flipH="1">
              <a:off x="2239363" y="1943830"/>
              <a:ext cx="16520" cy="12407"/>
            </a:xfrm>
            <a:custGeom>
              <a:avLst/>
              <a:gdLst/>
              <a:ahLst/>
              <a:cxnLst/>
              <a:rect l="l" t="t" r="r" b="b"/>
              <a:pathLst>
                <a:path w="843" h="633" extrusionOk="0">
                  <a:moveTo>
                    <a:pt x="402" y="1"/>
                  </a:moveTo>
                  <a:cubicBezTo>
                    <a:pt x="305" y="1"/>
                    <a:pt x="209" y="46"/>
                    <a:pt x="145" y="156"/>
                  </a:cubicBezTo>
                  <a:cubicBezTo>
                    <a:pt x="0" y="402"/>
                    <a:pt x="222" y="633"/>
                    <a:pt x="440" y="633"/>
                  </a:cubicBezTo>
                  <a:cubicBezTo>
                    <a:pt x="537" y="633"/>
                    <a:pt x="634" y="587"/>
                    <a:pt x="697" y="478"/>
                  </a:cubicBezTo>
                  <a:cubicBezTo>
                    <a:pt x="842" y="231"/>
                    <a:pt x="621" y="1"/>
                    <a:pt x="402" y="1"/>
                  </a:cubicBezTo>
                  <a:close/>
                </a:path>
              </a:pathLst>
            </a:custGeom>
            <a:solidFill>
              <a:schemeClr val="accent2"/>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3080" name="Google Shape;3080;p63"/>
            <p:cNvSpPr/>
            <p:nvPr/>
          </p:nvSpPr>
          <p:spPr>
            <a:xfrm rot="-2412817" flipH="1">
              <a:off x="2420706" y="2306962"/>
              <a:ext cx="16501" cy="12388"/>
            </a:xfrm>
            <a:custGeom>
              <a:avLst/>
              <a:gdLst/>
              <a:ahLst/>
              <a:cxnLst/>
              <a:rect l="l" t="t" r="r" b="b"/>
              <a:pathLst>
                <a:path w="842" h="632" extrusionOk="0">
                  <a:moveTo>
                    <a:pt x="402" y="0"/>
                  </a:moveTo>
                  <a:cubicBezTo>
                    <a:pt x="304" y="0"/>
                    <a:pt x="207" y="46"/>
                    <a:pt x="143" y="156"/>
                  </a:cubicBezTo>
                  <a:cubicBezTo>
                    <a:pt x="1" y="402"/>
                    <a:pt x="221" y="632"/>
                    <a:pt x="440" y="632"/>
                  </a:cubicBezTo>
                  <a:cubicBezTo>
                    <a:pt x="537" y="632"/>
                    <a:pt x="634" y="586"/>
                    <a:pt x="699" y="477"/>
                  </a:cubicBezTo>
                  <a:cubicBezTo>
                    <a:pt x="841" y="230"/>
                    <a:pt x="621" y="0"/>
                    <a:pt x="402" y="0"/>
                  </a:cubicBezTo>
                  <a:close/>
                </a:path>
              </a:pathLst>
            </a:custGeom>
            <a:solidFill>
              <a:schemeClr val="accent2"/>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3081" name="Google Shape;3081;p63"/>
            <p:cNvSpPr/>
            <p:nvPr/>
          </p:nvSpPr>
          <p:spPr>
            <a:xfrm rot="-2412817" flipH="1">
              <a:off x="2062972" y="2082412"/>
              <a:ext cx="16481" cy="12407"/>
            </a:xfrm>
            <a:custGeom>
              <a:avLst/>
              <a:gdLst/>
              <a:ahLst/>
              <a:cxnLst/>
              <a:rect l="l" t="t" r="r" b="b"/>
              <a:pathLst>
                <a:path w="841" h="633" extrusionOk="0">
                  <a:moveTo>
                    <a:pt x="402" y="1"/>
                  </a:moveTo>
                  <a:cubicBezTo>
                    <a:pt x="304" y="1"/>
                    <a:pt x="207" y="46"/>
                    <a:pt x="143" y="156"/>
                  </a:cubicBezTo>
                  <a:cubicBezTo>
                    <a:pt x="0" y="402"/>
                    <a:pt x="220" y="632"/>
                    <a:pt x="439" y="632"/>
                  </a:cubicBezTo>
                  <a:cubicBezTo>
                    <a:pt x="536" y="632"/>
                    <a:pt x="633" y="587"/>
                    <a:pt x="698" y="477"/>
                  </a:cubicBezTo>
                  <a:cubicBezTo>
                    <a:pt x="841" y="230"/>
                    <a:pt x="620" y="1"/>
                    <a:pt x="402" y="1"/>
                  </a:cubicBezTo>
                  <a:close/>
                </a:path>
              </a:pathLst>
            </a:custGeom>
            <a:solidFill>
              <a:schemeClr val="accent2"/>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3082" name="Google Shape;3082;p63"/>
            <p:cNvSpPr/>
            <p:nvPr/>
          </p:nvSpPr>
          <p:spPr>
            <a:xfrm rot="-2412817" flipH="1">
              <a:off x="2221373" y="1925203"/>
              <a:ext cx="10837" cy="8115"/>
            </a:xfrm>
            <a:custGeom>
              <a:avLst/>
              <a:gdLst/>
              <a:ahLst/>
              <a:cxnLst/>
              <a:rect l="l" t="t" r="r" b="b"/>
              <a:pathLst>
                <a:path w="553" h="414" extrusionOk="0">
                  <a:moveTo>
                    <a:pt x="265" y="0"/>
                  </a:moveTo>
                  <a:cubicBezTo>
                    <a:pt x="201" y="0"/>
                    <a:pt x="137" y="30"/>
                    <a:pt x="95" y="103"/>
                  </a:cubicBezTo>
                  <a:cubicBezTo>
                    <a:pt x="1" y="263"/>
                    <a:pt x="146" y="414"/>
                    <a:pt x="290" y="414"/>
                  </a:cubicBezTo>
                  <a:cubicBezTo>
                    <a:pt x="353" y="414"/>
                    <a:pt x="416" y="384"/>
                    <a:pt x="458" y="312"/>
                  </a:cubicBezTo>
                  <a:cubicBezTo>
                    <a:pt x="552" y="150"/>
                    <a:pt x="408" y="0"/>
                    <a:pt x="265" y="0"/>
                  </a:cubicBezTo>
                  <a:close/>
                </a:path>
              </a:pathLst>
            </a:custGeom>
            <a:solidFill>
              <a:schemeClr val="accent2"/>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3083" name="Google Shape;3083;p63"/>
            <p:cNvSpPr/>
            <p:nvPr/>
          </p:nvSpPr>
          <p:spPr>
            <a:xfrm rot="-2412817" flipH="1">
              <a:off x="2100910" y="2159249"/>
              <a:ext cx="10837" cy="8115"/>
            </a:xfrm>
            <a:custGeom>
              <a:avLst/>
              <a:gdLst/>
              <a:ahLst/>
              <a:cxnLst/>
              <a:rect l="l" t="t" r="r" b="b"/>
              <a:pathLst>
                <a:path w="553" h="414" extrusionOk="0">
                  <a:moveTo>
                    <a:pt x="264" y="0"/>
                  </a:moveTo>
                  <a:cubicBezTo>
                    <a:pt x="200" y="0"/>
                    <a:pt x="137" y="30"/>
                    <a:pt x="95" y="102"/>
                  </a:cubicBezTo>
                  <a:cubicBezTo>
                    <a:pt x="1" y="264"/>
                    <a:pt x="145" y="414"/>
                    <a:pt x="288" y="414"/>
                  </a:cubicBezTo>
                  <a:cubicBezTo>
                    <a:pt x="352" y="414"/>
                    <a:pt x="416" y="384"/>
                    <a:pt x="458" y="311"/>
                  </a:cubicBezTo>
                  <a:cubicBezTo>
                    <a:pt x="553" y="152"/>
                    <a:pt x="407" y="0"/>
                    <a:pt x="264" y="0"/>
                  </a:cubicBezTo>
                  <a:close/>
                </a:path>
              </a:pathLst>
            </a:custGeom>
            <a:solidFill>
              <a:schemeClr val="accent2"/>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3084" name="Google Shape;3084;p63"/>
            <p:cNvSpPr/>
            <p:nvPr/>
          </p:nvSpPr>
          <p:spPr>
            <a:xfrm rot="-2412817" flipH="1">
              <a:off x="2325687" y="2096809"/>
              <a:ext cx="10739" cy="8095"/>
            </a:xfrm>
            <a:custGeom>
              <a:avLst/>
              <a:gdLst/>
              <a:ahLst/>
              <a:cxnLst/>
              <a:rect l="l" t="t" r="r" b="b"/>
              <a:pathLst>
                <a:path w="548" h="413" extrusionOk="0">
                  <a:moveTo>
                    <a:pt x="262" y="0"/>
                  </a:moveTo>
                  <a:cubicBezTo>
                    <a:pt x="196" y="0"/>
                    <a:pt x="130" y="32"/>
                    <a:pt x="89" y="107"/>
                  </a:cubicBezTo>
                  <a:cubicBezTo>
                    <a:pt x="1" y="267"/>
                    <a:pt x="145" y="412"/>
                    <a:pt x="287" y="412"/>
                  </a:cubicBezTo>
                  <a:cubicBezTo>
                    <a:pt x="353" y="412"/>
                    <a:pt x="418" y="381"/>
                    <a:pt x="459" y="306"/>
                  </a:cubicBezTo>
                  <a:cubicBezTo>
                    <a:pt x="547" y="144"/>
                    <a:pt x="403" y="0"/>
                    <a:pt x="262" y="0"/>
                  </a:cubicBezTo>
                  <a:close/>
                </a:path>
              </a:pathLst>
            </a:custGeom>
            <a:solidFill>
              <a:schemeClr val="accent2"/>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gr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dk2"/>
        </a:solidFill>
        <a:effectLst/>
      </p:bgPr>
    </p:bg>
    <p:spTree>
      <p:nvGrpSpPr>
        <p:cNvPr id="1" name="Shape 3088"/>
        <p:cNvGrpSpPr/>
        <p:nvPr/>
      </p:nvGrpSpPr>
      <p:grpSpPr>
        <a:xfrm>
          <a:off x="0" y="0"/>
          <a:ext cx="0" cy="0"/>
          <a:chOff x="0" y="0"/>
          <a:chExt cx="0" cy="0"/>
        </a:xfrm>
      </p:grpSpPr>
      <p:grpSp>
        <p:nvGrpSpPr>
          <p:cNvPr id="3089" name="Google Shape;3089;p64"/>
          <p:cNvGrpSpPr/>
          <p:nvPr/>
        </p:nvGrpSpPr>
        <p:grpSpPr>
          <a:xfrm>
            <a:off x="5518747" y="4739930"/>
            <a:ext cx="518832" cy="420580"/>
            <a:chOff x="1608418" y="2694788"/>
            <a:chExt cx="683441" cy="554017"/>
          </a:xfrm>
        </p:grpSpPr>
        <p:sp>
          <p:nvSpPr>
            <p:cNvPr id="3090" name="Google Shape;3090;p64"/>
            <p:cNvSpPr/>
            <p:nvPr/>
          </p:nvSpPr>
          <p:spPr>
            <a:xfrm rot="-1324817">
              <a:off x="1653885" y="2793041"/>
              <a:ext cx="592506" cy="357511"/>
            </a:xfrm>
            <a:custGeom>
              <a:avLst/>
              <a:gdLst/>
              <a:ahLst/>
              <a:cxnLst/>
              <a:rect l="l" t="t" r="r" b="b"/>
              <a:pathLst>
                <a:path w="25564" h="15425" extrusionOk="0">
                  <a:moveTo>
                    <a:pt x="12212" y="1"/>
                  </a:moveTo>
                  <a:cubicBezTo>
                    <a:pt x="8973" y="1"/>
                    <a:pt x="8333" y="13785"/>
                    <a:pt x="8333" y="13785"/>
                  </a:cubicBezTo>
                  <a:cubicBezTo>
                    <a:pt x="8333" y="13785"/>
                    <a:pt x="6052" y="373"/>
                    <a:pt x="3330" y="373"/>
                  </a:cubicBezTo>
                  <a:cubicBezTo>
                    <a:pt x="3190" y="373"/>
                    <a:pt x="3050" y="408"/>
                    <a:pt x="2909" y="481"/>
                  </a:cubicBezTo>
                  <a:cubicBezTo>
                    <a:pt x="1" y="2001"/>
                    <a:pt x="8333" y="15062"/>
                    <a:pt x="8333" y="15062"/>
                  </a:cubicBezTo>
                  <a:lnTo>
                    <a:pt x="10328" y="15424"/>
                  </a:lnTo>
                  <a:cubicBezTo>
                    <a:pt x="10328" y="15424"/>
                    <a:pt x="25563" y="7716"/>
                    <a:pt x="23609" y="6037"/>
                  </a:cubicBezTo>
                  <a:cubicBezTo>
                    <a:pt x="23455" y="5905"/>
                    <a:pt x="23250" y="5844"/>
                    <a:pt x="23001" y="5844"/>
                  </a:cubicBezTo>
                  <a:cubicBezTo>
                    <a:pt x="20095" y="5844"/>
                    <a:pt x="11339" y="14184"/>
                    <a:pt x="11339" y="14184"/>
                  </a:cubicBezTo>
                  <a:cubicBezTo>
                    <a:pt x="11339" y="14184"/>
                    <a:pt x="21786" y="2759"/>
                    <a:pt x="19269" y="2081"/>
                  </a:cubicBezTo>
                  <a:cubicBezTo>
                    <a:pt x="19202" y="2063"/>
                    <a:pt x="19132" y="2054"/>
                    <a:pt x="19060" y="2054"/>
                  </a:cubicBezTo>
                  <a:cubicBezTo>
                    <a:pt x="16395" y="2054"/>
                    <a:pt x="9939" y="13826"/>
                    <a:pt x="9939" y="13826"/>
                  </a:cubicBezTo>
                  <a:cubicBezTo>
                    <a:pt x="9939" y="13826"/>
                    <a:pt x="15581" y="203"/>
                    <a:pt x="12282" y="3"/>
                  </a:cubicBezTo>
                  <a:cubicBezTo>
                    <a:pt x="12259" y="1"/>
                    <a:pt x="12236" y="1"/>
                    <a:pt x="12212" y="1"/>
                  </a:cubicBezTo>
                  <a:close/>
                </a:path>
              </a:pathLst>
            </a:custGeom>
            <a:solidFill>
              <a:schemeClr val="accent3"/>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3091" name="Google Shape;3091;p64"/>
            <p:cNvSpPr/>
            <p:nvPr/>
          </p:nvSpPr>
          <p:spPr>
            <a:xfrm rot="-1324817">
              <a:off x="1756988" y="2847999"/>
              <a:ext cx="31035" cy="22111"/>
            </a:xfrm>
            <a:custGeom>
              <a:avLst/>
              <a:gdLst/>
              <a:ahLst/>
              <a:cxnLst/>
              <a:rect l="l" t="t" r="r" b="b"/>
              <a:pathLst>
                <a:path w="1339" h="954" extrusionOk="0">
                  <a:moveTo>
                    <a:pt x="667" y="0"/>
                  </a:moveTo>
                  <a:cubicBezTo>
                    <a:pt x="1" y="0"/>
                    <a:pt x="1" y="954"/>
                    <a:pt x="667" y="954"/>
                  </a:cubicBezTo>
                  <a:cubicBezTo>
                    <a:pt x="1338" y="954"/>
                    <a:pt x="1338" y="0"/>
                    <a:pt x="667" y="0"/>
                  </a:cubicBezTo>
                  <a:close/>
                </a:path>
              </a:pathLst>
            </a:custGeom>
            <a:solidFill>
              <a:schemeClr val="accent6"/>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3092" name="Google Shape;3092;p64"/>
            <p:cNvSpPr/>
            <p:nvPr/>
          </p:nvSpPr>
          <p:spPr>
            <a:xfrm rot="-1324817">
              <a:off x="1913360" y="2794216"/>
              <a:ext cx="33491" cy="23873"/>
            </a:xfrm>
            <a:custGeom>
              <a:avLst/>
              <a:gdLst/>
              <a:ahLst/>
              <a:cxnLst/>
              <a:rect l="l" t="t" r="r" b="b"/>
              <a:pathLst>
                <a:path w="1445" h="1030" extrusionOk="0">
                  <a:moveTo>
                    <a:pt x="722" y="0"/>
                  </a:moveTo>
                  <a:cubicBezTo>
                    <a:pt x="4" y="0"/>
                    <a:pt x="1" y="1029"/>
                    <a:pt x="722" y="1029"/>
                  </a:cubicBezTo>
                  <a:cubicBezTo>
                    <a:pt x="1445" y="1029"/>
                    <a:pt x="1445" y="0"/>
                    <a:pt x="722" y="0"/>
                  </a:cubicBezTo>
                  <a:close/>
                </a:path>
              </a:pathLst>
            </a:custGeom>
            <a:solidFill>
              <a:schemeClr val="accent6"/>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3093" name="Google Shape;3093;p64"/>
            <p:cNvSpPr/>
            <p:nvPr/>
          </p:nvSpPr>
          <p:spPr>
            <a:xfrm rot="-1324817">
              <a:off x="2122320" y="2801389"/>
              <a:ext cx="18936" cy="13651"/>
            </a:xfrm>
            <a:custGeom>
              <a:avLst/>
              <a:gdLst/>
              <a:ahLst/>
              <a:cxnLst/>
              <a:rect l="l" t="t" r="r" b="b"/>
              <a:pathLst>
                <a:path w="817" h="589" extrusionOk="0">
                  <a:moveTo>
                    <a:pt x="411" y="1"/>
                  </a:moveTo>
                  <a:cubicBezTo>
                    <a:pt x="1" y="1"/>
                    <a:pt x="1" y="588"/>
                    <a:pt x="411" y="588"/>
                  </a:cubicBezTo>
                  <a:cubicBezTo>
                    <a:pt x="816" y="588"/>
                    <a:pt x="816" y="1"/>
                    <a:pt x="411" y="1"/>
                  </a:cubicBezTo>
                  <a:close/>
                </a:path>
              </a:pathLst>
            </a:custGeom>
            <a:solidFill>
              <a:schemeClr val="accent6"/>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3094" name="Google Shape;3094;p64"/>
            <p:cNvSpPr/>
            <p:nvPr/>
          </p:nvSpPr>
          <p:spPr>
            <a:xfrm rot="-1324817">
              <a:off x="1914438" y="3147736"/>
              <a:ext cx="67006" cy="53772"/>
            </a:xfrm>
            <a:custGeom>
              <a:avLst/>
              <a:gdLst/>
              <a:ahLst/>
              <a:cxnLst/>
              <a:rect l="l" t="t" r="r" b="b"/>
              <a:pathLst>
                <a:path w="2891" h="2320" extrusionOk="0">
                  <a:moveTo>
                    <a:pt x="146" y="1"/>
                  </a:moveTo>
                  <a:cubicBezTo>
                    <a:pt x="146" y="1"/>
                    <a:pt x="1" y="1929"/>
                    <a:pt x="1187" y="2281"/>
                  </a:cubicBezTo>
                  <a:cubicBezTo>
                    <a:pt x="1275" y="2308"/>
                    <a:pt x="1360" y="2320"/>
                    <a:pt x="1441" y="2320"/>
                  </a:cubicBezTo>
                  <a:cubicBezTo>
                    <a:pt x="2444" y="2320"/>
                    <a:pt x="2891" y="436"/>
                    <a:pt x="2891" y="436"/>
                  </a:cubicBezTo>
                  <a:lnTo>
                    <a:pt x="146" y="1"/>
                  </a:lnTo>
                  <a:close/>
                </a:path>
              </a:pathLst>
            </a:custGeom>
            <a:solidFill>
              <a:schemeClr val="accent6"/>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grpSp>
      <p:grpSp>
        <p:nvGrpSpPr>
          <p:cNvPr id="3095" name="Google Shape;3095;p64"/>
          <p:cNvGrpSpPr/>
          <p:nvPr/>
        </p:nvGrpSpPr>
        <p:grpSpPr>
          <a:xfrm>
            <a:off x="5518772" y="2122782"/>
            <a:ext cx="518832" cy="420580"/>
            <a:chOff x="4219705" y="1821913"/>
            <a:chExt cx="683441" cy="554017"/>
          </a:xfrm>
        </p:grpSpPr>
        <p:sp>
          <p:nvSpPr>
            <p:cNvPr id="3096" name="Google Shape;3096;p64"/>
            <p:cNvSpPr/>
            <p:nvPr/>
          </p:nvSpPr>
          <p:spPr>
            <a:xfrm rot="-1324817">
              <a:off x="4265173" y="1920166"/>
              <a:ext cx="592506" cy="357511"/>
            </a:xfrm>
            <a:custGeom>
              <a:avLst/>
              <a:gdLst/>
              <a:ahLst/>
              <a:cxnLst/>
              <a:rect l="l" t="t" r="r" b="b"/>
              <a:pathLst>
                <a:path w="25564" h="15425" extrusionOk="0">
                  <a:moveTo>
                    <a:pt x="12212" y="1"/>
                  </a:moveTo>
                  <a:cubicBezTo>
                    <a:pt x="8973" y="1"/>
                    <a:pt x="8333" y="13785"/>
                    <a:pt x="8333" y="13785"/>
                  </a:cubicBezTo>
                  <a:cubicBezTo>
                    <a:pt x="8333" y="13785"/>
                    <a:pt x="6052" y="373"/>
                    <a:pt x="3330" y="373"/>
                  </a:cubicBezTo>
                  <a:cubicBezTo>
                    <a:pt x="3190" y="373"/>
                    <a:pt x="3050" y="408"/>
                    <a:pt x="2909" y="481"/>
                  </a:cubicBezTo>
                  <a:cubicBezTo>
                    <a:pt x="1" y="2001"/>
                    <a:pt x="8333" y="15062"/>
                    <a:pt x="8333" y="15062"/>
                  </a:cubicBezTo>
                  <a:lnTo>
                    <a:pt x="10328" y="15424"/>
                  </a:lnTo>
                  <a:cubicBezTo>
                    <a:pt x="10328" y="15424"/>
                    <a:pt x="25563" y="7716"/>
                    <a:pt x="23609" y="6037"/>
                  </a:cubicBezTo>
                  <a:cubicBezTo>
                    <a:pt x="23455" y="5905"/>
                    <a:pt x="23250" y="5844"/>
                    <a:pt x="23001" y="5844"/>
                  </a:cubicBezTo>
                  <a:cubicBezTo>
                    <a:pt x="20095" y="5844"/>
                    <a:pt x="11339" y="14184"/>
                    <a:pt x="11339" y="14184"/>
                  </a:cubicBezTo>
                  <a:cubicBezTo>
                    <a:pt x="11339" y="14184"/>
                    <a:pt x="21786" y="2759"/>
                    <a:pt x="19269" y="2081"/>
                  </a:cubicBezTo>
                  <a:cubicBezTo>
                    <a:pt x="19202" y="2063"/>
                    <a:pt x="19132" y="2054"/>
                    <a:pt x="19060" y="2054"/>
                  </a:cubicBezTo>
                  <a:cubicBezTo>
                    <a:pt x="16395" y="2054"/>
                    <a:pt x="9939" y="13826"/>
                    <a:pt x="9939" y="13826"/>
                  </a:cubicBezTo>
                  <a:cubicBezTo>
                    <a:pt x="9939" y="13826"/>
                    <a:pt x="15581" y="203"/>
                    <a:pt x="12282" y="3"/>
                  </a:cubicBezTo>
                  <a:cubicBezTo>
                    <a:pt x="12259" y="1"/>
                    <a:pt x="12236" y="1"/>
                    <a:pt x="12212" y="1"/>
                  </a:cubicBezTo>
                  <a:close/>
                </a:path>
              </a:pathLst>
            </a:custGeom>
            <a:solidFill>
              <a:schemeClr val="accent2"/>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3097" name="Google Shape;3097;p64"/>
            <p:cNvSpPr/>
            <p:nvPr/>
          </p:nvSpPr>
          <p:spPr>
            <a:xfrm rot="-1324817">
              <a:off x="4368275" y="1975124"/>
              <a:ext cx="31035" cy="22111"/>
            </a:xfrm>
            <a:custGeom>
              <a:avLst/>
              <a:gdLst/>
              <a:ahLst/>
              <a:cxnLst/>
              <a:rect l="l" t="t" r="r" b="b"/>
              <a:pathLst>
                <a:path w="1339" h="954" extrusionOk="0">
                  <a:moveTo>
                    <a:pt x="667" y="0"/>
                  </a:moveTo>
                  <a:cubicBezTo>
                    <a:pt x="1" y="0"/>
                    <a:pt x="1" y="954"/>
                    <a:pt x="667" y="954"/>
                  </a:cubicBezTo>
                  <a:cubicBezTo>
                    <a:pt x="1338" y="954"/>
                    <a:pt x="1338" y="0"/>
                    <a:pt x="667" y="0"/>
                  </a:cubicBezTo>
                  <a:close/>
                </a:path>
              </a:pathLst>
            </a:custGeom>
            <a:solidFill>
              <a:schemeClr val="accent6"/>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3098" name="Google Shape;3098;p64"/>
            <p:cNvSpPr/>
            <p:nvPr/>
          </p:nvSpPr>
          <p:spPr>
            <a:xfrm rot="-1324817">
              <a:off x="4524647" y="1921341"/>
              <a:ext cx="33491" cy="23873"/>
            </a:xfrm>
            <a:custGeom>
              <a:avLst/>
              <a:gdLst/>
              <a:ahLst/>
              <a:cxnLst/>
              <a:rect l="l" t="t" r="r" b="b"/>
              <a:pathLst>
                <a:path w="1445" h="1030" extrusionOk="0">
                  <a:moveTo>
                    <a:pt x="722" y="0"/>
                  </a:moveTo>
                  <a:cubicBezTo>
                    <a:pt x="4" y="0"/>
                    <a:pt x="1" y="1029"/>
                    <a:pt x="722" y="1029"/>
                  </a:cubicBezTo>
                  <a:cubicBezTo>
                    <a:pt x="1445" y="1029"/>
                    <a:pt x="1445" y="0"/>
                    <a:pt x="722" y="0"/>
                  </a:cubicBezTo>
                  <a:close/>
                </a:path>
              </a:pathLst>
            </a:custGeom>
            <a:solidFill>
              <a:schemeClr val="accent6"/>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3099" name="Google Shape;3099;p64"/>
            <p:cNvSpPr/>
            <p:nvPr/>
          </p:nvSpPr>
          <p:spPr>
            <a:xfrm rot="-1324817">
              <a:off x="4733608" y="1928514"/>
              <a:ext cx="18936" cy="13651"/>
            </a:xfrm>
            <a:custGeom>
              <a:avLst/>
              <a:gdLst/>
              <a:ahLst/>
              <a:cxnLst/>
              <a:rect l="l" t="t" r="r" b="b"/>
              <a:pathLst>
                <a:path w="817" h="589" extrusionOk="0">
                  <a:moveTo>
                    <a:pt x="411" y="1"/>
                  </a:moveTo>
                  <a:cubicBezTo>
                    <a:pt x="1" y="1"/>
                    <a:pt x="1" y="588"/>
                    <a:pt x="411" y="588"/>
                  </a:cubicBezTo>
                  <a:cubicBezTo>
                    <a:pt x="816" y="588"/>
                    <a:pt x="816" y="1"/>
                    <a:pt x="411" y="1"/>
                  </a:cubicBezTo>
                  <a:close/>
                </a:path>
              </a:pathLst>
            </a:custGeom>
            <a:solidFill>
              <a:schemeClr val="accent6"/>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3100" name="Google Shape;3100;p64"/>
            <p:cNvSpPr/>
            <p:nvPr/>
          </p:nvSpPr>
          <p:spPr>
            <a:xfrm rot="-1324817">
              <a:off x="4525726" y="2274861"/>
              <a:ext cx="67006" cy="53772"/>
            </a:xfrm>
            <a:custGeom>
              <a:avLst/>
              <a:gdLst/>
              <a:ahLst/>
              <a:cxnLst/>
              <a:rect l="l" t="t" r="r" b="b"/>
              <a:pathLst>
                <a:path w="2891" h="2320" extrusionOk="0">
                  <a:moveTo>
                    <a:pt x="146" y="1"/>
                  </a:moveTo>
                  <a:cubicBezTo>
                    <a:pt x="146" y="1"/>
                    <a:pt x="1" y="1929"/>
                    <a:pt x="1187" y="2281"/>
                  </a:cubicBezTo>
                  <a:cubicBezTo>
                    <a:pt x="1275" y="2308"/>
                    <a:pt x="1360" y="2320"/>
                    <a:pt x="1441" y="2320"/>
                  </a:cubicBezTo>
                  <a:cubicBezTo>
                    <a:pt x="2444" y="2320"/>
                    <a:pt x="2891" y="436"/>
                    <a:pt x="2891" y="436"/>
                  </a:cubicBezTo>
                  <a:lnTo>
                    <a:pt x="146" y="1"/>
                  </a:lnTo>
                  <a:close/>
                </a:path>
              </a:pathLst>
            </a:custGeom>
            <a:solidFill>
              <a:schemeClr val="accent6"/>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grpSp>
      <p:grpSp>
        <p:nvGrpSpPr>
          <p:cNvPr id="3101" name="Google Shape;3101;p64"/>
          <p:cNvGrpSpPr/>
          <p:nvPr/>
        </p:nvGrpSpPr>
        <p:grpSpPr>
          <a:xfrm>
            <a:off x="5518747" y="3419016"/>
            <a:ext cx="518832" cy="420580"/>
            <a:chOff x="1608418" y="2694788"/>
            <a:chExt cx="683441" cy="554017"/>
          </a:xfrm>
        </p:grpSpPr>
        <p:sp>
          <p:nvSpPr>
            <p:cNvPr id="3102" name="Google Shape;3102;p64"/>
            <p:cNvSpPr/>
            <p:nvPr/>
          </p:nvSpPr>
          <p:spPr>
            <a:xfrm rot="-1324817">
              <a:off x="1653885" y="2793041"/>
              <a:ext cx="592506" cy="357511"/>
            </a:xfrm>
            <a:custGeom>
              <a:avLst/>
              <a:gdLst/>
              <a:ahLst/>
              <a:cxnLst/>
              <a:rect l="l" t="t" r="r" b="b"/>
              <a:pathLst>
                <a:path w="25564" h="15425" extrusionOk="0">
                  <a:moveTo>
                    <a:pt x="12212" y="1"/>
                  </a:moveTo>
                  <a:cubicBezTo>
                    <a:pt x="8973" y="1"/>
                    <a:pt x="8333" y="13785"/>
                    <a:pt x="8333" y="13785"/>
                  </a:cubicBezTo>
                  <a:cubicBezTo>
                    <a:pt x="8333" y="13785"/>
                    <a:pt x="6052" y="373"/>
                    <a:pt x="3330" y="373"/>
                  </a:cubicBezTo>
                  <a:cubicBezTo>
                    <a:pt x="3190" y="373"/>
                    <a:pt x="3050" y="408"/>
                    <a:pt x="2909" y="481"/>
                  </a:cubicBezTo>
                  <a:cubicBezTo>
                    <a:pt x="1" y="2001"/>
                    <a:pt x="8333" y="15062"/>
                    <a:pt x="8333" y="15062"/>
                  </a:cubicBezTo>
                  <a:lnTo>
                    <a:pt x="10328" y="15424"/>
                  </a:lnTo>
                  <a:cubicBezTo>
                    <a:pt x="10328" y="15424"/>
                    <a:pt x="25563" y="7716"/>
                    <a:pt x="23609" y="6037"/>
                  </a:cubicBezTo>
                  <a:cubicBezTo>
                    <a:pt x="23455" y="5905"/>
                    <a:pt x="23250" y="5844"/>
                    <a:pt x="23001" y="5844"/>
                  </a:cubicBezTo>
                  <a:cubicBezTo>
                    <a:pt x="20095" y="5844"/>
                    <a:pt x="11339" y="14184"/>
                    <a:pt x="11339" y="14184"/>
                  </a:cubicBezTo>
                  <a:cubicBezTo>
                    <a:pt x="11339" y="14184"/>
                    <a:pt x="21786" y="2759"/>
                    <a:pt x="19269" y="2081"/>
                  </a:cubicBezTo>
                  <a:cubicBezTo>
                    <a:pt x="19202" y="2063"/>
                    <a:pt x="19132" y="2054"/>
                    <a:pt x="19060" y="2054"/>
                  </a:cubicBezTo>
                  <a:cubicBezTo>
                    <a:pt x="16395" y="2054"/>
                    <a:pt x="9939" y="13826"/>
                    <a:pt x="9939" y="13826"/>
                  </a:cubicBezTo>
                  <a:cubicBezTo>
                    <a:pt x="9939" y="13826"/>
                    <a:pt x="15581" y="203"/>
                    <a:pt x="12282" y="3"/>
                  </a:cubicBezTo>
                  <a:cubicBezTo>
                    <a:pt x="12259" y="1"/>
                    <a:pt x="12236" y="1"/>
                    <a:pt x="12212" y="1"/>
                  </a:cubicBezTo>
                  <a:close/>
                </a:path>
              </a:pathLst>
            </a:custGeom>
            <a:solidFill>
              <a:schemeClr val="lt2"/>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3103" name="Google Shape;3103;p64"/>
            <p:cNvSpPr/>
            <p:nvPr/>
          </p:nvSpPr>
          <p:spPr>
            <a:xfrm rot="-1324817">
              <a:off x="1756988" y="2847999"/>
              <a:ext cx="31035" cy="22111"/>
            </a:xfrm>
            <a:custGeom>
              <a:avLst/>
              <a:gdLst/>
              <a:ahLst/>
              <a:cxnLst/>
              <a:rect l="l" t="t" r="r" b="b"/>
              <a:pathLst>
                <a:path w="1339" h="954" extrusionOk="0">
                  <a:moveTo>
                    <a:pt x="667" y="0"/>
                  </a:moveTo>
                  <a:cubicBezTo>
                    <a:pt x="1" y="0"/>
                    <a:pt x="1" y="954"/>
                    <a:pt x="667" y="954"/>
                  </a:cubicBezTo>
                  <a:cubicBezTo>
                    <a:pt x="1338" y="954"/>
                    <a:pt x="1338" y="0"/>
                    <a:pt x="667" y="0"/>
                  </a:cubicBezTo>
                  <a:close/>
                </a:path>
              </a:pathLst>
            </a:custGeom>
            <a:solidFill>
              <a:schemeClr val="accent6"/>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3104" name="Google Shape;3104;p64"/>
            <p:cNvSpPr/>
            <p:nvPr/>
          </p:nvSpPr>
          <p:spPr>
            <a:xfrm rot="-1324817">
              <a:off x="1913360" y="2794216"/>
              <a:ext cx="33491" cy="23873"/>
            </a:xfrm>
            <a:custGeom>
              <a:avLst/>
              <a:gdLst/>
              <a:ahLst/>
              <a:cxnLst/>
              <a:rect l="l" t="t" r="r" b="b"/>
              <a:pathLst>
                <a:path w="1445" h="1030" extrusionOk="0">
                  <a:moveTo>
                    <a:pt x="722" y="0"/>
                  </a:moveTo>
                  <a:cubicBezTo>
                    <a:pt x="4" y="0"/>
                    <a:pt x="1" y="1029"/>
                    <a:pt x="722" y="1029"/>
                  </a:cubicBezTo>
                  <a:cubicBezTo>
                    <a:pt x="1445" y="1029"/>
                    <a:pt x="1445" y="0"/>
                    <a:pt x="722" y="0"/>
                  </a:cubicBezTo>
                  <a:close/>
                </a:path>
              </a:pathLst>
            </a:custGeom>
            <a:solidFill>
              <a:schemeClr val="accent6"/>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3105" name="Google Shape;3105;p64"/>
            <p:cNvSpPr/>
            <p:nvPr/>
          </p:nvSpPr>
          <p:spPr>
            <a:xfrm rot="-1324817">
              <a:off x="2122320" y="2801389"/>
              <a:ext cx="18936" cy="13651"/>
            </a:xfrm>
            <a:custGeom>
              <a:avLst/>
              <a:gdLst/>
              <a:ahLst/>
              <a:cxnLst/>
              <a:rect l="l" t="t" r="r" b="b"/>
              <a:pathLst>
                <a:path w="817" h="589" extrusionOk="0">
                  <a:moveTo>
                    <a:pt x="411" y="1"/>
                  </a:moveTo>
                  <a:cubicBezTo>
                    <a:pt x="1" y="1"/>
                    <a:pt x="1" y="588"/>
                    <a:pt x="411" y="588"/>
                  </a:cubicBezTo>
                  <a:cubicBezTo>
                    <a:pt x="816" y="588"/>
                    <a:pt x="816" y="1"/>
                    <a:pt x="411" y="1"/>
                  </a:cubicBezTo>
                  <a:close/>
                </a:path>
              </a:pathLst>
            </a:custGeom>
            <a:solidFill>
              <a:schemeClr val="accent6"/>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3106" name="Google Shape;3106;p64"/>
            <p:cNvSpPr/>
            <p:nvPr/>
          </p:nvSpPr>
          <p:spPr>
            <a:xfrm rot="-1324817">
              <a:off x="1914438" y="3147736"/>
              <a:ext cx="67006" cy="53772"/>
            </a:xfrm>
            <a:custGeom>
              <a:avLst/>
              <a:gdLst/>
              <a:ahLst/>
              <a:cxnLst/>
              <a:rect l="l" t="t" r="r" b="b"/>
              <a:pathLst>
                <a:path w="2891" h="2320" extrusionOk="0">
                  <a:moveTo>
                    <a:pt x="146" y="1"/>
                  </a:moveTo>
                  <a:cubicBezTo>
                    <a:pt x="146" y="1"/>
                    <a:pt x="1" y="1929"/>
                    <a:pt x="1187" y="2281"/>
                  </a:cubicBezTo>
                  <a:cubicBezTo>
                    <a:pt x="1275" y="2308"/>
                    <a:pt x="1360" y="2320"/>
                    <a:pt x="1441" y="2320"/>
                  </a:cubicBezTo>
                  <a:cubicBezTo>
                    <a:pt x="2444" y="2320"/>
                    <a:pt x="2891" y="436"/>
                    <a:pt x="2891" y="436"/>
                  </a:cubicBezTo>
                  <a:lnTo>
                    <a:pt x="146" y="1"/>
                  </a:lnTo>
                  <a:close/>
                </a:path>
              </a:pathLst>
            </a:custGeom>
            <a:solidFill>
              <a:schemeClr val="accent6"/>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grpSp>
      <p:sp>
        <p:nvSpPr>
          <p:cNvPr id="3107" name="Google Shape;3107;p64"/>
          <p:cNvSpPr txBox="1">
            <a:spLocks noGrp="1"/>
          </p:cNvSpPr>
          <p:nvPr>
            <p:ph type="ctrTitle"/>
          </p:nvPr>
        </p:nvSpPr>
        <p:spPr>
          <a:xfrm>
            <a:off x="768053" y="1286743"/>
            <a:ext cx="7749760" cy="569280"/>
          </a:xfrm>
          <a:prstGeom prst="rect">
            <a:avLst/>
          </a:prstGeom>
        </p:spPr>
        <p:txBody>
          <a:bodyPr spcFirstLastPara="1" wrap="square" lIns="97520" tIns="97520" rIns="97520" bIns="97520" anchor="t" anchorCtr="0">
            <a:noAutofit/>
          </a:bodyPr>
          <a:lstStyle/>
          <a:p>
            <a:r>
              <a:rPr lang="en"/>
              <a:t>Food that will support strength &amp; resislience</a:t>
            </a:r>
            <a:endParaRPr/>
          </a:p>
        </p:txBody>
      </p:sp>
      <p:grpSp>
        <p:nvGrpSpPr>
          <p:cNvPr id="3108" name="Google Shape;3108;p64"/>
          <p:cNvGrpSpPr/>
          <p:nvPr/>
        </p:nvGrpSpPr>
        <p:grpSpPr>
          <a:xfrm>
            <a:off x="1435241" y="3009635"/>
            <a:ext cx="465469" cy="377263"/>
            <a:chOff x="1608418" y="2694788"/>
            <a:chExt cx="683441" cy="554017"/>
          </a:xfrm>
        </p:grpSpPr>
        <p:sp>
          <p:nvSpPr>
            <p:cNvPr id="3109" name="Google Shape;3109;p64"/>
            <p:cNvSpPr/>
            <p:nvPr/>
          </p:nvSpPr>
          <p:spPr>
            <a:xfrm rot="-1324817">
              <a:off x="1653885" y="2793041"/>
              <a:ext cx="592506" cy="357511"/>
            </a:xfrm>
            <a:custGeom>
              <a:avLst/>
              <a:gdLst/>
              <a:ahLst/>
              <a:cxnLst/>
              <a:rect l="l" t="t" r="r" b="b"/>
              <a:pathLst>
                <a:path w="25564" h="15425" extrusionOk="0">
                  <a:moveTo>
                    <a:pt x="12212" y="1"/>
                  </a:moveTo>
                  <a:cubicBezTo>
                    <a:pt x="8973" y="1"/>
                    <a:pt x="8333" y="13785"/>
                    <a:pt x="8333" y="13785"/>
                  </a:cubicBezTo>
                  <a:cubicBezTo>
                    <a:pt x="8333" y="13785"/>
                    <a:pt x="6052" y="373"/>
                    <a:pt x="3330" y="373"/>
                  </a:cubicBezTo>
                  <a:cubicBezTo>
                    <a:pt x="3190" y="373"/>
                    <a:pt x="3050" y="408"/>
                    <a:pt x="2909" y="481"/>
                  </a:cubicBezTo>
                  <a:cubicBezTo>
                    <a:pt x="1" y="2001"/>
                    <a:pt x="8333" y="15062"/>
                    <a:pt x="8333" y="15062"/>
                  </a:cubicBezTo>
                  <a:lnTo>
                    <a:pt x="10328" y="15424"/>
                  </a:lnTo>
                  <a:cubicBezTo>
                    <a:pt x="10328" y="15424"/>
                    <a:pt x="25563" y="7716"/>
                    <a:pt x="23609" y="6037"/>
                  </a:cubicBezTo>
                  <a:cubicBezTo>
                    <a:pt x="23455" y="5905"/>
                    <a:pt x="23250" y="5844"/>
                    <a:pt x="23001" y="5844"/>
                  </a:cubicBezTo>
                  <a:cubicBezTo>
                    <a:pt x="20095" y="5844"/>
                    <a:pt x="11339" y="14184"/>
                    <a:pt x="11339" y="14184"/>
                  </a:cubicBezTo>
                  <a:cubicBezTo>
                    <a:pt x="11339" y="14184"/>
                    <a:pt x="21786" y="2759"/>
                    <a:pt x="19269" y="2081"/>
                  </a:cubicBezTo>
                  <a:cubicBezTo>
                    <a:pt x="19202" y="2063"/>
                    <a:pt x="19132" y="2054"/>
                    <a:pt x="19060" y="2054"/>
                  </a:cubicBezTo>
                  <a:cubicBezTo>
                    <a:pt x="16395" y="2054"/>
                    <a:pt x="9939" y="13826"/>
                    <a:pt x="9939" y="13826"/>
                  </a:cubicBezTo>
                  <a:cubicBezTo>
                    <a:pt x="9939" y="13826"/>
                    <a:pt x="15581" y="203"/>
                    <a:pt x="12282" y="3"/>
                  </a:cubicBezTo>
                  <a:cubicBezTo>
                    <a:pt x="12259" y="1"/>
                    <a:pt x="12236" y="1"/>
                    <a:pt x="12212" y="1"/>
                  </a:cubicBezTo>
                  <a:close/>
                </a:path>
              </a:pathLst>
            </a:custGeom>
            <a:solidFill>
              <a:schemeClr val="dk1"/>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3110" name="Google Shape;3110;p64"/>
            <p:cNvSpPr/>
            <p:nvPr/>
          </p:nvSpPr>
          <p:spPr>
            <a:xfrm rot="-1324817">
              <a:off x="1756988" y="2847999"/>
              <a:ext cx="31035" cy="22111"/>
            </a:xfrm>
            <a:custGeom>
              <a:avLst/>
              <a:gdLst/>
              <a:ahLst/>
              <a:cxnLst/>
              <a:rect l="l" t="t" r="r" b="b"/>
              <a:pathLst>
                <a:path w="1339" h="954" extrusionOk="0">
                  <a:moveTo>
                    <a:pt x="667" y="0"/>
                  </a:moveTo>
                  <a:cubicBezTo>
                    <a:pt x="1" y="0"/>
                    <a:pt x="1" y="954"/>
                    <a:pt x="667" y="954"/>
                  </a:cubicBezTo>
                  <a:cubicBezTo>
                    <a:pt x="1338" y="954"/>
                    <a:pt x="1338" y="0"/>
                    <a:pt x="667" y="0"/>
                  </a:cubicBezTo>
                  <a:close/>
                </a:path>
              </a:pathLst>
            </a:custGeom>
            <a:solidFill>
              <a:schemeClr val="accent5"/>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3111" name="Google Shape;3111;p64"/>
            <p:cNvSpPr/>
            <p:nvPr/>
          </p:nvSpPr>
          <p:spPr>
            <a:xfrm rot="-1324817">
              <a:off x="1913360" y="2794216"/>
              <a:ext cx="33491" cy="23873"/>
            </a:xfrm>
            <a:custGeom>
              <a:avLst/>
              <a:gdLst/>
              <a:ahLst/>
              <a:cxnLst/>
              <a:rect l="l" t="t" r="r" b="b"/>
              <a:pathLst>
                <a:path w="1445" h="1030" extrusionOk="0">
                  <a:moveTo>
                    <a:pt x="722" y="0"/>
                  </a:moveTo>
                  <a:cubicBezTo>
                    <a:pt x="4" y="0"/>
                    <a:pt x="1" y="1029"/>
                    <a:pt x="722" y="1029"/>
                  </a:cubicBezTo>
                  <a:cubicBezTo>
                    <a:pt x="1445" y="1029"/>
                    <a:pt x="1445" y="0"/>
                    <a:pt x="722" y="0"/>
                  </a:cubicBezTo>
                  <a:close/>
                </a:path>
              </a:pathLst>
            </a:custGeom>
            <a:solidFill>
              <a:schemeClr val="accent5"/>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3112" name="Google Shape;3112;p64"/>
            <p:cNvSpPr/>
            <p:nvPr/>
          </p:nvSpPr>
          <p:spPr>
            <a:xfrm rot="-1324817">
              <a:off x="2122320" y="2801389"/>
              <a:ext cx="18936" cy="13651"/>
            </a:xfrm>
            <a:custGeom>
              <a:avLst/>
              <a:gdLst/>
              <a:ahLst/>
              <a:cxnLst/>
              <a:rect l="l" t="t" r="r" b="b"/>
              <a:pathLst>
                <a:path w="817" h="589" extrusionOk="0">
                  <a:moveTo>
                    <a:pt x="411" y="1"/>
                  </a:moveTo>
                  <a:cubicBezTo>
                    <a:pt x="1" y="1"/>
                    <a:pt x="1" y="588"/>
                    <a:pt x="411" y="588"/>
                  </a:cubicBezTo>
                  <a:cubicBezTo>
                    <a:pt x="816" y="588"/>
                    <a:pt x="816" y="1"/>
                    <a:pt x="411" y="1"/>
                  </a:cubicBezTo>
                  <a:close/>
                </a:path>
              </a:pathLst>
            </a:custGeom>
            <a:solidFill>
              <a:schemeClr val="accent5"/>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3113" name="Google Shape;3113;p64"/>
            <p:cNvSpPr/>
            <p:nvPr/>
          </p:nvSpPr>
          <p:spPr>
            <a:xfrm rot="-1324817">
              <a:off x="1914438" y="3147736"/>
              <a:ext cx="67006" cy="53772"/>
            </a:xfrm>
            <a:custGeom>
              <a:avLst/>
              <a:gdLst/>
              <a:ahLst/>
              <a:cxnLst/>
              <a:rect l="l" t="t" r="r" b="b"/>
              <a:pathLst>
                <a:path w="2891" h="2320" extrusionOk="0">
                  <a:moveTo>
                    <a:pt x="146" y="1"/>
                  </a:moveTo>
                  <a:cubicBezTo>
                    <a:pt x="146" y="1"/>
                    <a:pt x="1" y="1929"/>
                    <a:pt x="1187" y="2281"/>
                  </a:cubicBezTo>
                  <a:cubicBezTo>
                    <a:pt x="1275" y="2308"/>
                    <a:pt x="1360" y="2320"/>
                    <a:pt x="1441" y="2320"/>
                  </a:cubicBezTo>
                  <a:cubicBezTo>
                    <a:pt x="2444" y="2320"/>
                    <a:pt x="2891" y="436"/>
                    <a:pt x="2891" y="436"/>
                  </a:cubicBezTo>
                  <a:lnTo>
                    <a:pt x="146" y="1"/>
                  </a:lnTo>
                  <a:close/>
                </a:path>
              </a:pathLst>
            </a:custGeom>
            <a:solidFill>
              <a:schemeClr val="accent5"/>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grpSp>
      <p:sp>
        <p:nvSpPr>
          <p:cNvPr id="3114" name="Google Shape;3114;p64"/>
          <p:cNvSpPr/>
          <p:nvPr/>
        </p:nvSpPr>
        <p:spPr>
          <a:xfrm>
            <a:off x="1145440" y="2430240"/>
            <a:ext cx="3462400" cy="3462400"/>
          </a:xfrm>
          <a:prstGeom prst="blockArc">
            <a:avLst>
              <a:gd name="adj1" fmla="val 5415151"/>
              <a:gd name="adj2" fmla="val 15467398"/>
              <a:gd name="adj3" fmla="val 14654"/>
            </a:avLst>
          </a:prstGeom>
          <a:solidFill>
            <a:schemeClr val="accent2"/>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3115" name="Google Shape;3115;p64"/>
          <p:cNvSpPr/>
          <p:nvPr/>
        </p:nvSpPr>
        <p:spPr>
          <a:xfrm>
            <a:off x="1651852" y="2936652"/>
            <a:ext cx="2449920" cy="2449920"/>
          </a:xfrm>
          <a:prstGeom prst="blockArc">
            <a:avLst>
              <a:gd name="adj1" fmla="val 5415151"/>
              <a:gd name="adj2" fmla="val 19986915"/>
              <a:gd name="adj3" fmla="val 21222"/>
            </a:avLst>
          </a:prstGeom>
          <a:solidFill>
            <a:schemeClr val="lt2"/>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3116" name="Google Shape;3116;p64"/>
          <p:cNvSpPr/>
          <p:nvPr/>
        </p:nvSpPr>
        <p:spPr>
          <a:xfrm>
            <a:off x="2168724" y="3456010"/>
            <a:ext cx="1416320" cy="1416320"/>
          </a:xfrm>
          <a:prstGeom prst="blockArc">
            <a:avLst>
              <a:gd name="adj1" fmla="val 5415151"/>
              <a:gd name="adj2" fmla="val 2408935"/>
              <a:gd name="adj3" fmla="val 35009"/>
            </a:avLst>
          </a:prstGeom>
          <a:solidFill>
            <a:schemeClr val="accent3"/>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3117" name="Google Shape;3117;p64"/>
          <p:cNvSpPr txBox="1"/>
          <p:nvPr/>
        </p:nvSpPr>
        <p:spPr>
          <a:xfrm>
            <a:off x="6087733" y="2004667"/>
            <a:ext cx="2556480" cy="520320"/>
          </a:xfrm>
          <a:prstGeom prst="rect">
            <a:avLst/>
          </a:prstGeom>
          <a:noFill/>
          <a:ln>
            <a:noFill/>
          </a:ln>
        </p:spPr>
        <p:txBody>
          <a:bodyPr spcFirstLastPara="1" wrap="square" lIns="97520" tIns="97520" rIns="97520" bIns="97520" anchor="t" anchorCtr="0">
            <a:noAutofit/>
          </a:bodyPr>
          <a:lstStyle/>
          <a:p>
            <a:pPr defTabSz="975390">
              <a:spcAft>
                <a:spcPts val="1707"/>
              </a:spcAft>
              <a:buClr>
                <a:srgbClr val="000000"/>
              </a:buClr>
            </a:pPr>
            <a:r>
              <a:rPr lang="en" sz="3200" b="1" kern="0">
                <a:solidFill>
                  <a:srgbClr val="153551"/>
                </a:solidFill>
                <a:latin typeface="Tulpen One"/>
                <a:ea typeface="Tulpen One"/>
                <a:cs typeface="Tulpen One"/>
                <a:sym typeface="Tulpen One"/>
              </a:rPr>
              <a:t>Gut Health</a:t>
            </a:r>
            <a:endParaRPr sz="3200" b="1" kern="0">
              <a:solidFill>
                <a:srgbClr val="153551"/>
              </a:solidFill>
              <a:latin typeface="Tulpen One"/>
              <a:ea typeface="Tulpen One"/>
              <a:cs typeface="Tulpen One"/>
              <a:sym typeface="Tulpen One"/>
            </a:endParaRPr>
          </a:p>
        </p:txBody>
      </p:sp>
      <p:sp>
        <p:nvSpPr>
          <p:cNvPr id="3118" name="Google Shape;3118;p64"/>
          <p:cNvSpPr txBox="1"/>
          <p:nvPr/>
        </p:nvSpPr>
        <p:spPr>
          <a:xfrm>
            <a:off x="6087733" y="3300779"/>
            <a:ext cx="2556480" cy="521280"/>
          </a:xfrm>
          <a:prstGeom prst="rect">
            <a:avLst/>
          </a:prstGeom>
          <a:noFill/>
          <a:ln>
            <a:noFill/>
          </a:ln>
        </p:spPr>
        <p:txBody>
          <a:bodyPr spcFirstLastPara="1" wrap="square" lIns="97520" tIns="97520" rIns="97520" bIns="97520" anchor="t" anchorCtr="0">
            <a:noAutofit/>
          </a:bodyPr>
          <a:lstStyle/>
          <a:p>
            <a:pPr defTabSz="975390">
              <a:spcAft>
                <a:spcPts val="1707"/>
              </a:spcAft>
              <a:buClr>
                <a:srgbClr val="000000"/>
              </a:buClr>
            </a:pPr>
            <a:r>
              <a:rPr lang="en" sz="3200" b="1" kern="0">
                <a:solidFill>
                  <a:srgbClr val="153551"/>
                </a:solidFill>
                <a:latin typeface="Tulpen One"/>
                <a:ea typeface="Tulpen One"/>
                <a:cs typeface="Tulpen One"/>
                <a:sym typeface="Tulpen One"/>
              </a:rPr>
              <a:t>Immunity </a:t>
            </a:r>
            <a:endParaRPr sz="3200" b="1" kern="0">
              <a:solidFill>
                <a:srgbClr val="153551"/>
              </a:solidFill>
              <a:latin typeface="Tulpen One"/>
              <a:ea typeface="Tulpen One"/>
              <a:cs typeface="Tulpen One"/>
              <a:sym typeface="Tulpen One"/>
            </a:endParaRPr>
          </a:p>
        </p:txBody>
      </p:sp>
      <p:sp>
        <p:nvSpPr>
          <p:cNvPr id="3119" name="Google Shape;3119;p64"/>
          <p:cNvSpPr txBox="1"/>
          <p:nvPr/>
        </p:nvSpPr>
        <p:spPr>
          <a:xfrm>
            <a:off x="6087733" y="4614820"/>
            <a:ext cx="2556480" cy="521280"/>
          </a:xfrm>
          <a:prstGeom prst="rect">
            <a:avLst/>
          </a:prstGeom>
          <a:noFill/>
          <a:ln>
            <a:noFill/>
          </a:ln>
        </p:spPr>
        <p:txBody>
          <a:bodyPr spcFirstLastPara="1" wrap="square" lIns="97520" tIns="97520" rIns="97520" bIns="97520" anchor="t" anchorCtr="0">
            <a:noAutofit/>
          </a:bodyPr>
          <a:lstStyle/>
          <a:p>
            <a:pPr defTabSz="975390">
              <a:spcAft>
                <a:spcPts val="1707"/>
              </a:spcAft>
              <a:buClr>
                <a:srgbClr val="000000"/>
              </a:buClr>
            </a:pPr>
            <a:r>
              <a:rPr lang="en" sz="3200" b="1" kern="0">
                <a:solidFill>
                  <a:srgbClr val="153551"/>
                </a:solidFill>
                <a:latin typeface="Tulpen One"/>
                <a:ea typeface="Tulpen One"/>
                <a:cs typeface="Tulpen One"/>
                <a:sym typeface="Tulpen One"/>
              </a:rPr>
              <a:t>Balancing Blood Sugars</a:t>
            </a:r>
            <a:endParaRPr sz="3200" b="1" kern="0">
              <a:solidFill>
                <a:srgbClr val="153551"/>
              </a:solidFill>
              <a:latin typeface="Tulpen One"/>
              <a:ea typeface="Tulpen One"/>
              <a:cs typeface="Tulpen One"/>
              <a:sym typeface="Tulpen One"/>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dk2"/>
        </a:solidFill>
        <a:effectLst/>
      </p:bgPr>
    </p:bg>
    <p:spTree>
      <p:nvGrpSpPr>
        <p:cNvPr id="1" name="Shape 3123"/>
        <p:cNvGrpSpPr/>
        <p:nvPr/>
      </p:nvGrpSpPr>
      <p:grpSpPr>
        <a:xfrm>
          <a:off x="0" y="0"/>
          <a:ext cx="0" cy="0"/>
          <a:chOff x="0" y="0"/>
          <a:chExt cx="0" cy="0"/>
        </a:xfrm>
      </p:grpSpPr>
      <p:sp>
        <p:nvSpPr>
          <p:cNvPr id="3124" name="Google Shape;3124;p65"/>
          <p:cNvSpPr txBox="1">
            <a:spLocks noGrp="1"/>
          </p:cNvSpPr>
          <p:nvPr>
            <p:ph type="ctrTitle"/>
          </p:nvPr>
        </p:nvSpPr>
        <p:spPr>
          <a:xfrm>
            <a:off x="768053" y="1286747"/>
            <a:ext cx="8224640" cy="510720"/>
          </a:xfrm>
          <a:prstGeom prst="rect">
            <a:avLst/>
          </a:prstGeom>
        </p:spPr>
        <p:txBody>
          <a:bodyPr spcFirstLastPara="1" wrap="square" lIns="97520" tIns="97520" rIns="97520" bIns="97520" anchor="t" anchorCtr="0">
            <a:noAutofit/>
          </a:bodyPr>
          <a:lstStyle/>
          <a:p>
            <a:r>
              <a:rPr lang="en"/>
              <a:t>Why Gut health matters</a:t>
            </a:r>
            <a:endParaRPr/>
          </a:p>
        </p:txBody>
      </p:sp>
      <p:sp>
        <p:nvSpPr>
          <p:cNvPr id="3125" name="Google Shape;3125;p65"/>
          <p:cNvSpPr txBox="1">
            <a:spLocks noGrp="1"/>
          </p:cNvSpPr>
          <p:nvPr>
            <p:ph type="subTitle" idx="4294967295"/>
          </p:nvPr>
        </p:nvSpPr>
        <p:spPr>
          <a:xfrm>
            <a:off x="702053" y="3808453"/>
            <a:ext cx="3549120" cy="578560"/>
          </a:xfrm>
          <a:prstGeom prst="rect">
            <a:avLst/>
          </a:prstGeom>
        </p:spPr>
        <p:txBody>
          <a:bodyPr spcFirstLastPara="1" wrap="square" lIns="97520" tIns="97520" rIns="97520" bIns="97520" anchor="ctr" anchorCtr="0">
            <a:noAutofit/>
          </a:bodyPr>
          <a:lstStyle/>
          <a:p>
            <a:pPr marL="0" indent="0">
              <a:spcBef>
                <a:spcPts val="427"/>
              </a:spcBef>
              <a:buNone/>
            </a:pPr>
            <a:endParaRPr sz="1280" i="1">
              <a:solidFill>
                <a:srgbClr val="000000"/>
              </a:solidFill>
              <a:latin typeface="Times New Roman"/>
              <a:ea typeface="Times New Roman"/>
              <a:cs typeface="Times New Roman"/>
              <a:sym typeface="Times New Roman"/>
            </a:endParaRPr>
          </a:p>
          <a:p>
            <a:pPr marL="0" indent="0">
              <a:spcBef>
                <a:spcPts val="427"/>
              </a:spcBef>
              <a:buNone/>
            </a:pPr>
            <a:r>
              <a:rPr lang="en" sz="1600">
                <a:solidFill>
                  <a:srgbClr val="000000"/>
                </a:solidFill>
              </a:rPr>
              <a:t>An imbalance in gut bacteria has been found to contribute to chronic diseases such as IBS and diabetes.  Studies are linking mental health, depression and weight gain to imbalances in gut bacteria. 70% of your immune system is in your gut</a:t>
            </a:r>
            <a:endParaRPr sz="1600">
              <a:solidFill>
                <a:srgbClr val="000000"/>
              </a:solidFill>
            </a:endParaRPr>
          </a:p>
          <a:p>
            <a:pPr marL="0" indent="0" algn="ctr">
              <a:lnSpc>
                <a:spcPct val="100000"/>
              </a:lnSpc>
              <a:buNone/>
            </a:pPr>
            <a:endParaRPr sz="960">
              <a:solidFill>
                <a:schemeClr val="accent4"/>
              </a:solidFill>
            </a:endParaRPr>
          </a:p>
        </p:txBody>
      </p:sp>
      <p:pic>
        <p:nvPicPr>
          <p:cNvPr id="3126" name="Google Shape;3126;p65"/>
          <p:cNvPicPr preferRelativeResize="0"/>
          <p:nvPr/>
        </p:nvPicPr>
        <p:blipFill>
          <a:blip r:embed="rId3">
            <a:alphaModFix/>
          </a:blip>
          <a:stretch>
            <a:fillRect/>
          </a:stretch>
        </p:blipFill>
        <p:spPr>
          <a:xfrm>
            <a:off x="4555747" y="2057400"/>
            <a:ext cx="4495800" cy="4478987"/>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dk2"/>
        </a:solidFill>
        <a:effectLst/>
      </p:bgPr>
    </p:bg>
    <p:spTree>
      <p:nvGrpSpPr>
        <p:cNvPr id="1" name="Shape 3130"/>
        <p:cNvGrpSpPr/>
        <p:nvPr/>
      </p:nvGrpSpPr>
      <p:grpSpPr>
        <a:xfrm>
          <a:off x="0" y="0"/>
          <a:ext cx="0" cy="0"/>
          <a:chOff x="0" y="0"/>
          <a:chExt cx="0" cy="0"/>
        </a:xfrm>
      </p:grpSpPr>
      <p:sp>
        <p:nvSpPr>
          <p:cNvPr id="3131" name="Google Shape;3131;p66"/>
          <p:cNvSpPr txBox="1">
            <a:spLocks noGrp="1"/>
          </p:cNvSpPr>
          <p:nvPr>
            <p:ph type="ctrTitle"/>
          </p:nvPr>
        </p:nvSpPr>
        <p:spPr>
          <a:xfrm>
            <a:off x="768053" y="1286747"/>
            <a:ext cx="8224640" cy="510720"/>
          </a:xfrm>
          <a:prstGeom prst="rect">
            <a:avLst/>
          </a:prstGeom>
        </p:spPr>
        <p:txBody>
          <a:bodyPr spcFirstLastPara="1" wrap="square" lIns="97520" tIns="97520" rIns="97520" bIns="97520" anchor="t" anchorCtr="0">
            <a:noAutofit/>
          </a:bodyPr>
          <a:lstStyle/>
          <a:p>
            <a:r>
              <a:rPr lang="en"/>
              <a:t>Taking care of our Immune System</a:t>
            </a:r>
            <a:endParaRPr/>
          </a:p>
        </p:txBody>
      </p:sp>
      <p:sp>
        <p:nvSpPr>
          <p:cNvPr id="3132" name="Google Shape;3132;p66"/>
          <p:cNvSpPr txBox="1">
            <a:spLocks noGrp="1"/>
          </p:cNvSpPr>
          <p:nvPr>
            <p:ph type="subTitle" idx="4294967295"/>
          </p:nvPr>
        </p:nvSpPr>
        <p:spPr>
          <a:xfrm>
            <a:off x="771013" y="3463627"/>
            <a:ext cx="3549120" cy="578560"/>
          </a:xfrm>
          <a:prstGeom prst="rect">
            <a:avLst/>
          </a:prstGeom>
        </p:spPr>
        <p:txBody>
          <a:bodyPr spcFirstLastPara="1" wrap="square" lIns="97520" tIns="97520" rIns="97520" bIns="97520" anchor="ctr" anchorCtr="0">
            <a:noAutofit/>
          </a:bodyPr>
          <a:lstStyle/>
          <a:p>
            <a:pPr marL="0" indent="0">
              <a:spcBef>
                <a:spcPts val="427"/>
              </a:spcBef>
              <a:buNone/>
            </a:pPr>
            <a:endParaRPr sz="1280" i="1" dirty="0">
              <a:solidFill>
                <a:srgbClr val="000000"/>
              </a:solidFill>
              <a:latin typeface="Times New Roman"/>
              <a:ea typeface="Times New Roman"/>
              <a:cs typeface="Times New Roman"/>
              <a:sym typeface="Times New Roman"/>
            </a:endParaRPr>
          </a:p>
          <a:p>
            <a:pPr marL="0" indent="0">
              <a:spcBef>
                <a:spcPts val="427"/>
              </a:spcBef>
              <a:buNone/>
            </a:pPr>
            <a:r>
              <a:rPr lang="en" sz="1600" dirty="0">
                <a:solidFill>
                  <a:srgbClr val="000000"/>
                </a:solidFill>
              </a:rPr>
              <a:t>Immune Function &amp; Resilience</a:t>
            </a:r>
            <a:endParaRPr sz="1600" dirty="0">
              <a:solidFill>
                <a:srgbClr val="000000"/>
              </a:solidFill>
            </a:endParaRPr>
          </a:p>
          <a:p>
            <a:pPr marL="0" indent="0">
              <a:spcBef>
                <a:spcPts val="427"/>
              </a:spcBef>
              <a:buNone/>
            </a:pPr>
            <a:r>
              <a:rPr lang="en" sz="1600" dirty="0">
                <a:solidFill>
                  <a:srgbClr val="000000"/>
                </a:solidFill>
              </a:rPr>
              <a:t>Impaired Immunity means you are are out of action, out of work, out of sport</a:t>
            </a:r>
            <a:endParaRPr sz="1600" i="1" dirty="0"/>
          </a:p>
          <a:p>
            <a:pPr marL="0" indent="0">
              <a:spcBef>
                <a:spcPts val="427"/>
              </a:spcBef>
              <a:buNone/>
            </a:pPr>
            <a:r>
              <a:rPr lang="en" sz="1600" i="1" dirty="0"/>
              <a:t> </a:t>
            </a:r>
            <a:endParaRPr sz="1600" i="1" dirty="0"/>
          </a:p>
          <a:p>
            <a:pPr marL="0" indent="0">
              <a:spcBef>
                <a:spcPts val="427"/>
              </a:spcBef>
              <a:buNone/>
            </a:pPr>
            <a:r>
              <a:rPr lang="en" sz="1600" b="1" i="1" dirty="0"/>
              <a:t>Protect Yourself</a:t>
            </a:r>
            <a:endParaRPr sz="1600" i="1" dirty="0"/>
          </a:p>
          <a:p>
            <a:pPr marL="0" indent="0" algn="ctr">
              <a:lnSpc>
                <a:spcPct val="100000"/>
              </a:lnSpc>
              <a:buNone/>
            </a:pPr>
            <a:endParaRPr sz="960" dirty="0">
              <a:solidFill>
                <a:schemeClr val="accent4"/>
              </a:solidFill>
            </a:endParaRPr>
          </a:p>
        </p:txBody>
      </p:sp>
      <p:pic>
        <p:nvPicPr>
          <p:cNvPr id="3133" name="Google Shape;3133;p66"/>
          <p:cNvPicPr preferRelativeResize="0"/>
          <p:nvPr/>
        </p:nvPicPr>
        <p:blipFill>
          <a:blip r:embed="rId3">
            <a:alphaModFix/>
          </a:blip>
          <a:stretch>
            <a:fillRect/>
          </a:stretch>
        </p:blipFill>
        <p:spPr>
          <a:xfrm>
            <a:off x="4419600" y="2209800"/>
            <a:ext cx="4800600" cy="4648200"/>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dk2"/>
        </a:solidFill>
        <a:effectLst/>
      </p:bgPr>
    </p:bg>
    <p:spTree>
      <p:nvGrpSpPr>
        <p:cNvPr id="1" name="Shape 3137"/>
        <p:cNvGrpSpPr/>
        <p:nvPr/>
      </p:nvGrpSpPr>
      <p:grpSpPr>
        <a:xfrm>
          <a:off x="0" y="0"/>
          <a:ext cx="0" cy="0"/>
          <a:chOff x="0" y="0"/>
          <a:chExt cx="0" cy="0"/>
        </a:xfrm>
      </p:grpSpPr>
      <p:sp>
        <p:nvSpPr>
          <p:cNvPr id="3138" name="Google Shape;3138;p67"/>
          <p:cNvSpPr txBox="1">
            <a:spLocks noGrp="1"/>
          </p:cNvSpPr>
          <p:nvPr>
            <p:ph type="ctrTitle"/>
          </p:nvPr>
        </p:nvSpPr>
        <p:spPr>
          <a:xfrm>
            <a:off x="768053" y="1286747"/>
            <a:ext cx="8224640" cy="510720"/>
          </a:xfrm>
          <a:prstGeom prst="rect">
            <a:avLst/>
          </a:prstGeom>
        </p:spPr>
        <p:txBody>
          <a:bodyPr spcFirstLastPara="1" wrap="square" lIns="97520" tIns="97520" rIns="97520" bIns="97520" anchor="t" anchorCtr="0">
            <a:noAutofit/>
          </a:bodyPr>
          <a:lstStyle/>
          <a:p>
            <a:r>
              <a:rPr lang="en"/>
              <a:t>Balance Your Blood Sugars to empower your decision making </a:t>
            </a:r>
            <a:endParaRPr/>
          </a:p>
        </p:txBody>
      </p:sp>
      <p:sp>
        <p:nvSpPr>
          <p:cNvPr id="3139" name="Google Shape;3139;p67"/>
          <p:cNvSpPr txBox="1">
            <a:spLocks noGrp="1"/>
          </p:cNvSpPr>
          <p:nvPr>
            <p:ph type="subTitle" idx="4294967295"/>
          </p:nvPr>
        </p:nvSpPr>
        <p:spPr>
          <a:xfrm>
            <a:off x="771013" y="3906987"/>
            <a:ext cx="3549120" cy="578560"/>
          </a:xfrm>
          <a:prstGeom prst="rect">
            <a:avLst/>
          </a:prstGeom>
        </p:spPr>
        <p:txBody>
          <a:bodyPr spcFirstLastPara="1" wrap="square" lIns="97520" tIns="97520" rIns="97520" bIns="97520" anchor="ctr" anchorCtr="0">
            <a:noAutofit/>
          </a:bodyPr>
          <a:lstStyle/>
          <a:p>
            <a:pPr marL="0" indent="0">
              <a:spcBef>
                <a:spcPts val="427"/>
              </a:spcBef>
              <a:buNone/>
            </a:pPr>
            <a:endParaRPr sz="1280" i="1">
              <a:solidFill>
                <a:srgbClr val="000000"/>
              </a:solidFill>
              <a:latin typeface="Times New Roman"/>
              <a:ea typeface="Times New Roman"/>
              <a:cs typeface="Times New Roman"/>
              <a:sym typeface="Times New Roman"/>
            </a:endParaRPr>
          </a:p>
          <a:p>
            <a:pPr marL="0" indent="0">
              <a:spcBef>
                <a:spcPts val="427"/>
              </a:spcBef>
              <a:buNone/>
            </a:pPr>
            <a:r>
              <a:rPr lang="en" sz="1600">
                <a:solidFill>
                  <a:srgbClr val="000000"/>
                </a:solidFill>
              </a:rPr>
              <a:t>Helps make you more resilient to stress</a:t>
            </a:r>
            <a:endParaRPr sz="1600">
              <a:solidFill>
                <a:srgbClr val="000000"/>
              </a:solidFill>
            </a:endParaRPr>
          </a:p>
          <a:p>
            <a:pPr marL="0" indent="0">
              <a:spcBef>
                <a:spcPts val="427"/>
              </a:spcBef>
              <a:buNone/>
            </a:pPr>
            <a:r>
              <a:rPr lang="en" sz="1600">
                <a:solidFill>
                  <a:srgbClr val="000000"/>
                </a:solidFill>
              </a:rPr>
              <a:t>Prevents type 2 diabetes</a:t>
            </a:r>
            <a:endParaRPr sz="1600">
              <a:solidFill>
                <a:srgbClr val="000000"/>
              </a:solidFill>
            </a:endParaRPr>
          </a:p>
          <a:p>
            <a:pPr marL="0" indent="0">
              <a:spcBef>
                <a:spcPts val="427"/>
              </a:spcBef>
              <a:buNone/>
            </a:pPr>
            <a:r>
              <a:rPr lang="en" sz="1600">
                <a:solidFill>
                  <a:srgbClr val="000000"/>
                </a:solidFill>
              </a:rPr>
              <a:t>Can improve your physical and mental performance</a:t>
            </a:r>
            <a:r>
              <a:rPr lang="en" sz="1920">
                <a:solidFill>
                  <a:srgbClr val="000000"/>
                </a:solidFill>
                <a:latin typeface="Times New Roman"/>
                <a:ea typeface="Times New Roman"/>
                <a:cs typeface="Times New Roman"/>
                <a:sym typeface="Times New Roman"/>
              </a:rPr>
              <a:t> </a:t>
            </a:r>
            <a:endParaRPr sz="1920">
              <a:solidFill>
                <a:srgbClr val="000000"/>
              </a:solidFill>
              <a:latin typeface="Times New Roman"/>
              <a:ea typeface="Times New Roman"/>
              <a:cs typeface="Times New Roman"/>
              <a:sym typeface="Times New Roman"/>
            </a:endParaRPr>
          </a:p>
          <a:p>
            <a:pPr marL="0" indent="0">
              <a:spcBef>
                <a:spcPts val="427"/>
              </a:spcBef>
              <a:buNone/>
            </a:pPr>
            <a:endParaRPr sz="1600" i="1">
              <a:latin typeface="Times New Roman"/>
              <a:ea typeface="Times New Roman"/>
              <a:cs typeface="Times New Roman"/>
              <a:sym typeface="Times New Roman"/>
            </a:endParaRPr>
          </a:p>
          <a:p>
            <a:pPr marL="0" indent="0">
              <a:spcBef>
                <a:spcPts val="427"/>
              </a:spcBef>
              <a:buNone/>
            </a:pPr>
            <a:r>
              <a:rPr lang="en" sz="1600">
                <a:latin typeface="Times New Roman"/>
                <a:ea typeface="Times New Roman"/>
                <a:cs typeface="Times New Roman"/>
                <a:sym typeface="Times New Roman"/>
              </a:rPr>
              <a:t> </a:t>
            </a:r>
            <a:endParaRPr sz="1600">
              <a:latin typeface="Times New Roman"/>
              <a:ea typeface="Times New Roman"/>
              <a:cs typeface="Times New Roman"/>
              <a:sym typeface="Times New Roman"/>
            </a:endParaRPr>
          </a:p>
          <a:p>
            <a:pPr marL="0" indent="0">
              <a:spcBef>
                <a:spcPts val="427"/>
              </a:spcBef>
              <a:buNone/>
            </a:pPr>
            <a:endParaRPr sz="960" i="1">
              <a:latin typeface="Times New Roman"/>
              <a:ea typeface="Times New Roman"/>
              <a:cs typeface="Times New Roman"/>
              <a:sym typeface="Times New Roman"/>
            </a:endParaRPr>
          </a:p>
          <a:p>
            <a:pPr marL="0" indent="0" algn="ctr">
              <a:lnSpc>
                <a:spcPct val="100000"/>
              </a:lnSpc>
              <a:buNone/>
            </a:pPr>
            <a:endParaRPr sz="960">
              <a:solidFill>
                <a:schemeClr val="accent4"/>
              </a:solidFill>
            </a:endParaRPr>
          </a:p>
        </p:txBody>
      </p:sp>
      <p:pic>
        <p:nvPicPr>
          <p:cNvPr id="3140" name="Google Shape;3140;p67"/>
          <p:cNvPicPr preferRelativeResize="0"/>
          <p:nvPr/>
        </p:nvPicPr>
        <p:blipFill>
          <a:blip r:embed="rId3">
            <a:alphaModFix/>
          </a:blip>
          <a:stretch>
            <a:fillRect/>
          </a:stretch>
        </p:blipFill>
        <p:spPr>
          <a:xfrm>
            <a:off x="4495800" y="2895934"/>
            <a:ext cx="4800600" cy="2022106"/>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dk2"/>
        </a:solidFill>
        <a:effectLst/>
      </p:bgPr>
    </p:bg>
    <p:spTree>
      <p:nvGrpSpPr>
        <p:cNvPr id="1" name="Shape 3144"/>
        <p:cNvGrpSpPr/>
        <p:nvPr/>
      </p:nvGrpSpPr>
      <p:grpSpPr>
        <a:xfrm>
          <a:off x="0" y="0"/>
          <a:ext cx="0" cy="0"/>
          <a:chOff x="0" y="0"/>
          <a:chExt cx="0" cy="0"/>
        </a:xfrm>
      </p:grpSpPr>
      <p:sp>
        <p:nvSpPr>
          <p:cNvPr id="3145" name="Google Shape;3145;p68"/>
          <p:cNvSpPr txBox="1">
            <a:spLocks noGrp="1"/>
          </p:cNvSpPr>
          <p:nvPr>
            <p:ph type="subTitle" idx="1"/>
          </p:nvPr>
        </p:nvSpPr>
        <p:spPr>
          <a:xfrm>
            <a:off x="568969" y="3501024"/>
            <a:ext cx="2957760" cy="947520"/>
          </a:xfrm>
          <a:prstGeom prst="rect">
            <a:avLst/>
          </a:prstGeom>
        </p:spPr>
        <p:txBody>
          <a:bodyPr spcFirstLastPara="1" wrap="square" lIns="97520" tIns="97520" rIns="97520" bIns="0" anchor="ctr" anchorCtr="0">
            <a:noAutofit/>
          </a:bodyPr>
          <a:lstStyle/>
          <a:p>
            <a:pPr marL="0" indent="0" algn="l">
              <a:spcAft>
                <a:spcPts val="1707"/>
              </a:spcAft>
            </a:pPr>
            <a:r>
              <a:rPr lang="en" sz="1600">
                <a:solidFill>
                  <a:srgbClr val="000000"/>
                </a:solidFill>
              </a:rPr>
              <a:t>Include each day to optimise gut health, immune function, balance blood sugars</a:t>
            </a:r>
            <a:endParaRPr sz="1387"/>
          </a:p>
        </p:txBody>
      </p:sp>
      <p:grpSp>
        <p:nvGrpSpPr>
          <p:cNvPr id="3146" name="Google Shape;3146;p68"/>
          <p:cNvGrpSpPr/>
          <p:nvPr/>
        </p:nvGrpSpPr>
        <p:grpSpPr>
          <a:xfrm flipH="1">
            <a:off x="5205952" y="2223246"/>
            <a:ext cx="2547520" cy="3503040"/>
            <a:chOff x="1835466" y="929768"/>
            <a:chExt cx="2388300" cy="3284100"/>
          </a:xfrm>
        </p:grpSpPr>
        <p:sp>
          <p:nvSpPr>
            <p:cNvPr id="3147" name="Google Shape;3147;p68"/>
            <p:cNvSpPr/>
            <p:nvPr/>
          </p:nvSpPr>
          <p:spPr>
            <a:xfrm>
              <a:off x="1835466" y="929768"/>
              <a:ext cx="2388300" cy="3284100"/>
            </a:xfrm>
            <a:prstGeom prst="roundRect">
              <a:avLst>
                <a:gd name="adj" fmla="val 4846"/>
              </a:avLst>
            </a:prstGeom>
            <a:noFill/>
            <a:ln w="19050" cap="flat" cmpd="sng">
              <a:solidFill>
                <a:schemeClr val="hlink"/>
              </a:solidFill>
              <a:prstDash val="solid"/>
              <a:round/>
              <a:headEnd type="none" w="sm" len="sm"/>
              <a:tailEnd type="none" w="sm" len="sm"/>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3148" name="Google Shape;3148;p68"/>
            <p:cNvSpPr/>
            <p:nvPr/>
          </p:nvSpPr>
          <p:spPr>
            <a:xfrm>
              <a:off x="2947422" y="4067543"/>
              <a:ext cx="164400" cy="97500"/>
            </a:xfrm>
            <a:prstGeom prst="roundRect">
              <a:avLst>
                <a:gd name="adj" fmla="val 50000"/>
              </a:avLst>
            </a:prstGeom>
            <a:noFill/>
            <a:ln w="19050" cap="flat" cmpd="sng">
              <a:solidFill>
                <a:schemeClr val="hlink"/>
              </a:solidFill>
              <a:prstDash val="solid"/>
              <a:round/>
              <a:headEnd type="none" w="sm" len="sm"/>
              <a:tailEnd type="none" w="sm" len="sm"/>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grpSp>
      <p:sp>
        <p:nvSpPr>
          <p:cNvPr id="3149" name="Google Shape;3149;p68"/>
          <p:cNvSpPr txBox="1">
            <a:spLocks noGrp="1"/>
          </p:cNvSpPr>
          <p:nvPr>
            <p:ph type="ctrTitle" idx="2"/>
          </p:nvPr>
        </p:nvSpPr>
        <p:spPr>
          <a:xfrm>
            <a:off x="768053" y="1286738"/>
            <a:ext cx="7749760" cy="890560"/>
          </a:xfrm>
          <a:prstGeom prst="rect">
            <a:avLst/>
          </a:prstGeom>
        </p:spPr>
        <p:txBody>
          <a:bodyPr spcFirstLastPara="1" wrap="square" lIns="97520" tIns="97520" rIns="97520" bIns="97520" anchor="t" anchorCtr="0">
            <a:noAutofit/>
          </a:bodyPr>
          <a:lstStyle/>
          <a:p>
            <a:r>
              <a:rPr lang="en"/>
              <a:t>Foods to Support </a:t>
            </a:r>
            <a:endParaRPr>
              <a:solidFill>
                <a:schemeClr val="lt2"/>
              </a:solidFill>
            </a:endParaRPr>
          </a:p>
        </p:txBody>
      </p:sp>
      <p:pic>
        <p:nvPicPr>
          <p:cNvPr id="3150" name="Google Shape;3150;p68"/>
          <p:cNvPicPr preferRelativeResize="0"/>
          <p:nvPr/>
        </p:nvPicPr>
        <p:blipFill>
          <a:blip r:embed="rId3">
            <a:alphaModFix/>
          </a:blip>
          <a:stretch>
            <a:fillRect/>
          </a:stretch>
        </p:blipFill>
        <p:spPr>
          <a:xfrm>
            <a:off x="4802538" y="914401"/>
            <a:ext cx="3354337" cy="5486399"/>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dk2"/>
        </a:solidFill>
        <a:effectLst/>
      </p:bgPr>
    </p:bg>
    <p:spTree>
      <p:nvGrpSpPr>
        <p:cNvPr id="1" name="Shape 3154"/>
        <p:cNvGrpSpPr/>
        <p:nvPr/>
      </p:nvGrpSpPr>
      <p:grpSpPr>
        <a:xfrm>
          <a:off x="0" y="0"/>
          <a:ext cx="0" cy="0"/>
          <a:chOff x="0" y="0"/>
          <a:chExt cx="0" cy="0"/>
        </a:xfrm>
      </p:grpSpPr>
      <p:grpSp>
        <p:nvGrpSpPr>
          <p:cNvPr id="3155" name="Google Shape;3155;p69"/>
          <p:cNvGrpSpPr/>
          <p:nvPr/>
        </p:nvGrpSpPr>
        <p:grpSpPr>
          <a:xfrm rot="-1539151" flipH="1">
            <a:off x="6529455" y="3127588"/>
            <a:ext cx="1193183" cy="667972"/>
            <a:chOff x="5655900" y="5097050"/>
            <a:chExt cx="442125" cy="212775"/>
          </a:xfrm>
        </p:grpSpPr>
        <p:sp>
          <p:nvSpPr>
            <p:cNvPr id="3156" name="Google Shape;3156;p69"/>
            <p:cNvSpPr/>
            <p:nvPr/>
          </p:nvSpPr>
          <p:spPr>
            <a:xfrm>
              <a:off x="5655900" y="5097050"/>
              <a:ext cx="442125" cy="212775"/>
            </a:xfrm>
            <a:custGeom>
              <a:avLst/>
              <a:gdLst/>
              <a:ahLst/>
              <a:cxnLst/>
              <a:rect l="l" t="t" r="r" b="b"/>
              <a:pathLst>
                <a:path w="17685" h="8511" extrusionOk="0">
                  <a:moveTo>
                    <a:pt x="15299" y="0"/>
                  </a:moveTo>
                  <a:cubicBezTo>
                    <a:pt x="13539" y="0"/>
                    <a:pt x="10746" y="1071"/>
                    <a:pt x="8047" y="2342"/>
                  </a:cubicBezTo>
                  <a:cubicBezTo>
                    <a:pt x="7974" y="2379"/>
                    <a:pt x="7902" y="2412"/>
                    <a:pt x="7833" y="2448"/>
                  </a:cubicBezTo>
                  <a:cubicBezTo>
                    <a:pt x="3946" y="4300"/>
                    <a:pt x="313" y="6524"/>
                    <a:pt x="313" y="6524"/>
                  </a:cubicBezTo>
                  <a:lnTo>
                    <a:pt x="1" y="8511"/>
                  </a:lnTo>
                  <a:cubicBezTo>
                    <a:pt x="1" y="8511"/>
                    <a:pt x="4483" y="7180"/>
                    <a:pt x="8841" y="5537"/>
                  </a:cubicBezTo>
                  <a:cubicBezTo>
                    <a:pt x="8931" y="5501"/>
                    <a:pt x="9026" y="5465"/>
                    <a:pt x="9120" y="5432"/>
                  </a:cubicBezTo>
                  <a:cubicBezTo>
                    <a:pt x="10157" y="5033"/>
                    <a:pt x="11183" y="4620"/>
                    <a:pt x="12133" y="4206"/>
                  </a:cubicBezTo>
                  <a:cubicBezTo>
                    <a:pt x="12220" y="4166"/>
                    <a:pt x="12307" y="4134"/>
                    <a:pt x="12390" y="4094"/>
                  </a:cubicBezTo>
                  <a:lnTo>
                    <a:pt x="12394" y="4094"/>
                  </a:lnTo>
                  <a:cubicBezTo>
                    <a:pt x="15483" y="2720"/>
                    <a:pt x="17685" y="1328"/>
                    <a:pt x="16709" y="421"/>
                  </a:cubicBezTo>
                  <a:cubicBezTo>
                    <a:pt x="16394" y="128"/>
                    <a:pt x="15909" y="0"/>
                    <a:pt x="15299" y="0"/>
                  </a:cubicBezTo>
                  <a:close/>
                </a:path>
              </a:pathLst>
            </a:custGeom>
            <a:solidFill>
              <a:schemeClr val="accent3"/>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3157" name="Google Shape;3157;p69"/>
            <p:cNvSpPr/>
            <p:nvPr/>
          </p:nvSpPr>
          <p:spPr>
            <a:xfrm>
              <a:off x="5666425" y="5107550"/>
              <a:ext cx="407225" cy="175000"/>
            </a:xfrm>
            <a:custGeom>
              <a:avLst/>
              <a:gdLst/>
              <a:ahLst/>
              <a:cxnLst/>
              <a:rect l="l" t="t" r="r" b="b"/>
              <a:pathLst>
                <a:path w="16289" h="7000" extrusionOk="0">
                  <a:moveTo>
                    <a:pt x="16288" y="1"/>
                  </a:moveTo>
                  <a:lnTo>
                    <a:pt x="16288" y="1"/>
                  </a:lnTo>
                  <a:cubicBezTo>
                    <a:pt x="8989" y="2329"/>
                    <a:pt x="47" y="6854"/>
                    <a:pt x="0" y="6999"/>
                  </a:cubicBezTo>
                  <a:lnTo>
                    <a:pt x="16288" y="1"/>
                  </a:lnTo>
                  <a:close/>
                </a:path>
              </a:pathLst>
            </a:custGeom>
            <a:solidFill>
              <a:schemeClr val="accent5"/>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3158" name="Google Shape;3158;p69"/>
            <p:cNvSpPr/>
            <p:nvPr/>
          </p:nvSpPr>
          <p:spPr>
            <a:xfrm>
              <a:off x="5848625" y="5155600"/>
              <a:ext cx="8475" cy="43725"/>
            </a:xfrm>
            <a:custGeom>
              <a:avLst/>
              <a:gdLst/>
              <a:ahLst/>
              <a:cxnLst/>
              <a:rect l="l" t="t" r="r" b="b"/>
              <a:pathLst>
                <a:path w="339" h="1749" extrusionOk="0">
                  <a:moveTo>
                    <a:pt x="338" y="0"/>
                  </a:moveTo>
                  <a:lnTo>
                    <a:pt x="338" y="0"/>
                  </a:lnTo>
                  <a:cubicBezTo>
                    <a:pt x="265" y="37"/>
                    <a:pt x="193" y="70"/>
                    <a:pt x="124" y="106"/>
                  </a:cubicBezTo>
                  <a:lnTo>
                    <a:pt x="0" y="1730"/>
                  </a:lnTo>
                  <a:lnTo>
                    <a:pt x="203" y="1749"/>
                  </a:lnTo>
                  <a:lnTo>
                    <a:pt x="338" y="0"/>
                  </a:lnTo>
                  <a:close/>
                </a:path>
              </a:pathLst>
            </a:custGeom>
            <a:solidFill>
              <a:schemeClr val="accent5"/>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3159" name="Google Shape;3159;p69"/>
            <p:cNvSpPr/>
            <p:nvPr/>
          </p:nvSpPr>
          <p:spPr>
            <a:xfrm>
              <a:off x="5902100" y="5173100"/>
              <a:ext cx="63575" cy="29125"/>
            </a:xfrm>
            <a:custGeom>
              <a:avLst/>
              <a:gdLst/>
              <a:ahLst/>
              <a:cxnLst/>
              <a:rect l="l" t="t" r="r" b="b"/>
              <a:pathLst>
                <a:path w="2543" h="1165" extrusionOk="0">
                  <a:moveTo>
                    <a:pt x="80" y="1"/>
                  </a:moveTo>
                  <a:lnTo>
                    <a:pt x="0" y="189"/>
                  </a:lnTo>
                  <a:lnTo>
                    <a:pt x="2285" y="1164"/>
                  </a:lnTo>
                  <a:cubicBezTo>
                    <a:pt x="2372" y="1124"/>
                    <a:pt x="2459" y="1092"/>
                    <a:pt x="2542" y="1052"/>
                  </a:cubicBezTo>
                  <a:lnTo>
                    <a:pt x="80" y="1"/>
                  </a:lnTo>
                  <a:close/>
                </a:path>
              </a:pathLst>
            </a:custGeom>
            <a:solidFill>
              <a:schemeClr val="accent5"/>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3160" name="Google Shape;3160;p69"/>
            <p:cNvSpPr/>
            <p:nvPr/>
          </p:nvSpPr>
          <p:spPr>
            <a:xfrm>
              <a:off x="5823700" y="5208350"/>
              <a:ext cx="60225" cy="27125"/>
            </a:xfrm>
            <a:custGeom>
              <a:avLst/>
              <a:gdLst/>
              <a:ahLst/>
              <a:cxnLst/>
              <a:rect l="l" t="t" r="r" b="b"/>
              <a:pathLst>
                <a:path w="2409" h="1085" extrusionOk="0">
                  <a:moveTo>
                    <a:pt x="80" y="1"/>
                  </a:moveTo>
                  <a:lnTo>
                    <a:pt x="0" y="190"/>
                  </a:lnTo>
                  <a:lnTo>
                    <a:pt x="2129" y="1085"/>
                  </a:lnTo>
                  <a:cubicBezTo>
                    <a:pt x="2219" y="1049"/>
                    <a:pt x="2314" y="1013"/>
                    <a:pt x="2408" y="980"/>
                  </a:cubicBezTo>
                  <a:lnTo>
                    <a:pt x="80" y="1"/>
                  </a:lnTo>
                  <a:close/>
                </a:path>
              </a:pathLst>
            </a:custGeom>
            <a:solidFill>
              <a:schemeClr val="accent5"/>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grpSp>
      <p:sp>
        <p:nvSpPr>
          <p:cNvPr id="3161" name="Google Shape;3161;p69"/>
          <p:cNvSpPr txBox="1">
            <a:spLocks noGrp="1"/>
          </p:cNvSpPr>
          <p:nvPr>
            <p:ph type="title"/>
          </p:nvPr>
        </p:nvSpPr>
        <p:spPr>
          <a:xfrm>
            <a:off x="2302107" y="4012544"/>
            <a:ext cx="6447040" cy="968640"/>
          </a:xfrm>
          <a:prstGeom prst="rect">
            <a:avLst/>
          </a:prstGeom>
        </p:spPr>
        <p:txBody>
          <a:bodyPr spcFirstLastPara="1" wrap="square" lIns="97520" tIns="97520" rIns="97520" bIns="97520" anchor="ctr" anchorCtr="0">
            <a:noAutofit/>
          </a:bodyPr>
          <a:lstStyle/>
          <a:p>
            <a:r>
              <a:rPr lang="en" dirty="0">
                <a:solidFill>
                  <a:schemeClr val="lt2"/>
                </a:solidFill>
              </a:rPr>
              <a:t>Habit 3 </a:t>
            </a:r>
            <a:endParaRPr dirty="0"/>
          </a:p>
        </p:txBody>
      </p:sp>
      <p:sp>
        <p:nvSpPr>
          <p:cNvPr id="3162" name="Google Shape;3162;p69"/>
          <p:cNvSpPr txBox="1">
            <a:spLocks noGrp="1"/>
          </p:cNvSpPr>
          <p:nvPr>
            <p:ph type="title" idx="2"/>
          </p:nvPr>
        </p:nvSpPr>
        <p:spPr>
          <a:xfrm>
            <a:off x="5227547" y="1976000"/>
            <a:ext cx="3521600" cy="1575680"/>
          </a:xfrm>
          <a:prstGeom prst="rect">
            <a:avLst/>
          </a:prstGeom>
        </p:spPr>
        <p:txBody>
          <a:bodyPr spcFirstLastPara="1" wrap="square" lIns="97520" tIns="97520" rIns="97520" bIns="97520" anchor="ctr" anchorCtr="0">
            <a:noAutofit/>
          </a:bodyPr>
          <a:lstStyle/>
          <a:p>
            <a:r>
              <a:rPr lang="en" sz="9387" dirty="0"/>
              <a:t>03</a:t>
            </a:r>
            <a:endParaRPr sz="9387" dirty="0"/>
          </a:p>
        </p:txBody>
      </p:sp>
      <p:sp>
        <p:nvSpPr>
          <p:cNvPr id="3163" name="Google Shape;3163;p69"/>
          <p:cNvSpPr txBox="1">
            <a:spLocks noGrp="1"/>
          </p:cNvSpPr>
          <p:nvPr>
            <p:ph type="subTitle" idx="1"/>
          </p:nvPr>
        </p:nvSpPr>
        <p:spPr>
          <a:xfrm>
            <a:off x="2302107" y="5079451"/>
            <a:ext cx="6447040" cy="421120"/>
          </a:xfrm>
          <a:prstGeom prst="rect">
            <a:avLst/>
          </a:prstGeom>
        </p:spPr>
        <p:txBody>
          <a:bodyPr spcFirstLastPara="1" wrap="square" lIns="97520" tIns="97520" rIns="97520" bIns="97520" anchor="t" anchorCtr="0">
            <a:noAutofit/>
          </a:bodyPr>
          <a:lstStyle/>
          <a:p>
            <a:pPr marL="0" indent="0"/>
            <a:r>
              <a:rPr lang="en"/>
              <a:t>Movement </a:t>
            </a:r>
            <a:endParaRPr/>
          </a:p>
        </p:txBody>
      </p:sp>
      <p:grpSp>
        <p:nvGrpSpPr>
          <p:cNvPr id="3164" name="Google Shape;3164;p69"/>
          <p:cNvGrpSpPr/>
          <p:nvPr/>
        </p:nvGrpSpPr>
        <p:grpSpPr>
          <a:xfrm>
            <a:off x="6706706" y="1124071"/>
            <a:ext cx="2688809" cy="3245211"/>
            <a:chOff x="6287537" y="196566"/>
            <a:chExt cx="2520758" cy="3042385"/>
          </a:xfrm>
        </p:grpSpPr>
        <p:grpSp>
          <p:nvGrpSpPr>
            <p:cNvPr id="3165" name="Google Shape;3165;p69"/>
            <p:cNvGrpSpPr/>
            <p:nvPr/>
          </p:nvGrpSpPr>
          <p:grpSpPr>
            <a:xfrm rot="10800000">
              <a:off x="7931992" y="196566"/>
              <a:ext cx="551878" cy="2275896"/>
              <a:chOff x="7099616" y="-395"/>
              <a:chExt cx="390379" cy="1609886"/>
            </a:xfrm>
          </p:grpSpPr>
          <p:sp>
            <p:nvSpPr>
              <p:cNvPr id="3166" name="Google Shape;3166;p69"/>
              <p:cNvSpPr/>
              <p:nvPr/>
            </p:nvSpPr>
            <p:spPr>
              <a:xfrm rot="10800000">
                <a:off x="7108772" y="1278864"/>
                <a:ext cx="381224" cy="330627"/>
              </a:xfrm>
              <a:custGeom>
                <a:avLst/>
                <a:gdLst/>
                <a:ahLst/>
                <a:cxnLst/>
                <a:rect l="l" t="t" r="r" b="b"/>
                <a:pathLst>
                  <a:path w="16448" h="14265" extrusionOk="0">
                    <a:moveTo>
                      <a:pt x="8433" y="0"/>
                    </a:moveTo>
                    <a:cubicBezTo>
                      <a:pt x="6328" y="0"/>
                      <a:pt x="7854" y="11404"/>
                      <a:pt x="7854" y="11404"/>
                    </a:cubicBezTo>
                    <a:cubicBezTo>
                      <a:pt x="7854" y="11404"/>
                      <a:pt x="4041" y="536"/>
                      <a:pt x="2032" y="536"/>
                    </a:cubicBezTo>
                    <a:cubicBezTo>
                      <a:pt x="2023" y="536"/>
                      <a:pt x="2014" y="537"/>
                      <a:pt x="2005" y="537"/>
                    </a:cubicBezTo>
                    <a:cubicBezTo>
                      <a:pt x="0" y="631"/>
                      <a:pt x="5272" y="12081"/>
                      <a:pt x="8778" y="14265"/>
                    </a:cubicBezTo>
                    <a:cubicBezTo>
                      <a:pt x="8778" y="14265"/>
                      <a:pt x="16447" y="1893"/>
                      <a:pt x="14391" y="1262"/>
                    </a:cubicBezTo>
                    <a:cubicBezTo>
                      <a:pt x="14331" y="1244"/>
                      <a:pt x="14270" y="1235"/>
                      <a:pt x="14209" y="1235"/>
                    </a:cubicBezTo>
                    <a:cubicBezTo>
                      <a:pt x="12170" y="1235"/>
                      <a:pt x="9464" y="11106"/>
                      <a:pt x="9464" y="11106"/>
                    </a:cubicBezTo>
                    <a:cubicBezTo>
                      <a:pt x="9464" y="11106"/>
                      <a:pt x="10544" y="0"/>
                      <a:pt x="8433" y="0"/>
                    </a:cubicBezTo>
                    <a:close/>
                  </a:path>
                </a:pathLst>
              </a:custGeom>
              <a:solidFill>
                <a:schemeClr val="dk1"/>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3167" name="Google Shape;3167;p69"/>
              <p:cNvSpPr/>
              <p:nvPr/>
            </p:nvSpPr>
            <p:spPr>
              <a:xfrm rot="10800000">
                <a:off x="7227116" y="-395"/>
                <a:ext cx="73125" cy="1307535"/>
              </a:xfrm>
              <a:custGeom>
                <a:avLst/>
                <a:gdLst/>
                <a:ahLst/>
                <a:cxnLst/>
                <a:rect l="l" t="t" r="r" b="b"/>
                <a:pathLst>
                  <a:path w="3155" h="56414" extrusionOk="0">
                    <a:moveTo>
                      <a:pt x="283" y="1"/>
                    </a:moveTo>
                    <a:cubicBezTo>
                      <a:pt x="276" y="1"/>
                      <a:pt x="269" y="1"/>
                      <a:pt x="261" y="2"/>
                    </a:cubicBezTo>
                    <a:cubicBezTo>
                      <a:pt x="112" y="12"/>
                      <a:pt x="0" y="142"/>
                      <a:pt x="15" y="295"/>
                    </a:cubicBezTo>
                    <a:cubicBezTo>
                      <a:pt x="40" y="632"/>
                      <a:pt x="2611" y="33610"/>
                      <a:pt x="943" y="56414"/>
                    </a:cubicBezTo>
                    <a:lnTo>
                      <a:pt x="1491" y="56414"/>
                    </a:lnTo>
                    <a:cubicBezTo>
                      <a:pt x="3155" y="33566"/>
                      <a:pt x="584" y="585"/>
                      <a:pt x="559" y="251"/>
                    </a:cubicBezTo>
                    <a:cubicBezTo>
                      <a:pt x="548" y="106"/>
                      <a:pt x="429" y="1"/>
                      <a:pt x="283" y="1"/>
                    </a:cubicBezTo>
                    <a:close/>
                  </a:path>
                </a:pathLst>
              </a:custGeom>
              <a:solidFill>
                <a:schemeClr val="accent3"/>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3168" name="Google Shape;3168;p69"/>
              <p:cNvSpPr/>
              <p:nvPr/>
            </p:nvSpPr>
            <p:spPr>
              <a:xfrm rot="10800000">
                <a:off x="7265590" y="1254481"/>
                <a:ext cx="57434" cy="57596"/>
              </a:xfrm>
              <a:custGeom>
                <a:avLst/>
                <a:gdLst/>
                <a:ahLst/>
                <a:cxnLst/>
                <a:rect l="l" t="t" r="r" b="b"/>
                <a:pathLst>
                  <a:path w="2478" h="2485" extrusionOk="0">
                    <a:moveTo>
                      <a:pt x="1" y="0"/>
                    </a:moveTo>
                    <a:cubicBezTo>
                      <a:pt x="1" y="0"/>
                      <a:pt x="308" y="2484"/>
                      <a:pt x="1284" y="2484"/>
                    </a:cubicBezTo>
                    <a:cubicBezTo>
                      <a:pt x="1285" y="2484"/>
                      <a:pt x="1286" y="2484"/>
                      <a:pt x="1288" y="2484"/>
                    </a:cubicBezTo>
                    <a:cubicBezTo>
                      <a:pt x="2267" y="2481"/>
                      <a:pt x="2477" y="0"/>
                      <a:pt x="2477" y="0"/>
                    </a:cubicBezTo>
                    <a:close/>
                  </a:path>
                </a:pathLst>
              </a:custGeom>
              <a:solidFill>
                <a:schemeClr val="accent3"/>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3169" name="Google Shape;3169;p69"/>
              <p:cNvSpPr/>
              <p:nvPr/>
            </p:nvSpPr>
            <p:spPr>
              <a:xfrm rot="10800000">
                <a:off x="7099616" y="1091195"/>
                <a:ext cx="183056" cy="196870"/>
              </a:xfrm>
              <a:custGeom>
                <a:avLst/>
                <a:gdLst/>
                <a:ahLst/>
                <a:cxnLst/>
                <a:rect l="l" t="t" r="r" b="b"/>
                <a:pathLst>
                  <a:path w="7898" h="8494" extrusionOk="0">
                    <a:moveTo>
                      <a:pt x="7897" y="1"/>
                    </a:moveTo>
                    <a:lnTo>
                      <a:pt x="7897" y="1"/>
                    </a:lnTo>
                    <a:cubicBezTo>
                      <a:pt x="2306" y="672"/>
                      <a:pt x="0" y="8493"/>
                      <a:pt x="0" y="8493"/>
                    </a:cubicBezTo>
                    <a:cubicBezTo>
                      <a:pt x="6247" y="6176"/>
                      <a:pt x="7897" y="1"/>
                      <a:pt x="7897" y="1"/>
                    </a:cubicBezTo>
                    <a:close/>
                  </a:path>
                </a:pathLst>
              </a:custGeom>
              <a:solidFill>
                <a:schemeClr val="accent3"/>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3170" name="Google Shape;3170;p69"/>
              <p:cNvSpPr/>
              <p:nvPr/>
            </p:nvSpPr>
            <p:spPr>
              <a:xfrm rot="10800000">
                <a:off x="7267375" y="786203"/>
                <a:ext cx="208343" cy="178953"/>
              </a:xfrm>
              <a:custGeom>
                <a:avLst/>
                <a:gdLst/>
                <a:ahLst/>
                <a:cxnLst/>
                <a:rect l="l" t="t" r="r" b="b"/>
                <a:pathLst>
                  <a:path w="8989" h="7721" extrusionOk="0">
                    <a:moveTo>
                      <a:pt x="0" y="0"/>
                    </a:moveTo>
                    <a:cubicBezTo>
                      <a:pt x="0" y="0"/>
                      <a:pt x="2360" y="7720"/>
                      <a:pt x="8925" y="7720"/>
                    </a:cubicBezTo>
                    <a:cubicBezTo>
                      <a:pt x="8946" y="7720"/>
                      <a:pt x="8967" y="7720"/>
                      <a:pt x="8989" y="7720"/>
                    </a:cubicBezTo>
                    <a:cubicBezTo>
                      <a:pt x="8989" y="7720"/>
                      <a:pt x="5759" y="54"/>
                      <a:pt x="0" y="0"/>
                    </a:cubicBezTo>
                    <a:close/>
                  </a:path>
                </a:pathLst>
              </a:custGeom>
              <a:solidFill>
                <a:schemeClr val="accent3"/>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3171" name="Google Shape;3171;p69"/>
              <p:cNvSpPr/>
              <p:nvPr/>
            </p:nvSpPr>
            <p:spPr>
              <a:xfrm rot="10800000">
                <a:off x="7107103" y="786203"/>
                <a:ext cx="165997" cy="221809"/>
              </a:xfrm>
              <a:custGeom>
                <a:avLst/>
                <a:gdLst/>
                <a:ahLst/>
                <a:cxnLst/>
                <a:rect l="l" t="t" r="r" b="b"/>
                <a:pathLst>
                  <a:path w="7162" h="9570" extrusionOk="0">
                    <a:moveTo>
                      <a:pt x="7162" y="0"/>
                    </a:moveTo>
                    <a:lnTo>
                      <a:pt x="7162" y="0"/>
                    </a:lnTo>
                    <a:cubicBezTo>
                      <a:pt x="482" y="2715"/>
                      <a:pt x="1" y="9569"/>
                      <a:pt x="319" y="9569"/>
                    </a:cubicBezTo>
                    <a:cubicBezTo>
                      <a:pt x="321" y="9569"/>
                      <a:pt x="322" y="9569"/>
                      <a:pt x="323" y="9569"/>
                    </a:cubicBezTo>
                    <a:cubicBezTo>
                      <a:pt x="5893" y="8590"/>
                      <a:pt x="7162" y="0"/>
                      <a:pt x="7162" y="0"/>
                    </a:cubicBezTo>
                    <a:close/>
                  </a:path>
                </a:pathLst>
              </a:custGeom>
              <a:solidFill>
                <a:schemeClr val="accent3"/>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3172" name="Google Shape;3172;p69"/>
              <p:cNvSpPr/>
              <p:nvPr/>
            </p:nvSpPr>
            <p:spPr>
              <a:xfrm rot="10800000">
                <a:off x="7278454" y="1093907"/>
                <a:ext cx="164236" cy="196823"/>
              </a:xfrm>
              <a:custGeom>
                <a:avLst/>
                <a:gdLst/>
                <a:ahLst/>
                <a:cxnLst/>
                <a:rect l="l" t="t" r="r" b="b"/>
                <a:pathLst>
                  <a:path w="7086" h="8492" extrusionOk="0">
                    <a:moveTo>
                      <a:pt x="1" y="0"/>
                    </a:moveTo>
                    <a:cubicBezTo>
                      <a:pt x="1" y="0"/>
                      <a:pt x="809" y="7361"/>
                      <a:pt x="7085" y="8492"/>
                    </a:cubicBezTo>
                    <a:cubicBezTo>
                      <a:pt x="7085" y="8492"/>
                      <a:pt x="4921" y="1494"/>
                      <a:pt x="1" y="0"/>
                    </a:cubicBezTo>
                    <a:close/>
                  </a:path>
                </a:pathLst>
              </a:custGeom>
              <a:solidFill>
                <a:schemeClr val="accent3"/>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3173" name="Google Shape;3173;p69"/>
              <p:cNvSpPr/>
              <p:nvPr/>
            </p:nvSpPr>
            <p:spPr>
              <a:xfrm rot="10800000">
                <a:off x="7113569" y="504457"/>
                <a:ext cx="146505" cy="150515"/>
              </a:xfrm>
              <a:custGeom>
                <a:avLst/>
                <a:gdLst/>
                <a:ahLst/>
                <a:cxnLst/>
                <a:rect l="l" t="t" r="r" b="b"/>
                <a:pathLst>
                  <a:path w="6321" h="6494" extrusionOk="0">
                    <a:moveTo>
                      <a:pt x="6320" y="0"/>
                    </a:moveTo>
                    <a:cubicBezTo>
                      <a:pt x="1400" y="1490"/>
                      <a:pt x="1" y="6484"/>
                      <a:pt x="1" y="6484"/>
                    </a:cubicBezTo>
                    <a:cubicBezTo>
                      <a:pt x="110" y="6490"/>
                      <a:pt x="217" y="6494"/>
                      <a:pt x="323" y="6494"/>
                    </a:cubicBezTo>
                    <a:cubicBezTo>
                      <a:pt x="4979" y="6494"/>
                      <a:pt x="6320" y="1"/>
                      <a:pt x="6320" y="0"/>
                    </a:cubicBezTo>
                    <a:close/>
                  </a:path>
                </a:pathLst>
              </a:custGeom>
              <a:solidFill>
                <a:schemeClr val="accent3"/>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3174" name="Google Shape;3174;p69"/>
              <p:cNvSpPr/>
              <p:nvPr/>
            </p:nvSpPr>
            <p:spPr>
              <a:xfrm rot="10800000">
                <a:off x="7260051" y="504642"/>
                <a:ext cx="189105" cy="186139"/>
              </a:xfrm>
              <a:custGeom>
                <a:avLst/>
                <a:gdLst/>
                <a:ahLst/>
                <a:cxnLst/>
                <a:rect l="l" t="t" r="r" b="b"/>
                <a:pathLst>
                  <a:path w="8159" h="8031" extrusionOk="0">
                    <a:moveTo>
                      <a:pt x="0" y="1"/>
                    </a:moveTo>
                    <a:cubicBezTo>
                      <a:pt x="0" y="1"/>
                      <a:pt x="1584" y="8031"/>
                      <a:pt x="7979" y="8031"/>
                    </a:cubicBezTo>
                    <a:cubicBezTo>
                      <a:pt x="8038" y="8031"/>
                      <a:pt x="8098" y="8030"/>
                      <a:pt x="8159" y="8029"/>
                    </a:cubicBezTo>
                    <a:cubicBezTo>
                      <a:pt x="8159" y="8029"/>
                      <a:pt x="5983" y="566"/>
                      <a:pt x="0" y="1"/>
                    </a:cubicBezTo>
                    <a:close/>
                  </a:path>
                </a:pathLst>
              </a:custGeom>
              <a:solidFill>
                <a:schemeClr val="accent3"/>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3175" name="Google Shape;3175;p69"/>
              <p:cNvSpPr/>
              <p:nvPr/>
            </p:nvSpPr>
            <p:spPr>
              <a:xfrm rot="10800000">
                <a:off x="7260978" y="252680"/>
                <a:ext cx="225749" cy="165256"/>
              </a:xfrm>
              <a:custGeom>
                <a:avLst/>
                <a:gdLst/>
                <a:ahLst/>
                <a:cxnLst/>
                <a:rect l="l" t="t" r="r" b="b"/>
                <a:pathLst>
                  <a:path w="9740" h="7130" extrusionOk="0">
                    <a:moveTo>
                      <a:pt x="292" y="0"/>
                    </a:moveTo>
                    <a:cubicBezTo>
                      <a:pt x="195" y="0"/>
                      <a:pt x="98" y="2"/>
                      <a:pt x="0" y="6"/>
                    </a:cubicBezTo>
                    <a:cubicBezTo>
                      <a:pt x="0" y="6"/>
                      <a:pt x="2873" y="7129"/>
                      <a:pt x="8594" y="7129"/>
                    </a:cubicBezTo>
                    <a:cubicBezTo>
                      <a:pt x="8964" y="7129"/>
                      <a:pt x="9346" y="7100"/>
                      <a:pt x="9740" y="7036"/>
                    </a:cubicBezTo>
                    <a:cubicBezTo>
                      <a:pt x="9740" y="7036"/>
                      <a:pt x="6353" y="0"/>
                      <a:pt x="292" y="0"/>
                    </a:cubicBezTo>
                    <a:close/>
                  </a:path>
                </a:pathLst>
              </a:custGeom>
              <a:solidFill>
                <a:schemeClr val="accent3"/>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3176" name="Google Shape;3176;p69"/>
              <p:cNvSpPr/>
              <p:nvPr/>
            </p:nvSpPr>
            <p:spPr>
              <a:xfrm rot="10800000">
                <a:off x="7107103" y="254349"/>
                <a:ext cx="153899" cy="181781"/>
              </a:xfrm>
              <a:custGeom>
                <a:avLst/>
                <a:gdLst/>
                <a:ahLst/>
                <a:cxnLst/>
                <a:rect l="l" t="t" r="r" b="b"/>
                <a:pathLst>
                  <a:path w="6640" h="7843" extrusionOk="0">
                    <a:moveTo>
                      <a:pt x="6640" y="0"/>
                    </a:moveTo>
                    <a:cubicBezTo>
                      <a:pt x="740" y="1277"/>
                      <a:pt x="1" y="7843"/>
                      <a:pt x="1" y="7843"/>
                    </a:cubicBezTo>
                    <a:cubicBezTo>
                      <a:pt x="6520" y="7437"/>
                      <a:pt x="6640" y="1"/>
                      <a:pt x="6640" y="0"/>
                    </a:cubicBezTo>
                    <a:close/>
                  </a:path>
                </a:pathLst>
              </a:custGeom>
              <a:solidFill>
                <a:schemeClr val="accent3"/>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3177" name="Google Shape;3177;p69"/>
              <p:cNvSpPr/>
              <p:nvPr/>
            </p:nvSpPr>
            <p:spPr>
              <a:xfrm rot="10800000">
                <a:off x="7269392" y="39841"/>
                <a:ext cx="179765" cy="118970"/>
              </a:xfrm>
              <a:custGeom>
                <a:avLst/>
                <a:gdLst/>
                <a:ahLst/>
                <a:cxnLst/>
                <a:rect l="l" t="t" r="r" b="b"/>
                <a:pathLst>
                  <a:path w="7756" h="5133" extrusionOk="0">
                    <a:moveTo>
                      <a:pt x="0" y="1"/>
                    </a:moveTo>
                    <a:cubicBezTo>
                      <a:pt x="0" y="1"/>
                      <a:pt x="1406" y="5132"/>
                      <a:pt x="7268" y="5132"/>
                    </a:cubicBezTo>
                    <a:cubicBezTo>
                      <a:pt x="7427" y="5132"/>
                      <a:pt x="7590" y="5128"/>
                      <a:pt x="7756" y="5121"/>
                    </a:cubicBezTo>
                    <a:cubicBezTo>
                      <a:pt x="7756" y="5121"/>
                      <a:pt x="5972" y="1049"/>
                      <a:pt x="0" y="1"/>
                    </a:cubicBezTo>
                    <a:close/>
                  </a:path>
                </a:pathLst>
              </a:custGeom>
              <a:solidFill>
                <a:schemeClr val="accent3"/>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3178" name="Google Shape;3178;p69"/>
              <p:cNvSpPr/>
              <p:nvPr/>
            </p:nvSpPr>
            <p:spPr>
              <a:xfrm rot="10800000">
                <a:off x="7127105" y="39910"/>
                <a:ext cx="142310" cy="148475"/>
              </a:xfrm>
              <a:custGeom>
                <a:avLst/>
                <a:gdLst/>
                <a:ahLst/>
                <a:cxnLst/>
                <a:rect l="l" t="t" r="r" b="b"/>
                <a:pathLst>
                  <a:path w="6140" h="6406" extrusionOk="0">
                    <a:moveTo>
                      <a:pt x="5647" y="0"/>
                    </a:moveTo>
                    <a:lnTo>
                      <a:pt x="5647" y="0"/>
                    </a:lnTo>
                    <a:cubicBezTo>
                      <a:pt x="787" y="1451"/>
                      <a:pt x="1" y="6397"/>
                      <a:pt x="1" y="6397"/>
                    </a:cubicBezTo>
                    <a:cubicBezTo>
                      <a:pt x="133" y="6403"/>
                      <a:pt x="263" y="6406"/>
                      <a:pt x="389" y="6406"/>
                    </a:cubicBezTo>
                    <a:cubicBezTo>
                      <a:pt x="6139" y="6406"/>
                      <a:pt x="5647" y="1"/>
                      <a:pt x="5647" y="0"/>
                    </a:cubicBezTo>
                    <a:close/>
                  </a:path>
                </a:pathLst>
              </a:custGeom>
              <a:solidFill>
                <a:schemeClr val="accent3"/>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3179" name="Google Shape;3179;p69"/>
              <p:cNvSpPr/>
              <p:nvPr/>
            </p:nvSpPr>
            <p:spPr>
              <a:xfrm rot="10800000">
                <a:off x="7099616" y="1100768"/>
                <a:ext cx="178861" cy="187784"/>
              </a:xfrm>
              <a:custGeom>
                <a:avLst/>
                <a:gdLst/>
                <a:ahLst/>
                <a:cxnLst/>
                <a:rect l="l" t="t" r="r" b="b"/>
                <a:pathLst>
                  <a:path w="7717" h="8102" extrusionOk="0">
                    <a:moveTo>
                      <a:pt x="7716" y="0"/>
                    </a:moveTo>
                    <a:cubicBezTo>
                      <a:pt x="7568" y="182"/>
                      <a:pt x="7422" y="366"/>
                      <a:pt x="7281" y="548"/>
                    </a:cubicBezTo>
                    <a:cubicBezTo>
                      <a:pt x="7136" y="733"/>
                      <a:pt x="6980" y="907"/>
                      <a:pt x="6831" y="1084"/>
                    </a:cubicBezTo>
                    <a:cubicBezTo>
                      <a:pt x="6535" y="1444"/>
                      <a:pt x="6222" y="1792"/>
                      <a:pt x="5911" y="2137"/>
                    </a:cubicBezTo>
                    <a:cubicBezTo>
                      <a:pt x="5283" y="2825"/>
                      <a:pt x="4638" y="3496"/>
                      <a:pt x="3985" y="4163"/>
                    </a:cubicBezTo>
                    <a:cubicBezTo>
                      <a:pt x="3337" y="4834"/>
                      <a:pt x="2669" y="5483"/>
                      <a:pt x="2005" y="6143"/>
                    </a:cubicBezTo>
                    <a:lnTo>
                      <a:pt x="0" y="8101"/>
                    </a:lnTo>
                    <a:cubicBezTo>
                      <a:pt x="743" y="7532"/>
                      <a:pt x="1451" y="6918"/>
                      <a:pt x="2150" y="6295"/>
                    </a:cubicBezTo>
                    <a:cubicBezTo>
                      <a:pt x="2847" y="5671"/>
                      <a:pt x="3521" y="5022"/>
                      <a:pt x="4181" y="4356"/>
                    </a:cubicBezTo>
                    <a:cubicBezTo>
                      <a:pt x="4830" y="3681"/>
                      <a:pt x="5476" y="2999"/>
                      <a:pt x="6066" y="2274"/>
                    </a:cubicBezTo>
                    <a:cubicBezTo>
                      <a:pt x="6661" y="1549"/>
                      <a:pt x="7234" y="805"/>
                      <a:pt x="7716" y="0"/>
                    </a:cubicBezTo>
                    <a:close/>
                  </a:path>
                </a:pathLst>
              </a:custGeom>
              <a:solidFill>
                <a:schemeClr val="accent6"/>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3180" name="Google Shape;3180;p69"/>
              <p:cNvSpPr/>
              <p:nvPr/>
            </p:nvSpPr>
            <p:spPr>
              <a:xfrm rot="10800000">
                <a:off x="7287192" y="1103734"/>
                <a:ext cx="155498" cy="187599"/>
              </a:xfrm>
              <a:custGeom>
                <a:avLst/>
                <a:gdLst/>
                <a:ahLst/>
                <a:cxnLst/>
                <a:rect l="l" t="t" r="r" b="b"/>
                <a:pathLst>
                  <a:path w="6709" h="8094" extrusionOk="0">
                    <a:moveTo>
                      <a:pt x="1" y="1"/>
                    </a:moveTo>
                    <a:lnTo>
                      <a:pt x="1" y="1"/>
                    </a:lnTo>
                    <a:cubicBezTo>
                      <a:pt x="399" y="791"/>
                      <a:pt x="853" y="1553"/>
                      <a:pt x="1328" y="2300"/>
                    </a:cubicBezTo>
                    <a:cubicBezTo>
                      <a:pt x="1799" y="3050"/>
                      <a:pt x="2310" y="3772"/>
                      <a:pt x="2851" y="4476"/>
                    </a:cubicBezTo>
                    <a:cubicBezTo>
                      <a:pt x="3390" y="5179"/>
                      <a:pt x="3964" y="5860"/>
                      <a:pt x="4602" y="6481"/>
                    </a:cubicBezTo>
                    <a:cubicBezTo>
                      <a:pt x="5232" y="7097"/>
                      <a:pt x="5910" y="7695"/>
                      <a:pt x="6708" y="8094"/>
                    </a:cubicBezTo>
                    <a:cubicBezTo>
                      <a:pt x="6531" y="7960"/>
                      <a:pt x="6353" y="7829"/>
                      <a:pt x="6175" y="7702"/>
                    </a:cubicBezTo>
                    <a:cubicBezTo>
                      <a:pt x="6005" y="7561"/>
                      <a:pt x="5845" y="7413"/>
                      <a:pt x="5679" y="7267"/>
                    </a:cubicBezTo>
                    <a:cubicBezTo>
                      <a:pt x="5359" y="6966"/>
                      <a:pt x="5040" y="6665"/>
                      <a:pt x="4750" y="6335"/>
                    </a:cubicBezTo>
                    <a:cubicBezTo>
                      <a:pt x="4159" y="5686"/>
                      <a:pt x="3597" y="5008"/>
                      <a:pt x="3068" y="4309"/>
                    </a:cubicBezTo>
                    <a:cubicBezTo>
                      <a:pt x="2528" y="3616"/>
                      <a:pt x="2013" y="2901"/>
                      <a:pt x="1502" y="2183"/>
                    </a:cubicBezTo>
                    <a:cubicBezTo>
                      <a:pt x="1244" y="1825"/>
                      <a:pt x="994" y="1462"/>
                      <a:pt x="747" y="1096"/>
                    </a:cubicBezTo>
                    <a:cubicBezTo>
                      <a:pt x="493" y="734"/>
                      <a:pt x="250" y="367"/>
                      <a:pt x="1" y="1"/>
                    </a:cubicBezTo>
                    <a:close/>
                  </a:path>
                </a:pathLst>
              </a:custGeom>
              <a:solidFill>
                <a:schemeClr val="accent6"/>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3181" name="Google Shape;3181;p69"/>
              <p:cNvSpPr/>
              <p:nvPr/>
            </p:nvSpPr>
            <p:spPr>
              <a:xfrm rot="10800000">
                <a:off x="7271987" y="792182"/>
                <a:ext cx="203730" cy="173553"/>
              </a:xfrm>
              <a:custGeom>
                <a:avLst/>
                <a:gdLst/>
                <a:ahLst/>
                <a:cxnLst/>
                <a:rect l="l" t="t" r="r" b="b"/>
                <a:pathLst>
                  <a:path w="8790" h="7488" extrusionOk="0">
                    <a:moveTo>
                      <a:pt x="0" y="0"/>
                    </a:moveTo>
                    <a:lnTo>
                      <a:pt x="0" y="0"/>
                    </a:lnTo>
                    <a:cubicBezTo>
                      <a:pt x="562" y="797"/>
                      <a:pt x="1186" y="1548"/>
                      <a:pt x="1831" y="2277"/>
                    </a:cubicBezTo>
                    <a:cubicBezTo>
                      <a:pt x="2480" y="3006"/>
                      <a:pt x="3162" y="3702"/>
                      <a:pt x="3884" y="4358"/>
                    </a:cubicBezTo>
                    <a:cubicBezTo>
                      <a:pt x="4612" y="5007"/>
                      <a:pt x="5359" y="5642"/>
                      <a:pt x="6179" y="6179"/>
                    </a:cubicBezTo>
                    <a:cubicBezTo>
                      <a:pt x="6995" y="6715"/>
                      <a:pt x="7857" y="7197"/>
                      <a:pt x="8789" y="7487"/>
                    </a:cubicBezTo>
                    <a:cubicBezTo>
                      <a:pt x="8572" y="7379"/>
                      <a:pt x="8354" y="7273"/>
                      <a:pt x="8133" y="7168"/>
                    </a:cubicBezTo>
                    <a:cubicBezTo>
                      <a:pt x="7916" y="7066"/>
                      <a:pt x="7717" y="6925"/>
                      <a:pt x="7506" y="6810"/>
                    </a:cubicBezTo>
                    <a:cubicBezTo>
                      <a:pt x="7292" y="6693"/>
                      <a:pt x="7093" y="6555"/>
                      <a:pt x="6893" y="6421"/>
                    </a:cubicBezTo>
                    <a:cubicBezTo>
                      <a:pt x="6694" y="6283"/>
                      <a:pt x="6490" y="6157"/>
                      <a:pt x="6302" y="6005"/>
                    </a:cubicBezTo>
                    <a:cubicBezTo>
                      <a:pt x="5519" y="5439"/>
                      <a:pt x="4786" y="4804"/>
                      <a:pt x="4069" y="4155"/>
                    </a:cubicBezTo>
                    <a:cubicBezTo>
                      <a:pt x="3347" y="3510"/>
                      <a:pt x="2666" y="2824"/>
                      <a:pt x="1983" y="2132"/>
                    </a:cubicBezTo>
                    <a:cubicBezTo>
                      <a:pt x="1643" y="1788"/>
                      <a:pt x="1313" y="1436"/>
                      <a:pt x="983" y="1077"/>
                    </a:cubicBezTo>
                    <a:cubicBezTo>
                      <a:pt x="649" y="725"/>
                      <a:pt x="327" y="362"/>
                      <a:pt x="0" y="0"/>
                    </a:cubicBezTo>
                    <a:close/>
                  </a:path>
                </a:pathLst>
              </a:custGeom>
              <a:solidFill>
                <a:schemeClr val="accent6"/>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3182" name="Google Shape;3182;p69"/>
              <p:cNvSpPr/>
              <p:nvPr/>
            </p:nvSpPr>
            <p:spPr>
              <a:xfrm rot="10800000">
                <a:off x="7107103" y="792182"/>
                <a:ext cx="152971" cy="216431"/>
              </a:xfrm>
              <a:custGeom>
                <a:avLst/>
                <a:gdLst/>
                <a:ahLst/>
                <a:cxnLst/>
                <a:rect l="l" t="t" r="r" b="b"/>
                <a:pathLst>
                  <a:path w="6600" h="9338" extrusionOk="0">
                    <a:moveTo>
                      <a:pt x="6600" y="1"/>
                    </a:moveTo>
                    <a:lnTo>
                      <a:pt x="6600" y="1"/>
                    </a:lnTo>
                    <a:cubicBezTo>
                      <a:pt x="6404" y="443"/>
                      <a:pt x="6263" y="903"/>
                      <a:pt x="6034" y="1328"/>
                    </a:cubicBezTo>
                    <a:cubicBezTo>
                      <a:pt x="5929" y="1545"/>
                      <a:pt x="5842" y="1767"/>
                      <a:pt x="5726" y="1976"/>
                    </a:cubicBezTo>
                    <a:lnTo>
                      <a:pt x="5381" y="2612"/>
                    </a:lnTo>
                    <a:cubicBezTo>
                      <a:pt x="4899" y="3438"/>
                      <a:pt x="4392" y="4254"/>
                      <a:pt x="3815" y="5019"/>
                    </a:cubicBezTo>
                    <a:cubicBezTo>
                      <a:pt x="3246" y="5791"/>
                      <a:pt x="2637" y="6534"/>
                      <a:pt x="2002" y="7256"/>
                    </a:cubicBezTo>
                    <a:cubicBezTo>
                      <a:pt x="1686" y="7619"/>
                      <a:pt x="1360" y="7970"/>
                      <a:pt x="1023" y="8315"/>
                    </a:cubicBezTo>
                    <a:cubicBezTo>
                      <a:pt x="693" y="8670"/>
                      <a:pt x="349" y="9003"/>
                      <a:pt x="1" y="9337"/>
                    </a:cubicBezTo>
                    <a:cubicBezTo>
                      <a:pt x="773" y="8757"/>
                      <a:pt x="1480" y="8094"/>
                      <a:pt x="2158" y="7398"/>
                    </a:cubicBezTo>
                    <a:cubicBezTo>
                      <a:pt x="2832" y="6705"/>
                      <a:pt x="3452" y="5958"/>
                      <a:pt x="4032" y="5182"/>
                    </a:cubicBezTo>
                    <a:cubicBezTo>
                      <a:pt x="4613" y="4402"/>
                      <a:pt x="5120" y="3572"/>
                      <a:pt x="5567" y="2709"/>
                    </a:cubicBezTo>
                    <a:cubicBezTo>
                      <a:pt x="6012" y="1846"/>
                      <a:pt x="6353" y="932"/>
                      <a:pt x="6600" y="1"/>
                    </a:cubicBezTo>
                    <a:close/>
                  </a:path>
                </a:pathLst>
              </a:custGeom>
              <a:solidFill>
                <a:schemeClr val="accent6"/>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3183" name="Google Shape;3183;p69"/>
              <p:cNvSpPr/>
              <p:nvPr/>
            </p:nvSpPr>
            <p:spPr>
              <a:xfrm rot="10800000">
                <a:off x="7261813" y="510738"/>
                <a:ext cx="187344" cy="180530"/>
              </a:xfrm>
              <a:custGeom>
                <a:avLst/>
                <a:gdLst/>
                <a:ahLst/>
                <a:cxnLst/>
                <a:rect l="l" t="t" r="r" b="b"/>
                <a:pathLst>
                  <a:path w="8083" h="7789" extrusionOk="0">
                    <a:moveTo>
                      <a:pt x="0" y="0"/>
                    </a:moveTo>
                    <a:cubicBezTo>
                      <a:pt x="449" y="842"/>
                      <a:pt x="979" y="1635"/>
                      <a:pt x="1541" y="2404"/>
                    </a:cubicBezTo>
                    <a:cubicBezTo>
                      <a:pt x="2107" y="3173"/>
                      <a:pt x="2716" y="3909"/>
                      <a:pt x="3379" y="4597"/>
                    </a:cubicBezTo>
                    <a:cubicBezTo>
                      <a:pt x="4050" y="5280"/>
                      <a:pt x="4757" y="5932"/>
                      <a:pt x="5540" y="6483"/>
                    </a:cubicBezTo>
                    <a:cubicBezTo>
                      <a:pt x="6328" y="7031"/>
                      <a:pt x="7172" y="7499"/>
                      <a:pt x="8082" y="7789"/>
                    </a:cubicBezTo>
                    <a:cubicBezTo>
                      <a:pt x="7868" y="7680"/>
                      <a:pt x="7655" y="7575"/>
                      <a:pt x="7444" y="7473"/>
                    </a:cubicBezTo>
                    <a:lnTo>
                      <a:pt x="7285" y="7397"/>
                    </a:lnTo>
                    <a:lnTo>
                      <a:pt x="7133" y="7303"/>
                    </a:lnTo>
                    <a:lnTo>
                      <a:pt x="6832" y="7118"/>
                    </a:lnTo>
                    <a:lnTo>
                      <a:pt x="6527" y="6937"/>
                    </a:lnTo>
                    <a:cubicBezTo>
                      <a:pt x="6429" y="6871"/>
                      <a:pt x="6335" y="6798"/>
                      <a:pt x="6236" y="6733"/>
                    </a:cubicBezTo>
                    <a:cubicBezTo>
                      <a:pt x="6048" y="6592"/>
                      <a:pt x="5849" y="6465"/>
                      <a:pt x="5667" y="6316"/>
                    </a:cubicBezTo>
                    <a:cubicBezTo>
                      <a:pt x="4924" y="5732"/>
                      <a:pt x="4235" y="5087"/>
                      <a:pt x="3575" y="4410"/>
                    </a:cubicBezTo>
                    <a:cubicBezTo>
                      <a:pt x="2916" y="3735"/>
                      <a:pt x="2306" y="3009"/>
                      <a:pt x="1708" y="2277"/>
                    </a:cubicBezTo>
                    <a:cubicBezTo>
                      <a:pt x="1407" y="1911"/>
                      <a:pt x="1117" y="1533"/>
                      <a:pt x="837" y="1153"/>
                    </a:cubicBezTo>
                    <a:cubicBezTo>
                      <a:pt x="548" y="776"/>
                      <a:pt x="272" y="392"/>
                      <a:pt x="0" y="0"/>
                    </a:cubicBezTo>
                    <a:close/>
                  </a:path>
                </a:pathLst>
              </a:custGeom>
              <a:solidFill>
                <a:schemeClr val="accent6"/>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3184" name="Google Shape;3184;p69"/>
              <p:cNvSpPr/>
              <p:nvPr/>
            </p:nvSpPr>
            <p:spPr>
              <a:xfrm rot="10800000">
                <a:off x="7113569" y="505199"/>
                <a:ext cx="146505" cy="155150"/>
              </a:xfrm>
              <a:custGeom>
                <a:avLst/>
                <a:gdLst/>
                <a:ahLst/>
                <a:cxnLst/>
                <a:rect l="l" t="t" r="r" b="b"/>
                <a:pathLst>
                  <a:path w="6321" h="6694" extrusionOk="0">
                    <a:moveTo>
                      <a:pt x="6320" y="0"/>
                    </a:moveTo>
                    <a:cubicBezTo>
                      <a:pt x="6237" y="178"/>
                      <a:pt x="6150" y="356"/>
                      <a:pt x="6070" y="534"/>
                    </a:cubicBezTo>
                    <a:lnTo>
                      <a:pt x="5950" y="802"/>
                    </a:lnTo>
                    <a:lnTo>
                      <a:pt x="5806" y="1059"/>
                    </a:lnTo>
                    <a:lnTo>
                      <a:pt x="5523" y="1570"/>
                    </a:lnTo>
                    <a:lnTo>
                      <a:pt x="5200" y="2060"/>
                    </a:lnTo>
                    <a:cubicBezTo>
                      <a:pt x="4762" y="2701"/>
                      <a:pt x="4275" y="3315"/>
                      <a:pt x="3721" y="3862"/>
                    </a:cubicBezTo>
                    <a:cubicBezTo>
                      <a:pt x="3180" y="4420"/>
                      <a:pt x="2590" y="4932"/>
                      <a:pt x="1969" y="5407"/>
                    </a:cubicBezTo>
                    <a:cubicBezTo>
                      <a:pt x="1658" y="5643"/>
                      <a:pt x="1338" y="5871"/>
                      <a:pt x="1008" y="6081"/>
                    </a:cubicBezTo>
                    <a:cubicBezTo>
                      <a:pt x="682" y="6302"/>
                      <a:pt x="345" y="6502"/>
                      <a:pt x="1" y="6694"/>
                    </a:cubicBezTo>
                    <a:cubicBezTo>
                      <a:pt x="740" y="6411"/>
                      <a:pt x="1433" y="6019"/>
                      <a:pt x="2089" y="5577"/>
                    </a:cubicBezTo>
                    <a:cubicBezTo>
                      <a:pt x="2749" y="5134"/>
                      <a:pt x="3358" y="4616"/>
                      <a:pt x="3917" y="4055"/>
                    </a:cubicBezTo>
                    <a:cubicBezTo>
                      <a:pt x="4479" y="3489"/>
                      <a:pt x="4971" y="2854"/>
                      <a:pt x="5378" y="2172"/>
                    </a:cubicBezTo>
                    <a:cubicBezTo>
                      <a:pt x="5806" y="1501"/>
                      <a:pt x="6096" y="751"/>
                      <a:pt x="6320" y="0"/>
                    </a:cubicBezTo>
                    <a:close/>
                  </a:path>
                </a:pathLst>
              </a:custGeom>
              <a:solidFill>
                <a:schemeClr val="accent6"/>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3185" name="Google Shape;3185;p69"/>
              <p:cNvSpPr/>
              <p:nvPr/>
            </p:nvSpPr>
            <p:spPr>
              <a:xfrm rot="10800000">
                <a:off x="7263922" y="260050"/>
                <a:ext cx="222805" cy="157259"/>
              </a:xfrm>
              <a:custGeom>
                <a:avLst/>
                <a:gdLst/>
                <a:ahLst/>
                <a:cxnLst/>
                <a:rect l="l" t="t" r="r" b="b"/>
                <a:pathLst>
                  <a:path w="9613" h="6785" extrusionOk="0">
                    <a:moveTo>
                      <a:pt x="0" y="0"/>
                    </a:moveTo>
                    <a:cubicBezTo>
                      <a:pt x="541" y="852"/>
                      <a:pt x="1178" y="1635"/>
                      <a:pt x="1864" y="2383"/>
                    </a:cubicBezTo>
                    <a:cubicBezTo>
                      <a:pt x="2546" y="3126"/>
                      <a:pt x="3297" y="3808"/>
                      <a:pt x="4094" y="4432"/>
                    </a:cubicBezTo>
                    <a:cubicBezTo>
                      <a:pt x="4906" y="5041"/>
                      <a:pt x="5773" y="5578"/>
                      <a:pt x="6694" y="6001"/>
                    </a:cubicBezTo>
                    <a:cubicBezTo>
                      <a:pt x="7626" y="6411"/>
                      <a:pt x="8612" y="6687"/>
                      <a:pt x="9613" y="6785"/>
                    </a:cubicBezTo>
                    <a:cubicBezTo>
                      <a:pt x="9127" y="6651"/>
                      <a:pt x="8630" y="6578"/>
                      <a:pt x="8166" y="6383"/>
                    </a:cubicBezTo>
                    <a:cubicBezTo>
                      <a:pt x="7688" y="6241"/>
                      <a:pt x="7238" y="6016"/>
                      <a:pt x="6784" y="5813"/>
                    </a:cubicBezTo>
                    <a:cubicBezTo>
                      <a:pt x="5899" y="5352"/>
                      <a:pt x="5055" y="4820"/>
                      <a:pt x="4261" y="4217"/>
                    </a:cubicBezTo>
                    <a:cubicBezTo>
                      <a:pt x="3471" y="3605"/>
                      <a:pt x="2727" y="2937"/>
                      <a:pt x="2013" y="2234"/>
                    </a:cubicBezTo>
                    <a:cubicBezTo>
                      <a:pt x="1657" y="1886"/>
                      <a:pt x="1313" y="1520"/>
                      <a:pt x="979" y="1146"/>
                    </a:cubicBezTo>
                    <a:cubicBezTo>
                      <a:pt x="639" y="780"/>
                      <a:pt x="316" y="392"/>
                      <a:pt x="0" y="0"/>
                    </a:cubicBezTo>
                    <a:close/>
                  </a:path>
                </a:pathLst>
              </a:custGeom>
              <a:solidFill>
                <a:schemeClr val="accent6"/>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3186" name="Google Shape;3186;p69"/>
              <p:cNvSpPr/>
              <p:nvPr/>
            </p:nvSpPr>
            <p:spPr>
              <a:xfrm rot="10800000">
                <a:off x="7107103" y="260050"/>
                <a:ext cx="147177" cy="176079"/>
              </a:xfrm>
              <a:custGeom>
                <a:avLst/>
                <a:gdLst/>
                <a:ahLst/>
                <a:cxnLst/>
                <a:rect l="l" t="t" r="r" b="b"/>
                <a:pathLst>
                  <a:path w="6350" h="7597" extrusionOk="0">
                    <a:moveTo>
                      <a:pt x="6350" y="0"/>
                    </a:moveTo>
                    <a:lnTo>
                      <a:pt x="6350" y="0"/>
                    </a:lnTo>
                    <a:cubicBezTo>
                      <a:pt x="6008" y="772"/>
                      <a:pt x="5672" y="1542"/>
                      <a:pt x="5222" y="2252"/>
                    </a:cubicBezTo>
                    <a:cubicBezTo>
                      <a:pt x="5016" y="2615"/>
                      <a:pt x="4768" y="2956"/>
                      <a:pt x="4537" y="3300"/>
                    </a:cubicBezTo>
                    <a:cubicBezTo>
                      <a:pt x="4283" y="3634"/>
                      <a:pt x="4043" y="3975"/>
                      <a:pt x="3764" y="4286"/>
                    </a:cubicBezTo>
                    <a:cubicBezTo>
                      <a:pt x="3228" y="4928"/>
                      <a:pt x="2636" y="5523"/>
                      <a:pt x="2010" y="6081"/>
                    </a:cubicBezTo>
                    <a:cubicBezTo>
                      <a:pt x="1697" y="6357"/>
                      <a:pt x="1371" y="6621"/>
                      <a:pt x="1038" y="6875"/>
                    </a:cubicBezTo>
                    <a:cubicBezTo>
                      <a:pt x="704" y="7133"/>
                      <a:pt x="360" y="7372"/>
                      <a:pt x="0" y="7597"/>
                    </a:cubicBezTo>
                    <a:cubicBezTo>
                      <a:pt x="770" y="7245"/>
                      <a:pt x="1480" y="6766"/>
                      <a:pt x="2147" y="6241"/>
                    </a:cubicBezTo>
                    <a:cubicBezTo>
                      <a:pt x="2815" y="5715"/>
                      <a:pt x="3424" y="5113"/>
                      <a:pt x="3971" y="4464"/>
                    </a:cubicBezTo>
                    <a:cubicBezTo>
                      <a:pt x="4254" y="4144"/>
                      <a:pt x="4497" y="3793"/>
                      <a:pt x="4747" y="3448"/>
                    </a:cubicBezTo>
                    <a:cubicBezTo>
                      <a:pt x="4972" y="3086"/>
                      <a:pt x="5222" y="2742"/>
                      <a:pt x="5404" y="2354"/>
                    </a:cubicBezTo>
                    <a:cubicBezTo>
                      <a:pt x="5501" y="2165"/>
                      <a:pt x="5610" y="1984"/>
                      <a:pt x="5693" y="1788"/>
                    </a:cubicBezTo>
                    <a:lnTo>
                      <a:pt x="5948" y="1204"/>
                    </a:lnTo>
                    <a:cubicBezTo>
                      <a:pt x="6035" y="1008"/>
                      <a:pt x="6095" y="805"/>
                      <a:pt x="6161" y="606"/>
                    </a:cubicBezTo>
                    <a:cubicBezTo>
                      <a:pt x="6226" y="402"/>
                      <a:pt x="6291" y="200"/>
                      <a:pt x="6350" y="0"/>
                    </a:cubicBezTo>
                    <a:close/>
                  </a:path>
                </a:pathLst>
              </a:custGeom>
              <a:solidFill>
                <a:schemeClr val="accent6"/>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3187" name="Google Shape;3187;p69"/>
              <p:cNvSpPr/>
              <p:nvPr/>
            </p:nvSpPr>
            <p:spPr>
              <a:xfrm rot="10800000">
                <a:off x="7276368" y="42715"/>
                <a:ext cx="172788" cy="116096"/>
              </a:xfrm>
              <a:custGeom>
                <a:avLst/>
                <a:gdLst/>
                <a:ahLst/>
                <a:cxnLst/>
                <a:rect l="l" t="t" r="r" b="b"/>
                <a:pathLst>
                  <a:path w="7455" h="5009" extrusionOk="0">
                    <a:moveTo>
                      <a:pt x="0" y="1"/>
                    </a:moveTo>
                    <a:lnTo>
                      <a:pt x="0" y="1"/>
                    </a:lnTo>
                    <a:cubicBezTo>
                      <a:pt x="457" y="617"/>
                      <a:pt x="976" y="1186"/>
                      <a:pt x="1515" y="1730"/>
                    </a:cubicBezTo>
                    <a:cubicBezTo>
                      <a:pt x="2056" y="2274"/>
                      <a:pt x="2636" y="2782"/>
                      <a:pt x="3252" y="3246"/>
                    </a:cubicBezTo>
                    <a:cubicBezTo>
                      <a:pt x="3873" y="3699"/>
                      <a:pt x="4518" y="4135"/>
                      <a:pt x="5229" y="4446"/>
                    </a:cubicBezTo>
                    <a:cubicBezTo>
                      <a:pt x="5932" y="4762"/>
                      <a:pt x="6686" y="5001"/>
                      <a:pt x="7455" y="5008"/>
                    </a:cubicBezTo>
                    <a:cubicBezTo>
                      <a:pt x="7270" y="4968"/>
                      <a:pt x="7081" y="4928"/>
                      <a:pt x="6897" y="4893"/>
                    </a:cubicBezTo>
                    <a:cubicBezTo>
                      <a:pt x="6711" y="4852"/>
                      <a:pt x="6534" y="4772"/>
                      <a:pt x="6356" y="4715"/>
                    </a:cubicBezTo>
                    <a:cubicBezTo>
                      <a:pt x="6175" y="4667"/>
                      <a:pt x="6005" y="4580"/>
                      <a:pt x="5831" y="4504"/>
                    </a:cubicBezTo>
                    <a:cubicBezTo>
                      <a:pt x="5657" y="4428"/>
                      <a:pt x="5486" y="4356"/>
                      <a:pt x="5323" y="4258"/>
                    </a:cubicBezTo>
                    <a:cubicBezTo>
                      <a:pt x="4653" y="3910"/>
                      <a:pt x="4025" y="3482"/>
                      <a:pt x="3419" y="3025"/>
                    </a:cubicBezTo>
                    <a:cubicBezTo>
                      <a:pt x="2807" y="2579"/>
                      <a:pt x="2230" y="2083"/>
                      <a:pt x="1661" y="1578"/>
                    </a:cubicBezTo>
                    <a:cubicBezTo>
                      <a:pt x="1374" y="1328"/>
                      <a:pt x="1095" y="1067"/>
                      <a:pt x="824" y="802"/>
                    </a:cubicBezTo>
                    <a:cubicBezTo>
                      <a:pt x="541" y="541"/>
                      <a:pt x="272" y="273"/>
                      <a:pt x="0" y="1"/>
                    </a:cubicBezTo>
                    <a:close/>
                  </a:path>
                </a:pathLst>
              </a:custGeom>
              <a:solidFill>
                <a:schemeClr val="accent6"/>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3188" name="Google Shape;3188;p69"/>
              <p:cNvSpPr/>
              <p:nvPr/>
            </p:nvSpPr>
            <p:spPr>
              <a:xfrm rot="10800000">
                <a:off x="7138276" y="42715"/>
                <a:ext cx="129191" cy="148359"/>
              </a:xfrm>
              <a:custGeom>
                <a:avLst/>
                <a:gdLst/>
                <a:ahLst/>
                <a:cxnLst/>
                <a:rect l="l" t="t" r="r" b="b"/>
                <a:pathLst>
                  <a:path w="5574" h="6401" extrusionOk="0">
                    <a:moveTo>
                      <a:pt x="5573" y="1"/>
                    </a:moveTo>
                    <a:lnTo>
                      <a:pt x="5573" y="1"/>
                    </a:lnTo>
                    <a:cubicBezTo>
                      <a:pt x="5446" y="356"/>
                      <a:pt x="5337" y="715"/>
                      <a:pt x="5218" y="1070"/>
                    </a:cubicBezTo>
                    <a:cubicBezTo>
                      <a:pt x="5073" y="1418"/>
                      <a:pt x="4950" y="1770"/>
                      <a:pt x="4793" y="2111"/>
                    </a:cubicBezTo>
                    <a:cubicBezTo>
                      <a:pt x="4612" y="2437"/>
                      <a:pt x="4482" y="2789"/>
                      <a:pt x="4271" y="3097"/>
                    </a:cubicBezTo>
                    <a:cubicBezTo>
                      <a:pt x="4174" y="3253"/>
                      <a:pt x="4083" y="3416"/>
                      <a:pt x="3982" y="3572"/>
                    </a:cubicBezTo>
                    <a:lnTo>
                      <a:pt x="3652" y="4018"/>
                    </a:lnTo>
                    <a:cubicBezTo>
                      <a:pt x="3195" y="4598"/>
                      <a:pt x="2658" y="5117"/>
                      <a:pt x="2045" y="5534"/>
                    </a:cubicBezTo>
                    <a:cubicBezTo>
                      <a:pt x="1893" y="5635"/>
                      <a:pt x="1737" y="5741"/>
                      <a:pt x="1570" y="5824"/>
                    </a:cubicBezTo>
                    <a:cubicBezTo>
                      <a:pt x="1411" y="5918"/>
                      <a:pt x="1240" y="5990"/>
                      <a:pt x="1070" y="6067"/>
                    </a:cubicBezTo>
                    <a:cubicBezTo>
                      <a:pt x="730" y="6219"/>
                      <a:pt x="374" y="6335"/>
                      <a:pt x="0" y="6400"/>
                    </a:cubicBezTo>
                    <a:cubicBezTo>
                      <a:pt x="762" y="6375"/>
                      <a:pt x="1498" y="6096"/>
                      <a:pt x="2158" y="5708"/>
                    </a:cubicBezTo>
                    <a:cubicBezTo>
                      <a:pt x="2822" y="5319"/>
                      <a:pt x="3387" y="4783"/>
                      <a:pt x="3866" y="4185"/>
                    </a:cubicBezTo>
                    <a:lnTo>
                      <a:pt x="4203" y="3717"/>
                    </a:lnTo>
                    <a:cubicBezTo>
                      <a:pt x="4308" y="3557"/>
                      <a:pt x="4398" y="3391"/>
                      <a:pt x="4497" y="3224"/>
                    </a:cubicBezTo>
                    <a:cubicBezTo>
                      <a:pt x="4591" y="3061"/>
                      <a:pt x="4685" y="2894"/>
                      <a:pt x="4758" y="2717"/>
                    </a:cubicBezTo>
                    <a:cubicBezTo>
                      <a:pt x="4837" y="2543"/>
                      <a:pt x="4914" y="2369"/>
                      <a:pt x="4986" y="2191"/>
                    </a:cubicBezTo>
                    <a:cubicBezTo>
                      <a:pt x="5124" y="1839"/>
                      <a:pt x="5225" y="1469"/>
                      <a:pt x="5349" y="1110"/>
                    </a:cubicBezTo>
                    <a:cubicBezTo>
                      <a:pt x="5424" y="740"/>
                      <a:pt x="5508" y="370"/>
                      <a:pt x="5573" y="1"/>
                    </a:cubicBezTo>
                    <a:close/>
                  </a:path>
                </a:pathLst>
              </a:custGeom>
              <a:solidFill>
                <a:schemeClr val="accent6"/>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grpSp>
        <p:grpSp>
          <p:nvGrpSpPr>
            <p:cNvPr id="3189" name="Google Shape;3189;p69"/>
            <p:cNvGrpSpPr/>
            <p:nvPr/>
          </p:nvGrpSpPr>
          <p:grpSpPr>
            <a:xfrm flipH="1">
              <a:off x="6287537" y="1528127"/>
              <a:ext cx="1050033" cy="920261"/>
              <a:chOff x="2084750" y="3905475"/>
              <a:chExt cx="415000" cy="363725"/>
            </a:xfrm>
          </p:grpSpPr>
          <p:sp>
            <p:nvSpPr>
              <p:cNvPr id="3190" name="Google Shape;3190;p69"/>
              <p:cNvSpPr/>
              <p:nvPr/>
            </p:nvSpPr>
            <p:spPr>
              <a:xfrm>
                <a:off x="2084750" y="3905475"/>
                <a:ext cx="415000" cy="363725"/>
              </a:xfrm>
              <a:custGeom>
                <a:avLst/>
                <a:gdLst/>
                <a:ahLst/>
                <a:cxnLst/>
                <a:rect l="l" t="t" r="r" b="b"/>
                <a:pathLst>
                  <a:path w="16600" h="14549" extrusionOk="0">
                    <a:moveTo>
                      <a:pt x="12692" y="0"/>
                    </a:moveTo>
                    <a:cubicBezTo>
                      <a:pt x="10965" y="0"/>
                      <a:pt x="8910" y="1584"/>
                      <a:pt x="6965" y="3656"/>
                    </a:cubicBezTo>
                    <a:cubicBezTo>
                      <a:pt x="6925" y="3696"/>
                      <a:pt x="6889" y="3731"/>
                      <a:pt x="6853" y="3775"/>
                    </a:cubicBezTo>
                    <a:cubicBezTo>
                      <a:pt x="6541" y="4109"/>
                      <a:pt x="6233" y="4454"/>
                      <a:pt x="5928" y="4809"/>
                    </a:cubicBezTo>
                    <a:cubicBezTo>
                      <a:pt x="5892" y="4849"/>
                      <a:pt x="5856" y="4892"/>
                      <a:pt x="5823" y="4936"/>
                    </a:cubicBezTo>
                    <a:cubicBezTo>
                      <a:pt x="3404" y="7774"/>
                      <a:pt x="1305" y="11059"/>
                      <a:pt x="432" y="12474"/>
                    </a:cubicBezTo>
                    <a:cubicBezTo>
                      <a:pt x="152" y="12927"/>
                      <a:pt x="0" y="13191"/>
                      <a:pt x="0" y="13191"/>
                    </a:cubicBezTo>
                    <a:lnTo>
                      <a:pt x="10" y="13460"/>
                    </a:lnTo>
                    <a:lnTo>
                      <a:pt x="57" y="14548"/>
                    </a:lnTo>
                    <a:cubicBezTo>
                      <a:pt x="57" y="14548"/>
                      <a:pt x="159" y="14490"/>
                      <a:pt x="352" y="14385"/>
                    </a:cubicBezTo>
                    <a:lnTo>
                      <a:pt x="352" y="14381"/>
                    </a:lnTo>
                    <a:cubicBezTo>
                      <a:pt x="1316" y="13841"/>
                      <a:pt x="4489" y="12013"/>
                      <a:pt x="7636" y="9809"/>
                    </a:cubicBezTo>
                    <a:cubicBezTo>
                      <a:pt x="7680" y="9776"/>
                      <a:pt x="7727" y="9744"/>
                      <a:pt x="7770" y="9714"/>
                    </a:cubicBezTo>
                    <a:cubicBezTo>
                      <a:pt x="12245" y="6567"/>
                      <a:pt x="16600" y="2683"/>
                      <a:pt x="14409" y="668"/>
                    </a:cubicBezTo>
                    <a:cubicBezTo>
                      <a:pt x="14406" y="664"/>
                      <a:pt x="14402" y="660"/>
                      <a:pt x="14399" y="657"/>
                    </a:cubicBezTo>
                    <a:cubicBezTo>
                      <a:pt x="14347" y="610"/>
                      <a:pt x="14293" y="566"/>
                      <a:pt x="14235" y="523"/>
                    </a:cubicBezTo>
                    <a:cubicBezTo>
                      <a:pt x="13764" y="162"/>
                      <a:pt x="13245" y="0"/>
                      <a:pt x="12692" y="0"/>
                    </a:cubicBezTo>
                    <a:close/>
                  </a:path>
                </a:pathLst>
              </a:custGeom>
              <a:solidFill>
                <a:schemeClr val="accent5"/>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3191" name="Google Shape;3191;p69"/>
              <p:cNvSpPr/>
              <p:nvPr/>
            </p:nvSpPr>
            <p:spPr>
              <a:xfrm>
                <a:off x="2085000" y="3921875"/>
                <a:ext cx="360000" cy="320125"/>
              </a:xfrm>
              <a:custGeom>
                <a:avLst/>
                <a:gdLst/>
                <a:ahLst/>
                <a:cxnLst/>
                <a:rect l="l" t="t" r="r" b="b"/>
                <a:pathLst>
                  <a:path w="14400" h="12805" extrusionOk="0">
                    <a:moveTo>
                      <a:pt x="14389" y="1"/>
                    </a:moveTo>
                    <a:cubicBezTo>
                      <a:pt x="13819" y="458"/>
                      <a:pt x="13261" y="929"/>
                      <a:pt x="12699" y="1393"/>
                    </a:cubicBezTo>
                    <a:lnTo>
                      <a:pt x="10838" y="2971"/>
                    </a:lnTo>
                    <a:cubicBezTo>
                      <a:pt x="9765" y="3880"/>
                      <a:pt x="8711" y="4805"/>
                      <a:pt x="7651" y="5726"/>
                    </a:cubicBezTo>
                    <a:cubicBezTo>
                      <a:pt x="7611" y="5762"/>
                      <a:pt x="7571" y="5795"/>
                      <a:pt x="7531" y="5828"/>
                    </a:cubicBezTo>
                    <a:cubicBezTo>
                      <a:pt x="7405" y="5940"/>
                      <a:pt x="7275" y="6052"/>
                      <a:pt x="7148" y="6165"/>
                    </a:cubicBezTo>
                    <a:cubicBezTo>
                      <a:pt x="6966" y="6325"/>
                      <a:pt x="6785" y="6487"/>
                      <a:pt x="6600" y="6651"/>
                    </a:cubicBezTo>
                    <a:cubicBezTo>
                      <a:pt x="6564" y="6683"/>
                      <a:pt x="6527" y="6716"/>
                      <a:pt x="6487" y="6748"/>
                    </a:cubicBezTo>
                    <a:cubicBezTo>
                      <a:pt x="5494" y="7637"/>
                      <a:pt x="4497" y="8522"/>
                      <a:pt x="3511" y="9417"/>
                    </a:cubicBezTo>
                    <a:lnTo>
                      <a:pt x="1719" y="11078"/>
                    </a:lnTo>
                    <a:lnTo>
                      <a:pt x="838" y="11919"/>
                    </a:lnTo>
                    <a:cubicBezTo>
                      <a:pt x="693" y="12065"/>
                      <a:pt x="544" y="12206"/>
                      <a:pt x="400" y="12354"/>
                    </a:cubicBezTo>
                    <a:cubicBezTo>
                      <a:pt x="258" y="12495"/>
                      <a:pt x="121" y="12644"/>
                      <a:pt x="0" y="12804"/>
                    </a:cubicBezTo>
                    <a:cubicBezTo>
                      <a:pt x="113" y="12659"/>
                      <a:pt x="258" y="12539"/>
                      <a:pt x="396" y="12413"/>
                    </a:cubicBezTo>
                    <a:cubicBezTo>
                      <a:pt x="410" y="12401"/>
                      <a:pt x="422" y="12391"/>
                      <a:pt x="432" y="12380"/>
                    </a:cubicBezTo>
                    <a:lnTo>
                      <a:pt x="889" y="11973"/>
                    </a:lnTo>
                    <a:lnTo>
                      <a:pt x="1806" y="11176"/>
                    </a:lnTo>
                    <a:lnTo>
                      <a:pt x="3652" y="9573"/>
                    </a:lnTo>
                    <a:lnTo>
                      <a:pt x="5309" y="8127"/>
                    </a:lnTo>
                    <a:lnTo>
                      <a:pt x="5421" y="8032"/>
                    </a:lnTo>
                    <a:lnTo>
                      <a:pt x="7329" y="6368"/>
                    </a:lnTo>
                    <a:lnTo>
                      <a:pt x="10977" y="3130"/>
                    </a:lnTo>
                    <a:lnTo>
                      <a:pt x="12786" y="1495"/>
                    </a:lnTo>
                    <a:cubicBezTo>
                      <a:pt x="13326" y="1001"/>
                      <a:pt x="13867" y="512"/>
                      <a:pt x="14399" y="12"/>
                    </a:cubicBezTo>
                    <a:cubicBezTo>
                      <a:pt x="14396" y="8"/>
                      <a:pt x="14392" y="4"/>
                      <a:pt x="14389" y="1"/>
                    </a:cubicBezTo>
                    <a:close/>
                  </a:path>
                </a:pathLst>
              </a:custGeom>
              <a:solidFill>
                <a:schemeClr val="accent3"/>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3192" name="Google Shape;3192;p69"/>
              <p:cNvSpPr/>
              <p:nvPr/>
            </p:nvSpPr>
            <p:spPr>
              <a:xfrm>
                <a:off x="2230300" y="4025675"/>
                <a:ext cx="20975" cy="67725"/>
              </a:xfrm>
              <a:custGeom>
                <a:avLst/>
                <a:gdLst/>
                <a:ahLst/>
                <a:cxnLst/>
                <a:rect l="l" t="t" r="r" b="b"/>
                <a:pathLst>
                  <a:path w="839" h="2709" extrusionOk="0">
                    <a:moveTo>
                      <a:pt x="106" y="1"/>
                    </a:moveTo>
                    <a:cubicBezTo>
                      <a:pt x="70" y="41"/>
                      <a:pt x="34" y="84"/>
                      <a:pt x="1" y="128"/>
                    </a:cubicBezTo>
                    <a:lnTo>
                      <a:pt x="675" y="2596"/>
                    </a:lnTo>
                    <a:lnTo>
                      <a:pt x="708" y="2709"/>
                    </a:lnTo>
                    <a:lnTo>
                      <a:pt x="839" y="2673"/>
                    </a:lnTo>
                    <a:lnTo>
                      <a:pt x="788" y="2499"/>
                    </a:lnTo>
                    <a:lnTo>
                      <a:pt x="106" y="1"/>
                    </a:lnTo>
                    <a:close/>
                  </a:path>
                </a:pathLst>
              </a:custGeom>
              <a:solidFill>
                <a:schemeClr val="accent3"/>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3193" name="Google Shape;3193;p69"/>
              <p:cNvSpPr/>
              <p:nvPr/>
            </p:nvSpPr>
            <p:spPr>
              <a:xfrm>
                <a:off x="2256075" y="3996850"/>
                <a:ext cx="21850" cy="75550"/>
              </a:xfrm>
              <a:custGeom>
                <a:avLst/>
                <a:gdLst/>
                <a:ahLst/>
                <a:cxnLst/>
                <a:rect l="l" t="t" r="r" b="b"/>
                <a:pathLst>
                  <a:path w="874" h="3022" extrusionOk="0">
                    <a:moveTo>
                      <a:pt x="112" y="1"/>
                    </a:moveTo>
                    <a:cubicBezTo>
                      <a:pt x="72" y="41"/>
                      <a:pt x="36" y="76"/>
                      <a:pt x="0" y="120"/>
                    </a:cubicBezTo>
                    <a:lnTo>
                      <a:pt x="688" y="2829"/>
                    </a:lnTo>
                    <a:lnTo>
                      <a:pt x="740" y="3021"/>
                    </a:lnTo>
                    <a:lnTo>
                      <a:pt x="874" y="2988"/>
                    </a:lnTo>
                    <a:lnTo>
                      <a:pt x="808" y="2727"/>
                    </a:lnTo>
                    <a:lnTo>
                      <a:pt x="112" y="1"/>
                    </a:lnTo>
                    <a:close/>
                  </a:path>
                </a:pathLst>
              </a:custGeom>
              <a:solidFill>
                <a:schemeClr val="accent3"/>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3194" name="Google Shape;3194;p69"/>
              <p:cNvSpPr/>
              <p:nvPr/>
            </p:nvSpPr>
            <p:spPr>
              <a:xfrm>
                <a:off x="2214725" y="4121050"/>
                <a:ext cx="64300" cy="29650"/>
              </a:xfrm>
              <a:custGeom>
                <a:avLst/>
                <a:gdLst/>
                <a:ahLst/>
                <a:cxnLst/>
                <a:rect l="l" t="t" r="r" b="b"/>
                <a:pathLst>
                  <a:path w="2572" h="1186" extrusionOk="0">
                    <a:moveTo>
                      <a:pt x="29" y="1"/>
                    </a:moveTo>
                    <a:cubicBezTo>
                      <a:pt x="13" y="1"/>
                      <a:pt x="7" y="6"/>
                      <a:pt x="1" y="11"/>
                    </a:cubicBezTo>
                    <a:lnTo>
                      <a:pt x="51" y="69"/>
                    </a:lnTo>
                    <a:lnTo>
                      <a:pt x="41" y="130"/>
                    </a:lnTo>
                    <a:cubicBezTo>
                      <a:pt x="51" y="134"/>
                      <a:pt x="76" y="145"/>
                      <a:pt x="120" y="160"/>
                    </a:cubicBezTo>
                    <a:cubicBezTo>
                      <a:pt x="439" y="290"/>
                      <a:pt x="1567" y="791"/>
                      <a:pt x="2437" y="1186"/>
                    </a:cubicBezTo>
                    <a:cubicBezTo>
                      <a:pt x="2481" y="1153"/>
                      <a:pt x="2528" y="1121"/>
                      <a:pt x="2571" y="1091"/>
                    </a:cubicBezTo>
                    <a:cubicBezTo>
                      <a:pt x="1124" y="438"/>
                      <a:pt x="504" y="167"/>
                      <a:pt x="232" y="65"/>
                    </a:cubicBezTo>
                    <a:cubicBezTo>
                      <a:pt x="106" y="15"/>
                      <a:pt x="54" y="1"/>
                      <a:pt x="29" y="1"/>
                    </a:cubicBezTo>
                    <a:close/>
                  </a:path>
                </a:pathLst>
              </a:custGeom>
              <a:solidFill>
                <a:schemeClr val="accent3"/>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grpSp>
        <p:grpSp>
          <p:nvGrpSpPr>
            <p:cNvPr id="3195" name="Google Shape;3195;p69"/>
            <p:cNvGrpSpPr/>
            <p:nvPr/>
          </p:nvGrpSpPr>
          <p:grpSpPr>
            <a:xfrm>
              <a:off x="7607586" y="2140493"/>
              <a:ext cx="1200710" cy="1098458"/>
              <a:chOff x="7607586" y="2140493"/>
              <a:chExt cx="1200710" cy="1098458"/>
            </a:xfrm>
          </p:grpSpPr>
          <p:sp>
            <p:nvSpPr>
              <p:cNvPr id="3196" name="Google Shape;3196;p69"/>
              <p:cNvSpPr/>
              <p:nvPr/>
            </p:nvSpPr>
            <p:spPr>
              <a:xfrm flipH="1">
                <a:off x="7674774" y="2793574"/>
                <a:ext cx="25106" cy="12145"/>
              </a:xfrm>
              <a:custGeom>
                <a:avLst/>
                <a:gdLst/>
                <a:ahLst/>
                <a:cxnLst/>
                <a:rect l="l" t="t" r="r" b="b"/>
                <a:pathLst>
                  <a:path w="769" h="372" extrusionOk="0">
                    <a:moveTo>
                      <a:pt x="156" y="0"/>
                    </a:moveTo>
                    <a:cubicBezTo>
                      <a:pt x="34" y="0"/>
                      <a:pt x="0" y="198"/>
                      <a:pt x="125" y="217"/>
                    </a:cubicBezTo>
                    <a:cubicBezTo>
                      <a:pt x="216" y="236"/>
                      <a:pt x="308" y="259"/>
                      <a:pt x="392" y="293"/>
                    </a:cubicBezTo>
                    <a:cubicBezTo>
                      <a:pt x="462" y="323"/>
                      <a:pt x="530" y="371"/>
                      <a:pt x="603" y="371"/>
                    </a:cubicBezTo>
                    <a:cubicBezTo>
                      <a:pt x="621" y="371"/>
                      <a:pt x="639" y="368"/>
                      <a:pt x="658" y="362"/>
                    </a:cubicBezTo>
                    <a:cubicBezTo>
                      <a:pt x="723" y="343"/>
                      <a:pt x="768" y="278"/>
                      <a:pt x="746" y="209"/>
                    </a:cubicBezTo>
                    <a:cubicBezTo>
                      <a:pt x="684" y="11"/>
                      <a:pt x="330" y="0"/>
                      <a:pt x="156" y="0"/>
                    </a:cubicBezTo>
                    <a:close/>
                  </a:path>
                </a:pathLst>
              </a:custGeom>
              <a:solidFill>
                <a:schemeClr val="lt2"/>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3197" name="Google Shape;3197;p69"/>
              <p:cNvSpPr/>
              <p:nvPr/>
            </p:nvSpPr>
            <p:spPr>
              <a:xfrm flipH="1">
                <a:off x="7825965" y="2140493"/>
                <a:ext cx="481387" cy="590691"/>
              </a:xfrm>
              <a:custGeom>
                <a:avLst/>
                <a:gdLst/>
                <a:ahLst/>
                <a:cxnLst/>
                <a:rect l="l" t="t" r="r" b="b"/>
                <a:pathLst>
                  <a:path w="14745" h="18093" extrusionOk="0">
                    <a:moveTo>
                      <a:pt x="6241" y="0"/>
                    </a:moveTo>
                    <a:cubicBezTo>
                      <a:pt x="4617" y="0"/>
                      <a:pt x="2764" y="1908"/>
                      <a:pt x="2164" y="3166"/>
                    </a:cubicBezTo>
                    <a:cubicBezTo>
                      <a:pt x="1042" y="5522"/>
                      <a:pt x="840" y="8264"/>
                      <a:pt x="711" y="10834"/>
                    </a:cubicBezTo>
                    <a:cubicBezTo>
                      <a:pt x="632" y="12469"/>
                      <a:pt x="612" y="14119"/>
                      <a:pt x="726" y="15754"/>
                    </a:cubicBezTo>
                    <a:cubicBezTo>
                      <a:pt x="726" y="15754"/>
                      <a:pt x="0" y="17799"/>
                      <a:pt x="1939" y="18043"/>
                    </a:cubicBezTo>
                    <a:cubicBezTo>
                      <a:pt x="2209" y="18077"/>
                      <a:pt x="2478" y="18093"/>
                      <a:pt x="2747" y="18093"/>
                    </a:cubicBezTo>
                    <a:cubicBezTo>
                      <a:pt x="5267" y="18093"/>
                      <a:pt x="7707" y="16668"/>
                      <a:pt x="9638" y="15184"/>
                    </a:cubicBezTo>
                    <a:cubicBezTo>
                      <a:pt x="11779" y="13541"/>
                      <a:pt x="13527" y="11317"/>
                      <a:pt x="14155" y="8655"/>
                    </a:cubicBezTo>
                    <a:cubicBezTo>
                      <a:pt x="14626" y="6663"/>
                      <a:pt x="14745" y="3648"/>
                      <a:pt x="12418" y="2770"/>
                    </a:cubicBezTo>
                    <a:cubicBezTo>
                      <a:pt x="12255" y="2709"/>
                      <a:pt x="11950" y="2642"/>
                      <a:pt x="11542" y="2642"/>
                    </a:cubicBezTo>
                    <a:cubicBezTo>
                      <a:pt x="10793" y="2642"/>
                      <a:pt x="9696" y="2870"/>
                      <a:pt x="8498" y="3792"/>
                    </a:cubicBezTo>
                    <a:cubicBezTo>
                      <a:pt x="8570" y="2854"/>
                      <a:pt x="8433" y="1717"/>
                      <a:pt x="7886" y="930"/>
                    </a:cubicBezTo>
                    <a:cubicBezTo>
                      <a:pt x="7421" y="266"/>
                      <a:pt x="6847" y="0"/>
                      <a:pt x="6241" y="0"/>
                    </a:cubicBezTo>
                    <a:close/>
                  </a:path>
                </a:pathLst>
              </a:custGeom>
              <a:solidFill>
                <a:schemeClr val="accent2"/>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3198" name="Google Shape;3198;p69"/>
              <p:cNvSpPr/>
              <p:nvPr/>
            </p:nvSpPr>
            <p:spPr>
              <a:xfrm flipH="1">
                <a:off x="7607586" y="2673268"/>
                <a:ext cx="617005" cy="449425"/>
              </a:xfrm>
              <a:custGeom>
                <a:avLst/>
                <a:gdLst/>
                <a:ahLst/>
                <a:cxnLst/>
                <a:rect l="l" t="t" r="r" b="b"/>
                <a:pathLst>
                  <a:path w="18899" h="13766" extrusionOk="0">
                    <a:moveTo>
                      <a:pt x="4424" y="0"/>
                    </a:moveTo>
                    <a:cubicBezTo>
                      <a:pt x="4372" y="0"/>
                      <a:pt x="4319" y="1"/>
                      <a:pt x="4267" y="1"/>
                    </a:cubicBezTo>
                    <a:cubicBezTo>
                      <a:pt x="2050" y="13"/>
                      <a:pt x="1" y="20"/>
                      <a:pt x="1" y="20"/>
                    </a:cubicBezTo>
                    <a:cubicBezTo>
                      <a:pt x="1" y="20"/>
                      <a:pt x="3624" y="13129"/>
                      <a:pt x="10920" y="13733"/>
                    </a:cubicBezTo>
                    <a:cubicBezTo>
                      <a:pt x="11180" y="13755"/>
                      <a:pt x="11423" y="13765"/>
                      <a:pt x="11651" y="13765"/>
                    </a:cubicBezTo>
                    <a:cubicBezTo>
                      <a:pt x="16959" y="13765"/>
                      <a:pt x="13852" y="8145"/>
                      <a:pt x="13852" y="8145"/>
                    </a:cubicBezTo>
                    <a:lnTo>
                      <a:pt x="13852" y="8145"/>
                    </a:lnTo>
                    <a:cubicBezTo>
                      <a:pt x="13852" y="8145"/>
                      <a:pt x="14347" y="8240"/>
                      <a:pt x="15005" y="8240"/>
                    </a:cubicBezTo>
                    <a:cubicBezTo>
                      <a:pt x="16216" y="8240"/>
                      <a:pt x="17979" y="7918"/>
                      <a:pt x="18236" y="6088"/>
                    </a:cubicBezTo>
                    <a:cubicBezTo>
                      <a:pt x="18899" y="1327"/>
                      <a:pt x="10569" y="0"/>
                      <a:pt x="4424" y="0"/>
                    </a:cubicBezTo>
                    <a:close/>
                  </a:path>
                </a:pathLst>
              </a:custGeom>
              <a:solidFill>
                <a:schemeClr val="accent2"/>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3199" name="Google Shape;3199;p69"/>
              <p:cNvSpPr/>
              <p:nvPr/>
            </p:nvSpPr>
            <p:spPr>
              <a:xfrm flipH="1">
                <a:off x="8112316" y="2737747"/>
                <a:ext cx="527094" cy="501204"/>
              </a:xfrm>
              <a:custGeom>
                <a:avLst/>
                <a:gdLst/>
                <a:ahLst/>
                <a:cxnLst/>
                <a:rect l="l" t="t" r="r" b="b"/>
                <a:pathLst>
                  <a:path w="16145" h="15352" extrusionOk="0">
                    <a:moveTo>
                      <a:pt x="12593" y="0"/>
                    </a:moveTo>
                    <a:cubicBezTo>
                      <a:pt x="12287" y="0"/>
                      <a:pt x="12091" y="98"/>
                      <a:pt x="12091" y="98"/>
                    </a:cubicBezTo>
                    <a:cubicBezTo>
                      <a:pt x="10418" y="680"/>
                      <a:pt x="8783" y="1410"/>
                      <a:pt x="7209" y="2216"/>
                    </a:cubicBezTo>
                    <a:cubicBezTo>
                      <a:pt x="7149" y="2246"/>
                      <a:pt x="7084" y="2281"/>
                      <a:pt x="7019" y="2311"/>
                    </a:cubicBezTo>
                    <a:lnTo>
                      <a:pt x="7019" y="2314"/>
                    </a:lnTo>
                    <a:cubicBezTo>
                      <a:pt x="7012" y="2319"/>
                      <a:pt x="7000" y="2323"/>
                      <a:pt x="6986" y="2330"/>
                    </a:cubicBezTo>
                    <a:cubicBezTo>
                      <a:pt x="4659" y="3509"/>
                      <a:pt x="1613" y="4897"/>
                      <a:pt x="716" y="7512"/>
                    </a:cubicBezTo>
                    <a:cubicBezTo>
                      <a:pt x="1" y="9603"/>
                      <a:pt x="853" y="12497"/>
                      <a:pt x="3252" y="13013"/>
                    </a:cubicBezTo>
                    <a:cubicBezTo>
                      <a:pt x="3500" y="13067"/>
                      <a:pt x="3758" y="13092"/>
                      <a:pt x="4020" y="13092"/>
                    </a:cubicBezTo>
                    <a:cubicBezTo>
                      <a:pt x="4787" y="13092"/>
                      <a:pt x="5583" y="12876"/>
                      <a:pt x="6233" y="12516"/>
                    </a:cubicBezTo>
                    <a:cubicBezTo>
                      <a:pt x="6233" y="12516"/>
                      <a:pt x="6653" y="15351"/>
                      <a:pt x="10481" y="15351"/>
                    </a:cubicBezTo>
                    <a:cubicBezTo>
                      <a:pt x="10556" y="15351"/>
                      <a:pt x="10631" y="15350"/>
                      <a:pt x="10708" y="15348"/>
                    </a:cubicBezTo>
                    <a:cubicBezTo>
                      <a:pt x="13924" y="15257"/>
                      <a:pt x="16144" y="10321"/>
                      <a:pt x="15692" y="5554"/>
                    </a:cubicBezTo>
                    <a:cubicBezTo>
                      <a:pt x="15574" y="4345"/>
                      <a:pt x="15285" y="3147"/>
                      <a:pt x="14802" y="2041"/>
                    </a:cubicBezTo>
                    <a:cubicBezTo>
                      <a:pt x="14037" y="311"/>
                      <a:pt x="13139" y="0"/>
                      <a:pt x="12593" y="0"/>
                    </a:cubicBezTo>
                    <a:close/>
                  </a:path>
                </a:pathLst>
              </a:custGeom>
              <a:solidFill>
                <a:schemeClr val="accent2"/>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3200" name="Google Shape;3200;p69"/>
              <p:cNvSpPr/>
              <p:nvPr/>
            </p:nvSpPr>
            <p:spPr>
              <a:xfrm flipH="1">
                <a:off x="8145976" y="2335432"/>
                <a:ext cx="662320" cy="482138"/>
              </a:xfrm>
              <a:custGeom>
                <a:avLst/>
                <a:gdLst/>
                <a:ahLst/>
                <a:cxnLst/>
                <a:rect l="l" t="t" r="r" b="b"/>
                <a:pathLst>
                  <a:path w="20287" h="14768" extrusionOk="0">
                    <a:moveTo>
                      <a:pt x="6939" y="1"/>
                    </a:moveTo>
                    <a:cubicBezTo>
                      <a:pt x="6231" y="1"/>
                      <a:pt x="5529" y="120"/>
                      <a:pt x="4847" y="407"/>
                    </a:cubicBezTo>
                    <a:cubicBezTo>
                      <a:pt x="3201" y="1103"/>
                      <a:pt x="2110" y="3346"/>
                      <a:pt x="3185" y="4958"/>
                    </a:cubicBezTo>
                    <a:cubicBezTo>
                      <a:pt x="3185" y="4958"/>
                      <a:pt x="0" y="5068"/>
                      <a:pt x="228" y="8539"/>
                    </a:cubicBezTo>
                    <a:cubicBezTo>
                      <a:pt x="413" y="11354"/>
                      <a:pt x="8241" y="14767"/>
                      <a:pt x="14406" y="14767"/>
                    </a:cubicBezTo>
                    <a:cubicBezTo>
                      <a:pt x="15835" y="14767"/>
                      <a:pt x="17175" y="14584"/>
                      <a:pt x="18310" y="14167"/>
                    </a:cubicBezTo>
                    <a:cubicBezTo>
                      <a:pt x="20287" y="10889"/>
                      <a:pt x="18820" y="10185"/>
                      <a:pt x="18820" y="10185"/>
                    </a:cubicBezTo>
                    <a:cubicBezTo>
                      <a:pt x="18798" y="10175"/>
                      <a:pt x="18779" y="10171"/>
                      <a:pt x="18760" y="10171"/>
                    </a:cubicBezTo>
                    <a:cubicBezTo>
                      <a:pt x="18625" y="10171"/>
                      <a:pt x="18563" y="10408"/>
                      <a:pt x="18492" y="10408"/>
                    </a:cubicBezTo>
                    <a:cubicBezTo>
                      <a:pt x="18474" y="10408"/>
                      <a:pt x="18456" y="10392"/>
                      <a:pt x="18436" y="10353"/>
                    </a:cubicBezTo>
                    <a:cubicBezTo>
                      <a:pt x="17892" y="9285"/>
                      <a:pt x="17036" y="6767"/>
                      <a:pt x="16356" y="5779"/>
                    </a:cubicBezTo>
                    <a:cubicBezTo>
                      <a:pt x="14896" y="3669"/>
                      <a:pt x="12972" y="1699"/>
                      <a:pt x="10520" y="780"/>
                    </a:cubicBezTo>
                    <a:cubicBezTo>
                      <a:pt x="9356" y="342"/>
                      <a:pt x="8139" y="1"/>
                      <a:pt x="6939" y="1"/>
                    </a:cubicBezTo>
                    <a:close/>
                  </a:path>
                </a:pathLst>
              </a:custGeom>
              <a:solidFill>
                <a:schemeClr val="accent2"/>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3201" name="Google Shape;3201;p69"/>
              <p:cNvSpPr/>
              <p:nvPr/>
            </p:nvSpPr>
            <p:spPr>
              <a:xfrm flipH="1">
                <a:off x="8554429" y="2927070"/>
                <a:ext cx="23408" cy="21515"/>
              </a:xfrm>
              <a:custGeom>
                <a:avLst/>
                <a:gdLst/>
                <a:ahLst/>
                <a:cxnLst/>
                <a:rect l="l" t="t" r="r" b="b"/>
                <a:pathLst>
                  <a:path w="717" h="659" extrusionOk="0">
                    <a:moveTo>
                      <a:pt x="606" y="0"/>
                    </a:moveTo>
                    <a:cubicBezTo>
                      <a:pt x="600" y="0"/>
                      <a:pt x="593" y="1"/>
                      <a:pt x="587" y="2"/>
                    </a:cubicBezTo>
                    <a:cubicBezTo>
                      <a:pt x="476" y="25"/>
                      <a:pt x="381" y="151"/>
                      <a:pt x="305" y="230"/>
                    </a:cubicBezTo>
                    <a:cubicBezTo>
                      <a:pt x="218" y="325"/>
                      <a:pt x="130" y="421"/>
                      <a:pt x="50" y="523"/>
                    </a:cubicBezTo>
                    <a:cubicBezTo>
                      <a:pt x="1" y="581"/>
                      <a:pt x="49" y="659"/>
                      <a:pt x="107" y="659"/>
                    </a:cubicBezTo>
                    <a:cubicBezTo>
                      <a:pt x="125" y="659"/>
                      <a:pt x="143" y="651"/>
                      <a:pt x="160" y="633"/>
                    </a:cubicBezTo>
                    <a:cubicBezTo>
                      <a:pt x="244" y="546"/>
                      <a:pt x="336" y="458"/>
                      <a:pt x="427" y="379"/>
                    </a:cubicBezTo>
                    <a:cubicBezTo>
                      <a:pt x="506" y="307"/>
                      <a:pt x="643" y="234"/>
                      <a:pt x="685" y="135"/>
                    </a:cubicBezTo>
                    <a:cubicBezTo>
                      <a:pt x="717" y="69"/>
                      <a:pt x="674" y="0"/>
                      <a:pt x="606" y="0"/>
                    </a:cubicBezTo>
                    <a:close/>
                  </a:path>
                </a:pathLst>
              </a:custGeom>
              <a:solidFill>
                <a:schemeClr val="lt2"/>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3202" name="Google Shape;3202;p69"/>
              <p:cNvSpPr/>
              <p:nvPr/>
            </p:nvSpPr>
            <p:spPr>
              <a:xfrm flipH="1">
                <a:off x="8543328" y="2949499"/>
                <a:ext cx="19327" cy="18348"/>
              </a:xfrm>
              <a:custGeom>
                <a:avLst/>
                <a:gdLst/>
                <a:ahLst/>
                <a:cxnLst/>
                <a:rect l="l" t="t" r="r" b="b"/>
                <a:pathLst>
                  <a:path w="592" h="562" extrusionOk="0">
                    <a:moveTo>
                      <a:pt x="490" y="0"/>
                    </a:moveTo>
                    <a:cubicBezTo>
                      <a:pt x="482" y="0"/>
                      <a:pt x="475" y="1"/>
                      <a:pt x="467" y="3"/>
                    </a:cubicBezTo>
                    <a:cubicBezTo>
                      <a:pt x="373" y="26"/>
                      <a:pt x="304" y="136"/>
                      <a:pt x="243" y="205"/>
                    </a:cubicBezTo>
                    <a:cubicBezTo>
                      <a:pt x="175" y="285"/>
                      <a:pt x="110" y="361"/>
                      <a:pt x="41" y="441"/>
                    </a:cubicBezTo>
                    <a:cubicBezTo>
                      <a:pt x="1" y="491"/>
                      <a:pt x="35" y="561"/>
                      <a:pt x="89" y="561"/>
                    </a:cubicBezTo>
                    <a:cubicBezTo>
                      <a:pt x="100" y="561"/>
                      <a:pt x="112" y="558"/>
                      <a:pt x="125" y="550"/>
                    </a:cubicBezTo>
                    <a:cubicBezTo>
                      <a:pt x="220" y="494"/>
                      <a:pt x="311" y="433"/>
                      <a:pt x="395" y="357"/>
                    </a:cubicBezTo>
                    <a:cubicBezTo>
                      <a:pt x="475" y="289"/>
                      <a:pt x="578" y="205"/>
                      <a:pt x="589" y="94"/>
                    </a:cubicBezTo>
                    <a:cubicBezTo>
                      <a:pt x="592" y="39"/>
                      <a:pt x="538" y="0"/>
                      <a:pt x="490" y="0"/>
                    </a:cubicBezTo>
                    <a:close/>
                  </a:path>
                </a:pathLst>
              </a:custGeom>
              <a:solidFill>
                <a:schemeClr val="lt2"/>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3203" name="Google Shape;3203;p69"/>
              <p:cNvSpPr/>
              <p:nvPr/>
            </p:nvSpPr>
            <p:spPr>
              <a:xfrm flipH="1">
                <a:off x="8486195" y="2881200"/>
                <a:ext cx="23474" cy="15312"/>
              </a:xfrm>
              <a:custGeom>
                <a:avLst/>
                <a:gdLst/>
                <a:ahLst/>
                <a:cxnLst/>
                <a:rect l="l" t="t" r="r" b="b"/>
                <a:pathLst>
                  <a:path w="719" h="469" extrusionOk="0">
                    <a:moveTo>
                      <a:pt x="635" y="1"/>
                    </a:moveTo>
                    <a:cubicBezTo>
                      <a:pt x="418" y="1"/>
                      <a:pt x="206" y="202"/>
                      <a:pt x="57" y="343"/>
                    </a:cubicBezTo>
                    <a:cubicBezTo>
                      <a:pt x="1" y="396"/>
                      <a:pt x="53" y="468"/>
                      <a:pt x="115" y="468"/>
                    </a:cubicBezTo>
                    <a:cubicBezTo>
                      <a:pt x="133" y="468"/>
                      <a:pt x="151" y="462"/>
                      <a:pt x="167" y="449"/>
                    </a:cubicBezTo>
                    <a:cubicBezTo>
                      <a:pt x="251" y="380"/>
                      <a:pt x="343" y="320"/>
                      <a:pt x="438" y="266"/>
                    </a:cubicBezTo>
                    <a:cubicBezTo>
                      <a:pt x="521" y="221"/>
                      <a:pt x="612" y="187"/>
                      <a:pt x="680" y="115"/>
                    </a:cubicBezTo>
                    <a:cubicBezTo>
                      <a:pt x="719" y="73"/>
                      <a:pt x="692" y="1"/>
                      <a:pt x="635" y="1"/>
                    </a:cubicBezTo>
                    <a:close/>
                  </a:path>
                </a:pathLst>
              </a:custGeom>
              <a:solidFill>
                <a:schemeClr val="lt2"/>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3204" name="Google Shape;3204;p69"/>
              <p:cNvSpPr/>
              <p:nvPr/>
            </p:nvSpPr>
            <p:spPr>
              <a:xfrm flipH="1">
                <a:off x="8488317" y="2904543"/>
                <a:ext cx="24029" cy="16977"/>
              </a:xfrm>
              <a:custGeom>
                <a:avLst/>
                <a:gdLst/>
                <a:ahLst/>
                <a:cxnLst/>
                <a:rect l="l" t="t" r="r" b="b"/>
                <a:pathLst>
                  <a:path w="736" h="520" extrusionOk="0">
                    <a:moveTo>
                      <a:pt x="586" y="1"/>
                    </a:moveTo>
                    <a:cubicBezTo>
                      <a:pt x="380" y="1"/>
                      <a:pt x="202" y="215"/>
                      <a:pt x="67" y="346"/>
                    </a:cubicBezTo>
                    <a:cubicBezTo>
                      <a:pt x="0" y="416"/>
                      <a:pt x="60" y="520"/>
                      <a:pt x="139" y="520"/>
                    </a:cubicBezTo>
                    <a:cubicBezTo>
                      <a:pt x="155" y="520"/>
                      <a:pt x="172" y="515"/>
                      <a:pt x="188" y="506"/>
                    </a:cubicBezTo>
                    <a:cubicBezTo>
                      <a:pt x="276" y="457"/>
                      <a:pt x="371" y="415"/>
                      <a:pt x="462" y="369"/>
                    </a:cubicBezTo>
                    <a:cubicBezTo>
                      <a:pt x="550" y="327"/>
                      <a:pt x="660" y="290"/>
                      <a:pt x="706" y="194"/>
                    </a:cubicBezTo>
                    <a:cubicBezTo>
                      <a:pt x="736" y="130"/>
                      <a:pt x="717" y="16"/>
                      <a:pt x="630" y="4"/>
                    </a:cubicBezTo>
                    <a:cubicBezTo>
                      <a:pt x="615" y="2"/>
                      <a:pt x="601" y="1"/>
                      <a:pt x="586" y="1"/>
                    </a:cubicBezTo>
                    <a:close/>
                  </a:path>
                </a:pathLst>
              </a:custGeom>
              <a:solidFill>
                <a:schemeClr val="lt2"/>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3205" name="Google Shape;3205;p69"/>
              <p:cNvSpPr/>
              <p:nvPr/>
            </p:nvSpPr>
            <p:spPr>
              <a:xfrm flipH="1">
                <a:off x="8496414" y="2947344"/>
                <a:ext cx="23539" cy="18250"/>
              </a:xfrm>
              <a:custGeom>
                <a:avLst/>
                <a:gdLst/>
                <a:ahLst/>
                <a:cxnLst/>
                <a:rect l="l" t="t" r="r" b="b"/>
                <a:pathLst>
                  <a:path w="721" h="559" extrusionOk="0">
                    <a:moveTo>
                      <a:pt x="605" y="0"/>
                    </a:moveTo>
                    <a:cubicBezTo>
                      <a:pt x="602" y="0"/>
                      <a:pt x="599" y="0"/>
                      <a:pt x="597" y="1"/>
                    </a:cubicBezTo>
                    <a:cubicBezTo>
                      <a:pt x="482" y="16"/>
                      <a:pt x="410" y="96"/>
                      <a:pt x="326" y="168"/>
                    </a:cubicBezTo>
                    <a:cubicBezTo>
                      <a:pt x="239" y="244"/>
                      <a:pt x="151" y="320"/>
                      <a:pt x="65" y="397"/>
                    </a:cubicBezTo>
                    <a:cubicBezTo>
                      <a:pt x="1" y="456"/>
                      <a:pt x="61" y="558"/>
                      <a:pt x="134" y="558"/>
                    </a:cubicBezTo>
                    <a:cubicBezTo>
                      <a:pt x="148" y="558"/>
                      <a:pt x="164" y="554"/>
                      <a:pt x="179" y="544"/>
                    </a:cubicBezTo>
                    <a:cubicBezTo>
                      <a:pt x="274" y="480"/>
                      <a:pt x="372" y="416"/>
                      <a:pt x="467" y="351"/>
                    </a:cubicBezTo>
                    <a:cubicBezTo>
                      <a:pt x="558" y="290"/>
                      <a:pt x="658" y="240"/>
                      <a:pt x="699" y="134"/>
                    </a:cubicBezTo>
                    <a:cubicBezTo>
                      <a:pt x="721" y="79"/>
                      <a:pt x="666" y="0"/>
                      <a:pt x="605" y="0"/>
                    </a:cubicBezTo>
                    <a:close/>
                  </a:path>
                </a:pathLst>
              </a:custGeom>
              <a:solidFill>
                <a:schemeClr val="lt2"/>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3206" name="Google Shape;3206;p69"/>
              <p:cNvSpPr/>
              <p:nvPr/>
            </p:nvSpPr>
            <p:spPr>
              <a:xfrm flipH="1">
                <a:off x="8473430" y="2988610"/>
                <a:ext cx="23343" cy="20666"/>
              </a:xfrm>
              <a:custGeom>
                <a:avLst/>
                <a:gdLst/>
                <a:ahLst/>
                <a:cxnLst/>
                <a:rect l="l" t="t" r="r" b="b"/>
                <a:pathLst>
                  <a:path w="715" h="633" extrusionOk="0">
                    <a:moveTo>
                      <a:pt x="591" y="1"/>
                    </a:moveTo>
                    <a:cubicBezTo>
                      <a:pt x="580" y="1"/>
                      <a:pt x="568" y="3"/>
                      <a:pt x="555" y="7"/>
                    </a:cubicBezTo>
                    <a:cubicBezTo>
                      <a:pt x="445" y="45"/>
                      <a:pt x="373" y="136"/>
                      <a:pt x="294" y="216"/>
                    </a:cubicBezTo>
                    <a:cubicBezTo>
                      <a:pt x="210" y="300"/>
                      <a:pt x="130" y="387"/>
                      <a:pt x="54" y="478"/>
                    </a:cubicBezTo>
                    <a:cubicBezTo>
                      <a:pt x="1" y="534"/>
                      <a:pt x="47" y="633"/>
                      <a:pt x="113" y="633"/>
                    </a:cubicBezTo>
                    <a:cubicBezTo>
                      <a:pt x="128" y="633"/>
                      <a:pt x="144" y="627"/>
                      <a:pt x="160" y="615"/>
                    </a:cubicBezTo>
                    <a:cubicBezTo>
                      <a:pt x="252" y="547"/>
                      <a:pt x="346" y="482"/>
                      <a:pt x="434" y="410"/>
                    </a:cubicBezTo>
                    <a:cubicBezTo>
                      <a:pt x="522" y="342"/>
                      <a:pt x="636" y="273"/>
                      <a:pt x="681" y="170"/>
                    </a:cubicBezTo>
                    <a:cubicBezTo>
                      <a:pt x="714" y="100"/>
                      <a:pt x="672" y="1"/>
                      <a:pt x="591" y="1"/>
                    </a:cubicBezTo>
                    <a:close/>
                  </a:path>
                </a:pathLst>
              </a:custGeom>
              <a:solidFill>
                <a:schemeClr val="lt2"/>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3207" name="Google Shape;3207;p69"/>
              <p:cNvSpPr/>
              <p:nvPr/>
            </p:nvSpPr>
            <p:spPr>
              <a:xfrm flipH="1">
                <a:off x="8440097" y="3026938"/>
                <a:ext cx="22723" cy="21384"/>
              </a:xfrm>
              <a:custGeom>
                <a:avLst/>
                <a:gdLst/>
                <a:ahLst/>
                <a:cxnLst/>
                <a:rect l="l" t="t" r="r" b="b"/>
                <a:pathLst>
                  <a:path w="696" h="655" extrusionOk="0">
                    <a:moveTo>
                      <a:pt x="561" y="0"/>
                    </a:moveTo>
                    <a:cubicBezTo>
                      <a:pt x="552" y="0"/>
                      <a:pt x="543" y="1"/>
                      <a:pt x="535" y="3"/>
                    </a:cubicBezTo>
                    <a:cubicBezTo>
                      <a:pt x="398" y="31"/>
                      <a:pt x="317" y="152"/>
                      <a:pt x="226" y="254"/>
                    </a:cubicBezTo>
                    <a:cubicBezTo>
                      <a:pt x="143" y="350"/>
                      <a:pt x="56" y="452"/>
                      <a:pt x="14" y="574"/>
                    </a:cubicBezTo>
                    <a:cubicBezTo>
                      <a:pt x="0" y="610"/>
                      <a:pt x="35" y="654"/>
                      <a:pt x="74" y="654"/>
                    </a:cubicBezTo>
                    <a:cubicBezTo>
                      <a:pt x="81" y="654"/>
                      <a:pt x="87" y="653"/>
                      <a:pt x="94" y="650"/>
                    </a:cubicBezTo>
                    <a:cubicBezTo>
                      <a:pt x="208" y="601"/>
                      <a:pt x="306" y="513"/>
                      <a:pt x="401" y="429"/>
                    </a:cubicBezTo>
                    <a:cubicBezTo>
                      <a:pt x="454" y="388"/>
                      <a:pt x="505" y="346"/>
                      <a:pt x="557" y="304"/>
                    </a:cubicBezTo>
                    <a:cubicBezTo>
                      <a:pt x="619" y="254"/>
                      <a:pt x="645" y="213"/>
                      <a:pt x="671" y="137"/>
                    </a:cubicBezTo>
                    <a:cubicBezTo>
                      <a:pt x="695" y="63"/>
                      <a:pt x="631" y="0"/>
                      <a:pt x="561" y="0"/>
                    </a:cubicBezTo>
                    <a:close/>
                  </a:path>
                </a:pathLst>
              </a:custGeom>
              <a:solidFill>
                <a:schemeClr val="lt2"/>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3208" name="Google Shape;3208;p69"/>
              <p:cNvSpPr/>
              <p:nvPr/>
            </p:nvSpPr>
            <p:spPr>
              <a:xfrm flipH="1">
                <a:off x="8426483" y="2990928"/>
                <a:ext cx="22429" cy="20699"/>
              </a:xfrm>
              <a:custGeom>
                <a:avLst/>
                <a:gdLst/>
                <a:ahLst/>
                <a:cxnLst/>
                <a:rect l="l" t="t" r="r" b="b"/>
                <a:pathLst>
                  <a:path w="687" h="634" extrusionOk="0">
                    <a:moveTo>
                      <a:pt x="588" y="0"/>
                    </a:moveTo>
                    <a:cubicBezTo>
                      <a:pt x="466" y="8"/>
                      <a:pt x="382" y="95"/>
                      <a:pt x="298" y="179"/>
                    </a:cubicBezTo>
                    <a:cubicBezTo>
                      <a:pt x="211" y="267"/>
                      <a:pt x="135" y="362"/>
                      <a:pt x="56" y="457"/>
                    </a:cubicBezTo>
                    <a:cubicBezTo>
                      <a:pt x="0" y="521"/>
                      <a:pt x="50" y="633"/>
                      <a:pt x="123" y="633"/>
                    </a:cubicBezTo>
                    <a:cubicBezTo>
                      <a:pt x="140" y="633"/>
                      <a:pt x="158" y="627"/>
                      <a:pt x="177" y="613"/>
                    </a:cubicBezTo>
                    <a:cubicBezTo>
                      <a:pt x="279" y="536"/>
                      <a:pt x="382" y="464"/>
                      <a:pt x="477" y="381"/>
                    </a:cubicBezTo>
                    <a:cubicBezTo>
                      <a:pt x="572" y="301"/>
                      <a:pt x="663" y="221"/>
                      <a:pt x="679" y="92"/>
                    </a:cubicBezTo>
                    <a:cubicBezTo>
                      <a:pt x="686" y="46"/>
                      <a:pt x="633" y="0"/>
                      <a:pt x="588" y="0"/>
                    </a:cubicBezTo>
                    <a:close/>
                  </a:path>
                </a:pathLst>
              </a:custGeom>
              <a:solidFill>
                <a:schemeClr val="lt2"/>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3209" name="Google Shape;3209;p69"/>
              <p:cNvSpPr/>
              <p:nvPr/>
            </p:nvSpPr>
            <p:spPr>
              <a:xfrm flipH="1">
                <a:off x="8441860" y="2853874"/>
                <a:ext cx="20992" cy="12896"/>
              </a:xfrm>
              <a:custGeom>
                <a:avLst/>
                <a:gdLst/>
                <a:ahLst/>
                <a:cxnLst/>
                <a:rect l="l" t="t" r="r" b="b"/>
                <a:pathLst>
                  <a:path w="643" h="395" extrusionOk="0">
                    <a:moveTo>
                      <a:pt x="526" y="1"/>
                    </a:moveTo>
                    <a:cubicBezTo>
                      <a:pt x="445" y="1"/>
                      <a:pt x="374" y="42"/>
                      <a:pt x="304" y="85"/>
                    </a:cubicBezTo>
                    <a:cubicBezTo>
                      <a:pt x="220" y="134"/>
                      <a:pt x="132" y="184"/>
                      <a:pt x="60" y="248"/>
                    </a:cubicBezTo>
                    <a:cubicBezTo>
                      <a:pt x="0" y="308"/>
                      <a:pt x="55" y="394"/>
                      <a:pt x="127" y="394"/>
                    </a:cubicBezTo>
                    <a:cubicBezTo>
                      <a:pt x="132" y="394"/>
                      <a:pt x="138" y="394"/>
                      <a:pt x="144" y="393"/>
                    </a:cubicBezTo>
                    <a:cubicBezTo>
                      <a:pt x="235" y="373"/>
                      <a:pt x="323" y="328"/>
                      <a:pt x="406" y="290"/>
                    </a:cubicBezTo>
                    <a:cubicBezTo>
                      <a:pt x="483" y="252"/>
                      <a:pt x="581" y="210"/>
                      <a:pt x="620" y="131"/>
                    </a:cubicBezTo>
                    <a:cubicBezTo>
                      <a:pt x="642" y="85"/>
                      <a:pt x="627" y="12"/>
                      <a:pt x="569" y="5"/>
                    </a:cubicBezTo>
                    <a:cubicBezTo>
                      <a:pt x="554" y="2"/>
                      <a:pt x="540" y="1"/>
                      <a:pt x="526" y="1"/>
                    </a:cubicBezTo>
                    <a:close/>
                  </a:path>
                </a:pathLst>
              </a:custGeom>
              <a:solidFill>
                <a:schemeClr val="lt2"/>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3210" name="Google Shape;3210;p69"/>
              <p:cNvSpPr/>
              <p:nvPr/>
            </p:nvSpPr>
            <p:spPr>
              <a:xfrm flipH="1">
                <a:off x="8528506" y="3044535"/>
                <a:ext cx="20894" cy="22102"/>
              </a:xfrm>
              <a:custGeom>
                <a:avLst/>
                <a:gdLst/>
                <a:ahLst/>
                <a:cxnLst/>
                <a:rect l="l" t="t" r="r" b="b"/>
                <a:pathLst>
                  <a:path w="640" h="677" extrusionOk="0">
                    <a:moveTo>
                      <a:pt x="504" y="1"/>
                    </a:moveTo>
                    <a:cubicBezTo>
                      <a:pt x="481" y="1"/>
                      <a:pt x="457" y="9"/>
                      <a:pt x="437" y="27"/>
                    </a:cubicBezTo>
                    <a:cubicBezTo>
                      <a:pt x="354" y="103"/>
                      <a:pt x="267" y="176"/>
                      <a:pt x="191" y="263"/>
                    </a:cubicBezTo>
                    <a:cubicBezTo>
                      <a:pt x="114" y="343"/>
                      <a:pt x="0" y="431"/>
                      <a:pt x="12" y="548"/>
                    </a:cubicBezTo>
                    <a:cubicBezTo>
                      <a:pt x="15" y="631"/>
                      <a:pt x="70" y="676"/>
                      <a:pt x="143" y="676"/>
                    </a:cubicBezTo>
                    <a:cubicBezTo>
                      <a:pt x="153" y="676"/>
                      <a:pt x="164" y="675"/>
                      <a:pt x="175" y="673"/>
                    </a:cubicBezTo>
                    <a:cubicBezTo>
                      <a:pt x="290" y="659"/>
                      <a:pt x="354" y="522"/>
                      <a:pt x="415" y="434"/>
                    </a:cubicBezTo>
                    <a:cubicBezTo>
                      <a:pt x="483" y="343"/>
                      <a:pt x="533" y="245"/>
                      <a:pt x="593" y="149"/>
                    </a:cubicBezTo>
                    <a:cubicBezTo>
                      <a:pt x="639" y="75"/>
                      <a:pt x="573" y="1"/>
                      <a:pt x="504" y="1"/>
                    </a:cubicBezTo>
                    <a:close/>
                  </a:path>
                </a:pathLst>
              </a:custGeom>
              <a:solidFill>
                <a:schemeClr val="lt2"/>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3211" name="Google Shape;3211;p69"/>
              <p:cNvSpPr/>
              <p:nvPr/>
            </p:nvSpPr>
            <p:spPr>
              <a:xfrm flipH="1">
                <a:off x="8545875" y="3030236"/>
                <a:ext cx="16063" cy="14169"/>
              </a:xfrm>
              <a:custGeom>
                <a:avLst/>
                <a:gdLst/>
                <a:ahLst/>
                <a:cxnLst/>
                <a:rect l="l" t="t" r="r" b="b"/>
                <a:pathLst>
                  <a:path w="492" h="434" extrusionOk="0">
                    <a:moveTo>
                      <a:pt x="365" y="1"/>
                    </a:moveTo>
                    <a:cubicBezTo>
                      <a:pt x="344" y="1"/>
                      <a:pt x="323" y="8"/>
                      <a:pt x="305" y="25"/>
                    </a:cubicBezTo>
                    <a:cubicBezTo>
                      <a:pt x="256" y="74"/>
                      <a:pt x="198" y="120"/>
                      <a:pt x="145" y="165"/>
                    </a:cubicBezTo>
                    <a:cubicBezTo>
                      <a:pt x="88" y="211"/>
                      <a:pt x="0" y="260"/>
                      <a:pt x="8" y="340"/>
                    </a:cubicBezTo>
                    <a:cubicBezTo>
                      <a:pt x="12" y="386"/>
                      <a:pt x="35" y="412"/>
                      <a:pt x="77" y="427"/>
                    </a:cubicBezTo>
                    <a:cubicBezTo>
                      <a:pt x="89" y="432"/>
                      <a:pt x="101" y="434"/>
                      <a:pt x="112" y="434"/>
                    </a:cubicBezTo>
                    <a:cubicBezTo>
                      <a:pt x="182" y="434"/>
                      <a:pt x="248" y="363"/>
                      <a:pt x="293" y="318"/>
                    </a:cubicBezTo>
                    <a:cubicBezTo>
                      <a:pt x="351" y="256"/>
                      <a:pt x="396" y="195"/>
                      <a:pt x="445" y="130"/>
                    </a:cubicBezTo>
                    <a:cubicBezTo>
                      <a:pt x="492" y="68"/>
                      <a:pt x="429" y="1"/>
                      <a:pt x="365" y="1"/>
                    </a:cubicBezTo>
                    <a:close/>
                  </a:path>
                </a:pathLst>
              </a:custGeom>
              <a:solidFill>
                <a:schemeClr val="lt2"/>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3212" name="Google Shape;3212;p69"/>
              <p:cNvSpPr/>
              <p:nvPr/>
            </p:nvSpPr>
            <p:spPr>
              <a:xfrm flipH="1">
                <a:off x="8561578" y="3005717"/>
                <a:ext cx="16258" cy="9990"/>
              </a:xfrm>
              <a:custGeom>
                <a:avLst/>
                <a:gdLst/>
                <a:ahLst/>
                <a:cxnLst/>
                <a:rect l="l" t="t" r="r" b="b"/>
                <a:pathLst>
                  <a:path w="498" h="306" extrusionOk="0">
                    <a:moveTo>
                      <a:pt x="408" y="0"/>
                    </a:moveTo>
                    <a:cubicBezTo>
                      <a:pt x="402" y="0"/>
                      <a:pt x="395" y="1"/>
                      <a:pt x="389" y="4"/>
                    </a:cubicBezTo>
                    <a:cubicBezTo>
                      <a:pt x="339" y="19"/>
                      <a:pt x="286" y="37"/>
                      <a:pt x="236" y="57"/>
                    </a:cubicBezTo>
                    <a:cubicBezTo>
                      <a:pt x="187" y="79"/>
                      <a:pt x="138" y="110"/>
                      <a:pt x="88" y="137"/>
                    </a:cubicBezTo>
                    <a:cubicBezTo>
                      <a:pt x="1" y="185"/>
                      <a:pt x="54" y="305"/>
                      <a:pt x="135" y="305"/>
                    </a:cubicBezTo>
                    <a:cubicBezTo>
                      <a:pt x="149" y="305"/>
                      <a:pt x="164" y="301"/>
                      <a:pt x="180" y="293"/>
                    </a:cubicBezTo>
                    <a:cubicBezTo>
                      <a:pt x="229" y="266"/>
                      <a:pt x="278" y="243"/>
                      <a:pt x="324" y="213"/>
                    </a:cubicBezTo>
                    <a:cubicBezTo>
                      <a:pt x="369" y="179"/>
                      <a:pt x="411" y="144"/>
                      <a:pt x="453" y="110"/>
                    </a:cubicBezTo>
                    <a:cubicBezTo>
                      <a:pt x="497" y="76"/>
                      <a:pt x="460" y="0"/>
                      <a:pt x="408" y="0"/>
                    </a:cubicBezTo>
                    <a:close/>
                  </a:path>
                </a:pathLst>
              </a:custGeom>
              <a:solidFill>
                <a:schemeClr val="lt2"/>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3213" name="Google Shape;3213;p69"/>
              <p:cNvSpPr/>
              <p:nvPr/>
            </p:nvSpPr>
            <p:spPr>
              <a:xfrm flipH="1">
                <a:off x="8482147" y="3047670"/>
                <a:ext cx="28567" cy="22984"/>
              </a:xfrm>
              <a:custGeom>
                <a:avLst/>
                <a:gdLst/>
                <a:ahLst/>
                <a:cxnLst/>
                <a:rect l="l" t="t" r="r" b="b"/>
                <a:pathLst>
                  <a:path w="875" h="704" extrusionOk="0">
                    <a:moveTo>
                      <a:pt x="776" y="0"/>
                    </a:moveTo>
                    <a:cubicBezTo>
                      <a:pt x="757" y="0"/>
                      <a:pt x="738" y="8"/>
                      <a:pt x="721" y="26"/>
                    </a:cubicBezTo>
                    <a:cubicBezTo>
                      <a:pt x="621" y="126"/>
                      <a:pt x="503" y="228"/>
                      <a:pt x="386" y="308"/>
                    </a:cubicBezTo>
                    <a:cubicBezTo>
                      <a:pt x="329" y="349"/>
                      <a:pt x="287" y="399"/>
                      <a:pt x="233" y="445"/>
                    </a:cubicBezTo>
                    <a:cubicBezTo>
                      <a:pt x="184" y="491"/>
                      <a:pt x="124" y="528"/>
                      <a:pt x="66" y="574"/>
                    </a:cubicBezTo>
                    <a:cubicBezTo>
                      <a:pt x="1" y="625"/>
                      <a:pt x="72" y="704"/>
                      <a:pt x="134" y="704"/>
                    </a:cubicBezTo>
                    <a:cubicBezTo>
                      <a:pt x="137" y="704"/>
                      <a:pt x="139" y="704"/>
                      <a:pt x="142" y="703"/>
                    </a:cubicBezTo>
                    <a:cubicBezTo>
                      <a:pt x="291" y="681"/>
                      <a:pt x="461" y="616"/>
                      <a:pt x="572" y="517"/>
                    </a:cubicBezTo>
                    <a:cubicBezTo>
                      <a:pt x="698" y="399"/>
                      <a:pt x="781" y="277"/>
                      <a:pt x="849" y="126"/>
                    </a:cubicBezTo>
                    <a:cubicBezTo>
                      <a:pt x="875" y="66"/>
                      <a:pt x="829" y="0"/>
                      <a:pt x="776" y="0"/>
                    </a:cubicBezTo>
                    <a:close/>
                  </a:path>
                </a:pathLst>
              </a:custGeom>
              <a:solidFill>
                <a:schemeClr val="lt2"/>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3214" name="Google Shape;3214;p69"/>
              <p:cNvSpPr/>
              <p:nvPr/>
            </p:nvSpPr>
            <p:spPr>
              <a:xfrm flipH="1">
                <a:off x="8518255" y="3007546"/>
                <a:ext cx="20960" cy="16846"/>
              </a:xfrm>
              <a:custGeom>
                <a:avLst/>
                <a:gdLst/>
                <a:ahLst/>
                <a:cxnLst/>
                <a:rect l="l" t="t" r="r" b="b"/>
                <a:pathLst>
                  <a:path w="642" h="516" extrusionOk="0">
                    <a:moveTo>
                      <a:pt x="511" y="1"/>
                    </a:moveTo>
                    <a:cubicBezTo>
                      <a:pt x="495" y="1"/>
                      <a:pt x="478" y="4"/>
                      <a:pt x="460" y="12"/>
                    </a:cubicBezTo>
                    <a:cubicBezTo>
                      <a:pt x="369" y="54"/>
                      <a:pt x="297" y="118"/>
                      <a:pt x="221" y="183"/>
                    </a:cubicBezTo>
                    <a:cubicBezTo>
                      <a:pt x="148" y="244"/>
                      <a:pt x="46" y="283"/>
                      <a:pt x="20" y="377"/>
                    </a:cubicBezTo>
                    <a:cubicBezTo>
                      <a:pt x="0" y="430"/>
                      <a:pt x="39" y="495"/>
                      <a:pt x="92" y="511"/>
                    </a:cubicBezTo>
                    <a:cubicBezTo>
                      <a:pt x="106" y="514"/>
                      <a:pt x="119" y="516"/>
                      <a:pt x="133" y="516"/>
                    </a:cubicBezTo>
                    <a:cubicBezTo>
                      <a:pt x="225" y="516"/>
                      <a:pt x="311" y="446"/>
                      <a:pt x="384" y="397"/>
                    </a:cubicBezTo>
                    <a:cubicBezTo>
                      <a:pt x="479" y="332"/>
                      <a:pt x="559" y="263"/>
                      <a:pt x="604" y="157"/>
                    </a:cubicBezTo>
                    <a:cubicBezTo>
                      <a:pt x="642" y="79"/>
                      <a:pt x="587" y="1"/>
                      <a:pt x="511" y="1"/>
                    </a:cubicBezTo>
                    <a:close/>
                  </a:path>
                </a:pathLst>
              </a:custGeom>
              <a:solidFill>
                <a:schemeClr val="lt2"/>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3215" name="Google Shape;3215;p69"/>
              <p:cNvSpPr/>
              <p:nvPr/>
            </p:nvSpPr>
            <p:spPr>
              <a:xfrm flipH="1">
                <a:off x="8512999" y="3098959"/>
                <a:ext cx="21711" cy="19915"/>
              </a:xfrm>
              <a:custGeom>
                <a:avLst/>
                <a:gdLst/>
                <a:ahLst/>
                <a:cxnLst/>
                <a:rect l="l" t="t" r="r" b="b"/>
                <a:pathLst>
                  <a:path w="665" h="610" extrusionOk="0">
                    <a:moveTo>
                      <a:pt x="548" y="1"/>
                    </a:moveTo>
                    <a:cubicBezTo>
                      <a:pt x="443" y="1"/>
                      <a:pt x="358" y="111"/>
                      <a:pt x="280" y="182"/>
                    </a:cubicBezTo>
                    <a:cubicBezTo>
                      <a:pt x="235" y="224"/>
                      <a:pt x="185" y="266"/>
                      <a:pt x="143" y="311"/>
                    </a:cubicBezTo>
                    <a:cubicBezTo>
                      <a:pt x="98" y="357"/>
                      <a:pt x="68" y="421"/>
                      <a:pt x="33" y="478"/>
                    </a:cubicBezTo>
                    <a:cubicBezTo>
                      <a:pt x="0" y="527"/>
                      <a:pt x="45" y="609"/>
                      <a:pt x="102" y="609"/>
                    </a:cubicBezTo>
                    <a:cubicBezTo>
                      <a:pt x="111" y="609"/>
                      <a:pt x="120" y="607"/>
                      <a:pt x="129" y="603"/>
                    </a:cubicBezTo>
                    <a:cubicBezTo>
                      <a:pt x="189" y="580"/>
                      <a:pt x="257" y="558"/>
                      <a:pt x="311" y="524"/>
                    </a:cubicBezTo>
                    <a:cubicBezTo>
                      <a:pt x="364" y="486"/>
                      <a:pt x="413" y="429"/>
                      <a:pt x="459" y="380"/>
                    </a:cubicBezTo>
                    <a:cubicBezTo>
                      <a:pt x="524" y="299"/>
                      <a:pt x="664" y="166"/>
                      <a:pt x="626" y="52"/>
                    </a:cubicBezTo>
                    <a:cubicBezTo>
                      <a:pt x="619" y="29"/>
                      <a:pt x="600" y="6"/>
                      <a:pt x="573" y="3"/>
                    </a:cubicBezTo>
                    <a:cubicBezTo>
                      <a:pt x="565" y="1"/>
                      <a:pt x="557" y="1"/>
                      <a:pt x="548" y="1"/>
                    </a:cubicBezTo>
                    <a:close/>
                  </a:path>
                </a:pathLst>
              </a:custGeom>
              <a:solidFill>
                <a:schemeClr val="lt2"/>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3216" name="Google Shape;3216;p69"/>
              <p:cNvSpPr/>
              <p:nvPr/>
            </p:nvSpPr>
            <p:spPr>
              <a:xfrm flipH="1">
                <a:off x="8498699" y="3111561"/>
                <a:ext cx="19164" cy="20078"/>
              </a:xfrm>
              <a:custGeom>
                <a:avLst/>
                <a:gdLst/>
                <a:ahLst/>
                <a:cxnLst/>
                <a:rect l="l" t="t" r="r" b="b"/>
                <a:pathLst>
                  <a:path w="587" h="615" extrusionOk="0">
                    <a:moveTo>
                      <a:pt x="482" y="1"/>
                    </a:moveTo>
                    <a:cubicBezTo>
                      <a:pt x="454" y="1"/>
                      <a:pt x="425" y="13"/>
                      <a:pt x="407" y="39"/>
                    </a:cubicBezTo>
                    <a:cubicBezTo>
                      <a:pt x="350" y="126"/>
                      <a:pt x="262" y="214"/>
                      <a:pt x="183" y="282"/>
                    </a:cubicBezTo>
                    <a:cubicBezTo>
                      <a:pt x="164" y="298"/>
                      <a:pt x="141" y="313"/>
                      <a:pt x="126" y="328"/>
                    </a:cubicBezTo>
                    <a:cubicBezTo>
                      <a:pt x="126" y="331"/>
                      <a:pt x="99" y="381"/>
                      <a:pt x="95" y="385"/>
                    </a:cubicBezTo>
                    <a:cubicBezTo>
                      <a:pt x="69" y="431"/>
                      <a:pt x="27" y="457"/>
                      <a:pt x="12" y="510"/>
                    </a:cubicBezTo>
                    <a:cubicBezTo>
                      <a:pt x="1" y="568"/>
                      <a:pt x="38" y="605"/>
                      <a:pt x="87" y="613"/>
                    </a:cubicBezTo>
                    <a:cubicBezTo>
                      <a:pt x="93" y="614"/>
                      <a:pt x="99" y="614"/>
                      <a:pt x="104" y="614"/>
                    </a:cubicBezTo>
                    <a:cubicBezTo>
                      <a:pt x="158" y="614"/>
                      <a:pt x="203" y="585"/>
                      <a:pt x="252" y="564"/>
                    </a:cubicBezTo>
                    <a:cubicBezTo>
                      <a:pt x="320" y="533"/>
                      <a:pt x="354" y="496"/>
                      <a:pt x="399" y="438"/>
                    </a:cubicBezTo>
                    <a:cubicBezTo>
                      <a:pt x="480" y="331"/>
                      <a:pt x="521" y="229"/>
                      <a:pt x="566" y="108"/>
                    </a:cubicBezTo>
                    <a:cubicBezTo>
                      <a:pt x="587" y="43"/>
                      <a:pt x="535" y="1"/>
                      <a:pt x="482" y="1"/>
                    </a:cubicBezTo>
                    <a:close/>
                  </a:path>
                </a:pathLst>
              </a:custGeom>
              <a:solidFill>
                <a:schemeClr val="lt2"/>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3217" name="Google Shape;3217;p69"/>
              <p:cNvSpPr/>
              <p:nvPr/>
            </p:nvSpPr>
            <p:spPr>
              <a:xfrm flipH="1">
                <a:off x="8434645" y="3074277"/>
                <a:ext cx="19686" cy="18087"/>
              </a:xfrm>
              <a:custGeom>
                <a:avLst/>
                <a:gdLst/>
                <a:ahLst/>
                <a:cxnLst/>
                <a:rect l="l" t="t" r="r" b="b"/>
                <a:pathLst>
                  <a:path w="603" h="554" extrusionOk="0">
                    <a:moveTo>
                      <a:pt x="492" y="0"/>
                    </a:moveTo>
                    <a:cubicBezTo>
                      <a:pt x="483" y="0"/>
                      <a:pt x="474" y="2"/>
                      <a:pt x="464" y="6"/>
                    </a:cubicBezTo>
                    <a:cubicBezTo>
                      <a:pt x="354" y="52"/>
                      <a:pt x="259" y="105"/>
                      <a:pt x="168" y="185"/>
                    </a:cubicBezTo>
                    <a:cubicBezTo>
                      <a:pt x="103" y="246"/>
                      <a:pt x="1" y="383"/>
                      <a:pt x="8" y="478"/>
                    </a:cubicBezTo>
                    <a:cubicBezTo>
                      <a:pt x="8" y="517"/>
                      <a:pt x="39" y="553"/>
                      <a:pt x="79" y="553"/>
                    </a:cubicBezTo>
                    <a:cubicBezTo>
                      <a:pt x="85" y="553"/>
                      <a:pt x="92" y="552"/>
                      <a:pt x="99" y="550"/>
                    </a:cubicBezTo>
                    <a:cubicBezTo>
                      <a:pt x="153" y="531"/>
                      <a:pt x="180" y="497"/>
                      <a:pt x="217" y="462"/>
                    </a:cubicBezTo>
                    <a:cubicBezTo>
                      <a:pt x="252" y="429"/>
                      <a:pt x="294" y="401"/>
                      <a:pt x="328" y="364"/>
                    </a:cubicBezTo>
                    <a:cubicBezTo>
                      <a:pt x="396" y="287"/>
                      <a:pt x="473" y="215"/>
                      <a:pt x="548" y="147"/>
                    </a:cubicBezTo>
                    <a:cubicBezTo>
                      <a:pt x="602" y="100"/>
                      <a:pt x="558" y="0"/>
                      <a:pt x="492" y="0"/>
                    </a:cubicBezTo>
                    <a:close/>
                  </a:path>
                </a:pathLst>
              </a:custGeom>
              <a:solidFill>
                <a:schemeClr val="lt2"/>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3218" name="Google Shape;3218;p69"/>
              <p:cNvSpPr/>
              <p:nvPr/>
            </p:nvSpPr>
            <p:spPr>
              <a:xfrm flipH="1">
                <a:off x="8423741" y="3104737"/>
                <a:ext cx="20013" cy="23310"/>
              </a:xfrm>
              <a:custGeom>
                <a:avLst/>
                <a:gdLst/>
                <a:ahLst/>
                <a:cxnLst/>
                <a:rect l="l" t="t" r="r" b="b"/>
                <a:pathLst>
                  <a:path w="613" h="714" extrusionOk="0">
                    <a:moveTo>
                      <a:pt x="482" y="1"/>
                    </a:moveTo>
                    <a:cubicBezTo>
                      <a:pt x="459" y="1"/>
                      <a:pt x="436" y="10"/>
                      <a:pt x="418" y="31"/>
                    </a:cubicBezTo>
                    <a:cubicBezTo>
                      <a:pt x="335" y="126"/>
                      <a:pt x="247" y="214"/>
                      <a:pt x="167" y="312"/>
                    </a:cubicBezTo>
                    <a:cubicBezTo>
                      <a:pt x="95" y="403"/>
                      <a:pt x="15" y="495"/>
                      <a:pt x="4" y="613"/>
                    </a:cubicBezTo>
                    <a:cubicBezTo>
                      <a:pt x="0" y="664"/>
                      <a:pt x="52" y="713"/>
                      <a:pt x="102" y="713"/>
                    </a:cubicBezTo>
                    <a:cubicBezTo>
                      <a:pt x="111" y="713"/>
                      <a:pt x="121" y="712"/>
                      <a:pt x="129" y="708"/>
                    </a:cubicBezTo>
                    <a:cubicBezTo>
                      <a:pt x="240" y="666"/>
                      <a:pt x="304" y="563"/>
                      <a:pt x="369" y="468"/>
                    </a:cubicBezTo>
                    <a:cubicBezTo>
                      <a:pt x="441" y="362"/>
                      <a:pt x="502" y="252"/>
                      <a:pt x="570" y="145"/>
                    </a:cubicBezTo>
                    <a:cubicBezTo>
                      <a:pt x="613" y="77"/>
                      <a:pt x="548" y="1"/>
                      <a:pt x="482" y="1"/>
                    </a:cubicBezTo>
                    <a:close/>
                  </a:path>
                </a:pathLst>
              </a:custGeom>
              <a:solidFill>
                <a:schemeClr val="lt2"/>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3219" name="Google Shape;3219;p69"/>
              <p:cNvSpPr/>
              <p:nvPr/>
            </p:nvSpPr>
            <p:spPr>
              <a:xfrm flipH="1">
                <a:off x="8389395" y="3054623"/>
                <a:ext cx="14659" cy="16650"/>
              </a:xfrm>
              <a:custGeom>
                <a:avLst/>
                <a:gdLst/>
                <a:ahLst/>
                <a:cxnLst/>
                <a:rect l="l" t="t" r="r" b="b"/>
                <a:pathLst>
                  <a:path w="449" h="510" extrusionOk="0">
                    <a:moveTo>
                      <a:pt x="346" y="1"/>
                    </a:moveTo>
                    <a:cubicBezTo>
                      <a:pt x="309" y="1"/>
                      <a:pt x="270" y="21"/>
                      <a:pt x="251" y="64"/>
                    </a:cubicBezTo>
                    <a:cubicBezTo>
                      <a:pt x="225" y="133"/>
                      <a:pt x="175" y="182"/>
                      <a:pt x="137" y="243"/>
                    </a:cubicBezTo>
                    <a:cubicBezTo>
                      <a:pt x="100" y="301"/>
                      <a:pt x="31" y="346"/>
                      <a:pt x="12" y="415"/>
                    </a:cubicBezTo>
                    <a:cubicBezTo>
                      <a:pt x="0" y="464"/>
                      <a:pt x="39" y="506"/>
                      <a:pt x="88" y="509"/>
                    </a:cubicBezTo>
                    <a:cubicBezTo>
                      <a:pt x="91" y="510"/>
                      <a:pt x="94" y="510"/>
                      <a:pt x="97" y="510"/>
                    </a:cubicBezTo>
                    <a:cubicBezTo>
                      <a:pt x="178" y="510"/>
                      <a:pt x="265" y="420"/>
                      <a:pt x="316" y="364"/>
                    </a:cubicBezTo>
                    <a:cubicBezTo>
                      <a:pt x="373" y="296"/>
                      <a:pt x="407" y="197"/>
                      <a:pt x="430" y="113"/>
                    </a:cubicBezTo>
                    <a:cubicBezTo>
                      <a:pt x="448" y="42"/>
                      <a:pt x="399" y="1"/>
                      <a:pt x="346" y="1"/>
                    </a:cubicBezTo>
                    <a:close/>
                  </a:path>
                </a:pathLst>
              </a:custGeom>
              <a:solidFill>
                <a:schemeClr val="lt2"/>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3220" name="Google Shape;3220;p69"/>
              <p:cNvSpPr/>
              <p:nvPr/>
            </p:nvSpPr>
            <p:spPr>
              <a:xfrm flipH="1">
                <a:off x="8389102" y="3018744"/>
                <a:ext cx="14953" cy="15410"/>
              </a:xfrm>
              <a:custGeom>
                <a:avLst/>
                <a:gdLst/>
                <a:ahLst/>
                <a:cxnLst/>
                <a:rect l="l" t="t" r="r" b="b"/>
                <a:pathLst>
                  <a:path w="458" h="472" extrusionOk="0">
                    <a:moveTo>
                      <a:pt x="334" y="1"/>
                    </a:moveTo>
                    <a:cubicBezTo>
                      <a:pt x="313" y="1"/>
                      <a:pt x="292" y="8"/>
                      <a:pt x="274" y="26"/>
                    </a:cubicBezTo>
                    <a:cubicBezTo>
                      <a:pt x="221" y="76"/>
                      <a:pt x="168" y="126"/>
                      <a:pt x="119" y="182"/>
                    </a:cubicBezTo>
                    <a:cubicBezTo>
                      <a:pt x="58" y="243"/>
                      <a:pt x="0" y="300"/>
                      <a:pt x="19" y="396"/>
                    </a:cubicBezTo>
                    <a:cubicBezTo>
                      <a:pt x="28" y="437"/>
                      <a:pt x="77" y="472"/>
                      <a:pt x="119" y="472"/>
                    </a:cubicBezTo>
                    <a:cubicBezTo>
                      <a:pt x="210" y="468"/>
                      <a:pt x="256" y="391"/>
                      <a:pt x="301" y="323"/>
                    </a:cubicBezTo>
                    <a:cubicBezTo>
                      <a:pt x="342" y="263"/>
                      <a:pt x="377" y="198"/>
                      <a:pt x="415" y="137"/>
                    </a:cubicBezTo>
                    <a:cubicBezTo>
                      <a:pt x="458" y="71"/>
                      <a:pt x="398" y="1"/>
                      <a:pt x="334" y="1"/>
                    </a:cubicBezTo>
                    <a:close/>
                  </a:path>
                </a:pathLst>
              </a:custGeom>
              <a:solidFill>
                <a:schemeClr val="lt2"/>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3221" name="Google Shape;3221;p69"/>
              <p:cNvSpPr/>
              <p:nvPr/>
            </p:nvSpPr>
            <p:spPr>
              <a:xfrm flipH="1">
                <a:off x="8372190" y="2987370"/>
                <a:ext cx="18576" cy="16324"/>
              </a:xfrm>
              <a:custGeom>
                <a:avLst/>
                <a:gdLst/>
                <a:ahLst/>
                <a:cxnLst/>
                <a:rect l="l" t="t" r="r" b="b"/>
                <a:pathLst>
                  <a:path w="569" h="500" extrusionOk="0">
                    <a:moveTo>
                      <a:pt x="435" y="1"/>
                    </a:moveTo>
                    <a:cubicBezTo>
                      <a:pt x="417" y="1"/>
                      <a:pt x="399" y="6"/>
                      <a:pt x="381" y="18"/>
                    </a:cubicBezTo>
                    <a:cubicBezTo>
                      <a:pt x="300" y="64"/>
                      <a:pt x="240" y="117"/>
                      <a:pt x="175" y="178"/>
                    </a:cubicBezTo>
                    <a:cubicBezTo>
                      <a:pt x="118" y="234"/>
                      <a:pt x="19" y="292"/>
                      <a:pt x="8" y="376"/>
                    </a:cubicBezTo>
                    <a:cubicBezTo>
                      <a:pt x="0" y="422"/>
                      <a:pt x="19" y="490"/>
                      <a:pt x="77" y="497"/>
                    </a:cubicBezTo>
                    <a:cubicBezTo>
                      <a:pt x="88" y="499"/>
                      <a:pt x="98" y="499"/>
                      <a:pt x="108" y="499"/>
                    </a:cubicBezTo>
                    <a:cubicBezTo>
                      <a:pt x="150" y="499"/>
                      <a:pt x="184" y="487"/>
                      <a:pt x="221" y="459"/>
                    </a:cubicBezTo>
                    <a:cubicBezTo>
                      <a:pt x="259" y="432"/>
                      <a:pt x="297" y="406"/>
                      <a:pt x="331" y="380"/>
                    </a:cubicBezTo>
                    <a:cubicBezTo>
                      <a:pt x="369" y="349"/>
                      <a:pt x="407" y="326"/>
                      <a:pt x="442" y="288"/>
                    </a:cubicBezTo>
                    <a:cubicBezTo>
                      <a:pt x="476" y="250"/>
                      <a:pt x="502" y="208"/>
                      <a:pt x="525" y="162"/>
                    </a:cubicBezTo>
                    <a:cubicBezTo>
                      <a:pt x="568" y="89"/>
                      <a:pt x="508" y="1"/>
                      <a:pt x="435" y="1"/>
                    </a:cubicBezTo>
                    <a:close/>
                  </a:path>
                </a:pathLst>
              </a:custGeom>
              <a:solidFill>
                <a:schemeClr val="lt2"/>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3222" name="Google Shape;3222;p69"/>
              <p:cNvSpPr/>
              <p:nvPr/>
            </p:nvSpPr>
            <p:spPr>
              <a:xfrm flipH="1">
                <a:off x="8331218" y="3069478"/>
                <a:ext cx="18054" cy="25465"/>
              </a:xfrm>
              <a:custGeom>
                <a:avLst/>
                <a:gdLst/>
                <a:ahLst/>
                <a:cxnLst/>
                <a:rect l="l" t="t" r="r" b="b"/>
                <a:pathLst>
                  <a:path w="553" h="780" extrusionOk="0">
                    <a:moveTo>
                      <a:pt x="459" y="0"/>
                    </a:moveTo>
                    <a:cubicBezTo>
                      <a:pt x="439" y="0"/>
                      <a:pt x="420" y="7"/>
                      <a:pt x="406" y="23"/>
                    </a:cubicBezTo>
                    <a:cubicBezTo>
                      <a:pt x="322" y="119"/>
                      <a:pt x="250" y="225"/>
                      <a:pt x="185" y="336"/>
                    </a:cubicBezTo>
                    <a:cubicBezTo>
                      <a:pt x="155" y="393"/>
                      <a:pt x="136" y="453"/>
                      <a:pt x="106" y="507"/>
                    </a:cubicBezTo>
                    <a:cubicBezTo>
                      <a:pt x="71" y="564"/>
                      <a:pt x="38" y="613"/>
                      <a:pt x="18" y="678"/>
                    </a:cubicBezTo>
                    <a:cubicBezTo>
                      <a:pt x="1" y="734"/>
                      <a:pt x="48" y="780"/>
                      <a:pt x="101" y="780"/>
                    </a:cubicBezTo>
                    <a:cubicBezTo>
                      <a:pt x="115" y="780"/>
                      <a:pt x="130" y="776"/>
                      <a:pt x="143" y="769"/>
                    </a:cubicBezTo>
                    <a:cubicBezTo>
                      <a:pt x="201" y="742"/>
                      <a:pt x="243" y="693"/>
                      <a:pt x="284" y="648"/>
                    </a:cubicBezTo>
                    <a:cubicBezTo>
                      <a:pt x="334" y="590"/>
                      <a:pt x="394" y="541"/>
                      <a:pt x="429" y="476"/>
                    </a:cubicBezTo>
                    <a:cubicBezTo>
                      <a:pt x="501" y="358"/>
                      <a:pt x="543" y="221"/>
                      <a:pt x="550" y="85"/>
                    </a:cubicBezTo>
                    <a:cubicBezTo>
                      <a:pt x="553" y="37"/>
                      <a:pt x="504" y="0"/>
                      <a:pt x="459" y="0"/>
                    </a:cubicBezTo>
                    <a:close/>
                  </a:path>
                </a:pathLst>
              </a:custGeom>
              <a:solidFill>
                <a:schemeClr val="lt2"/>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3223" name="Google Shape;3223;p69"/>
              <p:cNvSpPr/>
              <p:nvPr/>
            </p:nvSpPr>
            <p:spPr>
              <a:xfrm flipH="1">
                <a:off x="8362592" y="3110647"/>
                <a:ext cx="20601" cy="30917"/>
              </a:xfrm>
              <a:custGeom>
                <a:avLst/>
                <a:gdLst/>
                <a:ahLst/>
                <a:cxnLst/>
                <a:rect l="l" t="t" r="r" b="b"/>
                <a:pathLst>
                  <a:path w="631" h="947" extrusionOk="0">
                    <a:moveTo>
                      <a:pt x="559" y="1"/>
                    </a:moveTo>
                    <a:cubicBezTo>
                      <a:pt x="541" y="1"/>
                      <a:pt x="523" y="9"/>
                      <a:pt x="510" y="29"/>
                    </a:cubicBezTo>
                    <a:cubicBezTo>
                      <a:pt x="419" y="166"/>
                      <a:pt x="335" y="306"/>
                      <a:pt x="247" y="447"/>
                    </a:cubicBezTo>
                    <a:cubicBezTo>
                      <a:pt x="168" y="576"/>
                      <a:pt x="73" y="694"/>
                      <a:pt x="19" y="838"/>
                    </a:cubicBezTo>
                    <a:cubicBezTo>
                      <a:pt x="1" y="890"/>
                      <a:pt x="53" y="946"/>
                      <a:pt x="104" y="946"/>
                    </a:cubicBezTo>
                    <a:cubicBezTo>
                      <a:pt x="117" y="946"/>
                      <a:pt x="130" y="942"/>
                      <a:pt x="141" y="934"/>
                    </a:cubicBezTo>
                    <a:cubicBezTo>
                      <a:pt x="396" y="743"/>
                      <a:pt x="552" y="378"/>
                      <a:pt x="620" y="78"/>
                    </a:cubicBezTo>
                    <a:cubicBezTo>
                      <a:pt x="630" y="33"/>
                      <a:pt x="595" y="1"/>
                      <a:pt x="559" y="1"/>
                    </a:cubicBezTo>
                    <a:close/>
                  </a:path>
                </a:pathLst>
              </a:custGeom>
              <a:solidFill>
                <a:schemeClr val="lt2"/>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3224" name="Google Shape;3224;p69"/>
              <p:cNvSpPr/>
              <p:nvPr/>
            </p:nvSpPr>
            <p:spPr>
              <a:xfrm flipH="1">
                <a:off x="8362265" y="3153839"/>
                <a:ext cx="22331" cy="30787"/>
              </a:xfrm>
              <a:custGeom>
                <a:avLst/>
                <a:gdLst/>
                <a:ahLst/>
                <a:cxnLst/>
                <a:rect l="l" t="t" r="r" b="b"/>
                <a:pathLst>
                  <a:path w="684" h="943" extrusionOk="0">
                    <a:moveTo>
                      <a:pt x="636" y="1"/>
                    </a:moveTo>
                    <a:cubicBezTo>
                      <a:pt x="623" y="1"/>
                      <a:pt x="609" y="7"/>
                      <a:pt x="599" y="22"/>
                    </a:cubicBezTo>
                    <a:cubicBezTo>
                      <a:pt x="496" y="162"/>
                      <a:pt x="397" y="310"/>
                      <a:pt x="290" y="447"/>
                    </a:cubicBezTo>
                    <a:cubicBezTo>
                      <a:pt x="199" y="569"/>
                      <a:pt x="70" y="675"/>
                      <a:pt x="20" y="824"/>
                    </a:cubicBezTo>
                    <a:cubicBezTo>
                      <a:pt x="0" y="880"/>
                      <a:pt x="50" y="942"/>
                      <a:pt x="105" y="942"/>
                    </a:cubicBezTo>
                    <a:cubicBezTo>
                      <a:pt x="114" y="942"/>
                      <a:pt x="122" y="941"/>
                      <a:pt x="131" y="938"/>
                    </a:cubicBezTo>
                    <a:cubicBezTo>
                      <a:pt x="298" y="880"/>
                      <a:pt x="401" y="721"/>
                      <a:pt x="488" y="580"/>
                    </a:cubicBezTo>
                    <a:cubicBezTo>
                      <a:pt x="595" y="410"/>
                      <a:pt x="652" y="254"/>
                      <a:pt x="678" y="56"/>
                    </a:cubicBezTo>
                    <a:cubicBezTo>
                      <a:pt x="683" y="23"/>
                      <a:pt x="661" y="1"/>
                      <a:pt x="636" y="1"/>
                    </a:cubicBezTo>
                    <a:close/>
                  </a:path>
                </a:pathLst>
              </a:custGeom>
              <a:solidFill>
                <a:schemeClr val="lt2"/>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3225" name="Google Shape;3225;p69"/>
              <p:cNvSpPr/>
              <p:nvPr/>
            </p:nvSpPr>
            <p:spPr>
              <a:xfrm flipH="1">
                <a:off x="8316983" y="3135752"/>
                <a:ext cx="20405" cy="25465"/>
              </a:xfrm>
              <a:custGeom>
                <a:avLst/>
                <a:gdLst/>
                <a:ahLst/>
                <a:cxnLst/>
                <a:rect l="l" t="t" r="r" b="b"/>
                <a:pathLst>
                  <a:path w="625" h="780" extrusionOk="0">
                    <a:moveTo>
                      <a:pt x="510" y="1"/>
                    </a:moveTo>
                    <a:cubicBezTo>
                      <a:pt x="488" y="1"/>
                      <a:pt x="466" y="9"/>
                      <a:pt x="449" y="28"/>
                    </a:cubicBezTo>
                    <a:cubicBezTo>
                      <a:pt x="362" y="127"/>
                      <a:pt x="274" y="229"/>
                      <a:pt x="186" y="332"/>
                    </a:cubicBezTo>
                    <a:cubicBezTo>
                      <a:pt x="103" y="431"/>
                      <a:pt x="8" y="534"/>
                      <a:pt x="4" y="667"/>
                    </a:cubicBezTo>
                    <a:cubicBezTo>
                      <a:pt x="1" y="733"/>
                      <a:pt x="58" y="779"/>
                      <a:pt x="121" y="779"/>
                    </a:cubicBezTo>
                    <a:cubicBezTo>
                      <a:pt x="130" y="779"/>
                      <a:pt x="139" y="778"/>
                      <a:pt x="148" y="776"/>
                    </a:cubicBezTo>
                    <a:cubicBezTo>
                      <a:pt x="281" y="743"/>
                      <a:pt x="365" y="610"/>
                      <a:pt x="430" y="495"/>
                    </a:cubicBezTo>
                    <a:cubicBezTo>
                      <a:pt x="506" y="374"/>
                      <a:pt x="555" y="252"/>
                      <a:pt x="604" y="115"/>
                    </a:cubicBezTo>
                    <a:cubicBezTo>
                      <a:pt x="624" y="55"/>
                      <a:pt x="566" y="1"/>
                      <a:pt x="510" y="1"/>
                    </a:cubicBezTo>
                    <a:close/>
                  </a:path>
                </a:pathLst>
              </a:custGeom>
              <a:solidFill>
                <a:schemeClr val="lt2"/>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3226" name="Google Shape;3226;p69"/>
              <p:cNvSpPr/>
              <p:nvPr/>
            </p:nvSpPr>
            <p:spPr>
              <a:xfrm flipH="1">
                <a:off x="8303435" y="3094910"/>
                <a:ext cx="18315" cy="17075"/>
              </a:xfrm>
              <a:custGeom>
                <a:avLst/>
                <a:gdLst/>
                <a:ahLst/>
                <a:cxnLst/>
                <a:rect l="l" t="t" r="r" b="b"/>
                <a:pathLst>
                  <a:path w="561" h="523" extrusionOk="0">
                    <a:moveTo>
                      <a:pt x="409" y="0"/>
                    </a:moveTo>
                    <a:cubicBezTo>
                      <a:pt x="384" y="0"/>
                      <a:pt x="359" y="9"/>
                      <a:pt x="339" y="28"/>
                    </a:cubicBezTo>
                    <a:cubicBezTo>
                      <a:pt x="228" y="130"/>
                      <a:pt x="0" y="276"/>
                      <a:pt x="39" y="450"/>
                    </a:cubicBezTo>
                    <a:cubicBezTo>
                      <a:pt x="50" y="495"/>
                      <a:pt x="92" y="518"/>
                      <a:pt x="134" y="522"/>
                    </a:cubicBezTo>
                    <a:cubicBezTo>
                      <a:pt x="137" y="522"/>
                      <a:pt x="141" y="522"/>
                      <a:pt x="145" y="522"/>
                    </a:cubicBezTo>
                    <a:cubicBezTo>
                      <a:pt x="232" y="522"/>
                      <a:pt x="310" y="433"/>
                      <a:pt x="358" y="370"/>
                    </a:cubicBezTo>
                    <a:cubicBezTo>
                      <a:pt x="407" y="298"/>
                      <a:pt x="457" y="225"/>
                      <a:pt x="506" y="157"/>
                    </a:cubicBezTo>
                    <a:cubicBezTo>
                      <a:pt x="560" y="80"/>
                      <a:pt x="485" y="0"/>
                      <a:pt x="409" y="0"/>
                    </a:cubicBezTo>
                    <a:close/>
                  </a:path>
                </a:pathLst>
              </a:custGeom>
              <a:solidFill>
                <a:schemeClr val="lt2"/>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3227" name="Google Shape;3227;p69"/>
              <p:cNvSpPr/>
              <p:nvPr/>
            </p:nvSpPr>
            <p:spPr>
              <a:xfrm flipH="1">
                <a:off x="8288384" y="3183875"/>
                <a:ext cx="16879" cy="22037"/>
              </a:xfrm>
              <a:custGeom>
                <a:avLst/>
                <a:gdLst/>
                <a:ahLst/>
                <a:cxnLst/>
                <a:rect l="l" t="t" r="r" b="b"/>
                <a:pathLst>
                  <a:path w="517" h="675" extrusionOk="0">
                    <a:moveTo>
                      <a:pt x="400" y="0"/>
                    </a:moveTo>
                    <a:cubicBezTo>
                      <a:pt x="371" y="0"/>
                      <a:pt x="343" y="13"/>
                      <a:pt x="328" y="44"/>
                    </a:cubicBezTo>
                    <a:cubicBezTo>
                      <a:pt x="248" y="204"/>
                      <a:pt x="1" y="470"/>
                      <a:pt x="153" y="648"/>
                    </a:cubicBezTo>
                    <a:cubicBezTo>
                      <a:pt x="170" y="665"/>
                      <a:pt x="195" y="674"/>
                      <a:pt x="220" y="674"/>
                    </a:cubicBezTo>
                    <a:cubicBezTo>
                      <a:pt x="228" y="674"/>
                      <a:pt x="237" y="673"/>
                      <a:pt x="244" y="671"/>
                    </a:cubicBezTo>
                    <a:cubicBezTo>
                      <a:pt x="355" y="641"/>
                      <a:pt x="378" y="534"/>
                      <a:pt x="404" y="439"/>
                    </a:cubicBezTo>
                    <a:cubicBezTo>
                      <a:pt x="434" y="334"/>
                      <a:pt x="450" y="215"/>
                      <a:pt x="492" y="113"/>
                    </a:cubicBezTo>
                    <a:cubicBezTo>
                      <a:pt x="517" y="50"/>
                      <a:pt x="457" y="0"/>
                      <a:pt x="400" y="0"/>
                    </a:cubicBezTo>
                    <a:close/>
                  </a:path>
                </a:pathLst>
              </a:custGeom>
              <a:solidFill>
                <a:schemeClr val="lt2"/>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3228" name="Google Shape;3228;p69"/>
              <p:cNvSpPr/>
              <p:nvPr/>
            </p:nvSpPr>
            <p:spPr>
              <a:xfrm flipH="1">
                <a:off x="8254072" y="3177313"/>
                <a:ext cx="11459" cy="23571"/>
              </a:xfrm>
              <a:custGeom>
                <a:avLst/>
                <a:gdLst/>
                <a:ahLst/>
                <a:cxnLst/>
                <a:rect l="l" t="t" r="r" b="b"/>
                <a:pathLst>
                  <a:path w="351" h="722" extrusionOk="0">
                    <a:moveTo>
                      <a:pt x="201" y="0"/>
                    </a:moveTo>
                    <a:cubicBezTo>
                      <a:pt x="154" y="0"/>
                      <a:pt x="107" y="27"/>
                      <a:pt x="88" y="82"/>
                    </a:cubicBezTo>
                    <a:cubicBezTo>
                      <a:pt x="54" y="184"/>
                      <a:pt x="28" y="279"/>
                      <a:pt x="19" y="386"/>
                    </a:cubicBezTo>
                    <a:cubicBezTo>
                      <a:pt x="8" y="489"/>
                      <a:pt x="0" y="607"/>
                      <a:pt x="84" y="682"/>
                    </a:cubicBezTo>
                    <a:cubicBezTo>
                      <a:pt x="110" y="707"/>
                      <a:pt x="148" y="721"/>
                      <a:pt x="185" y="721"/>
                    </a:cubicBezTo>
                    <a:cubicBezTo>
                      <a:pt x="218" y="721"/>
                      <a:pt x="251" y="710"/>
                      <a:pt x="274" y="682"/>
                    </a:cubicBezTo>
                    <a:cubicBezTo>
                      <a:pt x="351" y="595"/>
                      <a:pt x="335" y="512"/>
                      <a:pt x="331" y="405"/>
                    </a:cubicBezTo>
                    <a:cubicBezTo>
                      <a:pt x="328" y="306"/>
                      <a:pt x="316" y="211"/>
                      <a:pt x="316" y="112"/>
                    </a:cubicBezTo>
                    <a:cubicBezTo>
                      <a:pt x="314" y="39"/>
                      <a:pt x="258" y="0"/>
                      <a:pt x="201" y="0"/>
                    </a:cubicBezTo>
                    <a:close/>
                  </a:path>
                </a:pathLst>
              </a:custGeom>
              <a:solidFill>
                <a:schemeClr val="lt2"/>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3229" name="Google Shape;3229;p69"/>
              <p:cNvSpPr/>
              <p:nvPr/>
            </p:nvSpPr>
            <p:spPr>
              <a:xfrm flipH="1">
                <a:off x="8212642" y="3153741"/>
                <a:ext cx="9696" cy="22657"/>
              </a:xfrm>
              <a:custGeom>
                <a:avLst/>
                <a:gdLst/>
                <a:ahLst/>
                <a:cxnLst/>
                <a:rect l="l" t="t" r="r" b="b"/>
                <a:pathLst>
                  <a:path w="297" h="694" extrusionOk="0">
                    <a:moveTo>
                      <a:pt x="151" y="1"/>
                    </a:moveTo>
                    <a:cubicBezTo>
                      <a:pt x="111" y="1"/>
                      <a:pt x="71" y="22"/>
                      <a:pt x="65" y="66"/>
                    </a:cubicBezTo>
                    <a:cubicBezTo>
                      <a:pt x="50" y="173"/>
                      <a:pt x="28" y="279"/>
                      <a:pt x="16" y="390"/>
                    </a:cubicBezTo>
                    <a:cubicBezTo>
                      <a:pt x="5" y="496"/>
                      <a:pt x="0" y="599"/>
                      <a:pt x="92" y="671"/>
                    </a:cubicBezTo>
                    <a:cubicBezTo>
                      <a:pt x="111" y="686"/>
                      <a:pt x="131" y="693"/>
                      <a:pt x="151" y="693"/>
                    </a:cubicBezTo>
                    <a:cubicBezTo>
                      <a:pt x="171" y="693"/>
                      <a:pt x="191" y="686"/>
                      <a:pt x="210" y="671"/>
                    </a:cubicBezTo>
                    <a:cubicBezTo>
                      <a:pt x="297" y="599"/>
                      <a:pt x="293" y="496"/>
                      <a:pt x="282" y="390"/>
                    </a:cubicBezTo>
                    <a:cubicBezTo>
                      <a:pt x="270" y="279"/>
                      <a:pt x="251" y="173"/>
                      <a:pt x="237" y="66"/>
                    </a:cubicBezTo>
                    <a:cubicBezTo>
                      <a:pt x="231" y="22"/>
                      <a:pt x="191" y="1"/>
                      <a:pt x="151" y="1"/>
                    </a:cubicBezTo>
                    <a:close/>
                  </a:path>
                </a:pathLst>
              </a:custGeom>
              <a:solidFill>
                <a:schemeClr val="lt2"/>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3230" name="Google Shape;3230;p69"/>
              <p:cNvSpPr/>
              <p:nvPr/>
            </p:nvSpPr>
            <p:spPr>
              <a:xfrm flipH="1">
                <a:off x="8187307" y="3122857"/>
                <a:ext cx="14659" cy="24192"/>
              </a:xfrm>
              <a:custGeom>
                <a:avLst/>
                <a:gdLst/>
                <a:ahLst/>
                <a:cxnLst/>
                <a:rect l="l" t="t" r="r" b="b"/>
                <a:pathLst>
                  <a:path w="449" h="741" extrusionOk="0">
                    <a:moveTo>
                      <a:pt x="316" y="1"/>
                    </a:moveTo>
                    <a:cubicBezTo>
                      <a:pt x="282" y="1"/>
                      <a:pt x="250" y="18"/>
                      <a:pt x="232" y="58"/>
                    </a:cubicBezTo>
                    <a:cubicBezTo>
                      <a:pt x="175" y="176"/>
                      <a:pt x="118" y="294"/>
                      <a:pt x="57" y="411"/>
                    </a:cubicBezTo>
                    <a:cubicBezTo>
                      <a:pt x="15" y="503"/>
                      <a:pt x="0" y="697"/>
                      <a:pt x="122" y="734"/>
                    </a:cubicBezTo>
                    <a:cubicBezTo>
                      <a:pt x="135" y="738"/>
                      <a:pt x="148" y="740"/>
                      <a:pt x="161" y="740"/>
                    </a:cubicBezTo>
                    <a:cubicBezTo>
                      <a:pt x="271" y="740"/>
                      <a:pt x="368" y="603"/>
                      <a:pt x="392" y="515"/>
                    </a:cubicBezTo>
                    <a:cubicBezTo>
                      <a:pt x="430" y="385"/>
                      <a:pt x="448" y="248"/>
                      <a:pt x="441" y="115"/>
                    </a:cubicBezTo>
                    <a:cubicBezTo>
                      <a:pt x="436" y="50"/>
                      <a:pt x="374" y="1"/>
                      <a:pt x="316" y="1"/>
                    </a:cubicBezTo>
                    <a:close/>
                  </a:path>
                </a:pathLst>
              </a:custGeom>
              <a:solidFill>
                <a:schemeClr val="lt2"/>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3231" name="Google Shape;3231;p69"/>
              <p:cNvSpPr/>
              <p:nvPr/>
            </p:nvSpPr>
            <p:spPr>
              <a:xfrm flipH="1">
                <a:off x="8229031" y="3087336"/>
                <a:ext cx="11557" cy="23376"/>
              </a:xfrm>
              <a:custGeom>
                <a:avLst/>
                <a:gdLst/>
                <a:ahLst/>
                <a:cxnLst/>
                <a:rect l="l" t="t" r="r" b="b"/>
                <a:pathLst>
                  <a:path w="354" h="716" extrusionOk="0">
                    <a:moveTo>
                      <a:pt x="240" y="1"/>
                    </a:moveTo>
                    <a:cubicBezTo>
                      <a:pt x="198" y="1"/>
                      <a:pt x="153" y="30"/>
                      <a:pt x="153" y="81"/>
                    </a:cubicBezTo>
                    <a:cubicBezTo>
                      <a:pt x="149" y="188"/>
                      <a:pt x="115" y="290"/>
                      <a:pt x="77" y="389"/>
                    </a:cubicBezTo>
                    <a:cubicBezTo>
                      <a:pt x="50" y="469"/>
                      <a:pt x="4" y="568"/>
                      <a:pt x="1" y="655"/>
                    </a:cubicBezTo>
                    <a:cubicBezTo>
                      <a:pt x="1" y="691"/>
                      <a:pt x="31" y="715"/>
                      <a:pt x="63" y="715"/>
                    </a:cubicBezTo>
                    <a:cubicBezTo>
                      <a:pt x="69" y="715"/>
                      <a:pt x="74" y="715"/>
                      <a:pt x="80" y="713"/>
                    </a:cubicBezTo>
                    <a:cubicBezTo>
                      <a:pt x="187" y="685"/>
                      <a:pt x="282" y="553"/>
                      <a:pt x="313" y="450"/>
                    </a:cubicBezTo>
                    <a:cubicBezTo>
                      <a:pt x="354" y="320"/>
                      <a:pt x="343" y="192"/>
                      <a:pt x="313" y="59"/>
                    </a:cubicBezTo>
                    <a:cubicBezTo>
                      <a:pt x="304" y="19"/>
                      <a:pt x="273" y="1"/>
                      <a:pt x="240" y="1"/>
                    </a:cubicBezTo>
                    <a:close/>
                  </a:path>
                </a:pathLst>
              </a:custGeom>
              <a:solidFill>
                <a:schemeClr val="lt2"/>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3232" name="Google Shape;3232;p69"/>
              <p:cNvSpPr/>
              <p:nvPr/>
            </p:nvSpPr>
            <p:spPr>
              <a:xfrm flipH="1">
                <a:off x="8255573" y="3119951"/>
                <a:ext cx="15671" cy="27881"/>
              </a:xfrm>
              <a:custGeom>
                <a:avLst/>
                <a:gdLst/>
                <a:ahLst/>
                <a:cxnLst/>
                <a:rect l="l" t="t" r="r" b="b"/>
                <a:pathLst>
                  <a:path w="480" h="854" extrusionOk="0">
                    <a:moveTo>
                      <a:pt x="258" y="1"/>
                    </a:moveTo>
                    <a:cubicBezTo>
                      <a:pt x="216" y="1"/>
                      <a:pt x="172" y="29"/>
                      <a:pt x="172" y="79"/>
                    </a:cubicBezTo>
                    <a:cubicBezTo>
                      <a:pt x="172" y="211"/>
                      <a:pt x="130" y="353"/>
                      <a:pt x="92" y="478"/>
                    </a:cubicBezTo>
                    <a:cubicBezTo>
                      <a:pt x="57" y="592"/>
                      <a:pt x="1" y="695"/>
                      <a:pt x="73" y="804"/>
                    </a:cubicBezTo>
                    <a:cubicBezTo>
                      <a:pt x="92" y="833"/>
                      <a:pt x="126" y="853"/>
                      <a:pt x="162" y="853"/>
                    </a:cubicBezTo>
                    <a:cubicBezTo>
                      <a:pt x="170" y="853"/>
                      <a:pt x="179" y="852"/>
                      <a:pt x="187" y="850"/>
                    </a:cubicBezTo>
                    <a:cubicBezTo>
                      <a:pt x="480" y="759"/>
                      <a:pt x="362" y="272"/>
                      <a:pt x="328" y="56"/>
                    </a:cubicBezTo>
                    <a:cubicBezTo>
                      <a:pt x="321" y="18"/>
                      <a:pt x="290" y="1"/>
                      <a:pt x="258" y="1"/>
                    </a:cubicBezTo>
                    <a:close/>
                  </a:path>
                </a:pathLst>
              </a:custGeom>
              <a:solidFill>
                <a:schemeClr val="lt2"/>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3233" name="Google Shape;3233;p69"/>
              <p:cNvSpPr/>
              <p:nvPr/>
            </p:nvSpPr>
            <p:spPr>
              <a:xfrm flipH="1">
                <a:off x="8232687" y="3045482"/>
                <a:ext cx="17466" cy="24257"/>
              </a:xfrm>
              <a:custGeom>
                <a:avLst/>
                <a:gdLst/>
                <a:ahLst/>
                <a:cxnLst/>
                <a:rect l="l" t="t" r="r" b="b"/>
                <a:pathLst>
                  <a:path w="535" h="743" extrusionOk="0">
                    <a:moveTo>
                      <a:pt x="420" y="0"/>
                    </a:moveTo>
                    <a:cubicBezTo>
                      <a:pt x="391" y="0"/>
                      <a:pt x="363" y="13"/>
                      <a:pt x="347" y="44"/>
                    </a:cubicBezTo>
                    <a:cubicBezTo>
                      <a:pt x="241" y="230"/>
                      <a:pt x="1" y="458"/>
                      <a:pt x="62" y="690"/>
                    </a:cubicBezTo>
                    <a:cubicBezTo>
                      <a:pt x="71" y="722"/>
                      <a:pt x="102" y="743"/>
                      <a:pt x="136" y="743"/>
                    </a:cubicBezTo>
                    <a:cubicBezTo>
                      <a:pt x="143" y="743"/>
                      <a:pt x="150" y="742"/>
                      <a:pt x="157" y="740"/>
                    </a:cubicBezTo>
                    <a:cubicBezTo>
                      <a:pt x="404" y="679"/>
                      <a:pt x="457" y="321"/>
                      <a:pt x="515" y="116"/>
                    </a:cubicBezTo>
                    <a:cubicBezTo>
                      <a:pt x="535" y="51"/>
                      <a:pt x="476" y="0"/>
                      <a:pt x="420" y="0"/>
                    </a:cubicBezTo>
                    <a:close/>
                  </a:path>
                </a:pathLst>
              </a:custGeom>
              <a:solidFill>
                <a:schemeClr val="lt2"/>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3234" name="Google Shape;3234;p69"/>
              <p:cNvSpPr/>
              <p:nvPr/>
            </p:nvSpPr>
            <p:spPr>
              <a:xfrm flipH="1">
                <a:off x="8261189" y="3044209"/>
                <a:ext cx="14169" cy="21090"/>
              </a:xfrm>
              <a:custGeom>
                <a:avLst/>
                <a:gdLst/>
                <a:ahLst/>
                <a:cxnLst/>
                <a:rect l="l" t="t" r="r" b="b"/>
                <a:pathLst>
                  <a:path w="434" h="646" extrusionOk="0">
                    <a:moveTo>
                      <a:pt x="329" y="0"/>
                    </a:moveTo>
                    <a:cubicBezTo>
                      <a:pt x="305" y="0"/>
                      <a:pt x="279" y="12"/>
                      <a:pt x="260" y="41"/>
                    </a:cubicBezTo>
                    <a:cubicBezTo>
                      <a:pt x="203" y="118"/>
                      <a:pt x="146" y="201"/>
                      <a:pt x="104" y="285"/>
                    </a:cubicBezTo>
                    <a:cubicBezTo>
                      <a:pt x="66" y="369"/>
                      <a:pt x="1" y="467"/>
                      <a:pt x="39" y="558"/>
                    </a:cubicBezTo>
                    <a:cubicBezTo>
                      <a:pt x="56" y="603"/>
                      <a:pt x="103" y="646"/>
                      <a:pt x="153" y="646"/>
                    </a:cubicBezTo>
                    <a:cubicBezTo>
                      <a:pt x="171" y="646"/>
                      <a:pt x="189" y="640"/>
                      <a:pt x="206" y="627"/>
                    </a:cubicBezTo>
                    <a:cubicBezTo>
                      <a:pt x="290" y="562"/>
                      <a:pt x="290" y="486"/>
                      <a:pt x="317" y="391"/>
                    </a:cubicBezTo>
                    <a:cubicBezTo>
                      <a:pt x="343" y="300"/>
                      <a:pt x="366" y="213"/>
                      <a:pt x="404" y="125"/>
                    </a:cubicBezTo>
                    <a:cubicBezTo>
                      <a:pt x="433" y="57"/>
                      <a:pt x="383" y="0"/>
                      <a:pt x="329" y="0"/>
                    </a:cubicBezTo>
                    <a:close/>
                  </a:path>
                </a:pathLst>
              </a:custGeom>
              <a:solidFill>
                <a:schemeClr val="lt2"/>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3235" name="Google Shape;3235;p69"/>
              <p:cNvSpPr/>
              <p:nvPr/>
            </p:nvSpPr>
            <p:spPr>
              <a:xfrm flipH="1">
                <a:off x="8201183" y="2986031"/>
                <a:ext cx="9860" cy="24159"/>
              </a:xfrm>
              <a:custGeom>
                <a:avLst/>
                <a:gdLst/>
                <a:ahLst/>
                <a:cxnLst/>
                <a:rect l="l" t="t" r="r" b="b"/>
                <a:pathLst>
                  <a:path w="302" h="740" extrusionOk="0">
                    <a:moveTo>
                      <a:pt x="153" y="0"/>
                    </a:moveTo>
                    <a:cubicBezTo>
                      <a:pt x="105" y="0"/>
                      <a:pt x="58" y="33"/>
                      <a:pt x="54" y="98"/>
                    </a:cubicBezTo>
                    <a:cubicBezTo>
                      <a:pt x="42" y="306"/>
                      <a:pt x="1" y="508"/>
                      <a:pt x="92" y="705"/>
                    </a:cubicBezTo>
                    <a:cubicBezTo>
                      <a:pt x="101" y="728"/>
                      <a:pt x="127" y="739"/>
                      <a:pt x="153" y="739"/>
                    </a:cubicBezTo>
                    <a:cubicBezTo>
                      <a:pt x="178" y="739"/>
                      <a:pt x="204" y="728"/>
                      <a:pt x="214" y="705"/>
                    </a:cubicBezTo>
                    <a:cubicBezTo>
                      <a:pt x="301" y="508"/>
                      <a:pt x="263" y="306"/>
                      <a:pt x="252" y="98"/>
                    </a:cubicBezTo>
                    <a:cubicBezTo>
                      <a:pt x="248" y="33"/>
                      <a:pt x="200" y="0"/>
                      <a:pt x="153" y="0"/>
                    </a:cubicBezTo>
                    <a:close/>
                  </a:path>
                </a:pathLst>
              </a:custGeom>
              <a:solidFill>
                <a:schemeClr val="lt2"/>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3236" name="Google Shape;3236;p69"/>
              <p:cNvSpPr/>
              <p:nvPr/>
            </p:nvSpPr>
            <p:spPr>
              <a:xfrm flipH="1">
                <a:off x="8184794" y="3046037"/>
                <a:ext cx="10251" cy="24257"/>
              </a:xfrm>
              <a:custGeom>
                <a:avLst/>
                <a:gdLst/>
                <a:ahLst/>
                <a:cxnLst/>
                <a:rect l="l" t="t" r="r" b="b"/>
                <a:pathLst>
                  <a:path w="314" h="743" extrusionOk="0">
                    <a:moveTo>
                      <a:pt x="174" y="1"/>
                    </a:moveTo>
                    <a:cubicBezTo>
                      <a:pt x="145" y="1"/>
                      <a:pt x="118" y="16"/>
                      <a:pt x="111" y="53"/>
                    </a:cubicBezTo>
                    <a:cubicBezTo>
                      <a:pt x="92" y="164"/>
                      <a:pt x="58" y="271"/>
                      <a:pt x="43" y="381"/>
                    </a:cubicBezTo>
                    <a:cubicBezTo>
                      <a:pt x="27" y="487"/>
                      <a:pt x="1" y="582"/>
                      <a:pt x="50" y="685"/>
                    </a:cubicBezTo>
                    <a:cubicBezTo>
                      <a:pt x="70" y="725"/>
                      <a:pt x="108" y="742"/>
                      <a:pt x="147" y="742"/>
                    </a:cubicBezTo>
                    <a:cubicBezTo>
                      <a:pt x="190" y="742"/>
                      <a:pt x="235" y="721"/>
                      <a:pt x="259" y="685"/>
                    </a:cubicBezTo>
                    <a:cubicBezTo>
                      <a:pt x="313" y="594"/>
                      <a:pt x="294" y="495"/>
                      <a:pt x="290" y="392"/>
                    </a:cubicBezTo>
                    <a:cubicBezTo>
                      <a:pt x="290" y="285"/>
                      <a:pt x="267" y="183"/>
                      <a:pt x="259" y="76"/>
                    </a:cubicBezTo>
                    <a:cubicBezTo>
                      <a:pt x="257" y="30"/>
                      <a:pt x="213" y="1"/>
                      <a:pt x="174" y="1"/>
                    </a:cubicBezTo>
                    <a:close/>
                  </a:path>
                </a:pathLst>
              </a:custGeom>
              <a:solidFill>
                <a:schemeClr val="lt2"/>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3237" name="Google Shape;3237;p69"/>
              <p:cNvSpPr/>
              <p:nvPr/>
            </p:nvSpPr>
            <p:spPr>
              <a:xfrm flipH="1">
                <a:off x="8152146" y="3039540"/>
                <a:ext cx="11949" cy="21613"/>
              </a:xfrm>
              <a:custGeom>
                <a:avLst/>
                <a:gdLst/>
                <a:ahLst/>
                <a:cxnLst/>
                <a:rect l="l" t="t" r="r" b="b"/>
                <a:pathLst>
                  <a:path w="366" h="662" extrusionOk="0">
                    <a:moveTo>
                      <a:pt x="184" y="1"/>
                    </a:moveTo>
                    <a:cubicBezTo>
                      <a:pt x="154" y="1"/>
                      <a:pt x="123" y="19"/>
                      <a:pt x="110" y="55"/>
                    </a:cubicBezTo>
                    <a:cubicBezTo>
                      <a:pt x="76" y="147"/>
                      <a:pt x="53" y="238"/>
                      <a:pt x="41" y="333"/>
                    </a:cubicBezTo>
                    <a:cubicBezTo>
                      <a:pt x="27" y="443"/>
                      <a:pt x="0" y="534"/>
                      <a:pt x="87" y="621"/>
                    </a:cubicBezTo>
                    <a:cubicBezTo>
                      <a:pt x="112" y="648"/>
                      <a:pt x="147" y="661"/>
                      <a:pt x="183" y="661"/>
                    </a:cubicBezTo>
                    <a:cubicBezTo>
                      <a:pt x="219" y="661"/>
                      <a:pt x="255" y="648"/>
                      <a:pt x="281" y="621"/>
                    </a:cubicBezTo>
                    <a:cubicBezTo>
                      <a:pt x="365" y="534"/>
                      <a:pt x="342" y="443"/>
                      <a:pt x="327" y="333"/>
                    </a:cubicBezTo>
                    <a:cubicBezTo>
                      <a:pt x="315" y="238"/>
                      <a:pt x="292" y="147"/>
                      <a:pt x="258" y="55"/>
                    </a:cubicBezTo>
                    <a:cubicBezTo>
                      <a:pt x="245" y="19"/>
                      <a:pt x="215" y="1"/>
                      <a:pt x="184" y="1"/>
                    </a:cubicBezTo>
                    <a:close/>
                  </a:path>
                </a:pathLst>
              </a:custGeom>
              <a:solidFill>
                <a:schemeClr val="lt2"/>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3238" name="Google Shape;3238;p69"/>
              <p:cNvSpPr/>
              <p:nvPr/>
            </p:nvSpPr>
            <p:spPr>
              <a:xfrm flipH="1">
                <a:off x="8134157" y="2974866"/>
                <a:ext cx="14169" cy="24061"/>
              </a:xfrm>
              <a:custGeom>
                <a:avLst/>
                <a:gdLst/>
                <a:ahLst/>
                <a:cxnLst/>
                <a:rect l="l" t="t" r="r" b="b"/>
                <a:pathLst>
                  <a:path w="434" h="737" extrusionOk="0">
                    <a:moveTo>
                      <a:pt x="99" y="1"/>
                    </a:moveTo>
                    <a:cubicBezTo>
                      <a:pt x="50" y="1"/>
                      <a:pt x="0" y="33"/>
                      <a:pt x="7" y="89"/>
                    </a:cubicBezTo>
                    <a:cubicBezTo>
                      <a:pt x="23" y="192"/>
                      <a:pt x="19" y="303"/>
                      <a:pt x="19" y="405"/>
                    </a:cubicBezTo>
                    <a:cubicBezTo>
                      <a:pt x="19" y="519"/>
                      <a:pt x="7" y="610"/>
                      <a:pt x="87" y="701"/>
                    </a:cubicBezTo>
                    <a:cubicBezTo>
                      <a:pt x="108" y="726"/>
                      <a:pt x="140" y="737"/>
                      <a:pt x="172" y="737"/>
                    </a:cubicBezTo>
                    <a:cubicBezTo>
                      <a:pt x="206" y="737"/>
                      <a:pt x="240" y="725"/>
                      <a:pt x="262" y="701"/>
                    </a:cubicBezTo>
                    <a:cubicBezTo>
                      <a:pt x="433" y="526"/>
                      <a:pt x="274" y="219"/>
                      <a:pt x="179" y="44"/>
                    </a:cubicBezTo>
                    <a:cubicBezTo>
                      <a:pt x="162" y="14"/>
                      <a:pt x="131" y="1"/>
                      <a:pt x="99" y="1"/>
                    </a:cubicBezTo>
                    <a:close/>
                  </a:path>
                </a:pathLst>
              </a:custGeom>
              <a:solidFill>
                <a:schemeClr val="lt2"/>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3239" name="Google Shape;3239;p69"/>
              <p:cNvSpPr/>
              <p:nvPr/>
            </p:nvSpPr>
            <p:spPr>
              <a:xfrm flipH="1">
                <a:off x="8160243" y="2947736"/>
                <a:ext cx="9239" cy="24486"/>
              </a:xfrm>
              <a:custGeom>
                <a:avLst/>
                <a:gdLst/>
                <a:ahLst/>
                <a:cxnLst/>
                <a:rect l="l" t="t" r="r" b="b"/>
                <a:pathLst>
                  <a:path w="283" h="750" extrusionOk="0">
                    <a:moveTo>
                      <a:pt x="187" y="0"/>
                    </a:moveTo>
                    <a:cubicBezTo>
                      <a:pt x="148" y="0"/>
                      <a:pt x="105" y="30"/>
                      <a:pt x="100" y="76"/>
                    </a:cubicBezTo>
                    <a:cubicBezTo>
                      <a:pt x="88" y="183"/>
                      <a:pt x="74" y="293"/>
                      <a:pt x="55" y="399"/>
                    </a:cubicBezTo>
                    <a:cubicBezTo>
                      <a:pt x="36" y="495"/>
                      <a:pt x="1" y="578"/>
                      <a:pt x="28" y="677"/>
                    </a:cubicBezTo>
                    <a:cubicBezTo>
                      <a:pt x="40" y="726"/>
                      <a:pt x="79" y="749"/>
                      <a:pt x="120" y="749"/>
                    </a:cubicBezTo>
                    <a:cubicBezTo>
                      <a:pt x="156" y="749"/>
                      <a:pt x="193" y="732"/>
                      <a:pt x="218" y="700"/>
                    </a:cubicBezTo>
                    <a:cubicBezTo>
                      <a:pt x="283" y="616"/>
                      <a:pt x="271" y="487"/>
                      <a:pt x="275" y="385"/>
                    </a:cubicBezTo>
                    <a:cubicBezTo>
                      <a:pt x="279" y="274"/>
                      <a:pt x="264" y="164"/>
                      <a:pt x="248" y="53"/>
                    </a:cubicBezTo>
                    <a:cubicBezTo>
                      <a:pt x="242" y="16"/>
                      <a:pt x="216" y="0"/>
                      <a:pt x="187" y="0"/>
                    </a:cubicBezTo>
                    <a:close/>
                  </a:path>
                </a:pathLst>
              </a:custGeom>
              <a:solidFill>
                <a:schemeClr val="lt2"/>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3240" name="Google Shape;3240;p69"/>
              <p:cNvSpPr/>
              <p:nvPr/>
            </p:nvSpPr>
            <p:spPr>
              <a:xfrm flipH="1">
                <a:off x="8145715" y="2903890"/>
                <a:ext cx="11851" cy="18217"/>
              </a:xfrm>
              <a:custGeom>
                <a:avLst/>
                <a:gdLst/>
                <a:ahLst/>
                <a:cxnLst/>
                <a:rect l="l" t="t" r="r" b="b"/>
                <a:pathLst>
                  <a:path w="363" h="558" extrusionOk="0">
                    <a:moveTo>
                      <a:pt x="147" y="0"/>
                    </a:moveTo>
                    <a:cubicBezTo>
                      <a:pt x="118" y="0"/>
                      <a:pt x="90" y="16"/>
                      <a:pt x="85" y="54"/>
                    </a:cubicBezTo>
                    <a:cubicBezTo>
                      <a:pt x="62" y="199"/>
                      <a:pt x="1" y="401"/>
                      <a:pt x="108" y="526"/>
                    </a:cubicBezTo>
                    <a:cubicBezTo>
                      <a:pt x="128" y="547"/>
                      <a:pt x="155" y="557"/>
                      <a:pt x="182" y="557"/>
                    </a:cubicBezTo>
                    <a:cubicBezTo>
                      <a:pt x="222" y="557"/>
                      <a:pt x="262" y="537"/>
                      <a:pt x="283" y="503"/>
                    </a:cubicBezTo>
                    <a:cubicBezTo>
                      <a:pt x="362" y="373"/>
                      <a:pt x="271" y="184"/>
                      <a:pt x="225" y="54"/>
                    </a:cubicBezTo>
                    <a:cubicBezTo>
                      <a:pt x="215" y="20"/>
                      <a:pt x="180" y="0"/>
                      <a:pt x="147" y="0"/>
                    </a:cubicBezTo>
                    <a:close/>
                  </a:path>
                </a:pathLst>
              </a:custGeom>
              <a:solidFill>
                <a:schemeClr val="lt2"/>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3241" name="Google Shape;3241;p69"/>
              <p:cNvSpPr/>
              <p:nvPr/>
            </p:nvSpPr>
            <p:spPr>
              <a:xfrm flipH="1">
                <a:off x="8164226" y="2870981"/>
                <a:ext cx="12178" cy="22723"/>
              </a:xfrm>
              <a:custGeom>
                <a:avLst/>
                <a:gdLst/>
                <a:ahLst/>
                <a:cxnLst/>
                <a:rect l="l" t="t" r="r" b="b"/>
                <a:pathLst>
                  <a:path w="373" h="696" extrusionOk="0">
                    <a:moveTo>
                      <a:pt x="188" y="1"/>
                    </a:moveTo>
                    <a:cubicBezTo>
                      <a:pt x="163" y="1"/>
                      <a:pt x="137" y="15"/>
                      <a:pt x="130" y="44"/>
                    </a:cubicBezTo>
                    <a:cubicBezTo>
                      <a:pt x="81" y="249"/>
                      <a:pt x="0" y="496"/>
                      <a:pt x="141" y="679"/>
                    </a:cubicBezTo>
                    <a:cubicBezTo>
                      <a:pt x="150" y="690"/>
                      <a:pt x="168" y="696"/>
                      <a:pt x="186" y="696"/>
                    </a:cubicBezTo>
                    <a:cubicBezTo>
                      <a:pt x="204" y="696"/>
                      <a:pt x="222" y="690"/>
                      <a:pt x="232" y="679"/>
                    </a:cubicBezTo>
                    <a:cubicBezTo>
                      <a:pt x="373" y="496"/>
                      <a:pt x="293" y="249"/>
                      <a:pt x="244" y="44"/>
                    </a:cubicBezTo>
                    <a:cubicBezTo>
                      <a:pt x="238" y="15"/>
                      <a:pt x="213" y="1"/>
                      <a:pt x="188" y="1"/>
                    </a:cubicBezTo>
                    <a:close/>
                  </a:path>
                </a:pathLst>
              </a:custGeom>
              <a:solidFill>
                <a:schemeClr val="lt2"/>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3242" name="Google Shape;3242;p69"/>
              <p:cNvSpPr/>
              <p:nvPr/>
            </p:nvSpPr>
            <p:spPr>
              <a:xfrm flipH="1">
                <a:off x="8193380" y="2893998"/>
                <a:ext cx="10708" cy="29024"/>
              </a:xfrm>
              <a:custGeom>
                <a:avLst/>
                <a:gdLst/>
                <a:ahLst/>
                <a:cxnLst/>
                <a:rect l="l" t="t" r="r" b="b"/>
                <a:pathLst>
                  <a:path w="328" h="889" extrusionOk="0">
                    <a:moveTo>
                      <a:pt x="164" y="1"/>
                    </a:moveTo>
                    <a:cubicBezTo>
                      <a:pt x="143" y="1"/>
                      <a:pt x="122" y="13"/>
                      <a:pt x="115" y="38"/>
                    </a:cubicBezTo>
                    <a:cubicBezTo>
                      <a:pt x="73" y="160"/>
                      <a:pt x="62" y="289"/>
                      <a:pt x="46" y="415"/>
                    </a:cubicBezTo>
                    <a:cubicBezTo>
                      <a:pt x="31" y="540"/>
                      <a:pt x="1" y="688"/>
                      <a:pt x="50" y="806"/>
                    </a:cubicBezTo>
                    <a:cubicBezTo>
                      <a:pt x="73" y="861"/>
                      <a:pt x="118" y="889"/>
                      <a:pt x="164" y="889"/>
                    </a:cubicBezTo>
                    <a:cubicBezTo>
                      <a:pt x="210" y="889"/>
                      <a:pt x="255" y="861"/>
                      <a:pt x="278" y="806"/>
                    </a:cubicBezTo>
                    <a:cubicBezTo>
                      <a:pt x="327" y="688"/>
                      <a:pt x="297" y="540"/>
                      <a:pt x="282" y="415"/>
                    </a:cubicBezTo>
                    <a:cubicBezTo>
                      <a:pt x="267" y="289"/>
                      <a:pt x="255" y="160"/>
                      <a:pt x="213" y="38"/>
                    </a:cubicBezTo>
                    <a:cubicBezTo>
                      <a:pt x="206" y="13"/>
                      <a:pt x="185" y="1"/>
                      <a:pt x="164" y="1"/>
                    </a:cubicBezTo>
                    <a:close/>
                  </a:path>
                </a:pathLst>
              </a:custGeom>
              <a:solidFill>
                <a:schemeClr val="lt2"/>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3243" name="Google Shape;3243;p69"/>
              <p:cNvSpPr/>
              <p:nvPr/>
            </p:nvSpPr>
            <p:spPr>
              <a:xfrm flipH="1">
                <a:off x="8209344" y="2955212"/>
                <a:ext cx="10382" cy="20274"/>
              </a:xfrm>
              <a:custGeom>
                <a:avLst/>
                <a:gdLst/>
                <a:ahLst/>
                <a:cxnLst/>
                <a:rect l="l" t="t" r="r" b="b"/>
                <a:pathLst>
                  <a:path w="318" h="621" extrusionOk="0">
                    <a:moveTo>
                      <a:pt x="239" y="1"/>
                    </a:moveTo>
                    <a:cubicBezTo>
                      <a:pt x="216" y="1"/>
                      <a:pt x="195" y="11"/>
                      <a:pt x="187" y="33"/>
                    </a:cubicBezTo>
                    <a:cubicBezTo>
                      <a:pt x="148" y="117"/>
                      <a:pt x="111" y="197"/>
                      <a:pt x="80" y="284"/>
                    </a:cubicBezTo>
                    <a:cubicBezTo>
                      <a:pt x="46" y="372"/>
                      <a:pt x="1" y="452"/>
                      <a:pt x="27" y="547"/>
                    </a:cubicBezTo>
                    <a:cubicBezTo>
                      <a:pt x="39" y="593"/>
                      <a:pt x="84" y="620"/>
                      <a:pt x="129" y="620"/>
                    </a:cubicBezTo>
                    <a:cubicBezTo>
                      <a:pt x="154" y="620"/>
                      <a:pt x="179" y="612"/>
                      <a:pt x="199" y="593"/>
                    </a:cubicBezTo>
                    <a:cubicBezTo>
                      <a:pt x="267" y="524"/>
                      <a:pt x="267" y="429"/>
                      <a:pt x="282" y="338"/>
                    </a:cubicBezTo>
                    <a:cubicBezTo>
                      <a:pt x="297" y="250"/>
                      <a:pt x="301" y="159"/>
                      <a:pt x="313" y="68"/>
                    </a:cubicBezTo>
                    <a:cubicBezTo>
                      <a:pt x="317" y="28"/>
                      <a:pt x="276" y="1"/>
                      <a:pt x="239" y="1"/>
                    </a:cubicBezTo>
                    <a:close/>
                  </a:path>
                </a:pathLst>
              </a:custGeom>
              <a:solidFill>
                <a:schemeClr val="lt2"/>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3244" name="Google Shape;3244;p69"/>
              <p:cNvSpPr/>
              <p:nvPr/>
            </p:nvSpPr>
            <p:spPr>
              <a:xfrm flipH="1">
                <a:off x="8463211" y="2774051"/>
                <a:ext cx="37675" cy="12471"/>
              </a:xfrm>
              <a:custGeom>
                <a:avLst/>
                <a:gdLst/>
                <a:ahLst/>
                <a:cxnLst/>
                <a:rect l="l" t="t" r="r" b="b"/>
                <a:pathLst>
                  <a:path w="1154" h="382" extrusionOk="0">
                    <a:moveTo>
                      <a:pt x="467" y="0"/>
                    </a:moveTo>
                    <a:cubicBezTo>
                      <a:pt x="337" y="0"/>
                      <a:pt x="207" y="11"/>
                      <a:pt x="92" y="16"/>
                    </a:cubicBezTo>
                    <a:cubicBezTo>
                      <a:pt x="1" y="24"/>
                      <a:pt x="5" y="146"/>
                      <a:pt x="92" y="158"/>
                    </a:cubicBezTo>
                    <a:cubicBezTo>
                      <a:pt x="252" y="180"/>
                      <a:pt x="404" y="230"/>
                      <a:pt x="560" y="275"/>
                    </a:cubicBezTo>
                    <a:cubicBezTo>
                      <a:pt x="689" y="316"/>
                      <a:pt x="814" y="381"/>
                      <a:pt x="950" y="381"/>
                    </a:cubicBezTo>
                    <a:cubicBezTo>
                      <a:pt x="954" y="381"/>
                      <a:pt x="959" y="381"/>
                      <a:pt x="963" y="381"/>
                    </a:cubicBezTo>
                    <a:cubicBezTo>
                      <a:pt x="1066" y="381"/>
                      <a:pt x="1153" y="230"/>
                      <a:pt x="1055" y="153"/>
                    </a:cubicBezTo>
                    <a:cubicBezTo>
                      <a:pt x="896" y="28"/>
                      <a:pt x="681" y="0"/>
                      <a:pt x="467" y="0"/>
                    </a:cubicBezTo>
                    <a:close/>
                  </a:path>
                </a:pathLst>
              </a:custGeom>
              <a:solidFill>
                <a:schemeClr val="lt2"/>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3245" name="Google Shape;3245;p69"/>
              <p:cNvSpPr/>
              <p:nvPr/>
            </p:nvSpPr>
            <p:spPr>
              <a:xfrm flipH="1">
                <a:off x="8404642" y="2777022"/>
                <a:ext cx="28109" cy="9664"/>
              </a:xfrm>
              <a:custGeom>
                <a:avLst/>
                <a:gdLst/>
                <a:ahLst/>
                <a:cxnLst/>
                <a:rect l="l" t="t" r="r" b="b"/>
                <a:pathLst>
                  <a:path w="861" h="296" extrusionOk="0">
                    <a:moveTo>
                      <a:pt x="153" y="0"/>
                    </a:moveTo>
                    <a:cubicBezTo>
                      <a:pt x="42" y="0"/>
                      <a:pt x="1" y="156"/>
                      <a:pt x="119" y="195"/>
                    </a:cubicBezTo>
                    <a:cubicBezTo>
                      <a:pt x="268" y="244"/>
                      <a:pt x="433" y="295"/>
                      <a:pt x="594" y="295"/>
                    </a:cubicBezTo>
                    <a:cubicBezTo>
                      <a:pt x="623" y="295"/>
                      <a:pt x="651" y="294"/>
                      <a:pt x="678" y="290"/>
                    </a:cubicBezTo>
                    <a:cubicBezTo>
                      <a:pt x="853" y="267"/>
                      <a:pt x="861" y="28"/>
                      <a:pt x="678" y="13"/>
                    </a:cubicBezTo>
                    <a:cubicBezTo>
                      <a:pt x="638" y="9"/>
                      <a:pt x="597" y="8"/>
                      <a:pt x="556" y="8"/>
                    </a:cubicBezTo>
                    <a:cubicBezTo>
                      <a:pt x="484" y="8"/>
                      <a:pt x="412" y="12"/>
                      <a:pt x="341" y="12"/>
                    </a:cubicBezTo>
                    <a:cubicBezTo>
                      <a:pt x="284" y="12"/>
                      <a:pt x="228" y="9"/>
                      <a:pt x="172" y="2"/>
                    </a:cubicBezTo>
                    <a:cubicBezTo>
                      <a:pt x="165" y="1"/>
                      <a:pt x="159" y="0"/>
                      <a:pt x="153" y="0"/>
                    </a:cubicBezTo>
                    <a:close/>
                  </a:path>
                </a:pathLst>
              </a:custGeom>
              <a:solidFill>
                <a:schemeClr val="lt2"/>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3246" name="Google Shape;3246;p69"/>
              <p:cNvSpPr/>
              <p:nvPr/>
            </p:nvSpPr>
            <p:spPr>
              <a:xfrm flipH="1">
                <a:off x="8433568" y="2750969"/>
                <a:ext cx="33300" cy="10610"/>
              </a:xfrm>
              <a:custGeom>
                <a:avLst/>
                <a:gdLst/>
                <a:ahLst/>
                <a:cxnLst/>
                <a:rect l="l" t="t" r="r" b="b"/>
                <a:pathLst>
                  <a:path w="1020" h="325" extrusionOk="0">
                    <a:moveTo>
                      <a:pt x="224" y="1"/>
                    </a:moveTo>
                    <a:cubicBezTo>
                      <a:pt x="206" y="1"/>
                      <a:pt x="189" y="1"/>
                      <a:pt x="172" y="1"/>
                    </a:cubicBezTo>
                    <a:cubicBezTo>
                      <a:pt x="35" y="5"/>
                      <a:pt x="1" y="210"/>
                      <a:pt x="138" y="244"/>
                    </a:cubicBezTo>
                    <a:cubicBezTo>
                      <a:pt x="267" y="279"/>
                      <a:pt x="408" y="298"/>
                      <a:pt x="541" y="309"/>
                    </a:cubicBezTo>
                    <a:cubicBezTo>
                      <a:pt x="608" y="315"/>
                      <a:pt x="682" y="324"/>
                      <a:pt x="753" y="324"/>
                    </a:cubicBezTo>
                    <a:cubicBezTo>
                      <a:pt x="810" y="324"/>
                      <a:pt x="866" y="319"/>
                      <a:pt x="917" y="302"/>
                    </a:cubicBezTo>
                    <a:cubicBezTo>
                      <a:pt x="1001" y="279"/>
                      <a:pt x="1020" y="165"/>
                      <a:pt x="943" y="119"/>
                    </a:cubicBezTo>
                    <a:cubicBezTo>
                      <a:pt x="837" y="58"/>
                      <a:pt x="701" y="43"/>
                      <a:pt x="578" y="28"/>
                    </a:cubicBezTo>
                    <a:cubicBezTo>
                      <a:pt x="463" y="11"/>
                      <a:pt x="341" y="1"/>
                      <a:pt x="224" y="1"/>
                    </a:cubicBezTo>
                    <a:close/>
                  </a:path>
                </a:pathLst>
              </a:custGeom>
              <a:solidFill>
                <a:schemeClr val="lt2"/>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3247" name="Google Shape;3247;p69"/>
              <p:cNvSpPr/>
              <p:nvPr/>
            </p:nvSpPr>
            <p:spPr>
              <a:xfrm flipH="1">
                <a:off x="8355246" y="2766999"/>
                <a:ext cx="26183" cy="9631"/>
              </a:xfrm>
              <a:custGeom>
                <a:avLst/>
                <a:gdLst/>
                <a:ahLst/>
                <a:cxnLst/>
                <a:rect l="l" t="t" r="r" b="b"/>
                <a:pathLst>
                  <a:path w="802" h="295" extrusionOk="0">
                    <a:moveTo>
                      <a:pt x="497" y="1"/>
                    </a:moveTo>
                    <a:cubicBezTo>
                      <a:pt x="375" y="1"/>
                      <a:pt x="245" y="23"/>
                      <a:pt x="133" y="23"/>
                    </a:cubicBezTo>
                    <a:cubicBezTo>
                      <a:pt x="128" y="23"/>
                      <a:pt x="123" y="23"/>
                      <a:pt x="117" y="23"/>
                    </a:cubicBezTo>
                    <a:cubicBezTo>
                      <a:pt x="116" y="23"/>
                      <a:pt x="115" y="23"/>
                      <a:pt x="114" y="23"/>
                    </a:cubicBezTo>
                    <a:cubicBezTo>
                      <a:pt x="26" y="23"/>
                      <a:pt x="1" y="172"/>
                      <a:pt x="95" y="187"/>
                    </a:cubicBezTo>
                    <a:cubicBezTo>
                      <a:pt x="259" y="216"/>
                      <a:pt x="440" y="294"/>
                      <a:pt x="612" y="294"/>
                    </a:cubicBezTo>
                    <a:cubicBezTo>
                      <a:pt x="643" y="294"/>
                      <a:pt x="673" y="292"/>
                      <a:pt x="703" y="286"/>
                    </a:cubicBezTo>
                    <a:cubicBezTo>
                      <a:pt x="749" y="278"/>
                      <a:pt x="783" y="237"/>
                      <a:pt x="795" y="195"/>
                    </a:cubicBezTo>
                    <a:cubicBezTo>
                      <a:pt x="802" y="172"/>
                      <a:pt x="798" y="149"/>
                      <a:pt x="795" y="126"/>
                    </a:cubicBezTo>
                    <a:cubicBezTo>
                      <a:pt x="790" y="77"/>
                      <a:pt x="744" y="50"/>
                      <a:pt x="703" y="35"/>
                    </a:cubicBezTo>
                    <a:cubicBezTo>
                      <a:pt x="641" y="9"/>
                      <a:pt x="570" y="1"/>
                      <a:pt x="497" y="1"/>
                    </a:cubicBezTo>
                    <a:close/>
                  </a:path>
                </a:pathLst>
              </a:custGeom>
              <a:solidFill>
                <a:schemeClr val="lt2"/>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3248" name="Google Shape;3248;p69"/>
              <p:cNvSpPr/>
              <p:nvPr/>
            </p:nvSpPr>
            <p:spPr>
              <a:xfrm flipH="1">
                <a:off x="8537452" y="2755017"/>
                <a:ext cx="21515" cy="8227"/>
              </a:xfrm>
              <a:custGeom>
                <a:avLst/>
                <a:gdLst/>
                <a:ahLst/>
                <a:cxnLst/>
                <a:rect l="l" t="t" r="r" b="b"/>
                <a:pathLst>
                  <a:path w="659" h="252" extrusionOk="0">
                    <a:moveTo>
                      <a:pt x="408" y="0"/>
                    </a:moveTo>
                    <a:cubicBezTo>
                      <a:pt x="315" y="0"/>
                      <a:pt x="218" y="18"/>
                      <a:pt x="130" y="25"/>
                    </a:cubicBezTo>
                    <a:cubicBezTo>
                      <a:pt x="0" y="37"/>
                      <a:pt x="0" y="216"/>
                      <a:pt x="130" y="227"/>
                    </a:cubicBezTo>
                    <a:cubicBezTo>
                      <a:pt x="218" y="235"/>
                      <a:pt x="314" y="252"/>
                      <a:pt x="407" y="252"/>
                    </a:cubicBezTo>
                    <a:cubicBezTo>
                      <a:pt x="455" y="252"/>
                      <a:pt x="503" y="247"/>
                      <a:pt x="548" y="234"/>
                    </a:cubicBezTo>
                    <a:cubicBezTo>
                      <a:pt x="658" y="208"/>
                      <a:pt x="658" y="44"/>
                      <a:pt x="548" y="18"/>
                    </a:cubicBezTo>
                    <a:cubicBezTo>
                      <a:pt x="503" y="5"/>
                      <a:pt x="456" y="0"/>
                      <a:pt x="408" y="0"/>
                    </a:cubicBezTo>
                    <a:close/>
                  </a:path>
                </a:pathLst>
              </a:custGeom>
              <a:solidFill>
                <a:schemeClr val="lt2"/>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3249" name="Google Shape;3249;p69"/>
              <p:cNvSpPr/>
              <p:nvPr/>
            </p:nvSpPr>
            <p:spPr>
              <a:xfrm flipH="1">
                <a:off x="8540782" y="2729748"/>
                <a:ext cx="326" cy="163"/>
              </a:xfrm>
              <a:custGeom>
                <a:avLst/>
                <a:gdLst/>
                <a:ahLst/>
                <a:cxnLst/>
                <a:rect l="l" t="t" r="r" b="b"/>
                <a:pathLst>
                  <a:path w="10" h="5" extrusionOk="0">
                    <a:moveTo>
                      <a:pt x="5" y="1"/>
                    </a:moveTo>
                    <a:cubicBezTo>
                      <a:pt x="1" y="1"/>
                      <a:pt x="1" y="4"/>
                      <a:pt x="5" y="4"/>
                    </a:cubicBezTo>
                    <a:cubicBezTo>
                      <a:pt x="9" y="4"/>
                      <a:pt x="9" y="1"/>
                      <a:pt x="5" y="1"/>
                    </a:cubicBezTo>
                    <a:close/>
                  </a:path>
                </a:pathLst>
              </a:custGeom>
              <a:solidFill>
                <a:schemeClr val="lt2"/>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3250" name="Google Shape;3250;p69"/>
              <p:cNvSpPr/>
              <p:nvPr/>
            </p:nvSpPr>
            <p:spPr>
              <a:xfrm flipH="1">
                <a:off x="8589100" y="2721652"/>
                <a:ext cx="27195" cy="9109"/>
              </a:xfrm>
              <a:custGeom>
                <a:avLst/>
                <a:gdLst/>
                <a:ahLst/>
                <a:cxnLst/>
                <a:rect l="l" t="t" r="r" b="b"/>
                <a:pathLst>
                  <a:path w="833" h="279" extrusionOk="0">
                    <a:moveTo>
                      <a:pt x="125" y="1"/>
                    </a:moveTo>
                    <a:cubicBezTo>
                      <a:pt x="35" y="1"/>
                      <a:pt x="0" y="125"/>
                      <a:pt x="96" y="154"/>
                    </a:cubicBezTo>
                    <a:cubicBezTo>
                      <a:pt x="232" y="199"/>
                      <a:pt x="430" y="278"/>
                      <a:pt x="598" y="278"/>
                    </a:cubicBezTo>
                    <a:cubicBezTo>
                      <a:pt x="659" y="278"/>
                      <a:pt x="716" y="268"/>
                      <a:pt x="765" y="242"/>
                    </a:cubicBezTo>
                    <a:cubicBezTo>
                      <a:pt x="833" y="203"/>
                      <a:pt x="829" y="105"/>
                      <a:pt x="765" y="66"/>
                    </a:cubicBezTo>
                    <a:cubicBezTo>
                      <a:pt x="700" y="28"/>
                      <a:pt x="624" y="24"/>
                      <a:pt x="549" y="24"/>
                    </a:cubicBezTo>
                    <a:cubicBezTo>
                      <a:pt x="527" y="24"/>
                      <a:pt x="505" y="24"/>
                      <a:pt x="483" y="24"/>
                    </a:cubicBezTo>
                    <a:cubicBezTo>
                      <a:pt x="365" y="21"/>
                      <a:pt x="255" y="21"/>
                      <a:pt x="137" y="2"/>
                    </a:cubicBezTo>
                    <a:cubicBezTo>
                      <a:pt x="133" y="1"/>
                      <a:pt x="129" y="1"/>
                      <a:pt x="125" y="1"/>
                    </a:cubicBezTo>
                    <a:close/>
                  </a:path>
                </a:pathLst>
              </a:custGeom>
              <a:solidFill>
                <a:schemeClr val="lt2"/>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3251" name="Google Shape;3251;p69"/>
              <p:cNvSpPr/>
              <p:nvPr/>
            </p:nvSpPr>
            <p:spPr>
              <a:xfrm flipH="1">
                <a:off x="8562264" y="2688841"/>
                <a:ext cx="29840" cy="12896"/>
              </a:xfrm>
              <a:custGeom>
                <a:avLst/>
                <a:gdLst/>
                <a:ahLst/>
                <a:cxnLst/>
                <a:rect l="l" t="t" r="r" b="b"/>
                <a:pathLst>
                  <a:path w="914" h="395" extrusionOk="0">
                    <a:moveTo>
                      <a:pt x="190" y="1"/>
                    </a:moveTo>
                    <a:cubicBezTo>
                      <a:pt x="160" y="1"/>
                      <a:pt x="130" y="3"/>
                      <a:pt x="99" y="7"/>
                    </a:cubicBezTo>
                    <a:cubicBezTo>
                      <a:pt x="1" y="22"/>
                      <a:pt x="12" y="148"/>
                      <a:pt x="73" y="190"/>
                    </a:cubicBezTo>
                    <a:cubicBezTo>
                      <a:pt x="176" y="266"/>
                      <a:pt x="305" y="292"/>
                      <a:pt x="419" y="327"/>
                    </a:cubicBezTo>
                    <a:cubicBezTo>
                      <a:pt x="507" y="355"/>
                      <a:pt x="598" y="394"/>
                      <a:pt x="691" y="394"/>
                    </a:cubicBezTo>
                    <a:cubicBezTo>
                      <a:pt x="722" y="394"/>
                      <a:pt x="753" y="390"/>
                      <a:pt x="784" y="380"/>
                    </a:cubicBezTo>
                    <a:cubicBezTo>
                      <a:pt x="875" y="353"/>
                      <a:pt x="913" y="236"/>
                      <a:pt x="841" y="163"/>
                    </a:cubicBezTo>
                    <a:cubicBezTo>
                      <a:pt x="746" y="64"/>
                      <a:pt x="605" y="60"/>
                      <a:pt x="476" y="37"/>
                    </a:cubicBezTo>
                    <a:cubicBezTo>
                      <a:pt x="381" y="20"/>
                      <a:pt x="286" y="1"/>
                      <a:pt x="190" y="1"/>
                    </a:cubicBezTo>
                    <a:close/>
                  </a:path>
                </a:pathLst>
              </a:custGeom>
              <a:solidFill>
                <a:schemeClr val="lt2"/>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3252" name="Google Shape;3252;p69"/>
              <p:cNvSpPr/>
              <p:nvPr/>
            </p:nvSpPr>
            <p:spPr>
              <a:xfrm flipH="1">
                <a:off x="8579045" y="2596448"/>
                <a:ext cx="25987" cy="13451"/>
              </a:xfrm>
              <a:custGeom>
                <a:avLst/>
                <a:gdLst/>
                <a:ahLst/>
                <a:cxnLst/>
                <a:rect l="l" t="t" r="r" b="b"/>
                <a:pathLst>
                  <a:path w="796" h="412" extrusionOk="0">
                    <a:moveTo>
                      <a:pt x="124" y="0"/>
                    </a:moveTo>
                    <a:cubicBezTo>
                      <a:pt x="57" y="0"/>
                      <a:pt x="1" y="80"/>
                      <a:pt x="62" y="137"/>
                    </a:cubicBezTo>
                    <a:cubicBezTo>
                      <a:pt x="230" y="293"/>
                      <a:pt x="423" y="392"/>
                      <a:pt x="655" y="411"/>
                    </a:cubicBezTo>
                    <a:cubicBezTo>
                      <a:pt x="657" y="411"/>
                      <a:pt x="660" y="411"/>
                      <a:pt x="662" y="411"/>
                    </a:cubicBezTo>
                    <a:cubicBezTo>
                      <a:pt x="706" y="411"/>
                      <a:pt x="747" y="383"/>
                      <a:pt x="769" y="346"/>
                    </a:cubicBezTo>
                    <a:cubicBezTo>
                      <a:pt x="795" y="301"/>
                      <a:pt x="795" y="255"/>
                      <a:pt x="769" y="209"/>
                    </a:cubicBezTo>
                    <a:cubicBezTo>
                      <a:pt x="727" y="146"/>
                      <a:pt x="667" y="149"/>
                      <a:pt x="595" y="137"/>
                    </a:cubicBezTo>
                    <a:cubicBezTo>
                      <a:pt x="446" y="115"/>
                      <a:pt x="298" y="73"/>
                      <a:pt x="161" y="9"/>
                    </a:cubicBezTo>
                    <a:cubicBezTo>
                      <a:pt x="149" y="3"/>
                      <a:pt x="136" y="0"/>
                      <a:pt x="124" y="0"/>
                    </a:cubicBezTo>
                    <a:close/>
                  </a:path>
                </a:pathLst>
              </a:custGeom>
              <a:solidFill>
                <a:schemeClr val="lt2"/>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3253" name="Google Shape;3253;p69"/>
              <p:cNvSpPr/>
              <p:nvPr/>
            </p:nvSpPr>
            <p:spPr>
              <a:xfrm flipH="1">
                <a:off x="8589198" y="2622893"/>
                <a:ext cx="29089" cy="13157"/>
              </a:xfrm>
              <a:custGeom>
                <a:avLst/>
                <a:gdLst/>
                <a:ahLst/>
                <a:cxnLst/>
                <a:rect l="l" t="t" r="r" b="b"/>
                <a:pathLst>
                  <a:path w="891" h="403" extrusionOk="0">
                    <a:moveTo>
                      <a:pt x="126" y="0"/>
                    </a:moveTo>
                    <a:cubicBezTo>
                      <a:pt x="43" y="0"/>
                      <a:pt x="1" y="123"/>
                      <a:pt x="80" y="171"/>
                    </a:cubicBezTo>
                    <a:cubicBezTo>
                      <a:pt x="210" y="244"/>
                      <a:pt x="339" y="301"/>
                      <a:pt x="476" y="347"/>
                    </a:cubicBezTo>
                    <a:cubicBezTo>
                      <a:pt x="550" y="374"/>
                      <a:pt x="636" y="403"/>
                      <a:pt x="717" y="403"/>
                    </a:cubicBezTo>
                    <a:cubicBezTo>
                      <a:pt x="760" y="403"/>
                      <a:pt x="802" y="394"/>
                      <a:pt x="841" y="373"/>
                    </a:cubicBezTo>
                    <a:cubicBezTo>
                      <a:pt x="890" y="350"/>
                      <a:pt x="887" y="289"/>
                      <a:pt x="856" y="252"/>
                    </a:cubicBezTo>
                    <a:cubicBezTo>
                      <a:pt x="787" y="164"/>
                      <a:pt x="647" y="145"/>
                      <a:pt x="540" y="118"/>
                    </a:cubicBezTo>
                    <a:cubicBezTo>
                      <a:pt x="411" y="84"/>
                      <a:pt x="282" y="43"/>
                      <a:pt x="152" y="4"/>
                    </a:cubicBezTo>
                    <a:cubicBezTo>
                      <a:pt x="143" y="2"/>
                      <a:pt x="134" y="0"/>
                      <a:pt x="126" y="0"/>
                    </a:cubicBezTo>
                    <a:close/>
                  </a:path>
                </a:pathLst>
              </a:custGeom>
              <a:solidFill>
                <a:schemeClr val="lt2"/>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3254" name="Google Shape;3254;p69"/>
              <p:cNvSpPr/>
              <p:nvPr/>
            </p:nvSpPr>
            <p:spPr>
              <a:xfrm flipH="1">
                <a:off x="8610550" y="2655834"/>
                <a:ext cx="31635" cy="14006"/>
              </a:xfrm>
              <a:custGeom>
                <a:avLst/>
                <a:gdLst/>
                <a:ahLst/>
                <a:cxnLst/>
                <a:rect l="l" t="t" r="r" b="b"/>
                <a:pathLst>
                  <a:path w="969" h="429" extrusionOk="0">
                    <a:moveTo>
                      <a:pt x="134" y="1"/>
                    </a:moveTo>
                    <a:cubicBezTo>
                      <a:pt x="44" y="1"/>
                      <a:pt x="1" y="138"/>
                      <a:pt x="90" y="189"/>
                    </a:cubicBezTo>
                    <a:cubicBezTo>
                      <a:pt x="257" y="284"/>
                      <a:pt x="518" y="429"/>
                      <a:pt x="739" y="429"/>
                    </a:cubicBezTo>
                    <a:cubicBezTo>
                      <a:pt x="783" y="429"/>
                      <a:pt x="826" y="423"/>
                      <a:pt x="866" y="410"/>
                    </a:cubicBezTo>
                    <a:cubicBezTo>
                      <a:pt x="957" y="380"/>
                      <a:pt x="968" y="261"/>
                      <a:pt x="892" y="208"/>
                    </a:cubicBezTo>
                    <a:cubicBezTo>
                      <a:pt x="786" y="136"/>
                      <a:pt x="656" y="140"/>
                      <a:pt x="535" y="113"/>
                    </a:cubicBezTo>
                    <a:cubicBezTo>
                      <a:pt x="410" y="83"/>
                      <a:pt x="287" y="48"/>
                      <a:pt x="166" y="6"/>
                    </a:cubicBezTo>
                    <a:cubicBezTo>
                      <a:pt x="155" y="3"/>
                      <a:pt x="144" y="1"/>
                      <a:pt x="134" y="1"/>
                    </a:cubicBezTo>
                    <a:close/>
                  </a:path>
                </a:pathLst>
              </a:custGeom>
              <a:solidFill>
                <a:schemeClr val="lt2"/>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3255" name="Google Shape;3255;p69"/>
              <p:cNvSpPr/>
              <p:nvPr/>
            </p:nvSpPr>
            <p:spPr>
              <a:xfrm flipH="1">
                <a:off x="8547899" y="2569743"/>
                <a:ext cx="22494" cy="12537"/>
              </a:xfrm>
              <a:custGeom>
                <a:avLst/>
                <a:gdLst/>
                <a:ahLst/>
                <a:cxnLst/>
                <a:rect l="l" t="t" r="r" b="b"/>
                <a:pathLst>
                  <a:path w="689" h="384" extrusionOk="0">
                    <a:moveTo>
                      <a:pt x="85" y="1"/>
                    </a:moveTo>
                    <a:cubicBezTo>
                      <a:pt x="13" y="1"/>
                      <a:pt x="1" y="89"/>
                      <a:pt x="50" y="123"/>
                    </a:cubicBezTo>
                    <a:cubicBezTo>
                      <a:pt x="182" y="223"/>
                      <a:pt x="368" y="383"/>
                      <a:pt x="549" y="383"/>
                    </a:cubicBezTo>
                    <a:cubicBezTo>
                      <a:pt x="560" y="383"/>
                      <a:pt x="572" y="383"/>
                      <a:pt x="583" y="381"/>
                    </a:cubicBezTo>
                    <a:cubicBezTo>
                      <a:pt x="655" y="374"/>
                      <a:pt x="689" y="313"/>
                      <a:pt x="662" y="245"/>
                    </a:cubicBezTo>
                    <a:cubicBezTo>
                      <a:pt x="617" y="146"/>
                      <a:pt x="503" y="89"/>
                      <a:pt x="408" y="55"/>
                    </a:cubicBezTo>
                    <a:cubicBezTo>
                      <a:pt x="297" y="16"/>
                      <a:pt x="195" y="1"/>
                      <a:pt x="85" y="1"/>
                    </a:cubicBezTo>
                    <a:close/>
                  </a:path>
                </a:pathLst>
              </a:custGeom>
              <a:solidFill>
                <a:schemeClr val="lt2"/>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3256" name="Google Shape;3256;p69"/>
              <p:cNvSpPr/>
              <p:nvPr/>
            </p:nvSpPr>
            <p:spPr>
              <a:xfrm flipH="1">
                <a:off x="8597262" y="2533994"/>
                <a:ext cx="22266" cy="12112"/>
              </a:xfrm>
              <a:custGeom>
                <a:avLst/>
                <a:gdLst/>
                <a:ahLst/>
                <a:cxnLst/>
                <a:rect l="l" t="t" r="r" b="b"/>
                <a:pathLst>
                  <a:path w="682" h="371" extrusionOk="0">
                    <a:moveTo>
                      <a:pt x="127" y="0"/>
                    </a:moveTo>
                    <a:cubicBezTo>
                      <a:pt x="56" y="0"/>
                      <a:pt x="1" y="102"/>
                      <a:pt x="81" y="138"/>
                    </a:cubicBezTo>
                    <a:cubicBezTo>
                      <a:pt x="164" y="173"/>
                      <a:pt x="244" y="214"/>
                      <a:pt x="323" y="256"/>
                    </a:cubicBezTo>
                    <a:cubicBezTo>
                      <a:pt x="404" y="302"/>
                      <a:pt x="472" y="371"/>
                      <a:pt x="563" y="371"/>
                    </a:cubicBezTo>
                    <a:cubicBezTo>
                      <a:pt x="643" y="371"/>
                      <a:pt x="681" y="290"/>
                      <a:pt x="651" y="225"/>
                    </a:cubicBezTo>
                    <a:cubicBezTo>
                      <a:pt x="605" y="142"/>
                      <a:pt x="499" y="111"/>
                      <a:pt x="415" y="81"/>
                    </a:cubicBezTo>
                    <a:cubicBezTo>
                      <a:pt x="323" y="43"/>
                      <a:pt x="232" y="20"/>
                      <a:pt x="137" y="1"/>
                    </a:cubicBezTo>
                    <a:cubicBezTo>
                      <a:pt x="134" y="0"/>
                      <a:pt x="130" y="0"/>
                      <a:pt x="127" y="0"/>
                    </a:cubicBezTo>
                    <a:close/>
                  </a:path>
                </a:pathLst>
              </a:custGeom>
              <a:solidFill>
                <a:schemeClr val="lt2"/>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3257" name="Google Shape;3257;p69"/>
              <p:cNvSpPr/>
              <p:nvPr/>
            </p:nvSpPr>
            <p:spPr>
              <a:xfrm flipH="1">
                <a:off x="8631477" y="2541764"/>
                <a:ext cx="28730" cy="14528"/>
              </a:xfrm>
              <a:custGeom>
                <a:avLst/>
                <a:gdLst/>
                <a:ahLst/>
                <a:cxnLst/>
                <a:rect l="l" t="t" r="r" b="b"/>
                <a:pathLst>
                  <a:path w="880" h="445" extrusionOk="0">
                    <a:moveTo>
                      <a:pt x="89" y="1"/>
                    </a:moveTo>
                    <a:cubicBezTo>
                      <a:pt x="31" y="1"/>
                      <a:pt x="1" y="90"/>
                      <a:pt x="60" y="121"/>
                    </a:cubicBezTo>
                    <a:cubicBezTo>
                      <a:pt x="281" y="247"/>
                      <a:pt x="532" y="425"/>
                      <a:pt x="794" y="444"/>
                    </a:cubicBezTo>
                    <a:cubicBezTo>
                      <a:pt x="796" y="444"/>
                      <a:pt x="799" y="444"/>
                      <a:pt x="802" y="444"/>
                    </a:cubicBezTo>
                    <a:cubicBezTo>
                      <a:pt x="854" y="444"/>
                      <a:pt x="880" y="366"/>
                      <a:pt x="843" y="330"/>
                    </a:cubicBezTo>
                    <a:cubicBezTo>
                      <a:pt x="653" y="151"/>
                      <a:pt x="349" y="82"/>
                      <a:pt x="106" y="3"/>
                    </a:cubicBezTo>
                    <a:cubicBezTo>
                      <a:pt x="100" y="1"/>
                      <a:pt x="94" y="1"/>
                      <a:pt x="89" y="1"/>
                    </a:cubicBezTo>
                    <a:close/>
                  </a:path>
                </a:pathLst>
              </a:custGeom>
              <a:solidFill>
                <a:schemeClr val="lt2"/>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3258" name="Google Shape;3258;p69"/>
              <p:cNvSpPr/>
              <p:nvPr/>
            </p:nvSpPr>
            <p:spPr>
              <a:xfrm flipH="1">
                <a:off x="8659717" y="2567784"/>
                <a:ext cx="24192" cy="13712"/>
              </a:xfrm>
              <a:custGeom>
                <a:avLst/>
                <a:gdLst/>
                <a:ahLst/>
                <a:cxnLst/>
                <a:rect l="l" t="t" r="r" b="b"/>
                <a:pathLst>
                  <a:path w="741" h="420" extrusionOk="0">
                    <a:moveTo>
                      <a:pt x="87" y="1"/>
                    </a:moveTo>
                    <a:cubicBezTo>
                      <a:pt x="25" y="1"/>
                      <a:pt x="0" y="85"/>
                      <a:pt x="41" y="122"/>
                    </a:cubicBezTo>
                    <a:cubicBezTo>
                      <a:pt x="117" y="206"/>
                      <a:pt x="219" y="255"/>
                      <a:pt x="314" y="312"/>
                    </a:cubicBezTo>
                    <a:cubicBezTo>
                      <a:pt x="405" y="359"/>
                      <a:pt x="502" y="419"/>
                      <a:pt x="605" y="419"/>
                    </a:cubicBezTo>
                    <a:cubicBezTo>
                      <a:pt x="611" y="419"/>
                      <a:pt x="617" y="419"/>
                      <a:pt x="623" y="419"/>
                    </a:cubicBezTo>
                    <a:cubicBezTo>
                      <a:pt x="684" y="419"/>
                      <a:pt x="740" y="343"/>
                      <a:pt x="699" y="285"/>
                    </a:cubicBezTo>
                    <a:cubicBezTo>
                      <a:pt x="630" y="194"/>
                      <a:pt x="528" y="152"/>
                      <a:pt x="425" y="107"/>
                    </a:cubicBezTo>
                    <a:cubicBezTo>
                      <a:pt x="314" y="61"/>
                      <a:pt x="209" y="12"/>
                      <a:pt x="91" y="1"/>
                    </a:cubicBezTo>
                    <a:cubicBezTo>
                      <a:pt x="89" y="1"/>
                      <a:pt x="88" y="1"/>
                      <a:pt x="87" y="1"/>
                    </a:cubicBezTo>
                    <a:close/>
                  </a:path>
                </a:pathLst>
              </a:custGeom>
              <a:solidFill>
                <a:schemeClr val="lt2"/>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3259" name="Google Shape;3259;p69"/>
              <p:cNvSpPr/>
              <p:nvPr/>
            </p:nvSpPr>
            <p:spPr>
              <a:xfrm flipH="1">
                <a:off x="8626318" y="2602031"/>
                <a:ext cx="20894" cy="12341"/>
              </a:xfrm>
              <a:custGeom>
                <a:avLst/>
                <a:gdLst/>
                <a:ahLst/>
                <a:cxnLst/>
                <a:rect l="l" t="t" r="r" b="b"/>
                <a:pathLst>
                  <a:path w="640" h="378" extrusionOk="0">
                    <a:moveTo>
                      <a:pt x="125" y="1"/>
                    </a:moveTo>
                    <a:cubicBezTo>
                      <a:pt x="121" y="1"/>
                      <a:pt x="118" y="1"/>
                      <a:pt x="115" y="1"/>
                    </a:cubicBezTo>
                    <a:cubicBezTo>
                      <a:pt x="34" y="5"/>
                      <a:pt x="1" y="92"/>
                      <a:pt x="54" y="153"/>
                    </a:cubicBezTo>
                    <a:cubicBezTo>
                      <a:pt x="107" y="217"/>
                      <a:pt x="206" y="256"/>
                      <a:pt x="282" y="294"/>
                    </a:cubicBezTo>
                    <a:cubicBezTo>
                      <a:pt x="347" y="331"/>
                      <a:pt x="417" y="378"/>
                      <a:pt x="490" y="378"/>
                    </a:cubicBezTo>
                    <a:cubicBezTo>
                      <a:pt x="507" y="378"/>
                      <a:pt x="524" y="375"/>
                      <a:pt x="541" y="370"/>
                    </a:cubicBezTo>
                    <a:cubicBezTo>
                      <a:pt x="613" y="347"/>
                      <a:pt x="639" y="275"/>
                      <a:pt x="609" y="210"/>
                    </a:cubicBezTo>
                    <a:cubicBezTo>
                      <a:pt x="567" y="122"/>
                      <a:pt x="457" y="100"/>
                      <a:pt x="373" y="69"/>
                    </a:cubicBezTo>
                    <a:cubicBezTo>
                      <a:pt x="297" y="44"/>
                      <a:pt x="209" y="1"/>
                      <a:pt x="125" y="1"/>
                    </a:cubicBezTo>
                    <a:close/>
                  </a:path>
                </a:pathLst>
              </a:custGeom>
              <a:solidFill>
                <a:schemeClr val="lt2"/>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3260" name="Google Shape;3260;p69"/>
              <p:cNvSpPr/>
              <p:nvPr/>
            </p:nvSpPr>
            <p:spPr>
              <a:xfrm flipH="1">
                <a:off x="8661937" y="2648815"/>
                <a:ext cx="29579" cy="15214"/>
              </a:xfrm>
              <a:custGeom>
                <a:avLst/>
                <a:gdLst/>
                <a:ahLst/>
                <a:cxnLst/>
                <a:rect l="l" t="t" r="r" b="b"/>
                <a:pathLst>
                  <a:path w="906" h="466" extrusionOk="0">
                    <a:moveTo>
                      <a:pt x="108" y="1"/>
                    </a:moveTo>
                    <a:cubicBezTo>
                      <a:pt x="34" y="1"/>
                      <a:pt x="0" y="88"/>
                      <a:pt x="65" y="138"/>
                    </a:cubicBezTo>
                    <a:cubicBezTo>
                      <a:pt x="171" y="221"/>
                      <a:pt x="289" y="283"/>
                      <a:pt x="411" y="339"/>
                    </a:cubicBezTo>
                    <a:cubicBezTo>
                      <a:pt x="513" y="391"/>
                      <a:pt x="618" y="466"/>
                      <a:pt x="737" y="466"/>
                    </a:cubicBezTo>
                    <a:cubicBezTo>
                      <a:pt x="742" y="466"/>
                      <a:pt x="747" y="465"/>
                      <a:pt x="753" y="465"/>
                    </a:cubicBezTo>
                    <a:cubicBezTo>
                      <a:pt x="859" y="458"/>
                      <a:pt x="905" y="339"/>
                      <a:pt x="837" y="260"/>
                    </a:cubicBezTo>
                    <a:cubicBezTo>
                      <a:pt x="757" y="169"/>
                      <a:pt x="620" y="146"/>
                      <a:pt x="510" y="104"/>
                    </a:cubicBezTo>
                    <a:cubicBezTo>
                      <a:pt x="384" y="58"/>
                      <a:pt x="255" y="20"/>
                      <a:pt x="122" y="2"/>
                    </a:cubicBezTo>
                    <a:cubicBezTo>
                      <a:pt x="117" y="1"/>
                      <a:pt x="113" y="1"/>
                      <a:pt x="108" y="1"/>
                    </a:cubicBezTo>
                    <a:close/>
                  </a:path>
                </a:pathLst>
              </a:custGeom>
              <a:solidFill>
                <a:schemeClr val="lt2"/>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3261" name="Google Shape;3261;p69"/>
              <p:cNvSpPr/>
              <p:nvPr/>
            </p:nvSpPr>
            <p:spPr>
              <a:xfrm flipH="1">
                <a:off x="8646821" y="2683128"/>
                <a:ext cx="28207" cy="15997"/>
              </a:xfrm>
              <a:custGeom>
                <a:avLst/>
                <a:gdLst/>
                <a:ahLst/>
                <a:cxnLst/>
                <a:rect l="l" t="t" r="r" b="b"/>
                <a:pathLst>
                  <a:path w="864" h="490" extrusionOk="0">
                    <a:moveTo>
                      <a:pt x="141" y="0"/>
                    </a:moveTo>
                    <a:cubicBezTo>
                      <a:pt x="51" y="0"/>
                      <a:pt x="1" y="154"/>
                      <a:pt x="96" y="205"/>
                    </a:cubicBezTo>
                    <a:cubicBezTo>
                      <a:pt x="207" y="262"/>
                      <a:pt x="312" y="327"/>
                      <a:pt x="427" y="379"/>
                    </a:cubicBezTo>
                    <a:cubicBezTo>
                      <a:pt x="521" y="429"/>
                      <a:pt x="632" y="490"/>
                      <a:pt x="742" y="490"/>
                    </a:cubicBezTo>
                    <a:cubicBezTo>
                      <a:pt x="833" y="490"/>
                      <a:pt x="864" y="388"/>
                      <a:pt x="811" y="323"/>
                    </a:cubicBezTo>
                    <a:cubicBezTo>
                      <a:pt x="742" y="239"/>
                      <a:pt x="621" y="197"/>
                      <a:pt x="521" y="151"/>
                    </a:cubicBezTo>
                    <a:cubicBezTo>
                      <a:pt x="407" y="102"/>
                      <a:pt x="293" y="56"/>
                      <a:pt x="176" y="7"/>
                    </a:cubicBezTo>
                    <a:cubicBezTo>
                      <a:pt x="164" y="2"/>
                      <a:pt x="152" y="0"/>
                      <a:pt x="141" y="0"/>
                    </a:cubicBezTo>
                    <a:close/>
                  </a:path>
                </a:pathLst>
              </a:custGeom>
              <a:solidFill>
                <a:schemeClr val="lt2"/>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3262" name="Google Shape;3262;p69"/>
              <p:cNvSpPr/>
              <p:nvPr/>
            </p:nvSpPr>
            <p:spPr>
              <a:xfrm flipH="1">
                <a:off x="8638626" y="2480550"/>
                <a:ext cx="24975" cy="16389"/>
              </a:xfrm>
              <a:custGeom>
                <a:avLst/>
                <a:gdLst/>
                <a:ahLst/>
                <a:cxnLst/>
                <a:rect l="l" t="t" r="r" b="b"/>
                <a:pathLst>
                  <a:path w="765" h="502" extrusionOk="0">
                    <a:moveTo>
                      <a:pt x="149" y="0"/>
                    </a:moveTo>
                    <a:cubicBezTo>
                      <a:pt x="61" y="0"/>
                      <a:pt x="1" y="123"/>
                      <a:pt x="96" y="178"/>
                    </a:cubicBezTo>
                    <a:cubicBezTo>
                      <a:pt x="202" y="239"/>
                      <a:pt x="305" y="304"/>
                      <a:pt x="408" y="376"/>
                    </a:cubicBezTo>
                    <a:cubicBezTo>
                      <a:pt x="488" y="433"/>
                      <a:pt x="556" y="501"/>
                      <a:pt x="654" y="501"/>
                    </a:cubicBezTo>
                    <a:cubicBezTo>
                      <a:pt x="668" y="501"/>
                      <a:pt x="682" y="500"/>
                      <a:pt x="696" y="497"/>
                    </a:cubicBezTo>
                    <a:cubicBezTo>
                      <a:pt x="746" y="486"/>
                      <a:pt x="765" y="434"/>
                      <a:pt x="757" y="388"/>
                    </a:cubicBezTo>
                    <a:cubicBezTo>
                      <a:pt x="738" y="274"/>
                      <a:pt x="617" y="224"/>
                      <a:pt x="525" y="171"/>
                    </a:cubicBezTo>
                    <a:cubicBezTo>
                      <a:pt x="419" y="114"/>
                      <a:pt x="308" y="60"/>
                      <a:pt x="194" y="11"/>
                    </a:cubicBezTo>
                    <a:cubicBezTo>
                      <a:pt x="179" y="4"/>
                      <a:pt x="164" y="0"/>
                      <a:pt x="149" y="0"/>
                    </a:cubicBezTo>
                    <a:close/>
                  </a:path>
                </a:pathLst>
              </a:custGeom>
              <a:solidFill>
                <a:schemeClr val="lt2"/>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3263" name="Google Shape;3263;p69"/>
              <p:cNvSpPr/>
              <p:nvPr/>
            </p:nvSpPr>
            <p:spPr>
              <a:xfrm flipH="1">
                <a:off x="8648584" y="2451265"/>
                <a:ext cx="27195" cy="17368"/>
              </a:xfrm>
              <a:custGeom>
                <a:avLst/>
                <a:gdLst/>
                <a:ahLst/>
                <a:cxnLst/>
                <a:rect l="l" t="t" r="r" b="b"/>
                <a:pathLst>
                  <a:path w="833" h="532" extrusionOk="0">
                    <a:moveTo>
                      <a:pt x="145" y="0"/>
                    </a:moveTo>
                    <a:cubicBezTo>
                      <a:pt x="46" y="0"/>
                      <a:pt x="0" y="130"/>
                      <a:pt x="93" y="194"/>
                    </a:cubicBezTo>
                    <a:cubicBezTo>
                      <a:pt x="179" y="250"/>
                      <a:pt x="267" y="308"/>
                      <a:pt x="358" y="364"/>
                    </a:cubicBezTo>
                    <a:cubicBezTo>
                      <a:pt x="446" y="422"/>
                      <a:pt x="530" y="486"/>
                      <a:pt x="628" y="524"/>
                    </a:cubicBezTo>
                    <a:cubicBezTo>
                      <a:pt x="644" y="529"/>
                      <a:pt x="658" y="531"/>
                      <a:pt x="671" y="531"/>
                    </a:cubicBezTo>
                    <a:cubicBezTo>
                      <a:pt x="783" y="531"/>
                      <a:pt x="832" y="377"/>
                      <a:pt x="762" y="292"/>
                    </a:cubicBezTo>
                    <a:cubicBezTo>
                      <a:pt x="693" y="208"/>
                      <a:pt x="583" y="159"/>
                      <a:pt x="484" y="110"/>
                    </a:cubicBezTo>
                    <a:cubicBezTo>
                      <a:pt x="381" y="64"/>
                      <a:pt x="279" y="26"/>
                      <a:pt x="168" y="3"/>
                    </a:cubicBezTo>
                    <a:cubicBezTo>
                      <a:pt x="160" y="1"/>
                      <a:pt x="152" y="0"/>
                      <a:pt x="145" y="0"/>
                    </a:cubicBezTo>
                    <a:close/>
                  </a:path>
                </a:pathLst>
              </a:custGeom>
              <a:solidFill>
                <a:schemeClr val="lt2"/>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3264" name="Google Shape;3264;p69"/>
              <p:cNvSpPr/>
              <p:nvPr/>
            </p:nvSpPr>
            <p:spPr>
              <a:xfrm flipH="1">
                <a:off x="8639443" y="2400074"/>
                <a:ext cx="31146" cy="18185"/>
              </a:xfrm>
              <a:custGeom>
                <a:avLst/>
                <a:gdLst/>
                <a:ahLst/>
                <a:cxnLst/>
                <a:rect l="l" t="t" r="r" b="b"/>
                <a:pathLst>
                  <a:path w="954" h="557" extrusionOk="0">
                    <a:moveTo>
                      <a:pt x="170" y="0"/>
                    </a:moveTo>
                    <a:cubicBezTo>
                      <a:pt x="67" y="0"/>
                      <a:pt x="0" y="144"/>
                      <a:pt x="108" y="207"/>
                    </a:cubicBezTo>
                    <a:cubicBezTo>
                      <a:pt x="329" y="332"/>
                      <a:pt x="583" y="533"/>
                      <a:pt x="838" y="556"/>
                    </a:cubicBezTo>
                    <a:cubicBezTo>
                      <a:pt x="842" y="557"/>
                      <a:pt x="846" y="557"/>
                      <a:pt x="850" y="557"/>
                    </a:cubicBezTo>
                    <a:cubicBezTo>
                      <a:pt x="931" y="557"/>
                      <a:pt x="954" y="447"/>
                      <a:pt x="906" y="393"/>
                    </a:cubicBezTo>
                    <a:cubicBezTo>
                      <a:pt x="827" y="293"/>
                      <a:pt x="701" y="240"/>
                      <a:pt x="587" y="188"/>
                    </a:cubicBezTo>
                    <a:cubicBezTo>
                      <a:pt x="466" y="126"/>
                      <a:pt x="344" y="70"/>
                      <a:pt x="222" y="12"/>
                    </a:cubicBezTo>
                    <a:cubicBezTo>
                      <a:pt x="204" y="4"/>
                      <a:pt x="187" y="0"/>
                      <a:pt x="170" y="0"/>
                    </a:cubicBezTo>
                    <a:close/>
                  </a:path>
                </a:pathLst>
              </a:custGeom>
              <a:solidFill>
                <a:schemeClr val="lt2"/>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3265" name="Google Shape;3265;p69"/>
              <p:cNvSpPr/>
              <p:nvPr/>
            </p:nvSpPr>
            <p:spPr>
              <a:xfrm flipH="1">
                <a:off x="8619528" y="2377090"/>
                <a:ext cx="31635" cy="19980"/>
              </a:xfrm>
              <a:custGeom>
                <a:avLst/>
                <a:gdLst/>
                <a:ahLst/>
                <a:cxnLst/>
                <a:rect l="l" t="t" r="r" b="b"/>
                <a:pathLst>
                  <a:path w="969" h="612" extrusionOk="0">
                    <a:moveTo>
                      <a:pt x="165" y="1"/>
                    </a:moveTo>
                    <a:cubicBezTo>
                      <a:pt x="67" y="1"/>
                      <a:pt x="1" y="135"/>
                      <a:pt x="80" y="207"/>
                    </a:cubicBezTo>
                    <a:cubicBezTo>
                      <a:pt x="281" y="393"/>
                      <a:pt x="543" y="569"/>
                      <a:pt x="813" y="610"/>
                    </a:cubicBezTo>
                    <a:cubicBezTo>
                      <a:pt x="820" y="611"/>
                      <a:pt x="827" y="611"/>
                      <a:pt x="834" y="611"/>
                    </a:cubicBezTo>
                    <a:cubicBezTo>
                      <a:pt x="921" y="611"/>
                      <a:pt x="968" y="521"/>
                      <a:pt x="908" y="446"/>
                    </a:cubicBezTo>
                    <a:cubicBezTo>
                      <a:pt x="738" y="234"/>
                      <a:pt x="457" y="89"/>
                      <a:pt x="197" y="6"/>
                    </a:cubicBezTo>
                    <a:cubicBezTo>
                      <a:pt x="186" y="2"/>
                      <a:pt x="175" y="1"/>
                      <a:pt x="165" y="1"/>
                    </a:cubicBezTo>
                    <a:close/>
                  </a:path>
                </a:pathLst>
              </a:custGeom>
              <a:solidFill>
                <a:schemeClr val="lt2"/>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3266" name="Google Shape;3266;p69"/>
              <p:cNvSpPr/>
              <p:nvPr/>
            </p:nvSpPr>
            <p:spPr>
              <a:xfrm flipH="1">
                <a:off x="8581069" y="2363998"/>
                <a:ext cx="34345" cy="21743"/>
              </a:xfrm>
              <a:custGeom>
                <a:avLst/>
                <a:gdLst/>
                <a:ahLst/>
                <a:cxnLst/>
                <a:rect l="l" t="t" r="r" b="b"/>
                <a:pathLst>
                  <a:path w="1052" h="666" extrusionOk="0">
                    <a:moveTo>
                      <a:pt x="172" y="1"/>
                    </a:moveTo>
                    <a:cubicBezTo>
                      <a:pt x="64" y="1"/>
                      <a:pt x="0" y="149"/>
                      <a:pt x="110" y="224"/>
                    </a:cubicBezTo>
                    <a:cubicBezTo>
                      <a:pt x="239" y="308"/>
                      <a:pt x="369" y="395"/>
                      <a:pt x="502" y="479"/>
                    </a:cubicBezTo>
                    <a:cubicBezTo>
                      <a:pt x="623" y="554"/>
                      <a:pt x="738" y="650"/>
                      <a:pt x="882" y="665"/>
                    </a:cubicBezTo>
                    <a:cubicBezTo>
                      <a:pt x="885" y="665"/>
                      <a:pt x="888" y="665"/>
                      <a:pt x="891" y="665"/>
                    </a:cubicBezTo>
                    <a:cubicBezTo>
                      <a:pt x="985" y="665"/>
                      <a:pt x="1051" y="541"/>
                      <a:pt x="996" y="463"/>
                    </a:cubicBezTo>
                    <a:cubicBezTo>
                      <a:pt x="913" y="345"/>
                      <a:pt x="776" y="296"/>
                      <a:pt x="646" y="228"/>
                    </a:cubicBezTo>
                    <a:cubicBezTo>
                      <a:pt x="509" y="156"/>
                      <a:pt x="369" y="87"/>
                      <a:pt x="232" y="15"/>
                    </a:cubicBezTo>
                    <a:cubicBezTo>
                      <a:pt x="211" y="5"/>
                      <a:pt x="191" y="1"/>
                      <a:pt x="172" y="1"/>
                    </a:cubicBezTo>
                    <a:close/>
                  </a:path>
                </a:pathLst>
              </a:custGeom>
              <a:solidFill>
                <a:schemeClr val="lt2"/>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3267" name="Google Shape;3267;p69"/>
              <p:cNvSpPr/>
              <p:nvPr/>
            </p:nvSpPr>
            <p:spPr>
              <a:xfrm flipH="1">
                <a:off x="8573331" y="2431024"/>
                <a:ext cx="25661" cy="16520"/>
              </a:xfrm>
              <a:custGeom>
                <a:avLst/>
                <a:gdLst/>
                <a:ahLst/>
                <a:cxnLst/>
                <a:rect l="l" t="t" r="r" b="b"/>
                <a:pathLst>
                  <a:path w="786" h="506" extrusionOk="0">
                    <a:moveTo>
                      <a:pt x="113" y="0"/>
                    </a:moveTo>
                    <a:cubicBezTo>
                      <a:pt x="45" y="0"/>
                      <a:pt x="0" y="89"/>
                      <a:pt x="56" y="144"/>
                    </a:cubicBezTo>
                    <a:cubicBezTo>
                      <a:pt x="140" y="224"/>
                      <a:pt x="250" y="285"/>
                      <a:pt x="345" y="349"/>
                    </a:cubicBezTo>
                    <a:cubicBezTo>
                      <a:pt x="440" y="410"/>
                      <a:pt x="535" y="502"/>
                      <a:pt x="652" y="505"/>
                    </a:cubicBezTo>
                    <a:cubicBezTo>
                      <a:pt x="733" y="505"/>
                      <a:pt x="786" y="414"/>
                      <a:pt x="744" y="345"/>
                    </a:cubicBezTo>
                    <a:cubicBezTo>
                      <a:pt x="683" y="247"/>
                      <a:pt x="558" y="205"/>
                      <a:pt x="459" y="156"/>
                    </a:cubicBezTo>
                    <a:cubicBezTo>
                      <a:pt x="352" y="103"/>
                      <a:pt x="250" y="38"/>
                      <a:pt x="136" y="3"/>
                    </a:cubicBezTo>
                    <a:cubicBezTo>
                      <a:pt x="128" y="1"/>
                      <a:pt x="121" y="0"/>
                      <a:pt x="113" y="0"/>
                    </a:cubicBezTo>
                    <a:close/>
                  </a:path>
                </a:pathLst>
              </a:custGeom>
              <a:solidFill>
                <a:schemeClr val="lt2"/>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3268" name="Google Shape;3268;p69"/>
              <p:cNvSpPr/>
              <p:nvPr/>
            </p:nvSpPr>
            <p:spPr>
              <a:xfrm flipH="1">
                <a:off x="8568891" y="2457827"/>
                <a:ext cx="27097" cy="20372"/>
              </a:xfrm>
              <a:custGeom>
                <a:avLst/>
                <a:gdLst/>
                <a:ahLst/>
                <a:cxnLst/>
                <a:rect l="l" t="t" r="r" b="b"/>
                <a:pathLst>
                  <a:path w="830" h="624" extrusionOk="0">
                    <a:moveTo>
                      <a:pt x="141" y="0"/>
                    </a:moveTo>
                    <a:cubicBezTo>
                      <a:pt x="61" y="0"/>
                      <a:pt x="0" y="97"/>
                      <a:pt x="70" y="167"/>
                    </a:cubicBezTo>
                    <a:cubicBezTo>
                      <a:pt x="162" y="266"/>
                      <a:pt x="260" y="354"/>
                      <a:pt x="367" y="437"/>
                    </a:cubicBezTo>
                    <a:cubicBezTo>
                      <a:pt x="466" y="514"/>
                      <a:pt x="569" y="612"/>
                      <a:pt x="694" y="623"/>
                    </a:cubicBezTo>
                    <a:cubicBezTo>
                      <a:pt x="697" y="623"/>
                      <a:pt x="700" y="624"/>
                      <a:pt x="703" y="624"/>
                    </a:cubicBezTo>
                    <a:cubicBezTo>
                      <a:pt x="768" y="624"/>
                      <a:pt x="829" y="541"/>
                      <a:pt x="804" y="479"/>
                    </a:cubicBezTo>
                    <a:cubicBezTo>
                      <a:pt x="755" y="361"/>
                      <a:pt x="641" y="296"/>
                      <a:pt x="538" y="224"/>
                    </a:cubicBezTo>
                    <a:cubicBezTo>
                      <a:pt x="427" y="144"/>
                      <a:pt x="310" y="72"/>
                      <a:pt x="188" y="12"/>
                    </a:cubicBezTo>
                    <a:cubicBezTo>
                      <a:pt x="172" y="4"/>
                      <a:pt x="156" y="0"/>
                      <a:pt x="141" y="0"/>
                    </a:cubicBezTo>
                    <a:close/>
                  </a:path>
                </a:pathLst>
              </a:custGeom>
              <a:solidFill>
                <a:schemeClr val="lt2"/>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3269" name="Google Shape;3269;p69"/>
              <p:cNvSpPr/>
              <p:nvPr/>
            </p:nvSpPr>
            <p:spPr>
              <a:xfrm flipH="1">
                <a:off x="8535591" y="2402686"/>
                <a:ext cx="27457" cy="17597"/>
              </a:xfrm>
              <a:custGeom>
                <a:avLst/>
                <a:gdLst/>
                <a:ahLst/>
                <a:cxnLst/>
                <a:rect l="l" t="t" r="r" b="b"/>
                <a:pathLst>
                  <a:path w="841" h="539" extrusionOk="0">
                    <a:moveTo>
                      <a:pt x="80" y="1"/>
                    </a:moveTo>
                    <a:cubicBezTo>
                      <a:pt x="39" y="1"/>
                      <a:pt x="0" y="54"/>
                      <a:pt x="30" y="92"/>
                    </a:cubicBezTo>
                    <a:cubicBezTo>
                      <a:pt x="103" y="195"/>
                      <a:pt x="206" y="275"/>
                      <a:pt x="308" y="347"/>
                    </a:cubicBezTo>
                    <a:cubicBezTo>
                      <a:pt x="365" y="385"/>
                      <a:pt x="422" y="423"/>
                      <a:pt x="479" y="461"/>
                    </a:cubicBezTo>
                    <a:cubicBezTo>
                      <a:pt x="544" y="503"/>
                      <a:pt x="604" y="510"/>
                      <a:pt x="677" y="533"/>
                    </a:cubicBezTo>
                    <a:cubicBezTo>
                      <a:pt x="689" y="537"/>
                      <a:pt x="701" y="538"/>
                      <a:pt x="711" y="538"/>
                    </a:cubicBezTo>
                    <a:cubicBezTo>
                      <a:pt x="799" y="538"/>
                      <a:pt x="841" y="422"/>
                      <a:pt x="783" y="355"/>
                    </a:cubicBezTo>
                    <a:cubicBezTo>
                      <a:pt x="738" y="301"/>
                      <a:pt x="711" y="252"/>
                      <a:pt x="650" y="213"/>
                    </a:cubicBezTo>
                    <a:cubicBezTo>
                      <a:pt x="586" y="172"/>
                      <a:pt x="518" y="138"/>
                      <a:pt x="449" y="104"/>
                    </a:cubicBezTo>
                    <a:cubicBezTo>
                      <a:pt x="335" y="50"/>
                      <a:pt x="209" y="1"/>
                      <a:pt x="80" y="1"/>
                    </a:cubicBezTo>
                    <a:close/>
                  </a:path>
                </a:pathLst>
              </a:custGeom>
              <a:solidFill>
                <a:schemeClr val="lt2"/>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3270" name="Google Shape;3270;p69"/>
              <p:cNvSpPr/>
              <p:nvPr/>
            </p:nvSpPr>
            <p:spPr>
              <a:xfrm flipH="1">
                <a:off x="8523054" y="2500922"/>
                <a:ext cx="20796" cy="12537"/>
              </a:xfrm>
              <a:custGeom>
                <a:avLst/>
                <a:gdLst/>
                <a:ahLst/>
                <a:cxnLst/>
                <a:rect l="l" t="t" r="r" b="b"/>
                <a:pathLst>
                  <a:path w="637" h="384" extrusionOk="0">
                    <a:moveTo>
                      <a:pt x="144" y="1"/>
                    </a:moveTo>
                    <a:cubicBezTo>
                      <a:pt x="41" y="1"/>
                      <a:pt x="1" y="154"/>
                      <a:pt x="112" y="185"/>
                    </a:cubicBezTo>
                    <a:cubicBezTo>
                      <a:pt x="192" y="205"/>
                      <a:pt x="264" y="235"/>
                      <a:pt x="332" y="277"/>
                    </a:cubicBezTo>
                    <a:cubicBezTo>
                      <a:pt x="394" y="313"/>
                      <a:pt x="452" y="384"/>
                      <a:pt x="527" y="384"/>
                    </a:cubicBezTo>
                    <a:cubicBezTo>
                      <a:pt x="530" y="384"/>
                      <a:pt x="534" y="384"/>
                      <a:pt x="537" y="383"/>
                    </a:cubicBezTo>
                    <a:cubicBezTo>
                      <a:pt x="583" y="380"/>
                      <a:pt x="637" y="345"/>
                      <a:pt x="629" y="292"/>
                    </a:cubicBezTo>
                    <a:cubicBezTo>
                      <a:pt x="618" y="185"/>
                      <a:pt x="526" y="140"/>
                      <a:pt x="439" y="94"/>
                    </a:cubicBezTo>
                    <a:cubicBezTo>
                      <a:pt x="351" y="52"/>
                      <a:pt x="260" y="22"/>
                      <a:pt x="165" y="3"/>
                    </a:cubicBezTo>
                    <a:cubicBezTo>
                      <a:pt x="158" y="2"/>
                      <a:pt x="151" y="1"/>
                      <a:pt x="144" y="1"/>
                    </a:cubicBezTo>
                    <a:close/>
                  </a:path>
                </a:pathLst>
              </a:custGeom>
              <a:solidFill>
                <a:schemeClr val="lt2"/>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3271" name="Google Shape;3271;p69"/>
              <p:cNvSpPr/>
              <p:nvPr/>
            </p:nvSpPr>
            <p:spPr>
              <a:xfrm flipH="1">
                <a:off x="8528474" y="2527595"/>
                <a:ext cx="27424" cy="16454"/>
              </a:xfrm>
              <a:custGeom>
                <a:avLst/>
                <a:gdLst/>
                <a:ahLst/>
                <a:cxnLst/>
                <a:rect l="l" t="t" r="r" b="b"/>
                <a:pathLst>
                  <a:path w="840" h="504" extrusionOk="0">
                    <a:moveTo>
                      <a:pt x="126" y="0"/>
                    </a:moveTo>
                    <a:cubicBezTo>
                      <a:pt x="46" y="0"/>
                      <a:pt x="1" y="138"/>
                      <a:pt x="85" y="179"/>
                    </a:cubicBezTo>
                    <a:cubicBezTo>
                      <a:pt x="192" y="235"/>
                      <a:pt x="299" y="293"/>
                      <a:pt x="405" y="353"/>
                    </a:cubicBezTo>
                    <a:cubicBezTo>
                      <a:pt x="454" y="384"/>
                      <a:pt x="504" y="425"/>
                      <a:pt x="561" y="448"/>
                    </a:cubicBezTo>
                    <a:cubicBezTo>
                      <a:pt x="610" y="467"/>
                      <a:pt x="659" y="475"/>
                      <a:pt x="709" y="498"/>
                    </a:cubicBezTo>
                    <a:cubicBezTo>
                      <a:pt x="718" y="502"/>
                      <a:pt x="726" y="503"/>
                      <a:pt x="734" y="503"/>
                    </a:cubicBezTo>
                    <a:cubicBezTo>
                      <a:pt x="797" y="503"/>
                      <a:pt x="840" y="409"/>
                      <a:pt x="789" y="365"/>
                    </a:cubicBezTo>
                    <a:cubicBezTo>
                      <a:pt x="747" y="327"/>
                      <a:pt x="717" y="285"/>
                      <a:pt x="671" y="251"/>
                    </a:cubicBezTo>
                    <a:cubicBezTo>
                      <a:pt x="622" y="212"/>
                      <a:pt x="550" y="186"/>
                      <a:pt x="492" y="156"/>
                    </a:cubicBezTo>
                    <a:cubicBezTo>
                      <a:pt x="382" y="102"/>
                      <a:pt x="271" y="53"/>
                      <a:pt x="157" y="7"/>
                    </a:cubicBezTo>
                    <a:cubicBezTo>
                      <a:pt x="147" y="3"/>
                      <a:pt x="136" y="0"/>
                      <a:pt x="126" y="0"/>
                    </a:cubicBezTo>
                    <a:close/>
                  </a:path>
                </a:pathLst>
              </a:custGeom>
              <a:solidFill>
                <a:schemeClr val="lt2"/>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3272" name="Google Shape;3272;p69"/>
              <p:cNvSpPr/>
              <p:nvPr/>
            </p:nvSpPr>
            <p:spPr>
              <a:xfrm flipH="1">
                <a:off x="8488415" y="2458643"/>
                <a:ext cx="26804" cy="16520"/>
              </a:xfrm>
              <a:custGeom>
                <a:avLst/>
                <a:gdLst/>
                <a:ahLst/>
                <a:cxnLst/>
                <a:rect l="l" t="t" r="r" b="b"/>
                <a:pathLst>
                  <a:path w="821" h="506" extrusionOk="0">
                    <a:moveTo>
                      <a:pt x="75" y="1"/>
                    </a:moveTo>
                    <a:cubicBezTo>
                      <a:pt x="6" y="1"/>
                      <a:pt x="1" y="97"/>
                      <a:pt x="48" y="131"/>
                    </a:cubicBezTo>
                    <a:cubicBezTo>
                      <a:pt x="151" y="199"/>
                      <a:pt x="269" y="249"/>
                      <a:pt x="376" y="313"/>
                    </a:cubicBezTo>
                    <a:cubicBezTo>
                      <a:pt x="474" y="375"/>
                      <a:pt x="569" y="477"/>
                      <a:pt x="683" y="503"/>
                    </a:cubicBezTo>
                    <a:cubicBezTo>
                      <a:pt x="691" y="505"/>
                      <a:pt x="698" y="506"/>
                      <a:pt x="705" y="506"/>
                    </a:cubicBezTo>
                    <a:cubicBezTo>
                      <a:pt x="771" y="506"/>
                      <a:pt x="820" y="432"/>
                      <a:pt x="786" y="370"/>
                    </a:cubicBezTo>
                    <a:cubicBezTo>
                      <a:pt x="722" y="256"/>
                      <a:pt x="569" y="192"/>
                      <a:pt x="455" y="135"/>
                    </a:cubicBezTo>
                    <a:cubicBezTo>
                      <a:pt x="341" y="78"/>
                      <a:pt x="212" y="17"/>
                      <a:pt x="83" y="1"/>
                    </a:cubicBezTo>
                    <a:cubicBezTo>
                      <a:pt x="80" y="1"/>
                      <a:pt x="78" y="1"/>
                      <a:pt x="75" y="1"/>
                    </a:cubicBezTo>
                    <a:close/>
                  </a:path>
                </a:pathLst>
              </a:custGeom>
              <a:solidFill>
                <a:schemeClr val="lt2"/>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3273" name="Google Shape;3273;p69"/>
              <p:cNvSpPr/>
              <p:nvPr/>
            </p:nvSpPr>
            <p:spPr>
              <a:xfrm flipH="1">
                <a:off x="8480482" y="2422307"/>
                <a:ext cx="30068" cy="19784"/>
              </a:xfrm>
              <a:custGeom>
                <a:avLst/>
                <a:gdLst/>
                <a:ahLst/>
                <a:cxnLst/>
                <a:rect l="l" t="t" r="r" b="b"/>
                <a:pathLst>
                  <a:path w="921" h="606" extrusionOk="0">
                    <a:moveTo>
                      <a:pt x="140" y="0"/>
                    </a:moveTo>
                    <a:cubicBezTo>
                      <a:pt x="52" y="0"/>
                      <a:pt x="0" y="114"/>
                      <a:pt x="65" y="179"/>
                    </a:cubicBezTo>
                    <a:cubicBezTo>
                      <a:pt x="168" y="286"/>
                      <a:pt x="293" y="365"/>
                      <a:pt x="415" y="445"/>
                    </a:cubicBezTo>
                    <a:cubicBezTo>
                      <a:pt x="529" y="521"/>
                      <a:pt x="647" y="605"/>
                      <a:pt x="791" y="605"/>
                    </a:cubicBezTo>
                    <a:cubicBezTo>
                      <a:pt x="875" y="605"/>
                      <a:pt x="921" y="518"/>
                      <a:pt x="882" y="445"/>
                    </a:cubicBezTo>
                    <a:cubicBezTo>
                      <a:pt x="818" y="316"/>
                      <a:pt x="684" y="256"/>
                      <a:pt x="563" y="187"/>
                    </a:cubicBezTo>
                    <a:cubicBezTo>
                      <a:pt x="438" y="119"/>
                      <a:pt x="309" y="46"/>
                      <a:pt x="172" y="5"/>
                    </a:cubicBezTo>
                    <a:cubicBezTo>
                      <a:pt x="161" y="2"/>
                      <a:pt x="150" y="0"/>
                      <a:pt x="140" y="0"/>
                    </a:cubicBezTo>
                    <a:close/>
                  </a:path>
                </a:pathLst>
              </a:custGeom>
              <a:solidFill>
                <a:schemeClr val="lt2"/>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3274" name="Google Shape;3274;p69"/>
              <p:cNvSpPr/>
              <p:nvPr/>
            </p:nvSpPr>
            <p:spPr>
              <a:xfrm flipH="1">
                <a:off x="8517602" y="2373009"/>
                <a:ext cx="21906" cy="16063"/>
              </a:xfrm>
              <a:custGeom>
                <a:avLst/>
                <a:gdLst/>
                <a:ahLst/>
                <a:cxnLst/>
                <a:rect l="l" t="t" r="r" b="b"/>
                <a:pathLst>
                  <a:path w="671" h="492" extrusionOk="0">
                    <a:moveTo>
                      <a:pt x="132" y="1"/>
                    </a:moveTo>
                    <a:cubicBezTo>
                      <a:pt x="53" y="1"/>
                      <a:pt x="0" y="107"/>
                      <a:pt x="62" y="164"/>
                    </a:cubicBezTo>
                    <a:cubicBezTo>
                      <a:pt x="150" y="241"/>
                      <a:pt x="237" y="329"/>
                      <a:pt x="332" y="389"/>
                    </a:cubicBezTo>
                    <a:cubicBezTo>
                      <a:pt x="382" y="415"/>
                      <a:pt x="435" y="434"/>
                      <a:pt x="488" y="457"/>
                    </a:cubicBezTo>
                    <a:cubicBezTo>
                      <a:pt x="527" y="478"/>
                      <a:pt x="554" y="492"/>
                      <a:pt x="589" y="492"/>
                    </a:cubicBezTo>
                    <a:cubicBezTo>
                      <a:pt x="599" y="492"/>
                      <a:pt x="610" y="491"/>
                      <a:pt x="622" y="488"/>
                    </a:cubicBezTo>
                    <a:cubicBezTo>
                      <a:pt x="652" y="480"/>
                      <a:pt x="667" y="450"/>
                      <a:pt x="671" y="423"/>
                    </a:cubicBezTo>
                    <a:cubicBezTo>
                      <a:pt x="671" y="370"/>
                      <a:pt x="648" y="336"/>
                      <a:pt x="613" y="298"/>
                    </a:cubicBezTo>
                    <a:cubicBezTo>
                      <a:pt x="572" y="252"/>
                      <a:pt x="534" y="199"/>
                      <a:pt x="488" y="161"/>
                    </a:cubicBezTo>
                    <a:cubicBezTo>
                      <a:pt x="393" y="85"/>
                      <a:pt x="271" y="39"/>
                      <a:pt x="157" y="5"/>
                    </a:cubicBezTo>
                    <a:cubicBezTo>
                      <a:pt x="148" y="2"/>
                      <a:pt x="140" y="1"/>
                      <a:pt x="132" y="1"/>
                    </a:cubicBezTo>
                    <a:close/>
                  </a:path>
                </a:pathLst>
              </a:custGeom>
              <a:solidFill>
                <a:schemeClr val="lt2"/>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3275" name="Google Shape;3275;p69"/>
              <p:cNvSpPr/>
              <p:nvPr/>
            </p:nvSpPr>
            <p:spPr>
              <a:xfrm flipH="1">
                <a:off x="8441109" y="2385578"/>
                <a:ext cx="29383" cy="22853"/>
              </a:xfrm>
              <a:custGeom>
                <a:avLst/>
                <a:gdLst/>
                <a:ahLst/>
                <a:cxnLst/>
                <a:rect l="l" t="t" r="r" b="b"/>
                <a:pathLst>
                  <a:path w="900" h="700" extrusionOk="0">
                    <a:moveTo>
                      <a:pt x="154" y="1"/>
                    </a:moveTo>
                    <a:cubicBezTo>
                      <a:pt x="66" y="1"/>
                      <a:pt x="0" y="134"/>
                      <a:pt x="78" y="198"/>
                    </a:cubicBezTo>
                    <a:cubicBezTo>
                      <a:pt x="196" y="289"/>
                      <a:pt x="310" y="392"/>
                      <a:pt x="420" y="495"/>
                    </a:cubicBezTo>
                    <a:cubicBezTo>
                      <a:pt x="521" y="588"/>
                      <a:pt x="606" y="699"/>
                      <a:pt x="746" y="699"/>
                    </a:cubicBezTo>
                    <a:cubicBezTo>
                      <a:pt x="759" y="699"/>
                      <a:pt x="772" y="698"/>
                      <a:pt x="785" y="696"/>
                    </a:cubicBezTo>
                    <a:cubicBezTo>
                      <a:pt x="819" y="688"/>
                      <a:pt x="857" y="651"/>
                      <a:pt x="861" y="616"/>
                    </a:cubicBezTo>
                    <a:cubicBezTo>
                      <a:pt x="899" y="437"/>
                      <a:pt x="743" y="335"/>
                      <a:pt x="617" y="240"/>
                    </a:cubicBezTo>
                    <a:cubicBezTo>
                      <a:pt x="484" y="137"/>
                      <a:pt x="340" y="69"/>
                      <a:pt x="187" y="7"/>
                    </a:cubicBezTo>
                    <a:cubicBezTo>
                      <a:pt x="176" y="3"/>
                      <a:pt x="165" y="1"/>
                      <a:pt x="154" y="1"/>
                    </a:cubicBezTo>
                    <a:close/>
                  </a:path>
                </a:pathLst>
              </a:custGeom>
              <a:solidFill>
                <a:schemeClr val="lt2"/>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3276" name="Google Shape;3276;p69"/>
              <p:cNvSpPr/>
              <p:nvPr/>
            </p:nvSpPr>
            <p:spPr>
              <a:xfrm flipH="1">
                <a:off x="8424002" y="2443528"/>
                <a:ext cx="18413" cy="15344"/>
              </a:xfrm>
              <a:custGeom>
                <a:avLst/>
                <a:gdLst/>
                <a:ahLst/>
                <a:cxnLst/>
                <a:rect l="l" t="t" r="r" b="b"/>
                <a:pathLst>
                  <a:path w="564" h="470" extrusionOk="0">
                    <a:moveTo>
                      <a:pt x="124" y="1"/>
                    </a:moveTo>
                    <a:cubicBezTo>
                      <a:pt x="113" y="1"/>
                      <a:pt x="101" y="2"/>
                      <a:pt x="88" y="4"/>
                    </a:cubicBezTo>
                    <a:cubicBezTo>
                      <a:pt x="43" y="8"/>
                      <a:pt x="1" y="66"/>
                      <a:pt x="5" y="111"/>
                    </a:cubicBezTo>
                    <a:cubicBezTo>
                      <a:pt x="12" y="191"/>
                      <a:pt x="62" y="240"/>
                      <a:pt x="119" y="294"/>
                    </a:cubicBezTo>
                    <a:cubicBezTo>
                      <a:pt x="168" y="336"/>
                      <a:pt x="217" y="381"/>
                      <a:pt x="267" y="422"/>
                    </a:cubicBezTo>
                    <a:cubicBezTo>
                      <a:pt x="302" y="453"/>
                      <a:pt x="343" y="469"/>
                      <a:pt x="383" y="469"/>
                    </a:cubicBezTo>
                    <a:cubicBezTo>
                      <a:pt x="427" y="469"/>
                      <a:pt x="471" y="449"/>
                      <a:pt x="503" y="408"/>
                    </a:cubicBezTo>
                    <a:cubicBezTo>
                      <a:pt x="564" y="331"/>
                      <a:pt x="536" y="229"/>
                      <a:pt x="457" y="176"/>
                    </a:cubicBezTo>
                    <a:cubicBezTo>
                      <a:pt x="404" y="141"/>
                      <a:pt x="347" y="103"/>
                      <a:pt x="294" y="69"/>
                    </a:cubicBezTo>
                    <a:cubicBezTo>
                      <a:pt x="239" y="34"/>
                      <a:pt x="187" y="1"/>
                      <a:pt x="124" y="1"/>
                    </a:cubicBezTo>
                    <a:close/>
                  </a:path>
                </a:pathLst>
              </a:custGeom>
              <a:solidFill>
                <a:schemeClr val="lt2"/>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3277" name="Google Shape;3277;p69"/>
              <p:cNvSpPr/>
              <p:nvPr/>
            </p:nvSpPr>
            <p:spPr>
              <a:xfrm flipH="1">
                <a:off x="8433927" y="2485284"/>
                <a:ext cx="22494" cy="14659"/>
              </a:xfrm>
              <a:custGeom>
                <a:avLst/>
                <a:gdLst/>
                <a:ahLst/>
                <a:cxnLst/>
                <a:rect l="l" t="t" r="r" b="b"/>
                <a:pathLst>
                  <a:path w="689" h="449" extrusionOk="0">
                    <a:moveTo>
                      <a:pt x="179" y="0"/>
                    </a:moveTo>
                    <a:cubicBezTo>
                      <a:pt x="67" y="0"/>
                      <a:pt x="1" y="150"/>
                      <a:pt x="114" y="227"/>
                    </a:cubicBezTo>
                    <a:cubicBezTo>
                      <a:pt x="186" y="277"/>
                      <a:pt x="263" y="338"/>
                      <a:pt x="342" y="380"/>
                    </a:cubicBezTo>
                    <a:cubicBezTo>
                      <a:pt x="409" y="411"/>
                      <a:pt x="484" y="448"/>
                      <a:pt x="558" y="448"/>
                    </a:cubicBezTo>
                    <a:cubicBezTo>
                      <a:pt x="572" y="448"/>
                      <a:pt x="586" y="447"/>
                      <a:pt x="600" y="444"/>
                    </a:cubicBezTo>
                    <a:cubicBezTo>
                      <a:pt x="654" y="436"/>
                      <a:pt x="688" y="368"/>
                      <a:pt x="673" y="319"/>
                    </a:cubicBezTo>
                    <a:cubicBezTo>
                      <a:pt x="642" y="235"/>
                      <a:pt x="559" y="182"/>
                      <a:pt x="486" y="132"/>
                    </a:cubicBezTo>
                    <a:cubicBezTo>
                      <a:pt x="411" y="83"/>
                      <a:pt x="319" y="52"/>
                      <a:pt x="240" y="15"/>
                    </a:cubicBezTo>
                    <a:cubicBezTo>
                      <a:pt x="219" y="5"/>
                      <a:pt x="198" y="0"/>
                      <a:pt x="179" y="0"/>
                    </a:cubicBezTo>
                    <a:close/>
                  </a:path>
                </a:pathLst>
              </a:custGeom>
              <a:solidFill>
                <a:schemeClr val="lt2"/>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3278" name="Google Shape;3278;p69"/>
              <p:cNvSpPr/>
              <p:nvPr/>
            </p:nvSpPr>
            <p:spPr>
              <a:xfrm flipH="1">
                <a:off x="8506992" y="2585707"/>
                <a:ext cx="27130" cy="16520"/>
              </a:xfrm>
              <a:custGeom>
                <a:avLst/>
                <a:gdLst/>
                <a:ahLst/>
                <a:cxnLst/>
                <a:rect l="l" t="t" r="r" b="b"/>
                <a:pathLst>
                  <a:path w="831" h="506" extrusionOk="0">
                    <a:moveTo>
                      <a:pt x="173" y="0"/>
                    </a:moveTo>
                    <a:cubicBezTo>
                      <a:pt x="71" y="0"/>
                      <a:pt x="1" y="141"/>
                      <a:pt x="111" y="201"/>
                    </a:cubicBezTo>
                    <a:cubicBezTo>
                      <a:pt x="278" y="292"/>
                      <a:pt x="441" y="387"/>
                      <a:pt x="601" y="486"/>
                    </a:cubicBezTo>
                    <a:cubicBezTo>
                      <a:pt x="623" y="499"/>
                      <a:pt x="644" y="505"/>
                      <a:pt x="664" y="505"/>
                    </a:cubicBezTo>
                    <a:cubicBezTo>
                      <a:pt x="766" y="505"/>
                      <a:pt x="830" y="350"/>
                      <a:pt x="722" y="280"/>
                    </a:cubicBezTo>
                    <a:cubicBezTo>
                      <a:pt x="562" y="173"/>
                      <a:pt x="399" y="87"/>
                      <a:pt x="220" y="10"/>
                    </a:cubicBezTo>
                    <a:cubicBezTo>
                      <a:pt x="204" y="3"/>
                      <a:pt x="189" y="0"/>
                      <a:pt x="173" y="0"/>
                    </a:cubicBezTo>
                    <a:close/>
                  </a:path>
                </a:pathLst>
              </a:custGeom>
              <a:solidFill>
                <a:schemeClr val="lt2"/>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3279" name="Google Shape;3279;p69"/>
              <p:cNvSpPr/>
              <p:nvPr/>
            </p:nvSpPr>
            <p:spPr>
              <a:xfrm flipH="1">
                <a:off x="8374149" y="2477873"/>
                <a:ext cx="21972" cy="15377"/>
              </a:xfrm>
              <a:custGeom>
                <a:avLst/>
                <a:gdLst/>
                <a:ahLst/>
                <a:cxnLst/>
                <a:rect l="l" t="t" r="r" b="b"/>
                <a:pathLst>
                  <a:path w="673" h="471" extrusionOk="0">
                    <a:moveTo>
                      <a:pt x="123" y="0"/>
                    </a:moveTo>
                    <a:cubicBezTo>
                      <a:pt x="60" y="0"/>
                      <a:pt x="1" y="86"/>
                      <a:pt x="62" y="135"/>
                    </a:cubicBezTo>
                    <a:cubicBezTo>
                      <a:pt x="141" y="200"/>
                      <a:pt x="222" y="265"/>
                      <a:pt x="305" y="325"/>
                    </a:cubicBezTo>
                    <a:cubicBezTo>
                      <a:pt x="385" y="386"/>
                      <a:pt x="461" y="458"/>
                      <a:pt x="564" y="470"/>
                    </a:cubicBezTo>
                    <a:cubicBezTo>
                      <a:pt x="568" y="470"/>
                      <a:pt x="572" y="471"/>
                      <a:pt x="576" y="471"/>
                    </a:cubicBezTo>
                    <a:cubicBezTo>
                      <a:pt x="640" y="471"/>
                      <a:pt x="673" y="386"/>
                      <a:pt x="643" y="333"/>
                    </a:cubicBezTo>
                    <a:cubicBezTo>
                      <a:pt x="598" y="253"/>
                      <a:pt x="499" y="207"/>
                      <a:pt x="419" y="161"/>
                    </a:cubicBezTo>
                    <a:cubicBezTo>
                      <a:pt x="336" y="109"/>
                      <a:pt x="244" y="59"/>
                      <a:pt x="157" y="9"/>
                    </a:cubicBezTo>
                    <a:cubicBezTo>
                      <a:pt x="146" y="3"/>
                      <a:pt x="134" y="0"/>
                      <a:pt x="123" y="0"/>
                    </a:cubicBezTo>
                    <a:close/>
                  </a:path>
                </a:pathLst>
              </a:custGeom>
              <a:solidFill>
                <a:schemeClr val="lt2"/>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3280" name="Google Shape;3280;p69"/>
              <p:cNvSpPr/>
              <p:nvPr/>
            </p:nvSpPr>
            <p:spPr>
              <a:xfrm flipH="1">
                <a:off x="8360470" y="2444605"/>
                <a:ext cx="30264" cy="19164"/>
              </a:xfrm>
              <a:custGeom>
                <a:avLst/>
                <a:gdLst/>
                <a:ahLst/>
                <a:cxnLst/>
                <a:rect l="l" t="t" r="r" b="b"/>
                <a:pathLst>
                  <a:path w="927" h="587" extrusionOk="0">
                    <a:moveTo>
                      <a:pt x="120" y="1"/>
                    </a:moveTo>
                    <a:cubicBezTo>
                      <a:pt x="42" y="1"/>
                      <a:pt x="1" y="125"/>
                      <a:pt x="79" y="166"/>
                    </a:cubicBezTo>
                    <a:cubicBezTo>
                      <a:pt x="327" y="294"/>
                      <a:pt x="536" y="470"/>
                      <a:pt x="794" y="580"/>
                    </a:cubicBezTo>
                    <a:cubicBezTo>
                      <a:pt x="803" y="585"/>
                      <a:pt x="813" y="587"/>
                      <a:pt x="823" y="587"/>
                    </a:cubicBezTo>
                    <a:cubicBezTo>
                      <a:pt x="873" y="587"/>
                      <a:pt x="927" y="538"/>
                      <a:pt x="889" y="485"/>
                    </a:cubicBezTo>
                    <a:cubicBezTo>
                      <a:pt x="703" y="226"/>
                      <a:pt x="436" y="108"/>
                      <a:pt x="148" y="6"/>
                    </a:cubicBezTo>
                    <a:cubicBezTo>
                      <a:pt x="138" y="3"/>
                      <a:pt x="129" y="1"/>
                      <a:pt x="120" y="1"/>
                    </a:cubicBezTo>
                    <a:close/>
                  </a:path>
                </a:pathLst>
              </a:custGeom>
              <a:solidFill>
                <a:schemeClr val="lt2"/>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3281" name="Google Shape;3281;p69"/>
              <p:cNvSpPr/>
              <p:nvPr/>
            </p:nvSpPr>
            <p:spPr>
              <a:xfrm flipH="1">
                <a:off x="8342089" y="2519204"/>
                <a:ext cx="18838" cy="15867"/>
              </a:xfrm>
              <a:custGeom>
                <a:avLst/>
                <a:gdLst/>
                <a:ahLst/>
                <a:cxnLst/>
                <a:rect l="l" t="t" r="r" b="b"/>
                <a:pathLst>
                  <a:path w="577" h="486" extrusionOk="0">
                    <a:moveTo>
                      <a:pt x="137" y="1"/>
                    </a:moveTo>
                    <a:cubicBezTo>
                      <a:pt x="57" y="1"/>
                      <a:pt x="1" y="112"/>
                      <a:pt x="63" y="180"/>
                    </a:cubicBezTo>
                    <a:cubicBezTo>
                      <a:pt x="162" y="291"/>
                      <a:pt x="269" y="439"/>
                      <a:pt x="421" y="481"/>
                    </a:cubicBezTo>
                    <a:cubicBezTo>
                      <a:pt x="432" y="484"/>
                      <a:pt x="442" y="486"/>
                      <a:pt x="452" y="486"/>
                    </a:cubicBezTo>
                    <a:cubicBezTo>
                      <a:pt x="532" y="486"/>
                      <a:pt x="577" y="396"/>
                      <a:pt x="546" y="322"/>
                    </a:cubicBezTo>
                    <a:cubicBezTo>
                      <a:pt x="481" y="180"/>
                      <a:pt x="311" y="97"/>
                      <a:pt x="189" y="17"/>
                    </a:cubicBezTo>
                    <a:cubicBezTo>
                      <a:pt x="171" y="6"/>
                      <a:pt x="154" y="1"/>
                      <a:pt x="137" y="1"/>
                    </a:cubicBezTo>
                    <a:close/>
                  </a:path>
                </a:pathLst>
              </a:custGeom>
              <a:solidFill>
                <a:schemeClr val="lt2"/>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3282" name="Google Shape;3282;p69"/>
              <p:cNvSpPr/>
              <p:nvPr/>
            </p:nvSpPr>
            <p:spPr>
              <a:xfrm flipH="1">
                <a:off x="8323480" y="2486785"/>
                <a:ext cx="22364" cy="22429"/>
              </a:xfrm>
              <a:custGeom>
                <a:avLst/>
                <a:gdLst/>
                <a:ahLst/>
                <a:cxnLst/>
                <a:rect l="l" t="t" r="r" b="b"/>
                <a:pathLst>
                  <a:path w="685" h="687" extrusionOk="0">
                    <a:moveTo>
                      <a:pt x="118" y="1"/>
                    </a:moveTo>
                    <a:cubicBezTo>
                      <a:pt x="49" y="1"/>
                      <a:pt x="0" y="88"/>
                      <a:pt x="31" y="159"/>
                    </a:cubicBezTo>
                    <a:cubicBezTo>
                      <a:pt x="77" y="257"/>
                      <a:pt x="133" y="341"/>
                      <a:pt x="202" y="429"/>
                    </a:cubicBezTo>
                    <a:cubicBezTo>
                      <a:pt x="270" y="524"/>
                      <a:pt x="354" y="585"/>
                      <a:pt x="442" y="657"/>
                    </a:cubicBezTo>
                    <a:cubicBezTo>
                      <a:pt x="466" y="677"/>
                      <a:pt x="495" y="686"/>
                      <a:pt x="522" y="686"/>
                    </a:cubicBezTo>
                    <a:cubicBezTo>
                      <a:pt x="607" y="686"/>
                      <a:pt x="685" y="604"/>
                      <a:pt x="628" y="512"/>
                    </a:cubicBezTo>
                    <a:cubicBezTo>
                      <a:pt x="567" y="409"/>
                      <a:pt x="514" y="315"/>
                      <a:pt x="430" y="231"/>
                    </a:cubicBezTo>
                    <a:cubicBezTo>
                      <a:pt x="351" y="147"/>
                      <a:pt x="267" y="78"/>
                      <a:pt x="172" y="18"/>
                    </a:cubicBezTo>
                    <a:cubicBezTo>
                      <a:pt x="153" y="6"/>
                      <a:pt x="135" y="1"/>
                      <a:pt x="118" y="1"/>
                    </a:cubicBezTo>
                    <a:close/>
                  </a:path>
                </a:pathLst>
              </a:custGeom>
              <a:solidFill>
                <a:schemeClr val="lt2"/>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3283" name="Google Shape;3283;p69"/>
              <p:cNvSpPr/>
              <p:nvPr/>
            </p:nvSpPr>
            <p:spPr>
              <a:xfrm flipH="1">
                <a:off x="8291518" y="2558545"/>
                <a:ext cx="22788" cy="17793"/>
              </a:xfrm>
              <a:custGeom>
                <a:avLst/>
                <a:gdLst/>
                <a:ahLst/>
                <a:cxnLst/>
                <a:rect l="l" t="t" r="r" b="b"/>
                <a:pathLst>
                  <a:path w="698" h="545" extrusionOk="0">
                    <a:moveTo>
                      <a:pt x="119" y="1"/>
                    </a:moveTo>
                    <a:cubicBezTo>
                      <a:pt x="53" y="1"/>
                      <a:pt x="0" y="93"/>
                      <a:pt x="57" y="143"/>
                    </a:cubicBezTo>
                    <a:cubicBezTo>
                      <a:pt x="141" y="219"/>
                      <a:pt x="225" y="295"/>
                      <a:pt x="308" y="367"/>
                    </a:cubicBezTo>
                    <a:cubicBezTo>
                      <a:pt x="381" y="428"/>
                      <a:pt x="464" y="526"/>
                      <a:pt x="563" y="542"/>
                    </a:cubicBezTo>
                    <a:cubicBezTo>
                      <a:pt x="571" y="543"/>
                      <a:pt x="579" y="544"/>
                      <a:pt x="586" y="544"/>
                    </a:cubicBezTo>
                    <a:cubicBezTo>
                      <a:pt x="656" y="544"/>
                      <a:pt x="697" y="478"/>
                      <a:pt x="669" y="409"/>
                    </a:cubicBezTo>
                    <a:cubicBezTo>
                      <a:pt x="632" y="317"/>
                      <a:pt x="513" y="257"/>
                      <a:pt x="434" y="203"/>
                    </a:cubicBezTo>
                    <a:cubicBezTo>
                      <a:pt x="343" y="139"/>
                      <a:pt x="251" y="78"/>
                      <a:pt x="160" y="14"/>
                    </a:cubicBezTo>
                    <a:cubicBezTo>
                      <a:pt x="146" y="5"/>
                      <a:pt x="132" y="1"/>
                      <a:pt x="119" y="1"/>
                    </a:cubicBezTo>
                    <a:close/>
                  </a:path>
                </a:pathLst>
              </a:custGeom>
              <a:solidFill>
                <a:schemeClr val="lt2"/>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3284" name="Google Shape;3284;p69"/>
              <p:cNvSpPr/>
              <p:nvPr/>
            </p:nvSpPr>
            <p:spPr>
              <a:xfrm flipH="1">
                <a:off x="8279275" y="2526550"/>
                <a:ext cx="20764" cy="21025"/>
              </a:xfrm>
              <a:custGeom>
                <a:avLst/>
                <a:gdLst/>
                <a:ahLst/>
                <a:cxnLst/>
                <a:rect l="l" t="t" r="r" b="b"/>
                <a:pathLst>
                  <a:path w="636" h="644" extrusionOk="0">
                    <a:moveTo>
                      <a:pt x="145" y="1"/>
                    </a:moveTo>
                    <a:cubicBezTo>
                      <a:pt x="53" y="1"/>
                      <a:pt x="1" y="100"/>
                      <a:pt x="43" y="180"/>
                    </a:cubicBezTo>
                    <a:cubicBezTo>
                      <a:pt x="84" y="264"/>
                      <a:pt x="168" y="317"/>
                      <a:pt x="225" y="393"/>
                    </a:cubicBezTo>
                    <a:cubicBezTo>
                      <a:pt x="286" y="476"/>
                      <a:pt x="313" y="576"/>
                      <a:pt x="411" y="617"/>
                    </a:cubicBezTo>
                    <a:cubicBezTo>
                      <a:pt x="433" y="636"/>
                      <a:pt x="458" y="644"/>
                      <a:pt x="483" y="644"/>
                    </a:cubicBezTo>
                    <a:cubicBezTo>
                      <a:pt x="538" y="644"/>
                      <a:pt x="591" y="602"/>
                      <a:pt x="601" y="541"/>
                    </a:cubicBezTo>
                    <a:cubicBezTo>
                      <a:pt x="636" y="469"/>
                      <a:pt x="624" y="404"/>
                      <a:pt x="578" y="332"/>
                    </a:cubicBezTo>
                    <a:cubicBezTo>
                      <a:pt x="548" y="279"/>
                      <a:pt x="510" y="225"/>
                      <a:pt x="464" y="180"/>
                    </a:cubicBezTo>
                    <a:cubicBezTo>
                      <a:pt x="385" y="92"/>
                      <a:pt x="267" y="1"/>
                      <a:pt x="145" y="1"/>
                    </a:cubicBezTo>
                    <a:close/>
                  </a:path>
                </a:pathLst>
              </a:custGeom>
              <a:solidFill>
                <a:schemeClr val="lt2"/>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3285" name="Google Shape;3285;p69"/>
              <p:cNvSpPr/>
              <p:nvPr/>
            </p:nvSpPr>
            <p:spPr>
              <a:xfrm flipH="1">
                <a:off x="8256063" y="2578394"/>
                <a:ext cx="18903" cy="15736"/>
              </a:xfrm>
              <a:custGeom>
                <a:avLst/>
                <a:gdLst/>
                <a:ahLst/>
                <a:cxnLst/>
                <a:rect l="l" t="t" r="r" b="b"/>
                <a:pathLst>
                  <a:path w="579" h="482" extrusionOk="0">
                    <a:moveTo>
                      <a:pt x="144" y="1"/>
                    </a:moveTo>
                    <a:cubicBezTo>
                      <a:pt x="63" y="1"/>
                      <a:pt x="0" y="116"/>
                      <a:pt x="69" y="185"/>
                    </a:cubicBezTo>
                    <a:cubicBezTo>
                      <a:pt x="126" y="242"/>
                      <a:pt x="180" y="306"/>
                      <a:pt x="244" y="360"/>
                    </a:cubicBezTo>
                    <a:cubicBezTo>
                      <a:pt x="308" y="413"/>
                      <a:pt x="380" y="481"/>
                      <a:pt x="468" y="481"/>
                    </a:cubicBezTo>
                    <a:cubicBezTo>
                      <a:pt x="470" y="482"/>
                      <a:pt x="472" y="482"/>
                      <a:pt x="473" y="482"/>
                    </a:cubicBezTo>
                    <a:cubicBezTo>
                      <a:pt x="539" y="482"/>
                      <a:pt x="578" y="415"/>
                      <a:pt x="567" y="356"/>
                    </a:cubicBezTo>
                    <a:cubicBezTo>
                      <a:pt x="552" y="276"/>
                      <a:pt x="464" y="211"/>
                      <a:pt x="403" y="162"/>
                    </a:cubicBezTo>
                    <a:cubicBezTo>
                      <a:pt x="339" y="109"/>
                      <a:pt x="266" y="67"/>
                      <a:pt x="198" y="18"/>
                    </a:cubicBezTo>
                    <a:cubicBezTo>
                      <a:pt x="180" y="6"/>
                      <a:pt x="162" y="1"/>
                      <a:pt x="144" y="1"/>
                    </a:cubicBezTo>
                    <a:close/>
                  </a:path>
                </a:pathLst>
              </a:custGeom>
              <a:solidFill>
                <a:schemeClr val="lt2"/>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3286" name="Google Shape;3286;p69"/>
              <p:cNvSpPr/>
              <p:nvPr/>
            </p:nvSpPr>
            <p:spPr>
              <a:xfrm flipH="1">
                <a:off x="8237062" y="2511206"/>
                <a:ext cx="9109" cy="16552"/>
              </a:xfrm>
              <a:custGeom>
                <a:avLst/>
                <a:gdLst/>
                <a:ahLst/>
                <a:cxnLst/>
                <a:rect l="l" t="t" r="r" b="b"/>
                <a:pathLst>
                  <a:path w="279" h="507" extrusionOk="0">
                    <a:moveTo>
                      <a:pt x="188" y="0"/>
                    </a:moveTo>
                    <a:cubicBezTo>
                      <a:pt x="158" y="0"/>
                      <a:pt x="128" y="17"/>
                      <a:pt x="114" y="57"/>
                    </a:cubicBezTo>
                    <a:cubicBezTo>
                      <a:pt x="96" y="121"/>
                      <a:pt x="73" y="186"/>
                      <a:pt x="54" y="255"/>
                    </a:cubicBezTo>
                    <a:cubicBezTo>
                      <a:pt x="35" y="316"/>
                      <a:pt x="0" y="380"/>
                      <a:pt x="28" y="444"/>
                    </a:cubicBezTo>
                    <a:cubicBezTo>
                      <a:pt x="39" y="483"/>
                      <a:pt x="73" y="507"/>
                      <a:pt x="108" y="507"/>
                    </a:cubicBezTo>
                    <a:cubicBezTo>
                      <a:pt x="128" y="507"/>
                      <a:pt x="148" y="499"/>
                      <a:pt x="165" y="483"/>
                    </a:cubicBezTo>
                    <a:cubicBezTo>
                      <a:pt x="217" y="437"/>
                      <a:pt x="221" y="369"/>
                      <a:pt x="233" y="304"/>
                    </a:cubicBezTo>
                    <a:lnTo>
                      <a:pt x="267" y="99"/>
                    </a:lnTo>
                    <a:cubicBezTo>
                      <a:pt x="278" y="39"/>
                      <a:pt x="233" y="0"/>
                      <a:pt x="188" y="0"/>
                    </a:cubicBezTo>
                    <a:close/>
                  </a:path>
                </a:pathLst>
              </a:custGeom>
              <a:solidFill>
                <a:schemeClr val="lt2"/>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3287" name="Google Shape;3287;p69"/>
              <p:cNvSpPr/>
              <p:nvPr/>
            </p:nvSpPr>
            <p:spPr>
              <a:xfrm flipH="1">
                <a:off x="8247640" y="2479832"/>
                <a:ext cx="12047" cy="19425"/>
              </a:xfrm>
              <a:custGeom>
                <a:avLst/>
                <a:gdLst/>
                <a:ahLst/>
                <a:cxnLst/>
                <a:rect l="l" t="t" r="r" b="b"/>
                <a:pathLst>
                  <a:path w="369" h="595" extrusionOk="0">
                    <a:moveTo>
                      <a:pt x="258" y="1"/>
                    </a:moveTo>
                    <a:cubicBezTo>
                      <a:pt x="219" y="1"/>
                      <a:pt x="178" y="21"/>
                      <a:pt x="160" y="68"/>
                    </a:cubicBezTo>
                    <a:cubicBezTo>
                      <a:pt x="126" y="147"/>
                      <a:pt x="91" y="223"/>
                      <a:pt x="61" y="303"/>
                    </a:cubicBezTo>
                    <a:cubicBezTo>
                      <a:pt x="46" y="341"/>
                      <a:pt x="19" y="383"/>
                      <a:pt x="12" y="424"/>
                    </a:cubicBezTo>
                    <a:cubicBezTo>
                      <a:pt x="0" y="463"/>
                      <a:pt x="16" y="497"/>
                      <a:pt x="19" y="535"/>
                    </a:cubicBezTo>
                    <a:cubicBezTo>
                      <a:pt x="26" y="576"/>
                      <a:pt x="61" y="594"/>
                      <a:pt x="97" y="594"/>
                    </a:cubicBezTo>
                    <a:cubicBezTo>
                      <a:pt x="120" y="594"/>
                      <a:pt x="143" y="587"/>
                      <a:pt x="160" y="573"/>
                    </a:cubicBezTo>
                    <a:cubicBezTo>
                      <a:pt x="194" y="542"/>
                      <a:pt x="217" y="528"/>
                      <a:pt x="232" y="486"/>
                    </a:cubicBezTo>
                    <a:cubicBezTo>
                      <a:pt x="251" y="447"/>
                      <a:pt x="259" y="402"/>
                      <a:pt x="270" y="364"/>
                    </a:cubicBezTo>
                    <a:cubicBezTo>
                      <a:pt x="297" y="280"/>
                      <a:pt x="319" y="200"/>
                      <a:pt x="346" y="117"/>
                    </a:cubicBezTo>
                    <a:cubicBezTo>
                      <a:pt x="369" y="44"/>
                      <a:pt x="315" y="1"/>
                      <a:pt x="258" y="1"/>
                    </a:cubicBezTo>
                    <a:close/>
                  </a:path>
                </a:pathLst>
              </a:custGeom>
              <a:solidFill>
                <a:schemeClr val="lt2"/>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3288" name="Google Shape;3288;p69"/>
              <p:cNvSpPr/>
              <p:nvPr/>
            </p:nvSpPr>
            <p:spPr>
              <a:xfrm flipH="1">
                <a:off x="8203925" y="2420805"/>
                <a:ext cx="11982" cy="13875"/>
              </a:xfrm>
              <a:custGeom>
                <a:avLst/>
                <a:gdLst/>
                <a:ahLst/>
                <a:cxnLst/>
                <a:rect l="l" t="t" r="r" b="b"/>
                <a:pathLst>
                  <a:path w="367" h="425" extrusionOk="0">
                    <a:moveTo>
                      <a:pt x="226" y="1"/>
                    </a:moveTo>
                    <a:cubicBezTo>
                      <a:pt x="161" y="5"/>
                      <a:pt x="119" y="43"/>
                      <a:pt x="96" y="104"/>
                    </a:cubicBezTo>
                    <a:cubicBezTo>
                      <a:pt x="98" y="97"/>
                      <a:pt x="99" y="94"/>
                      <a:pt x="99" y="94"/>
                    </a:cubicBezTo>
                    <a:lnTo>
                      <a:pt x="99" y="94"/>
                    </a:lnTo>
                    <a:cubicBezTo>
                      <a:pt x="99" y="94"/>
                      <a:pt x="98" y="96"/>
                      <a:pt x="96" y="100"/>
                    </a:cubicBezTo>
                    <a:cubicBezTo>
                      <a:pt x="89" y="115"/>
                      <a:pt x="82" y="126"/>
                      <a:pt x="77" y="142"/>
                    </a:cubicBezTo>
                    <a:cubicBezTo>
                      <a:pt x="73" y="157"/>
                      <a:pt x="73" y="172"/>
                      <a:pt x="73" y="188"/>
                    </a:cubicBezTo>
                    <a:cubicBezTo>
                      <a:pt x="70" y="206"/>
                      <a:pt x="62" y="218"/>
                      <a:pt x="54" y="233"/>
                    </a:cubicBezTo>
                    <a:cubicBezTo>
                      <a:pt x="0" y="324"/>
                      <a:pt x="82" y="425"/>
                      <a:pt x="168" y="425"/>
                    </a:cubicBezTo>
                    <a:cubicBezTo>
                      <a:pt x="197" y="425"/>
                      <a:pt x="227" y="413"/>
                      <a:pt x="252" y="385"/>
                    </a:cubicBezTo>
                    <a:cubicBezTo>
                      <a:pt x="282" y="355"/>
                      <a:pt x="310" y="316"/>
                      <a:pt x="332" y="279"/>
                    </a:cubicBezTo>
                    <a:lnTo>
                      <a:pt x="332" y="279"/>
                    </a:lnTo>
                    <a:cubicBezTo>
                      <a:pt x="326" y="284"/>
                      <a:pt x="323" y="286"/>
                      <a:pt x="322" y="286"/>
                    </a:cubicBezTo>
                    <a:cubicBezTo>
                      <a:pt x="320" y="286"/>
                      <a:pt x="329" y="276"/>
                      <a:pt x="347" y="256"/>
                    </a:cubicBezTo>
                    <a:cubicBezTo>
                      <a:pt x="359" y="233"/>
                      <a:pt x="366" y="206"/>
                      <a:pt x="366" y="179"/>
                    </a:cubicBezTo>
                    <a:cubicBezTo>
                      <a:pt x="366" y="153"/>
                      <a:pt x="363" y="126"/>
                      <a:pt x="359" y="104"/>
                    </a:cubicBezTo>
                    <a:cubicBezTo>
                      <a:pt x="347" y="46"/>
                      <a:pt x="279" y="1"/>
                      <a:pt x="226" y="1"/>
                    </a:cubicBezTo>
                    <a:close/>
                  </a:path>
                </a:pathLst>
              </a:custGeom>
              <a:solidFill>
                <a:schemeClr val="lt2"/>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3289" name="Google Shape;3289;p69"/>
              <p:cNvSpPr/>
              <p:nvPr/>
            </p:nvSpPr>
            <p:spPr>
              <a:xfrm flipH="1">
                <a:off x="8237128" y="2397527"/>
                <a:ext cx="15018" cy="23767"/>
              </a:xfrm>
              <a:custGeom>
                <a:avLst/>
                <a:gdLst/>
                <a:ahLst/>
                <a:cxnLst/>
                <a:rect l="l" t="t" r="r" b="b"/>
                <a:pathLst>
                  <a:path w="460" h="728" extrusionOk="0">
                    <a:moveTo>
                      <a:pt x="343" y="1"/>
                    </a:moveTo>
                    <a:cubicBezTo>
                      <a:pt x="311" y="1"/>
                      <a:pt x="279" y="15"/>
                      <a:pt x="256" y="48"/>
                    </a:cubicBezTo>
                    <a:cubicBezTo>
                      <a:pt x="191" y="143"/>
                      <a:pt x="134" y="231"/>
                      <a:pt x="85" y="338"/>
                    </a:cubicBezTo>
                    <a:cubicBezTo>
                      <a:pt x="62" y="383"/>
                      <a:pt x="35" y="433"/>
                      <a:pt x="20" y="482"/>
                    </a:cubicBezTo>
                    <a:cubicBezTo>
                      <a:pt x="1" y="547"/>
                      <a:pt x="20" y="589"/>
                      <a:pt x="32" y="650"/>
                    </a:cubicBezTo>
                    <a:cubicBezTo>
                      <a:pt x="44" y="703"/>
                      <a:pt x="89" y="728"/>
                      <a:pt x="136" y="728"/>
                    </a:cubicBezTo>
                    <a:cubicBezTo>
                      <a:pt x="166" y="728"/>
                      <a:pt x="196" y="718"/>
                      <a:pt x="218" y="699"/>
                    </a:cubicBezTo>
                    <a:cubicBezTo>
                      <a:pt x="264" y="657"/>
                      <a:pt x="290" y="641"/>
                      <a:pt x="317" y="585"/>
                    </a:cubicBezTo>
                    <a:cubicBezTo>
                      <a:pt x="336" y="539"/>
                      <a:pt x="348" y="482"/>
                      <a:pt x="362" y="433"/>
                    </a:cubicBezTo>
                    <a:cubicBezTo>
                      <a:pt x="393" y="330"/>
                      <a:pt x="416" y="227"/>
                      <a:pt x="442" y="125"/>
                    </a:cubicBezTo>
                    <a:cubicBezTo>
                      <a:pt x="460" y="51"/>
                      <a:pt x="403" y="1"/>
                      <a:pt x="343" y="1"/>
                    </a:cubicBezTo>
                    <a:close/>
                  </a:path>
                </a:pathLst>
              </a:custGeom>
              <a:solidFill>
                <a:schemeClr val="lt2"/>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3290" name="Google Shape;3290;p69"/>
              <p:cNvSpPr/>
              <p:nvPr/>
            </p:nvSpPr>
            <p:spPr>
              <a:xfrm flipH="1">
                <a:off x="8217343" y="2359395"/>
                <a:ext cx="11949" cy="17891"/>
              </a:xfrm>
              <a:custGeom>
                <a:avLst/>
                <a:gdLst/>
                <a:ahLst/>
                <a:cxnLst/>
                <a:rect l="l" t="t" r="r" b="b"/>
                <a:pathLst>
                  <a:path w="366" h="548" extrusionOk="0">
                    <a:moveTo>
                      <a:pt x="214" y="1"/>
                    </a:moveTo>
                    <a:cubicBezTo>
                      <a:pt x="173" y="1"/>
                      <a:pt x="132" y="21"/>
                      <a:pt x="107" y="61"/>
                    </a:cubicBezTo>
                    <a:cubicBezTo>
                      <a:pt x="73" y="118"/>
                      <a:pt x="85" y="190"/>
                      <a:pt x="65" y="255"/>
                    </a:cubicBezTo>
                    <a:cubicBezTo>
                      <a:pt x="43" y="330"/>
                      <a:pt x="1" y="407"/>
                      <a:pt x="54" y="483"/>
                    </a:cubicBezTo>
                    <a:cubicBezTo>
                      <a:pt x="75" y="519"/>
                      <a:pt x="114" y="548"/>
                      <a:pt x="156" y="548"/>
                    </a:cubicBezTo>
                    <a:cubicBezTo>
                      <a:pt x="159" y="548"/>
                      <a:pt x="161" y="548"/>
                      <a:pt x="164" y="548"/>
                    </a:cubicBezTo>
                    <a:cubicBezTo>
                      <a:pt x="297" y="540"/>
                      <a:pt x="343" y="418"/>
                      <a:pt x="355" y="304"/>
                    </a:cubicBezTo>
                    <a:cubicBezTo>
                      <a:pt x="366" y="216"/>
                      <a:pt x="366" y="99"/>
                      <a:pt x="297" y="34"/>
                    </a:cubicBezTo>
                    <a:cubicBezTo>
                      <a:pt x="273" y="12"/>
                      <a:pt x="244" y="1"/>
                      <a:pt x="214" y="1"/>
                    </a:cubicBezTo>
                    <a:close/>
                  </a:path>
                </a:pathLst>
              </a:custGeom>
              <a:solidFill>
                <a:schemeClr val="lt2"/>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3291" name="Google Shape;3291;p69"/>
              <p:cNvSpPr/>
              <p:nvPr/>
            </p:nvSpPr>
            <p:spPr>
              <a:xfrm flipH="1">
                <a:off x="8169906" y="2348719"/>
                <a:ext cx="17923" cy="25955"/>
              </a:xfrm>
              <a:custGeom>
                <a:avLst/>
                <a:gdLst/>
                <a:ahLst/>
                <a:cxnLst/>
                <a:rect l="l" t="t" r="r" b="b"/>
                <a:pathLst>
                  <a:path w="549" h="795" extrusionOk="0">
                    <a:moveTo>
                      <a:pt x="427" y="1"/>
                    </a:moveTo>
                    <a:cubicBezTo>
                      <a:pt x="400" y="1"/>
                      <a:pt x="371" y="14"/>
                      <a:pt x="350" y="46"/>
                    </a:cubicBezTo>
                    <a:cubicBezTo>
                      <a:pt x="240" y="217"/>
                      <a:pt x="1" y="487"/>
                      <a:pt x="77" y="703"/>
                    </a:cubicBezTo>
                    <a:cubicBezTo>
                      <a:pt x="93" y="751"/>
                      <a:pt x="145" y="795"/>
                      <a:pt x="199" y="795"/>
                    </a:cubicBezTo>
                    <a:cubicBezTo>
                      <a:pt x="218" y="795"/>
                      <a:pt x="237" y="789"/>
                      <a:pt x="255" y="776"/>
                    </a:cubicBezTo>
                    <a:cubicBezTo>
                      <a:pt x="434" y="639"/>
                      <a:pt x="431" y="343"/>
                      <a:pt x="517" y="145"/>
                    </a:cubicBezTo>
                    <a:cubicBezTo>
                      <a:pt x="549" y="68"/>
                      <a:pt x="490" y="1"/>
                      <a:pt x="427" y="1"/>
                    </a:cubicBezTo>
                    <a:close/>
                  </a:path>
                </a:pathLst>
              </a:custGeom>
              <a:solidFill>
                <a:schemeClr val="lt2"/>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3292" name="Google Shape;3292;p69"/>
              <p:cNvSpPr/>
              <p:nvPr/>
            </p:nvSpPr>
            <p:spPr>
              <a:xfrm flipH="1">
                <a:off x="8136867" y="2360244"/>
                <a:ext cx="16585" cy="23376"/>
              </a:xfrm>
              <a:custGeom>
                <a:avLst/>
                <a:gdLst/>
                <a:ahLst/>
                <a:cxnLst/>
                <a:rect l="l" t="t" r="r" b="b"/>
                <a:pathLst>
                  <a:path w="508" h="716" extrusionOk="0">
                    <a:moveTo>
                      <a:pt x="414" y="1"/>
                    </a:moveTo>
                    <a:cubicBezTo>
                      <a:pt x="388" y="1"/>
                      <a:pt x="363" y="11"/>
                      <a:pt x="347" y="35"/>
                    </a:cubicBezTo>
                    <a:cubicBezTo>
                      <a:pt x="275" y="137"/>
                      <a:pt x="199" y="229"/>
                      <a:pt x="138" y="335"/>
                    </a:cubicBezTo>
                    <a:cubicBezTo>
                      <a:pt x="80" y="430"/>
                      <a:pt x="1" y="529"/>
                      <a:pt x="39" y="643"/>
                    </a:cubicBezTo>
                    <a:cubicBezTo>
                      <a:pt x="51" y="684"/>
                      <a:pt x="91" y="715"/>
                      <a:pt x="132" y="715"/>
                    </a:cubicBezTo>
                    <a:cubicBezTo>
                      <a:pt x="141" y="715"/>
                      <a:pt x="149" y="714"/>
                      <a:pt x="157" y="711"/>
                    </a:cubicBezTo>
                    <a:cubicBezTo>
                      <a:pt x="282" y="669"/>
                      <a:pt x="313" y="552"/>
                      <a:pt x="362" y="441"/>
                    </a:cubicBezTo>
                    <a:cubicBezTo>
                      <a:pt x="411" y="327"/>
                      <a:pt x="442" y="209"/>
                      <a:pt x="487" y="92"/>
                    </a:cubicBezTo>
                    <a:cubicBezTo>
                      <a:pt x="507" y="37"/>
                      <a:pt x="461" y="1"/>
                      <a:pt x="414" y="1"/>
                    </a:cubicBezTo>
                    <a:close/>
                  </a:path>
                </a:pathLst>
              </a:custGeom>
              <a:solidFill>
                <a:schemeClr val="lt2"/>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3293" name="Google Shape;3293;p69"/>
              <p:cNvSpPr/>
              <p:nvPr/>
            </p:nvSpPr>
            <p:spPr>
              <a:xfrm flipH="1">
                <a:off x="8102457" y="2384109"/>
                <a:ext cx="14365" cy="21678"/>
              </a:xfrm>
              <a:custGeom>
                <a:avLst/>
                <a:gdLst/>
                <a:ahLst/>
                <a:cxnLst/>
                <a:rect l="l" t="t" r="r" b="b"/>
                <a:pathLst>
                  <a:path w="440" h="664" extrusionOk="0">
                    <a:moveTo>
                      <a:pt x="352" y="0"/>
                    </a:moveTo>
                    <a:cubicBezTo>
                      <a:pt x="329" y="0"/>
                      <a:pt x="307" y="7"/>
                      <a:pt x="289" y="22"/>
                    </a:cubicBezTo>
                    <a:cubicBezTo>
                      <a:pt x="213" y="91"/>
                      <a:pt x="153" y="182"/>
                      <a:pt x="114" y="277"/>
                    </a:cubicBezTo>
                    <a:cubicBezTo>
                      <a:pt x="69" y="380"/>
                      <a:pt x="0" y="490"/>
                      <a:pt x="65" y="600"/>
                    </a:cubicBezTo>
                    <a:cubicBezTo>
                      <a:pt x="90" y="642"/>
                      <a:pt x="133" y="664"/>
                      <a:pt x="177" y="664"/>
                    </a:cubicBezTo>
                    <a:cubicBezTo>
                      <a:pt x="201" y="664"/>
                      <a:pt x="225" y="658"/>
                      <a:pt x="247" y="646"/>
                    </a:cubicBezTo>
                    <a:cubicBezTo>
                      <a:pt x="350" y="593"/>
                      <a:pt x="354" y="475"/>
                      <a:pt x="384" y="372"/>
                    </a:cubicBezTo>
                    <a:cubicBezTo>
                      <a:pt x="411" y="281"/>
                      <a:pt x="434" y="182"/>
                      <a:pt x="437" y="83"/>
                    </a:cubicBezTo>
                    <a:cubicBezTo>
                      <a:pt x="440" y="30"/>
                      <a:pt x="396" y="0"/>
                      <a:pt x="352" y="0"/>
                    </a:cubicBezTo>
                    <a:close/>
                  </a:path>
                </a:pathLst>
              </a:custGeom>
              <a:solidFill>
                <a:schemeClr val="lt2"/>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3294" name="Google Shape;3294;p69"/>
              <p:cNvSpPr/>
              <p:nvPr/>
            </p:nvSpPr>
            <p:spPr>
              <a:xfrm flipH="1">
                <a:off x="8086492" y="2329490"/>
                <a:ext cx="17042" cy="19099"/>
              </a:xfrm>
              <a:custGeom>
                <a:avLst/>
                <a:gdLst/>
                <a:ahLst/>
                <a:cxnLst/>
                <a:rect l="l" t="t" r="r" b="b"/>
                <a:pathLst>
                  <a:path w="522" h="585" extrusionOk="0">
                    <a:moveTo>
                      <a:pt x="348" y="1"/>
                    </a:moveTo>
                    <a:cubicBezTo>
                      <a:pt x="327" y="1"/>
                      <a:pt x="305" y="9"/>
                      <a:pt x="289" y="26"/>
                    </a:cubicBezTo>
                    <a:cubicBezTo>
                      <a:pt x="205" y="118"/>
                      <a:pt x="167" y="228"/>
                      <a:pt x="69" y="307"/>
                    </a:cubicBezTo>
                    <a:cubicBezTo>
                      <a:pt x="0" y="361"/>
                      <a:pt x="11" y="479"/>
                      <a:pt x="69" y="536"/>
                    </a:cubicBezTo>
                    <a:cubicBezTo>
                      <a:pt x="100" y="567"/>
                      <a:pt x="145" y="584"/>
                      <a:pt x="190" y="584"/>
                    </a:cubicBezTo>
                    <a:cubicBezTo>
                      <a:pt x="232" y="584"/>
                      <a:pt x="273" y="569"/>
                      <a:pt x="300" y="536"/>
                    </a:cubicBezTo>
                    <a:cubicBezTo>
                      <a:pt x="411" y="411"/>
                      <a:pt x="521" y="213"/>
                      <a:pt x="426" y="46"/>
                    </a:cubicBezTo>
                    <a:cubicBezTo>
                      <a:pt x="410" y="17"/>
                      <a:pt x="379" y="1"/>
                      <a:pt x="348" y="1"/>
                    </a:cubicBezTo>
                    <a:close/>
                  </a:path>
                </a:pathLst>
              </a:custGeom>
              <a:solidFill>
                <a:schemeClr val="lt2"/>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3295" name="Google Shape;3295;p69"/>
              <p:cNvSpPr/>
              <p:nvPr/>
            </p:nvSpPr>
            <p:spPr>
              <a:xfrm flipH="1">
                <a:off x="8121490" y="2295732"/>
                <a:ext cx="13451" cy="24714"/>
              </a:xfrm>
              <a:custGeom>
                <a:avLst/>
                <a:gdLst/>
                <a:ahLst/>
                <a:cxnLst/>
                <a:rect l="l" t="t" r="r" b="b"/>
                <a:pathLst>
                  <a:path w="412" h="757" extrusionOk="0">
                    <a:moveTo>
                      <a:pt x="280" y="0"/>
                    </a:moveTo>
                    <a:cubicBezTo>
                      <a:pt x="249" y="0"/>
                      <a:pt x="221" y="15"/>
                      <a:pt x="206" y="53"/>
                    </a:cubicBezTo>
                    <a:cubicBezTo>
                      <a:pt x="164" y="152"/>
                      <a:pt x="118" y="246"/>
                      <a:pt x="80" y="350"/>
                    </a:cubicBezTo>
                    <a:cubicBezTo>
                      <a:pt x="65" y="399"/>
                      <a:pt x="38" y="444"/>
                      <a:pt x="23" y="494"/>
                    </a:cubicBezTo>
                    <a:cubicBezTo>
                      <a:pt x="0" y="551"/>
                      <a:pt x="11" y="604"/>
                      <a:pt x="20" y="665"/>
                    </a:cubicBezTo>
                    <a:cubicBezTo>
                      <a:pt x="28" y="730"/>
                      <a:pt x="79" y="756"/>
                      <a:pt x="134" y="756"/>
                    </a:cubicBezTo>
                    <a:cubicBezTo>
                      <a:pt x="172" y="756"/>
                      <a:pt x="211" y="744"/>
                      <a:pt x="240" y="722"/>
                    </a:cubicBezTo>
                    <a:cubicBezTo>
                      <a:pt x="407" y="592"/>
                      <a:pt x="411" y="300"/>
                      <a:pt x="396" y="102"/>
                    </a:cubicBezTo>
                    <a:cubicBezTo>
                      <a:pt x="391" y="47"/>
                      <a:pt x="332" y="0"/>
                      <a:pt x="280" y="0"/>
                    </a:cubicBezTo>
                    <a:close/>
                  </a:path>
                </a:pathLst>
              </a:custGeom>
              <a:solidFill>
                <a:schemeClr val="lt2"/>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3296" name="Google Shape;3296;p69"/>
              <p:cNvSpPr/>
              <p:nvPr/>
            </p:nvSpPr>
            <p:spPr>
              <a:xfrm flipH="1">
                <a:off x="8164715" y="2299356"/>
                <a:ext cx="15148" cy="23082"/>
              </a:xfrm>
              <a:custGeom>
                <a:avLst/>
                <a:gdLst/>
                <a:ahLst/>
                <a:cxnLst/>
                <a:rect l="l" t="t" r="r" b="b"/>
                <a:pathLst>
                  <a:path w="464" h="707" extrusionOk="0">
                    <a:moveTo>
                      <a:pt x="352" y="0"/>
                    </a:moveTo>
                    <a:cubicBezTo>
                      <a:pt x="329" y="0"/>
                      <a:pt x="306" y="11"/>
                      <a:pt x="289" y="33"/>
                    </a:cubicBezTo>
                    <a:cubicBezTo>
                      <a:pt x="228" y="113"/>
                      <a:pt x="194" y="216"/>
                      <a:pt x="152" y="307"/>
                    </a:cubicBezTo>
                    <a:cubicBezTo>
                      <a:pt x="110" y="390"/>
                      <a:pt x="22" y="486"/>
                      <a:pt x="11" y="577"/>
                    </a:cubicBezTo>
                    <a:cubicBezTo>
                      <a:pt x="1" y="640"/>
                      <a:pt x="41" y="706"/>
                      <a:pt x="107" y="706"/>
                    </a:cubicBezTo>
                    <a:cubicBezTo>
                      <a:pt x="116" y="706"/>
                      <a:pt x="126" y="705"/>
                      <a:pt x="136" y="702"/>
                    </a:cubicBezTo>
                    <a:cubicBezTo>
                      <a:pt x="250" y="668"/>
                      <a:pt x="334" y="527"/>
                      <a:pt x="384" y="421"/>
                    </a:cubicBezTo>
                    <a:cubicBezTo>
                      <a:pt x="433" y="307"/>
                      <a:pt x="464" y="166"/>
                      <a:pt x="418" y="48"/>
                    </a:cubicBezTo>
                    <a:cubicBezTo>
                      <a:pt x="406" y="17"/>
                      <a:pt x="379" y="0"/>
                      <a:pt x="352" y="0"/>
                    </a:cubicBezTo>
                    <a:close/>
                  </a:path>
                </a:pathLst>
              </a:custGeom>
              <a:solidFill>
                <a:schemeClr val="lt2"/>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3297" name="Google Shape;3297;p69"/>
              <p:cNvSpPr/>
              <p:nvPr/>
            </p:nvSpPr>
            <p:spPr>
              <a:xfrm flipH="1">
                <a:off x="8210650" y="2300695"/>
                <a:ext cx="13320" cy="22331"/>
              </a:xfrm>
              <a:custGeom>
                <a:avLst/>
                <a:gdLst/>
                <a:ahLst/>
                <a:cxnLst/>
                <a:rect l="l" t="t" r="r" b="b"/>
                <a:pathLst>
                  <a:path w="408" h="684" extrusionOk="0">
                    <a:moveTo>
                      <a:pt x="298" y="0"/>
                    </a:moveTo>
                    <a:cubicBezTo>
                      <a:pt x="257" y="0"/>
                      <a:pt x="218" y="22"/>
                      <a:pt x="206" y="72"/>
                    </a:cubicBezTo>
                    <a:cubicBezTo>
                      <a:pt x="183" y="159"/>
                      <a:pt x="146" y="251"/>
                      <a:pt x="108" y="331"/>
                    </a:cubicBezTo>
                    <a:cubicBezTo>
                      <a:pt x="62" y="429"/>
                      <a:pt x="1" y="505"/>
                      <a:pt x="58" y="615"/>
                    </a:cubicBezTo>
                    <a:cubicBezTo>
                      <a:pt x="83" y="663"/>
                      <a:pt x="131" y="683"/>
                      <a:pt x="181" y="683"/>
                    </a:cubicBezTo>
                    <a:cubicBezTo>
                      <a:pt x="192" y="683"/>
                      <a:pt x="203" y="682"/>
                      <a:pt x="215" y="680"/>
                    </a:cubicBezTo>
                    <a:cubicBezTo>
                      <a:pt x="336" y="654"/>
                      <a:pt x="362" y="521"/>
                      <a:pt x="385" y="414"/>
                    </a:cubicBezTo>
                    <a:cubicBezTo>
                      <a:pt x="408" y="308"/>
                      <a:pt x="408" y="209"/>
                      <a:pt x="408" y="103"/>
                    </a:cubicBezTo>
                    <a:cubicBezTo>
                      <a:pt x="408" y="38"/>
                      <a:pt x="352" y="0"/>
                      <a:pt x="298" y="0"/>
                    </a:cubicBezTo>
                    <a:close/>
                  </a:path>
                </a:pathLst>
              </a:custGeom>
              <a:solidFill>
                <a:schemeClr val="lt2"/>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3298" name="Google Shape;3298;p69"/>
              <p:cNvSpPr/>
              <p:nvPr/>
            </p:nvSpPr>
            <p:spPr>
              <a:xfrm flipH="1">
                <a:off x="8232753" y="2279409"/>
                <a:ext cx="11296" cy="27816"/>
              </a:xfrm>
              <a:custGeom>
                <a:avLst/>
                <a:gdLst/>
                <a:ahLst/>
                <a:cxnLst/>
                <a:rect l="l" t="t" r="r" b="b"/>
                <a:pathLst>
                  <a:path w="346" h="852" extrusionOk="0">
                    <a:moveTo>
                      <a:pt x="267" y="1"/>
                    </a:moveTo>
                    <a:cubicBezTo>
                      <a:pt x="245" y="1"/>
                      <a:pt x="224" y="13"/>
                      <a:pt x="217" y="39"/>
                    </a:cubicBezTo>
                    <a:cubicBezTo>
                      <a:pt x="183" y="165"/>
                      <a:pt x="130" y="287"/>
                      <a:pt x="88" y="408"/>
                    </a:cubicBezTo>
                    <a:cubicBezTo>
                      <a:pt x="54" y="527"/>
                      <a:pt x="0" y="641"/>
                      <a:pt x="27" y="762"/>
                    </a:cubicBezTo>
                    <a:cubicBezTo>
                      <a:pt x="39" y="817"/>
                      <a:pt x="94" y="851"/>
                      <a:pt x="148" y="851"/>
                    </a:cubicBezTo>
                    <a:cubicBezTo>
                      <a:pt x="179" y="851"/>
                      <a:pt x="210" y="840"/>
                      <a:pt x="232" y="815"/>
                    </a:cubicBezTo>
                    <a:cubicBezTo>
                      <a:pt x="319" y="720"/>
                      <a:pt x="323" y="590"/>
                      <a:pt x="335" y="465"/>
                    </a:cubicBezTo>
                    <a:cubicBezTo>
                      <a:pt x="346" y="329"/>
                      <a:pt x="331" y="195"/>
                      <a:pt x="323" y="55"/>
                    </a:cubicBezTo>
                    <a:cubicBezTo>
                      <a:pt x="323" y="21"/>
                      <a:pt x="294" y="1"/>
                      <a:pt x="267" y="1"/>
                    </a:cubicBezTo>
                    <a:close/>
                  </a:path>
                </a:pathLst>
              </a:custGeom>
              <a:solidFill>
                <a:schemeClr val="lt2"/>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3299" name="Google Shape;3299;p69"/>
              <p:cNvSpPr/>
              <p:nvPr/>
            </p:nvSpPr>
            <p:spPr>
              <a:xfrm flipH="1">
                <a:off x="8182443" y="2213754"/>
                <a:ext cx="15638" cy="28665"/>
              </a:xfrm>
              <a:custGeom>
                <a:avLst/>
                <a:gdLst/>
                <a:ahLst/>
                <a:cxnLst/>
                <a:rect l="l" t="t" r="r" b="b"/>
                <a:pathLst>
                  <a:path w="479" h="878" extrusionOk="0">
                    <a:moveTo>
                      <a:pt x="324" y="0"/>
                    </a:moveTo>
                    <a:cubicBezTo>
                      <a:pt x="292" y="0"/>
                      <a:pt x="261" y="17"/>
                      <a:pt x="254" y="55"/>
                    </a:cubicBezTo>
                    <a:cubicBezTo>
                      <a:pt x="231" y="180"/>
                      <a:pt x="189" y="313"/>
                      <a:pt x="136" y="434"/>
                    </a:cubicBezTo>
                    <a:cubicBezTo>
                      <a:pt x="87" y="545"/>
                      <a:pt x="18" y="648"/>
                      <a:pt x="6" y="773"/>
                    </a:cubicBezTo>
                    <a:cubicBezTo>
                      <a:pt x="0" y="828"/>
                      <a:pt x="54" y="877"/>
                      <a:pt x="107" y="877"/>
                    </a:cubicBezTo>
                    <a:cubicBezTo>
                      <a:pt x="117" y="877"/>
                      <a:pt x="127" y="876"/>
                      <a:pt x="136" y="872"/>
                    </a:cubicBezTo>
                    <a:cubicBezTo>
                      <a:pt x="440" y="754"/>
                      <a:pt x="478" y="325"/>
                      <a:pt x="402" y="55"/>
                    </a:cubicBezTo>
                    <a:cubicBezTo>
                      <a:pt x="393" y="20"/>
                      <a:pt x="358" y="0"/>
                      <a:pt x="324" y="0"/>
                    </a:cubicBezTo>
                    <a:close/>
                  </a:path>
                </a:pathLst>
              </a:custGeom>
              <a:solidFill>
                <a:schemeClr val="lt2"/>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3300" name="Google Shape;3300;p69"/>
              <p:cNvSpPr/>
              <p:nvPr/>
            </p:nvSpPr>
            <p:spPr>
              <a:xfrm flipH="1">
                <a:off x="8160243" y="2246337"/>
                <a:ext cx="15540" cy="25563"/>
              </a:xfrm>
              <a:custGeom>
                <a:avLst/>
                <a:gdLst/>
                <a:ahLst/>
                <a:cxnLst/>
                <a:rect l="l" t="t" r="r" b="b"/>
                <a:pathLst>
                  <a:path w="476" h="783" extrusionOk="0">
                    <a:moveTo>
                      <a:pt x="322" y="0"/>
                    </a:moveTo>
                    <a:cubicBezTo>
                      <a:pt x="277" y="0"/>
                      <a:pt x="232" y="24"/>
                      <a:pt x="225" y="71"/>
                    </a:cubicBezTo>
                    <a:cubicBezTo>
                      <a:pt x="209" y="185"/>
                      <a:pt x="164" y="303"/>
                      <a:pt x="115" y="406"/>
                    </a:cubicBezTo>
                    <a:cubicBezTo>
                      <a:pt x="62" y="508"/>
                      <a:pt x="0" y="612"/>
                      <a:pt x="65" y="726"/>
                    </a:cubicBezTo>
                    <a:cubicBezTo>
                      <a:pt x="84" y="759"/>
                      <a:pt x="122" y="779"/>
                      <a:pt x="164" y="782"/>
                    </a:cubicBezTo>
                    <a:cubicBezTo>
                      <a:pt x="165" y="782"/>
                      <a:pt x="167" y="782"/>
                      <a:pt x="168" y="782"/>
                    </a:cubicBezTo>
                    <a:cubicBezTo>
                      <a:pt x="476" y="782"/>
                      <a:pt x="445" y="269"/>
                      <a:pt x="418" y="71"/>
                    </a:cubicBezTo>
                    <a:cubicBezTo>
                      <a:pt x="411" y="24"/>
                      <a:pt x="366" y="0"/>
                      <a:pt x="322" y="0"/>
                    </a:cubicBezTo>
                    <a:close/>
                  </a:path>
                </a:pathLst>
              </a:custGeom>
              <a:solidFill>
                <a:schemeClr val="lt2"/>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3301" name="Google Shape;3301;p69"/>
              <p:cNvSpPr/>
              <p:nvPr/>
            </p:nvSpPr>
            <p:spPr>
              <a:xfrm flipH="1">
                <a:off x="8110227" y="2246794"/>
                <a:ext cx="17695" cy="28305"/>
              </a:xfrm>
              <a:custGeom>
                <a:avLst/>
                <a:gdLst/>
                <a:ahLst/>
                <a:cxnLst/>
                <a:rect l="l" t="t" r="r" b="b"/>
                <a:pathLst>
                  <a:path w="542" h="867" extrusionOk="0">
                    <a:moveTo>
                      <a:pt x="424" y="0"/>
                    </a:moveTo>
                    <a:cubicBezTo>
                      <a:pt x="379" y="0"/>
                      <a:pt x="333" y="26"/>
                      <a:pt x="317" y="80"/>
                    </a:cubicBezTo>
                    <a:cubicBezTo>
                      <a:pt x="249" y="305"/>
                      <a:pt x="86" y="480"/>
                      <a:pt x="25" y="700"/>
                    </a:cubicBezTo>
                    <a:cubicBezTo>
                      <a:pt x="0" y="795"/>
                      <a:pt x="75" y="867"/>
                      <a:pt x="157" y="867"/>
                    </a:cubicBezTo>
                    <a:cubicBezTo>
                      <a:pt x="178" y="867"/>
                      <a:pt x="199" y="862"/>
                      <a:pt x="219" y="852"/>
                    </a:cubicBezTo>
                    <a:cubicBezTo>
                      <a:pt x="477" y="719"/>
                      <a:pt x="542" y="377"/>
                      <a:pt x="535" y="107"/>
                    </a:cubicBezTo>
                    <a:cubicBezTo>
                      <a:pt x="535" y="38"/>
                      <a:pt x="479" y="0"/>
                      <a:pt x="424" y="0"/>
                    </a:cubicBezTo>
                    <a:close/>
                  </a:path>
                </a:pathLst>
              </a:custGeom>
              <a:solidFill>
                <a:schemeClr val="lt2"/>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3302" name="Google Shape;3302;p69"/>
              <p:cNvSpPr/>
              <p:nvPr/>
            </p:nvSpPr>
            <p:spPr>
              <a:xfrm flipH="1">
                <a:off x="8113948" y="2193807"/>
                <a:ext cx="15148" cy="23376"/>
              </a:xfrm>
              <a:custGeom>
                <a:avLst/>
                <a:gdLst/>
                <a:ahLst/>
                <a:cxnLst/>
                <a:rect l="l" t="t" r="r" b="b"/>
                <a:pathLst>
                  <a:path w="464" h="716" extrusionOk="0">
                    <a:moveTo>
                      <a:pt x="358" y="1"/>
                    </a:moveTo>
                    <a:cubicBezTo>
                      <a:pt x="318" y="1"/>
                      <a:pt x="277" y="22"/>
                      <a:pt x="269" y="64"/>
                    </a:cubicBezTo>
                    <a:cubicBezTo>
                      <a:pt x="251" y="160"/>
                      <a:pt x="217" y="255"/>
                      <a:pt x="160" y="338"/>
                    </a:cubicBezTo>
                    <a:cubicBezTo>
                      <a:pt x="137" y="376"/>
                      <a:pt x="114" y="422"/>
                      <a:pt x="87" y="460"/>
                    </a:cubicBezTo>
                    <a:cubicBezTo>
                      <a:pt x="57" y="502"/>
                      <a:pt x="23" y="533"/>
                      <a:pt x="11" y="585"/>
                    </a:cubicBezTo>
                    <a:cubicBezTo>
                      <a:pt x="1" y="649"/>
                      <a:pt x="36" y="715"/>
                      <a:pt x="104" y="715"/>
                    </a:cubicBezTo>
                    <a:cubicBezTo>
                      <a:pt x="106" y="715"/>
                      <a:pt x="108" y="715"/>
                      <a:pt x="110" y="715"/>
                    </a:cubicBezTo>
                    <a:cubicBezTo>
                      <a:pt x="239" y="711"/>
                      <a:pt x="353" y="566"/>
                      <a:pt x="399" y="457"/>
                    </a:cubicBezTo>
                    <a:cubicBezTo>
                      <a:pt x="457" y="327"/>
                      <a:pt x="464" y="201"/>
                      <a:pt x="441" y="64"/>
                    </a:cubicBezTo>
                    <a:cubicBezTo>
                      <a:pt x="435" y="22"/>
                      <a:pt x="397" y="1"/>
                      <a:pt x="358" y="1"/>
                    </a:cubicBezTo>
                    <a:close/>
                  </a:path>
                </a:pathLst>
              </a:custGeom>
              <a:solidFill>
                <a:schemeClr val="lt2"/>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3303" name="Google Shape;3303;p69"/>
              <p:cNvSpPr/>
              <p:nvPr/>
            </p:nvSpPr>
            <p:spPr>
              <a:xfrm flipH="1">
                <a:off x="8126061" y="2168113"/>
                <a:ext cx="16944" cy="19784"/>
              </a:xfrm>
              <a:custGeom>
                <a:avLst/>
                <a:gdLst/>
                <a:ahLst/>
                <a:cxnLst/>
                <a:rect l="l" t="t" r="r" b="b"/>
                <a:pathLst>
                  <a:path w="519" h="606" extrusionOk="0">
                    <a:moveTo>
                      <a:pt x="402" y="0"/>
                    </a:moveTo>
                    <a:cubicBezTo>
                      <a:pt x="379" y="0"/>
                      <a:pt x="355" y="9"/>
                      <a:pt x="335" y="30"/>
                    </a:cubicBezTo>
                    <a:cubicBezTo>
                      <a:pt x="274" y="95"/>
                      <a:pt x="216" y="160"/>
                      <a:pt x="156" y="225"/>
                    </a:cubicBezTo>
                    <a:cubicBezTo>
                      <a:pt x="95" y="297"/>
                      <a:pt x="0" y="372"/>
                      <a:pt x="7" y="475"/>
                    </a:cubicBezTo>
                    <a:cubicBezTo>
                      <a:pt x="11" y="548"/>
                      <a:pt x="61" y="605"/>
                      <a:pt x="137" y="605"/>
                    </a:cubicBezTo>
                    <a:cubicBezTo>
                      <a:pt x="139" y="605"/>
                      <a:pt x="141" y="605"/>
                      <a:pt x="143" y="605"/>
                    </a:cubicBezTo>
                    <a:cubicBezTo>
                      <a:pt x="257" y="605"/>
                      <a:pt x="331" y="493"/>
                      <a:pt x="388" y="403"/>
                    </a:cubicBezTo>
                    <a:cubicBezTo>
                      <a:pt x="445" y="316"/>
                      <a:pt x="479" y="228"/>
                      <a:pt x="502" y="130"/>
                    </a:cubicBezTo>
                    <a:cubicBezTo>
                      <a:pt x="518" y="61"/>
                      <a:pt x="462" y="0"/>
                      <a:pt x="402" y="0"/>
                    </a:cubicBezTo>
                    <a:close/>
                  </a:path>
                </a:pathLst>
              </a:custGeom>
              <a:solidFill>
                <a:srgbClr val="F49DA2"/>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3304" name="Google Shape;3304;p69"/>
              <p:cNvSpPr/>
              <p:nvPr/>
            </p:nvSpPr>
            <p:spPr>
              <a:xfrm flipH="1">
                <a:off x="8062202" y="2210261"/>
                <a:ext cx="11329" cy="24159"/>
              </a:xfrm>
              <a:custGeom>
                <a:avLst/>
                <a:gdLst/>
                <a:ahLst/>
                <a:cxnLst/>
                <a:rect l="l" t="t" r="r" b="b"/>
                <a:pathLst>
                  <a:path w="347" h="740" extrusionOk="0">
                    <a:moveTo>
                      <a:pt x="253" y="1"/>
                    </a:moveTo>
                    <a:cubicBezTo>
                      <a:pt x="219" y="1"/>
                      <a:pt x="186" y="19"/>
                      <a:pt x="172" y="59"/>
                    </a:cubicBezTo>
                    <a:cubicBezTo>
                      <a:pt x="108" y="249"/>
                      <a:pt x="1" y="473"/>
                      <a:pt x="39" y="678"/>
                    </a:cubicBezTo>
                    <a:cubicBezTo>
                      <a:pt x="49" y="719"/>
                      <a:pt x="86" y="740"/>
                      <a:pt x="123" y="740"/>
                    </a:cubicBezTo>
                    <a:cubicBezTo>
                      <a:pt x="146" y="740"/>
                      <a:pt x="168" y="732"/>
                      <a:pt x="183" y="717"/>
                    </a:cubicBezTo>
                    <a:cubicBezTo>
                      <a:pt x="339" y="564"/>
                      <a:pt x="347" y="287"/>
                      <a:pt x="336" y="81"/>
                    </a:cubicBezTo>
                    <a:cubicBezTo>
                      <a:pt x="334" y="29"/>
                      <a:pt x="293" y="1"/>
                      <a:pt x="253" y="1"/>
                    </a:cubicBezTo>
                    <a:close/>
                  </a:path>
                </a:pathLst>
              </a:custGeom>
              <a:solidFill>
                <a:schemeClr val="lt2"/>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3305" name="Google Shape;3305;p69"/>
              <p:cNvSpPr/>
              <p:nvPr/>
            </p:nvSpPr>
            <p:spPr>
              <a:xfrm flipH="1">
                <a:off x="8050123" y="2270463"/>
                <a:ext cx="13614" cy="20666"/>
              </a:xfrm>
              <a:custGeom>
                <a:avLst/>
                <a:gdLst/>
                <a:ahLst/>
                <a:cxnLst/>
                <a:rect l="l" t="t" r="r" b="b"/>
                <a:pathLst>
                  <a:path w="417" h="633" extrusionOk="0">
                    <a:moveTo>
                      <a:pt x="300" y="1"/>
                    </a:moveTo>
                    <a:cubicBezTo>
                      <a:pt x="258" y="1"/>
                      <a:pt x="214" y="25"/>
                      <a:pt x="196" y="78"/>
                    </a:cubicBezTo>
                    <a:cubicBezTo>
                      <a:pt x="169" y="150"/>
                      <a:pt x="143" y="226"/>
                      <a:pt x="104" y="299"/>
                    </a:cubicBezTo>
                    <a:cubicBezTo>
                      <a:pt x="70" y="359"/>
                      <a:pt x="36" y="408"/>
                      <a:pt x="36" y="469"/>
                    </a:cubicBezTo>
                    <a:cubicBezTo>
                      <a:pt x="32" y="481"/>
                      <a:pt x="29" y="492"/>
                      <a:pt x="24" y="504"/>
                    </a:cubicBezTo>
                    <a:cubicBezTo>
                      <a:pt x="0" y="567"/>
                      <a:pt x="65" y="633"/>
                      <a:pt x="126" y="633"/>
                    </a:cubicBezTo>
                    <a:cubicBezTo>
                      <a:pt x="143" y="633"/>
                      <a:pt x="159" y="628"/>
                      <a:pt x="173" y="618"/>
                    </a:cubicBezTo>
                    <a:cubicBezTo>
                      <a:pt x="184" y="610"/>
                      <a:pt x="192" y="603"/>
                      <a:pt x="199" y="599"/>
                    </a:cubicBezTo>
                    <a:cubicBezTo>
                      <a:pt x="290" y="576"/>
                      <a:pt x="329" y="473"/>
                      <a:pt x="362" y="390"/>
                    </a:cubicBezTo>
                    <a:cubicBezTo>
                      <a:pt x="401" y="299"/>
                      <a:pt x="416" y="203"/>
                      <a:pt x="408" y="104"/>
                    </a:cubicBezTo>
                    <a:cubicBezTo>
                      <a:pt x="404" y="37"/>
                      <a:pt x="353" y="1"/>
                      <a:pt x="300" y="1"/>
                    </a:cubicBezTo>
                    <a:close/>
                  </a:path>
                </a:pathLst>
              </a:custGeom>
              <a:solidFill>
                <a:schemeClr val="lt2"/>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3306" name="Google Shape;3306;p69"/>
              <p:cNvSpPr/>
              <p:nvPr/>
            </p:nvSpPr>
            <p:spPr>
              <a:xfrm flipH="1">
                <a:off x="8090344" y="2444115"/>
                <a:ext cx="14561" cy="27620"/>
              </a:xfrm>
              <a:custGeom>
                <a:avLst/>
                <a:gdLst/>
                <a:ahLst/>
                <a:cxnLst/>
                <a:rect l="l" t="t" r="r" b="b"/>
                <a:pathLst>
                  <a:path w="446" h="846" extrusionOk="0">
                    <a:moveTo>
                      <a:pt x="343" y="0"/>
                    </a:moveTo>
                    <a:cubicBezTo>
                      <a:pt x="306" y="0"/>
                      <a:pt x="269" y="22"/>
                      <a:pt x="251" y="67"/>
                    </a:cubicBezTo>
                    <a:cubicBezTo>
                      <a:pt x="202" y="184"/>
                      <a:pt x="160" y="306"/>
                      <a:pt x="111" y="427"/>
                    </a:cubicBezTo>
                    <a:cubicBezTo>
                      <a:pt x="69" y="541"/>
                      <a:pt x="0" y="637"/>
                      <a:pt x="27" y="766"/>
                    </a:cubicBezTo>
                    <a:cubicBezTo>
                      <a:pt x="40" y="821"/>
                      <a:pt x="89" y="846"/>
                      <a:pt x="138" y="846"/>
                    </a:cubicBezTo>
                    <a:cubicBezTo>
                      <a:pt x="158" y="846"/>
                      <a:pt x="177" y="842"/>
                      <a:pt x="195" y="834"/>
                    </a:cubicBezTo>
                    <a:cubicBezTo>
                      <a:pt x="320" y="774"/>
                      <a:pt x="354" y="625"/>
                      <a:pt x="388" y="504"/>
                    </a:cubicBezTo>
                    <a:cubicBezTo>
                      <a:pt x="430" y="367"/>
                      <a:pt x="445" y="230"/>
                      <a:pt x="434" y="90"/>
                    </a:cubicBezTo>
                    <a:cubicBezTo>
                      <a:pt x="430" y="31"/>
                      <a:pt x="387" y="0"/>
                      <a:pt x="343" y="0"/>
                    </a:cubicBezTo>
                    <a:close/>
                  </a:path>
                </a:pathLst>
              </a:custGeom>
              <a:solidFill>
                <a:schemeClr val="lt2"/>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3307" name="Google Shape;3307;p69"/>
              <p:cNvSpPr/>
              <p:nvPr/>
            </p:nvSpPr>
            <p:spPr>
              <a:xfrm flipH="1">
                <a:off x="8057795" y="2428608"/>
                <a:ext cx="14398" cy="22821"/>
              </a:xfrm>
              <a:custGeom>
                <a:avLst/>
                <a:gdLst/>
                <a:ahLst/>
                <a:cxnLst/>
                <a:rect l="l" t="t" r="r" b="b"/>
                <a:pathLst>
                  <a:path w="441" h="699" extrusionOk="0">
                    <a:moveTo>
                      <a:pt x="328" y="1"/>
                    </a:moveTo>
                    <a:cubicBezTo>
                      <a:pt x="301" y="1"/>
                      <a:pt x="275" y="14"/>
                      <a:pt x="260" y="47"/>
                    </a:cubicBezTo>
                    <a:cubicBezTo>
                      <a:pt x="219" y="138"/>
                      <a:pt x="169" y="226"/>
                      <a:pt x="120" y="314"/>
                    </a:cubicBezTo>
                    <a:cubicBezTo>
                      <a:pt x="67" y="400"/>
                      <a:pt x="48" y="492"/>
                      <a:pt x="17" y="587"/>
                    </a:cubicBezTo>
                    <a:cubicBezTo>
                      <a:pt x="1" y="648"/>
                      <a:pt x="54" y="698"/>
                      <a:pt x="108" y="698"/>
                    </a:cubicBezTo>
                    <a:cubicBezTo>
                      <a:pt x="128" y="698"/>
                      <a:pt x="149" y="691"/>
                      <a:pt x="165" y="674"/>
                    </a:cubicBezTo>
                    <a:cubicBezTo>
                      <a:pt x="242" y="598"/>
                      <a:pt x="306" y="530"/>
                      <a:pt x="344" y="428"/>
                    </a:cubicBezTo>
                    <a:cubicBezTo>
                      <a:pt x="382" y="328"/>
                      <a:pt x="405" y="226"/>
                      <a:pt x="428" y="119"/>
                    </a:cubicBezTo>
                    <a:cubicBezTo>
                      <a:pt x="441" y="56"/>
                      <a:pt x="382" y="1"/>
                      <a:pt x="328" y="1"/>
                    </a:cubicBezTo>
                    <a:close/>
                  </a:path>
                </a:pathLst>
              </a:custGeom>
              <a:solidFill>
                <a:schemeClr val="lt2"/>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3308" name="Google Shape;3308;p69"/>
              <p:cNvSpPr/>
              <p:nvPr/>
            </p:nvSpPr>
            <p:spPr>
              <a:xfrm flipH="1">
                <a:off x="8060374" y="2382999"/>
                <a:ext cx="13516" cy="19229"/>
              </a:xfrm>
              <a:custGeom>
                <a:avLst/>
                <a:gdLst/>
                <a:ahLst/>
                <a:cxnLst/>
                <a:rect l="l" t="t" r="r" b="b"/>
                <a:pathLst>
                  <a:path w="414" h="589" extrusionOk="0">
                    <a:moveTo>
                      <a:pt x="305" y="1"/>
                    </a:moveTo>
                    <a:cubicBezTo>
                      <a:pt x="276" y="1"/>
                      <a:pt x="246" y="14"/>
                      <a:pt x="225" y="45"/>
                    </a:cubicBezTo>
                    <a:cubicBezTo>
                      <a:pt x="157" y="151"/>
                      <a:pt x="92" y="251"/>
                      <a:pt x="31" y="360"/>
                    </a:cubicBezTo>
                    <a:cubicBezTo>
                      <a:pt x="5" y="406"/>
                      <a:pt x="1" y="471"/>
                      <a:pt x="31" y="513"/>
                    </a:cubicBezTo>
                    <a:cubicBezTo>
                      <a:pt x="35" y="520"/>
                      <a:pt x="38" y="524"/>
                      <a:pt x="43" y="528"/>
                    </a:cubicBezTo>
                    <a:cubicBezTo>
                      <a:pt x="70" y="568"/>
                      <a:pt x="105" y="588"/>
                      <a:pt x="150" y="588"/>
                    </a:cubicBezTo>
                    <a:cubicBezTo>
                      <a:pt x="161" y="588"/>
                      <a:pt x="172" y="587"/>
                      <a:pt x="183" y="585"/>
                    </a:cubicBezTo>
                    <a:lnTo>
                      <a:pt x="203" y="585"/>
                    </a:lnTo>
                    <a:cubicBezTo>
                      <a:pt x="252" y="577"/>
                      <a:pt x="294" y="524"/>
                      <a:pt x="308" y="479"/>
                    </a:cubicBezTo>
                    <a:cubicBezTo>
                      <a:pt x="343" y="357"/>
                      <a:pt x="370" y="239"/>
                      <a:pt x="396" y="117"/>
                    </a:cubicBezTo>
                    <a:cubicBezTo>
                      <a:pt x="413" y="50"/>
                      <a:pt x="360" y="1"/>
                      <a:pt x="305" y="1"/>
                    </a:cubicBezTo>
                    <a:close/>
                  </a:path>
                </a:pathLst>
              </a:custGeom>
              <a:solidFill>
                <a:schemeClr val="lt2"/>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3309" name="Google Shape;3309;p69"/>
              <p:cNvSpPr/>
              <p:nvPr/>
            </p:nvSpPr>
            <p:spPr>
              <a:xfrm flipH="1">
                <a:off x="8019238" y="2421980"/>
                <a:ext cx="12700" cy="18968"/>
              </a:xfrm>
              <a:custGeom>
                <a:avLst/>
                <a:gdLst/>
                <a:ahLst/>
                <a:cxnLst/>
                <a:rect l="l" t="t" r="r" b="b"/>
                <a:pathLst>
                  <a:path w="389" h="581" extrusionOk="0">
                    <a:moveTo>
                      <a:pt x="240" y="1"/>
                    </a:moveTo>
                    <a:cubicBezTo>
                      <a:pt x="212" y="1"/>
                      <a:pt x="184" y="12"/>
                      <a:pt x="164" y="38"/>
                    </a:cubicBezTo>
                    <a:cubicBezTo>
                      <a:pt x="111" y="101"/>
                      <a:pt x="62" y="216"/>
                      <a:pt x="46" y="299"/>
                    </a:cubicBezTo>
                    <a:cubicBezTo>
                      <a:pt x="35" y="375"/>
                      <a:pt x="1" y="478"/>
                      <a:pt x="39" y="550"/>
                    </a:cubicBezTo>
                    <a:cubicBezTo>
                      <a:pt x="50" y="570"/>
                      <a:pt x="73" y="580"/>
                      <a:pt x="92" y="580"/>
                    </a:cubicBezTo>
                    <a:cubicBezTo>
                      <a:pt x="183" y="580"/>
                      <a:pt x="264" y="478"/>
                      <a:pt x="305" y="410"/>
                    </a:cubicBezTo>
                    <a:cubicBezTo>
                      <a:pt x="358" y="330"/>
                      <a:pt x="389" y="182"/>
                      <a:pt x="362" y="90"/>
                    </a:cubicBezTo>
                    <a:cubicBezTo>
                      <a:pt x="347" y="38"/>
                      <a:pt x="293" y="1"/>
                      <a:pt x="240" y="1"/>
                    </a:cubicBezTo>
                    <a:close/>
                  </a:path>
                </a:pathLst>
              </a:custGeom>
              <a:solidFill>
                <a:schemeClr val="lt2"/>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3310" name="Google Shape;3310;p69"/>
              <p:cNvSpPr/>
              <p:nvPr/>
            </p:nvSpPr>
            <p:spPr>
              <a:xfrm flipH="1">
                <a:off x="7975915" y="2381203"/>
                <a:ext cx="15050" cy="22853"/>
              </a:xfrm>
              <a:custGeom>
                <a:avLst/>
                <a:gdLst/>
                <a:ahLst/>
                <a:cxnLst/>
                <a:rect l="l" t="t" r="r" b="b"/>
                <a:pathLst>
                  <a:path w="461" h="700" extrusionOk="0">
                    <a:moveTo>
                      <a:pt x="319" y="1"/>
                    </a:moveTo>
                    <a:cubicBezTo>
                      <a:pt x="281" y="1"/>
                      <a:pt x="244" y="19"/>
                      <a:pt x="225" y="62"/>
                    </a:cubicBezTo>
                    <a:cubicBezTo>
                      <a:pt x="172" y="187"/>
                      <a:pt x="104" y="309"/>
                      <a:pt x="39" y="427"/>
                    </a:cubicBezTo>
                    <a:cubicBezTo>
                      <a:pt x="0" y="499"/>
                      <a:pt x="8" y="590"/>
                      <a:pt x="69" y="651"/>
                    </a:cubicBezTo>
                    <a:cubicBezTo>
                      <a:pt x="92" y="671"/>
                      <a:pt x="118" y="693"/>
                      <a:pt x="149" y="697"/>
                    </a:cubicBezTo>
                    <a:cubicBezTo>
                      <a:pt x="161" y="699"/>
                      <a:pt x="174" y="700"/>
                      <a:pt x="188" y="700"/>
                    </a:cubicBezTo>
                    <a:cubicBezTo>
                      <a:pt x="253" y="700"/>
                      <a:pt x="326" y="676"/>
                      <a:pt x="354" y="613"/>
                    </a:cubicBezTo>
                    <a:cubicBezTo>
                      <a:pt x="427" y="453"/>
                      <a:pt x="460" y="301"/>
                      <a:pt x="457" y="123"/>
                    </a:cubicBezTo>
                    <a:cubicBezTo>
                      <a:pt x="454" y="53"/>
                      <a:pt x="384" y="1"/>
                      <a:pt x="319" y="1"/>
                    </a:cubicBezTo>
                    <a:close/>
                  </a:path>
                </a:pathLst>
              </a:custGeom>
              <a:solidFill>
                <a:schemeClr val="lt2"/>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3311" name="Google Shape;3311;p69"/>
              <p:cNvSpPr/>
              <p:nvPr/>
            </p:nvSpPr>
            <p:spPr>
              <a:xfrm flipH="1">
                <a:off x="8001249" y="2351266"/>
                <a:ext cx="15018" cy="26510"/>
              </a:xfrm>
              <a:custGeom>
                <a:avLst/>
                <a:gdLst/>
                <a:ahLst/>
                <a:cxnLst/>
                <a:rect l="l" t="t" r="r" b="b"/>
                <a:pathLst>
                  <a:path w="460" h="812" extrusionOk="0">
                    <a:moveTo>
                      <a:pt x="357" y="1"/>
                    </a:moveTo>
                    <a:cubicBezTo>
                      <a:pt x="318" y="1"/>
                      <a:pt x="282" y="22"/>
                      <a:pt x="274" y="70"/>
                    </a:cubicBezTo>
                    <a:cubicBezTo>
                      <a:pt x="251" y="184"/>
                      <a:pt x="205" y="287"/>
                      <a:pt x="149" y="390"/>
                    </a:cubicBezTo>
                    <a:cubicBezTo>
                      <a:pt x="98" y="488"/>
                      <a:pt x="3" y="568"/>
                      <a:pt x="3" y="686"/>
                    </a:cubicBezTo>
                    <a:cubicBezTo>
                      <a:pt x="0" y="759"/>
                      <a:pt x="63" y="811"/>
                      <a:pt x="132" y="811"/>
                    </a:cubicBezTo>
                    <a:cubicBezTo>
                      <a:pt x="142" y="811"/>
                      <a:pt x="153" y="810"/>
                      <a:pt x="163" y="807"/>
                    </a:cubicBezTo>
                    <a:cubicBezTo>
                      <a:pt x="296" y="774"/>
                      <a:pt x="357" y="618"/>
                      <a:pt x="403" y="496"/>
                    </a:cubicBezTo>
                    <a:cubicBezTo>
                      <a:pt x="452" y="370"/>
                      <a:pt x="460" y="230"/>
                      <a:pt x="460" y="97"/>
                    </a:cubicBezTo>
                    <a:cubicBezTo>
                      <a:pt x="460" y="37"/>
                      <a:pt x="406" y="1"/>
                      <a:pt x="357" y="1"/>
                    </a:cubicBezTo>
                    <a:close/>
                  </a:path>
                </a:pathLst>
              </a:custGeom>
              <a:solidFill>
                <a:schemeClr val="lt2"/>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3312" name="Google Shape;3312;p69"/>
              <p:cNvSpPr/>
              <p:nvPr/>
            </p:nvSpPr>
            <p:spPr>
              <a:xfrm flipH="1">
                <a:off x="8005787" y="2315484"/>
                <a:ext cx="14234" cy="20960"/>
              </a:xfrm>
              <a:custGeom>
                <a:avLst/>
                <a:gdLst/>
                <a:ahLst/>
                <a:cxnLst/>
                <a:rect l="l" t="t" r="r" b="b"/>
                <a:pathLst>
                  <a:path w="436" h="642" extrusionOk="0">
                    <a:moveTo>
                      <a:pt x="323" y="1"/>
                    </a:moveTo>
                    <a:cubicBezTo>
                      <a:pt x="293" y="1"/>
                      <a:pt x="262" y="14"/>
                      <a:pt x="241" y="45"/>
                    </a:cubicBezTo>
                    <a:cubicBezTo>
                      <a:pt x="183" y="129"/>
                      <a:pt x="111" y="204"/>
                      <a:pt x="73" y="299"/>
                    </a:cubicBezTo>
                    <a:cubicBezTo>
                      <a:pt x="39" y="383"/>
                      <a:pt x="1" y="482"/>
                      <a:pt x="20" y="573"/>
                    </a:cubicBezTo>
                    <a:cubicBezTo>
                      <a:pt x="28" y="617"/>
                      <a:pt x="70" y="641"/>
                      <a:pt x="111" y="641"/>
                    </a:cubicBezTo>
                    <a:cubicBezTo>
                      <a:pt x="127" y="641"/>
                      <a:pt x="143" y="638"/>
                      <a:pt x="157" y="631"/>
                    </a:cubicBezTo>
                    <a:cubicBezTo>
                      <a:pt x="233" y="589"/>
                      <a:pt x="294" y="482"/>
                      <a:pt x="332" y="406"/>
                    </a:cubicBezTo>
                    <a:cubicBezTo>
                      <a:pt x="373" y="315"/>
                      <a:pt x="389" y="215"/>
                      <a:pt x="415" y="121"/>
                    </a:cubicBezTo>
                    <a:cubicBezTo>
                      <a:pt x="435" y="48"/>
                      <a:pt x="380" y="1"/>
                      <a:pt x="323" y="1"/>
                    </a:cubicBezTo>
                    <a:close/>
                  </a:path>
                </a:pathLst>
              </a:custGeom>
              <a:solidFill>
                <a:schemeClr val="lt2"/>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3313" name="Google Shape;3313;p69"/>
              <p:cNvSpPr/>
              <p:nvPr/>
            </p:nvSpPr>
            <p:spPr>
              <a:xfrm flipH="1">
                <a:off x="7945357" y="2259363"/>
                <a:ext cx="14463" cy="25955"/>
              </a:xfrm>
              <a:custGeom>
                <a:avLst/>
                <a:gdLst/>
                <a:ahLst/>
                <a:cxnLst/>
                <a:rect l="l" t="t" r="r" b="b"/>
                <a:pathLst>
                  <a:path w="443" h="795" extrusionOk="0">
                    <a:moveTo>
                      <a:pt x="323" y="0"/>
                    </a:moveTo>
                    <a:cubicBezTo>
                      <a:pt x="294" y="0"/>
                      <a:pt x="266" y="15"/>
                      <a:pt x="248" y="49"/>
                    </a:cubicBezTo>
                    <a:cubicBezTo>
                      <a:pt x="153" y="246"/>
                      <a:pt x="1" y="494"/>
                      <a:pt x="35" y="722"/>
                    </a:cubicBezTo>
                    <a:cubicBezTo>
                      <a:pt x="44" y="771"/>
                      <a:pt x="87" y="794"/>
                      <a:pt x="129" y="794"/>
                    </a:cubicBezTo>
                    <a:cubicBezTo>
                      <a:pt x="156" y="794"/>
                      <a:pt x="183" y="785"/>
                      <a:pt x="202" y="767"/>
                    </a:cubicBezTo>
                    <a:cubicBezTo>
                      <a:pt x="359" y="620"/>
                      <a:pt x="385" y="327"/>
                      <a:pt x="427" y="125"/>
                    </a:cubicBezTo>
                    <a:cubicBezTo>
                      <a:pt x="442" y="57"/>
                      <a:pt x="381" y="0"/>
                      <a:pt x="323" y="0"/>
                    </a:cubicBezTo>
                    <a:close/>
                  </a:path>
                </a:pathLst>
              </a:custGeom>
              <a:solidFill>
                <a:schemeClr val="lt2"/>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3314" name="Google Shape;3314;p69"/>
              <p:cNvSpPr/>
              <p:nvPr/>
            </p:nvSpPr>
            <p:spPr>
              <a:xfrm flipH="1">
                <a:off x="7953323" y="2319761"/>
                <a:ext cx="10088" cy="17466"/>
              </a:xfrm>
              <a:custGeom>
                <a:avLst/>
                <a:gdLst/>
                <a:ahLst/>
                <a:cxnLst/>
                <a:rect l="l" t="t" r="r" b="b"/>
                <a:pathLst>
                  <a:path w="309" h="535" extrusionOk="0">
                    <a:moveTo>
                      <a:pt x="211" y="1"/>
                    </a:moveTo>
                    <a:cubicBezTo>
                      <a:pt x="174" y="1"/>
                      <a:pt x="138" y="21"/>
                      <a:pt x="130" y="66"/>
                    </a:cubicBezTo>
                    <a:cubicBezTo>
                      <a:pt x="114" y="135"/>
                      <a:pt x="92" y="207"/>
                      <a:pt x="65" y="271"/>
                    </a:cubicBezTo>
                    <a:cubicBezTo>
                      <a:pt x="39" y="351"/>
                      <a:pt x="0" y="400"/>
                      <a:pt x="39" y="484"/>
                    </a:cubicBezTo>
                    <a:cubicBezTo>
                      <a:pt x="54" y="514"/>
                      <a:pt x="92" y="535"/>
                      <a:pt x="126" y="535"/>
                    </a:cubicBezTo>
                    <a:cubicBezTo>
                      <a:pt x="135" y="535"/>
                      <a:pt x="145" y="533"/>
                      <a:pt x="153" y="530"/>
                    </a:cubicBezTo>
                    <a:cubicBezTo>
                      <a:pt x="248" y="500"/>
                      <a:pt x="263" y="419"/>
                      <a:pt x="281" y="332"/>
                    </a:cubicBezTo>
                    <a:cubicBezTo>
                      <a:pt x="301" y="252"/>
                      <a:pt x="304" y="172"/>
                      <a:pt x="309" y="89"/>
                    </a:cubicBezTo>
                    <a:cubicBezTo>
                      <a:pt x="309" y="33"/>
                      <a:pt x="259" y="1"/>
                      <a:pt x="211" y="1"/>
                    </a:cubicBezTo>
                    <a:close/>
                  </a:path>
                </a:pathLst>
              </a:custGeom>
              <a:solidFill>
                <a:schemeClr val="lt2"/>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3315" name="Google Shape;3315;p69"/>
              <p:cNvSpPr/>
              <p:nvPr/>
            </p:nvSpPr>
            <p:spPr>
              <a:xfrm flipH="1">
                <a:off x="7910489" y="2304612"/>
                <a:ext cx="15573" cy="28469"/>
              </a:xfrm>
              <a:custGeom>
                <a:avLst/>
                <a:gdLst/>
                <a:ahLst/>
                <a:cxnLst/>
                <a:rect l="l" t="t" r="r" b="b"/>
                <a:pathLst>
                  <a:path w="477" h="872" extrusionOk="0">
                    <a:moveTo>
                      <a:pt x="360" y="1"/>
                    </a:moveTo>
                    <a:cubicBezTo>
                      <a:pt x="326" y="1"/>
                      <a:pt x="294" y="17"/>
                      <a:pt x="278" y="55"/>
                    </a:cubicBezTo>
                    <a:cubicBezTo>
                      <a:pt x="225" y="169"/>
                      <a:pt x="172" y="283"/>
                      <a:pt x="123" y="404"/>
                    </a:cubicBezTo>
                    <a:cubicBezTo>
                      <a:pt x="73" y="526"/>
                      <a:pt x="1" y="632"/>
                      <a:pt x="27" y="766"/>
                    </a:cubicBezTo>
                    <a:cubicBezTo>
                      <a:pt x="41" y="832"/>
                      <a:pt x="106" y="872"/>
                      <a:pt x="169" y="872"/>
                    </a:cubicBezTo>
                    <a:cubicBezTo>
                      <a:pt x="193" y="872"/>
                      <a:pt x="217" y="866"/>
                      <a:pt x="237" y="853"/>
                    </a:cubicBezTo>
                    <a:cubicBezTo>
                      <a:pt x="355" y="781"/>
                      <a:pt x="385" y="636"/>
                      <a:pt x="423" y="511"/>
                    </a:cubicBezTo>
                    <a:cubicBezTo>
                      <a:pt x="461" y="374"/>
                      <a:pt x="472" y="245"/>
                      <a:pt x="476" y="108"/>
                    </a:cubicBezTo>
                    <a:cubicBezTo>
                      <a:pt x="476" y="44"/>
                      <a:pt x="416" y="1"/>
                      <a:pt x="360" y="1"/>
                    </a:cubicBezTo>
                    <a:close/>
                  </a:path>
                </a:pathLst>
              </a:custGeom>
              <a:solidFill>
                <a:schemeClr val="lt2"/>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3316" name="Google Shape;3316;p69"/>
              <p:cNvSpPr/>
              <p:nvPr/>
            </p:nvSpPr>
            <p:spPr>
              <a:xfrm flipH="1">
                <a:off x="7900597" y="2254792"/>
                <a:ext cx="16030" cy="16618"/>
              </a:xfrm>
              <a:custGeom>
                <a:avLst/>
                <a:gdLst/>
                <a:ahLst/>
                <a:cxnLst/>
                <a:rect l="l" t="t" r="r" b="b"/>
                <a:pathLst>
                  <a:path w="491" h="509" extrusionOk="0">
                    <a:moveTo>
                      <a:pt x="343" y="0"/>
                    </a:moveTo>
                    <a:cubicBezTo>
                      <a:pt x="297" y="0"/>
                      <a:pt x="254" y="26"/>
                      <a:pt x="225" y="67"/>
                    </a:cubicBezTo>
                    <a:cubicBezTo>
                      <a:pt x="149" y="170"/>
                      <a:pt x="1" y="395"/>
                      <a:pt x="164" y="493"/>
                    </a:cubicBezTo>
                    <a:cubicBezTo>
                      <a:pt x="182" y="504"/>
                      <a:pt x="203" y="508"/>
                      <a:pt x="225" y="508"/>
                    </a:cubicBezTo>
                    <a:cubicBezTo>
                      <a:pt x="251" y="508"/>
                      <a:pt x="277" y="502"/>
                      <a:pt x="297" y="489"/>
                    </a:cubicBezTo>
                    <a:cubicBezTo>
                      <a:pt x="347" y="459"/>
                      <a:pt x="370" y="409"/>
                      <a:pt x="385" y="356"/>
                    </a:cubicBezTo>
                    <a:cubicBezTo>
                      <a:pt x="400" y="300"/>
                      <a:pt x="422" y="249"/>
                      <a:pt x="453" y="200"/>
                    </a:cubicBezTo>
                    <a:cubicBezTo>
                      <a:pt x="491" y="135"/>
                      <a:pt x="468" y="56"/>
                      <a:pt x="408" y="18"/>
                    </a:cubicBezTo>
                    <a:cubicBezTo>
                      <a:pt x="386" y="6"/>
                      <a:pt x="364" y="0"/>
                      <a:pt x="343" y="0"/>
                    </a:cubicBezTo>
                    <a:close/>
                  </a:path>
                </a:pathLst>
              </a:custGeom>
              <a:solidFill>
                <a:schemeClr val="lt2"/>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3317" name="Google Shape;3317;p69"/>
              <p:cNvSpPr/>
              <p:nvPr/>
            </p:nvSpPr>
            <p:spPr>
              <a:xfrm flipH="1">
                <a:off x="7865827" y="2373140"/>
                <a:ext cx="12700" cy="19458"/>
              </a:xfrm>
              <a:custGeom>
                <a:avLst/>
                <a:gdLst/>
                <a:ahLst/>
                <a:cxnLst/>
                <a:rect l="l" t="t" r="r" b="b"/>
                <a:pathLst>
                  <a:path w="389" h="596" extrusionOk="0">
                    <a:moveTo>
                      <a:pt x="330" y="0"/>
                    </a:moveTo>
                    <a:cubicBezTo>
                      <a:pt x="310" y="0"/>
                      <a:pt x="289" y="9"/>
                      <a:pt x="275" y="28"/>
                    </a:cubicBezTo>
                    <a:cubicBezTo>
                      <a:pt x="222" y="100"/>
                      <a:pt x="180" y="179"/>
                      <a:pt x="127" y="252"/>
                    </a:cubicBezTo>
                    <a:cubicBezTo>
                      <a:pt x="77" y="325"/>
                      <a:pt x="1" y="397"/>
                      <a:pt x="13" y="492"/>
                    </a:cubicBezTo>
                    <a:cubicBezTo>
                      <a:pt x="16" y="546"/>
                      <a:pt x="57" y="595"/>
                      <a:pt x="113" y="595"/>
                    </a:cubicBezTo>
                    <a:cubicBezTo>
                      <a:pt x="123" y="595"/>
                      <a:pt x="134" y="594"/>
                      <a:pt x="145" y="590"/>
                    </a:cubicBezTo>
                    <a:cubicBezTo>
                      <a:pt x="252" y="556"/>
                      <a:pt x="290" y="453"/>
                      <a:pt x="324" y="355"/>
                    </a:cubicBezTo>
                    <a:cubicBezTo>
                      <a:pt x="362" y="256"/>
                      <a:pt x="389" y="160"/>
                      <a:pt x="385" y="58"/>
                    </a:cubicBezTo>
                    <a:cubicBezTo>
                      <a:pt x="385" y="20"/>
                      <a:pt x="358" y="0"/>
                      <a:pt x="330" y="0"/>
                    </a:cubicBezTo>
                    <a:close/>
                  </a:path>
                </a:pathLst>
              </a:custGeom>
              <a:solidFill>
                <a:schemeClr val="lt2"/>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3318" name="Google Shape;3318;p69"/>
              <p:cNvSpPr/>
              <p:nvPr/>
            </p:nvSpPr>
            <p:spPr>
              <a:xfrm flipH="1">
                <a:off x="7902295" y="2375066"/>
                <a:ext cx="19197" cy="24845"/>
              </a:xfrm>
              <a:custGeom>
                <a:avLst/>
                <a:gdLst/>
                <a:ahLst/>
                <a:cxnLst/>
                <a:rect l="l" t="t" r="r" b="b"/>
                <a:pathLst>
                  <a:path w="588" h="761" extrusionOk="0">
                    <a:moveTo>
                      <a:pt x="443" y="1"/>
                    </a:moveTo>
                    <a:cubicBezTo>
                      <a:pt x="416" y="1"/>
                      <a:pt x="390" y="10"/>
                      <a:pt x="371" y="33"/>
                    </a:cubicBezTo>
                    <a:cubicBezTo>
                      <a:pt x="298" y="120"/>
                      <a:pt x="234" y="208"/>
                      <a:pt x="169" y="299"/>
                    </a:cubicBezTo>
                    <a:cubicBezTo>
                      <a:pt x="108" y="394"/>
                      <a:pt x="36" y="485"/>
                      <a:pt x="17" y="600"/>
                    </a:cubicBezTo>
                    <a:cubicBezTo>
                      <a:pt x="0" y="694"/>
                      <a:pt x="65" y="760"/>
                      <a:pt x="142" y="760"/>
                    </a:cubicBezTo>
                    <a:cubicBezTo>
                      <a:pt x="174" y="760"/>
                      <a:pt x="207" y="749"/>
                      <a:pt x="238" y="725"/>
                    </a:cubicBezTo>
                    <a:cubicBezTo>
                      <a:pt x="329" y="657"/>
                      <a:pt x="371" y="550"/>
                      <a:pt x="424" y="448"/>
                    </a:cubicBezTo>
                    <a:cubicBezTo>
                      <a:pt x="473" y="349"/>
                      <a:pt x="519" y="250"/>
                      <a:pt x="557" y="143"/>
                    </a:cubicBezTo>
                    <a:cubicBezTo>
                      <a:pt x="587" y="69"/>
                      <a:pt x="513" y="1"/>
                      <a:pt x="443" y="1"/>
                    </a:cubicBezTo>
                    <a:close/>
                  </a:path>
                </a:pathLst>
              </a:custGeom>
              <a:solidFill>
                <a:schemeClr val="lt2"/>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3319" name="Google Shape;3319;p69"/>
              <p:cNvSpPr/>
              <p:nvPr/>
            </p:nvSpPr>
            <p:spPr>
              <a:xfrm flipH="1">
                <a:off x="7931122" y="2444931"/>
                <a:ext cx="19327" cy="25465"/>
              </a:xfrm>
              <a:custGeom>
                <a:avLst/>
                <a:gdLst/>
                <a:ahLst/>
                <a:cxnLst/>
                <a:rect l="l" t="t" r="r" b="b"/>
                <a:pathLst>
                  <a:path w="592" h="780" extrusionOk="0">
                    <a:moveTo>
                      <a:pt x="472" y="1"/>
                    </a:moveTo>
                    <a:cubicBezTo>
                      <a:pt x="441" y="1"/>
                      <a:pt x="410" y="14"/>
                      <a:pt x="391" y="45"/>
                    </a:cubicBezTo>
                    <a:cubicBezTo>
                      <a:pt x="337" y="144"/>
                      <a:pt x="272" y="239"/>
                      <a:pt x="208" y="334"/>
                    </a:cubicBezTo>
                    <a:cubicBezTo>
                      <a:pt x="140" y="430"/>
                      <a:pt x="94" y="524"/>
                      <a:pt x="40" y="627"/>
                    </a:cubicBezTo>
                    <a:cubicBezTo>
                      <a:pt x="1" y="704"/>
                      <a:pt x="62" y="779"/>
                      <a:pt x="132" y="779"/>
                    </a:cubicBezTo>
                    <a:cubicBezTo>
                      <a:pt x="155" y="779"/>
                      <a:pt x="179" y="771"/>
                      <a:pt x="200" y="753"/>
                    </a:cubicBezTo>
                    <a:cubicBezTo>
                      <a:pt x="300" y="661"/>
                      <a:pt x="372" y="585"/>
                      <a:pt x="432" y="463"/>
                    </a:cubicBezTo>
                    <a:cubicBezTo>
                      <a:pt x="486" y="349"/>
                      <a:pt x="528" y="239"/>
                      <a:pt x="569" y="121"/>
                    </a:cubicBezTo>
                    <a:cubicBezTo>
                      <a:pt x="592" y="51"/>
                      <a:pt x="532" y="1"/>
                      <a:pt x="472" y="1"/>
                    </a:cubicBezTo>
                    <a:close/>
                  </a:path>
                </a:pathLst>
              </a:custGeom>
              <a:solidFill>
                <a:schemeClr val="lt2"/>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3320" name="Google Shape;3320;p69"/>
              <p:cNvSpPr/>
              <p:nvPr/>
            </p:nvSpPr>
            <p:spPr>
              <a:xfrm flipH="1">
                <a:off x="7880649" y="2438892"/>
                <a:ext cx="21188" cy="25400"/>
              </a:xfrm>
              <a:custGeom>
                <a:avLst/>
                <a:gdLst/>
                <a:ahLst/>
                <a:cxnLst/>
                <a:rect l="l" t="t" r="r" b="b"/>
                <a:pathLst>
                  <a:path w="649" h="778" extrusionOk="0">
                    <a:moveTo>
                      <a:pt x="488" y="1"/>
                    </a:moveTo>
                    <a:cubicBezTo>
                      <a:pt x="447" y="1"/>
                      <a:pt x="405" y="18"/>
                      <a:pt x="380" y="59"/>
                    </a:cubicBezTo>
                    <a:cubicBezTo>
                      <a:pt x="320" y="158"/>
                      <a:pt x="248" y="250"/>
                      <a:pt x="179" y="344"/>
                    </a:cubicBezTo>
                    <a:cubicBezTo>
                      <a:pt x="106" y="443"/>
                      <a:pt x="0" y="527"/>
                      <a:pt x="42" y="664"/>
                    </a:cubicBezTo>
                    <a:cubicBezTo>
                      <a:pt x="65" y="729"/>
                      <a:pt x="122" y="778"/>
                      <a:pt x="194" y="778"/>
                    </a:cubicBezTo>
                    <a:cubicBezTo>
                      <a:pt x="350" y="774"/>
                      <a:pt x="403" y="637"/>
                      <a:pt x="468" y="511"/>
                    </a:cubicBezTo>
                    <a:cubicBezTo>
                      <a:pt x="529" y="397"/>
                      <a:pt x="571" y="280"/>
                      <a:pt x="616" y="158"/>
                    </a:cubicBezTo>
                    <a:cubicBezTo>
                      <a:pt x="649" y="65"/>
                      <a:pt x="568" y="1"/>
                      <a:pt x="488" y="1"/>
                    </a:cubicBezTo>
                    <a:close/>
                  </a:path>
                </a:pathLst>
              </a:custGeom>
              <a:solidFill>
                <a:schemeClr val="lt2"/>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3321" name="Google Shape;3321;p69"/>
              <p:cNvSpPr/>
              <p:nvPr/>
            </p:nvSpPr>
            <p:spPr>
              <a:xfrm flipH="1">
                <a:off x="7976796" y="2441210"/>
                <a:ext cx="13549" cy="17205"/>
              </a:xfrm>
              <a:custGeom>
                <a:avLst/>
                <a:gdLst/>
                <a:ahLst/>
                <a:cxnLst/>
                <a:rect l="l" t="t" r="r" b="b"/>
                <a:pathLst>
                  <a:path w="415" h="527" extrusionOk="0">
                    <a:moveTo>
                      <a:pt x="259" y="0"/>
                    </a:moveTo>
                    <a:cubicBezTo>
                      <a:pt x="226" y="0"/>
                      <a:pt x="194" y="14"/>
                      <a:pt x="171" y="49"/>
                    </a:cubicBezTo>
                    <a:cubicBezTo>
                      <a:pt x="134" y="117"/>
                      <a:pt x="95" y="186"/>
                      <a:pt x="65" y="254"/>
                    </a:cubicBezTo>
                    <a:cubicBezTo>
                      <a:pt x="34" y="326"/>
                      <a:pt x="1" y="395"/>
                      <a:pt x="12" y="471"/>
                    </a:cubicBezTo>
                    <a:cubicBezTo>
                      <a:pt x="19" y="509"/>
                      <a:pt x="50" y="526"/>
                      <a:pt x="82" y="526"/>
                    </a:cubicBezTo>
                    <a:cubicBezTo>
                      <a:pt x="104" y="526"/>
                      <a:pt x="126" y="519"/>
                      <a:pt x="141" y="505"/>
                    </a:cubicBezTo>
                    <a:cubicBezTo>
                      <a:pt x="190" y="463"/>
                      <a:pt x="213" y="388"/>
                      <a:pt x="244" y="330"/>
                    </a:cubicBezTo>
                    <a:cubicBezTo>
                      <a:pt x="278" y="270"/>
                      <a:pt x="316" y="212"/>
                      <a:pt x="358" y="159"/>
                    </a:cubicBezTo>
                    <a:cubicBezTo>
                      <a:pt x="414" y="82"/>
                      <a:pt x="336" y="0"/>
                      <a:pt x="259" y="0"/>
                    </a:cubicBezTo>
                    <a:close/>
                  </a:path>
                </a:pathLst>
              </a:custGeom>
              <a:solidFill>
                <a:schemeClr val="lt2"/>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3322" name="Google Shape;3322;p69"/>
              <p:cNvSpPr/>
              <p:nvPr/>
            </p:nvSpPr>
            <p:spPr>
              <a:xfrm flipH="1">
                <a:off x="7984730" y="2516984"/>
                <a:ext cx="13940" cy="15214"/>
              </a:xfrm>
              <a:custGeom>
                <a:avLst/>
                <a:gdLst/>
                <a:ahLst/>
                <a:cxnLst/>
                <a:rect l="l" t="t" r="r" b="b"/>
                <a:pathLst>
                  <a:path w="427" h="466" extrusionOk="0">
                    <a:moveTo>
                      <a:pt x="291" y="1"/>
                    </a:moveTo>
                    <a:cubicBezTo>
                      <a:pt x="269" y="1"/>
                      <a:pt x="246" y="10"/>
                      <a:pt x="229" y="32"/>
                    </a:cubicBezTo>
                    <a:cubicBezTo>
                      <a:pt x="187" y="81"/>
                      <a:pt x="145" y="134"/>
                      <a:pt x="103" y="188"/>
                    </a:cubicBezTo>
                    <a:cubicBezTo>
                      <a:pt x="54" y="245"/>
                      <a:pt x="5" y="294"/>
                      <a:pt x="1" y="370"/>
                    </a:cubicBezTo>
                    <a:cubicBezTo>
                      <a:pt x="1" y="419"/>
                      <a:pt x="49" y="466"/>
                      <a:pt x="96" y="466"/>
                    </a:cubicBezTo>
                    <a:cubicBezTo>
                      <a:pt x="104" y="466"/>
                      <a:pt x="111" y="464"/>
                      <a:pt x="119" y="462"/>
                    </a:cubicBezTo>
                    <a:cubicBezTo>
                      <a:pt x="194" y="435"/>
                      <a:pt x="225" y="374"/>
                      <a:pt x="267" y="313"/>
                    </a:cubicBezTo>
                    <a:cubicBezTo>
                      <a:pt x="305" y="260"/>
                      <a:pt x="343" y="203"/>
                      <a:pt x="381" y="150"/>
                    </a:cubicBezTo>
                    <a:cubicBezTo>
                      <a:pt x="426" y="81"/>
                      <a:pt x="357" y="1"/>
                      <a:pt x="291" y="1"/>
                    </a:cubicBezTo>
                    <a:close/>
                  </a:path>
                </a:pathLst>
              </a:custGeom>
              <a:solidFill>
                <a:schemeClr val="lt2"/>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3323" name="Google Shape;3323;p69"/>
              <p:cNvSpPr/>
              <p:nvPr/>
            </p:nvSpPr>
            <p:spPr>
              <a:xfrm flipH="1">
                <a:off x="7935856" y="2500595"/>
                <a:ext cx="17336" cy="29154"/>
              </a:xfrm>
              <a:custGeom>
                <a:avLst/>
                <a:gdLst/>
                <a:ahLst/>
                <a:cxnLst/>
                <a:rect l="l" t="t" r="r" b="b"/>
                <a:pathLst>
                  <a:path w="531" h="893" extrusionOk="0">
                    <a:moveTo>
                      <a:pt x="414" y="0"/>
                    </a:moveTo>
                    <a:cubicBezTo>
                      <a:pt x="382" y="0"/>
                      <a:pt x="351" y="16"/>
                      <a:pt x="330" y="51"/>
                    </a:cubicBezTo>
                    <a:cubicBezTo>
                      <a:pt x="261" y="169"/>
                      <a:pt x="182" y="279"/>
                      <a:pt x="121" y="404"/>
                    </a:cubicBezTo>
                    <a:cubicBezTo>
                      <a:pt x="68" y="515"/>
                      <a:pt x="3" y="652"/>
                      <a:pt x="3" y="773"/>
                    </a:cubicBezTo>
                    <a:cubicBezTo>
                      <a:pt x="0" y="834"/>
                      <a:pt x="61" y="892"/>
                      <a:pt x="122" y="892"/>
                    </a:cubicBezTo>
                    <a:cubicBezTo>
                      <a:pt x="141" y="892"/>
                      <a:pt x="161" y="886"/>
                      <a:pt x="178" y="872"/>
                    </a:cubicBezTo>
                    <a:cubicBezTo>
                      <a:pt x="395" y="705"/>
                      <a:pt x="456" y="378"/>
                      <a:pt x="516" y="127"/>
                    </a:cubicBezTo>
                    <a:cubicBezTo>
                      <a:pt x="531" y="55"/>
                      <a:pt x="473" y="0"/>
                      <a:pt x="414" y="0"/>
                    </a:cubicBezTo>
                    <a:close/>
                  </a:path>
                </a:pathLst>
              </a:custGeom>
              <a:solidFill>
                <a:schemeClr val="lt2"/>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3324" name="Google Shape;3324;p69"/>
              <p:cNvSpPr/>
              <p:nvPr/>
            </p:nvSpPr>
            <p:spPr>
              <a:xfrm flipH="1">
                <a:off x="7962627" y="2550187"/>
                <a:ext cx="21711" cy="25889"/>
              </a:xfrm>
              <a:custGeom>
                <a:avLst/>
                <a:gdLst/>
                <a:ahLst/>
                <a:cxnLst/>
                <a:rect l="l" t="t" r="r" b="b"/>
                <a:pathLst>
                  <a:path w="665" h="793" extrusionOk="0">
                    <a:moveTo>
                      <a:pt x="539" y="1"/>
                    </a:moveTo>
                    <a:cubicBezTo>
                      <a:pt x="512" y="1"/>
                      <a:pt x="485" y="10"/>
                      <a:pt x="466" y="30"/>
                    </a:cubicBezTo>
                    <a:cubicBezTo>
                      <a:pt x="380" y="129"/>
                      <a:pt x="299" y="228"/>
                      <a:pt x="215" y="326"/>
                    </a:cubicBezTo>
                    <a:cubicBezTo>
                      <a:pt x="140" y="417"/>
                      <a:pt x="48" y="543"/>
                      <a:pt x="18" y="661"/>
                    </a:cubicBezTo>
                    <a:cubicBezTo>
                      <a:pt x="1" y="737"/>
                      <a:pt x="57" y="793"/>
                      <a:pt x="127" y="793"/>
                    </a:cubicBezTo>
                    <a:cubicBezTo>
                      <a:pt x="135" y="793"/>
                      <a:pt x="143" y="792"/>
                      <a:pt x="151" y="791"/>
                    </a:cubicBezTo>
                    <a:cubicBezTo>
                      <a:pt x="292" y="768"/>
                      <a:pt x="425" y="638"/>
                      <a:pt x="501" y="524"/>
                    </a:cubicBezTo>
                    <a:cubicBezTo>
                      <a:pt x="592" y="387"/>
                      <a:pt x="634" y="270"/>
                      <a:pt x="657" y="110"/>
                    </a:cubicBezTo>
                    <a:cubicBezTo>
                      <a:pt x="664" y="45"/>
                      <a:pt x="600" y="1"/>
                      <a:pt x="539" y="1"/>
                    </a:cubicBezTo>
                    <a:close/>
                  </a:path>
                </a:pathLst>
              </a:custGeom>
              <a:solidFill>
                <a:schemeClr val="lt2"/>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3325" name="Google Shape;3325;p69"/>
              <p:cNvSpPr/>
              <p:nvPr/>
            </p:nvSpPr>
            <p:spPr>
              <a:xfrm flipH="1">
                <a:off x="8007681" y="2593118"/>
                <a:ext cx="25465" cy="27065"/>
              </a:xfrm>
              <a:custGeom>
                <a:avLst/>
                <a:gdLst/>
                <a:ahLst/>
                <a:cxnLst/>
                <a:rect l="l" t="t" r="r" b="b"/>
                <a:pathLst>
                  <a:path w="780" h="829" extrusionOk="0">
                    <a:moveTo>
                      <a:pt x="624" y="0"/>
                    </a:moveTo>
                    <a:cubicBezTo>
                      <a:pt x="600" y="0"/>
                      <a:pt x="575" y="9"/>
                      <a:pt x="555" y="30"/>
                    </a:cubicBezTo>
                    <a:cubicBezTo>
                      <a:pt x="350" y="251"/>
                      <a:pt x="136" y="460"/>
                      <a:pt x="19" y="741"/>
                    </a:cubicBezTo>
                    <a:cubicBezTo>
                      <a:pt x="1" y="786"/>
                      <a:pt x="46" y="828"/>
                      <a:pt x="88" y="828"/>
                    </a:cubicBezTo>
                    <a:cubicBezTo>
                      <a:pt x="100" y="828"/>
                      <a:pt x="112" y="825"/>
                      <a:pt x="122" y="818"/>
                    </a:cubicBezTo>
                    <a:cubicBezTo>
                      <a:pt x="380" y="654"/>
                      <a:pt x="547" y="399"/>
                      <a:pt x="722" y="164"/>
                    </a:cubicBezTo>
                    <a:cubicBezTo>
                      <a:pt x="780" y="89"/>
                      <a:pt x="701" y="0"/>
                      <a:pt x="624" y="0"/>
                    </a:cubicBezTo>
                    <a:close/>
                  </a:path>
                </a:pathLst>
              </a:custGeom>
              <a:solidFill>
                <a:schemeClr val="lt2"/>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3326" name="Google Shape;3326;p69"/>
              <p:cNvSpPr/>
              <p:nvPr/>
            </p:nvSpPr>
            <p:spPr>
              <a:xfrm flipH="1">
                <a:off x="8052506" y="2690049"/>
                <a:ext cx="31929" cy="11818"/>
              </a:xfrm>
              <a:custGeom>
                <a:avLst/>
                <a:gdLst/>
                <a:ahLst/>
                <a:cxnLst/>
                <a:rect l="l" t="t" r="r" b="b"/>
                <a:pathLst>
                  <a:path w="978" h="362" extrusionOk="0">
                    <a:moveTo>
                      <a:pt x="397" y="0"/>
                    </a:moveTo>
                    <a:cubicBezTo>
                      <a:pt x="299" y="0"/>
                      <a:pt x="200" y="11"/>
                      <a:pt x="107" y="27"/>
                    </a:cubicBezTo>
                    <a:cubicBezTo>
                      <a:pt x="1" y="42"/>
                      <a:pt x="24" y="187"/>
                      <a:pt x="107" y="217"/>
                    </a:cubicBezTo>
                    <a:cubicBezTo>
                      <a:pt x="292" y="284"/>
                      <a:pt x="500" y="361"/>
                      <a:pt x="704" y="361"/>
                    </a:cubicBezTo>
                    <a:cubicBezTo>
                      <a:pt x="764" y="361"/>
                      <a:pt x="824" y="355"/>
                      <a:pt x="882" y="339"/>
                    </a:cubicBezTo>
                    <a:cubicBezTo>
                      <a:pt x="951" y="324"/>
                      <a:pt x="977" y="229"/>
                      <a:pt x="924" y="176"/>
                    </a:cubicBezTo>
                    <a:cubicBezTo>
                      <a:pt x="781" y="42"/>
                      <a:pt x="590" y="0"/>
                      <a:pt x="397" y="0"/>
                    </a:cubicBezTo>
                    <a:close/>
                  </a:path>
                </a:pathLst>
              </a:custGeom>
              <a:solidFill>
                <a:schemeClr val="lt2"/>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3327" name="Google Shape;3327;p69"/>
              <p:cNvSpPr/>
              <p:nvPr/>
            </p:nvSpPr>
            <p:spPr>
              <a:xfrm flipH="1">
                <a:off x="7993904" y="2683095"/>
                <a:ext cx="26347" cy="10121"/>
              </a:xfrm>
              <a:custGeom>
                <a:avLst/>
                <a:gdLst/>
                <a:ahLst/>
                <a:cxnLst/>
                <a:rect l="l" t="t" r="r" b="b"/>
                <a:pathLst>
                  <a:path w="807" h="310" extrusionOk="0">
                    <a:moveTo>
                      <a:pt x="438" y="1"/>
                    </a:moveTo>
                    <a:cubicBezTo>
                      <a:pt x="327" y="1"/>
                      <a:pt x="213" y="19"/>
                      <a:pt x="111" y="47"/>
                    </a:cubicBezTo>
                    <a:cubicBezTo>
                      <a:pt x="0" y="77"/>
                      <a:pt x="23" y="244"/>
                      <a:pt x="134" y="244"/>
                    </a:cubicBezTo>
                    <a:cubicBezTo>
                      <a:pt x="146" y="243"/>
                      <a:pt x="158" y="243"/>
                      <a:pt x="170" y="243"/>
                    </a:cubicBezTo>
                    <a:cubicBezTo>
                      <a:pt x="255" y="243"/>
                      <a:pt x="335" y="254"/>
                      <a:pt x="418" y="266"/>
                    </a:cubicBezTo>
                    <a:cubicBezTo>
                      <a:pt x="489" y="281"/>
                      <a:pt x="555" y="310"/>
                      <a:pt x="622" y="310"/>
                    </a:cubicBezTo>
                    <a:cubicBezTo>
                      <a:pt x="646" y="310"/>
                      <a:pt x="669" y="306"/>
                      <a:pt x="692" y="297"/>
                    </a:cubicBezTo>
                    <a:cubicBezTo>
                      <a:pt x="783" y="259"/>
                      <a:pt x="806" y="168"/>
                      <a:pt x="750" y="92"/>
                    </a:cubicBezTo>
                    <a:cubicBezTo>
                      <a:pt x="681" y="5"/>
                      <a:pt x="540" y="1"/>
                      <a:pt x="438" y="1"/>
                    </a:cubicBezTo>
                    <a:close/>
                  </a:path>
                </a:pathLst>
              </a:custGeom>
              <a:solidFill>
                <a:schemeClr val="lt2"/>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3328" name="Google Shape;3328;p69"/>
              <p:cNvSpPr/>
              <p:nvPr/>
            </p:nvSpPr>
            <p:spPr>
              <a:xfrm flipH="1">
                <a:off x="8038370" y="2637519"/>
                <a:ext cx="20176" cy="16063"/>
              </a:xfrm>
              <a:custGeom>
                <a:avLst/>
                <a:gdLst/>
                <a:ahLst/>
                <a:cxnLst/>
                <a:rect l="l" t="t" r="r" b="b"/>
                <a:pathLst>
                  <a:path w="618" h="492" extrusionOk="0">
                    <a:moveTo>
                      <a:pt x="489" y="1"/>
                    </a:moveTo>
                    <a:cubicBezTo>
                      <a:pt x="390" y="5"/>
                      <a:pt x="333" y="69"/>
                      <a:pt x="265" y="127"/>
                    </a:cubicBezTo>
                    <a:cubicBezTo>
                      <a:pt x="203" y="180"/>
                      <a:pt x="143" y="233"/>
                      <a:pt x="82" y="286"/>
                    </a:cubicBezTo>
                    <a:cubicBezTo>
                      <a:pt x="0" y="359"/>
                      <a:pt x="77" y="491"/>
                      <a:pt x="169" y="491"/>
                    </a:cubicBezTo>
                    <a:cubicBezTo>
                      <a:pt x="188" y="491"/>
                      <a:pt x="207" y="486"/>
                      <a:pt x="226" y="473"/>
                    </a:cubicBezTo>
                    <a:cubicBezTo>
                      <a:pt x="291" y="427"/>
                      <a:pt x="356" y="378"/>
                      <a:pt x="424" y="332"/>
                    </a:cubicBezTo>
                    <a:cubicBezTo>
                      <a:pt x="496" y="283"/>
                      <a:pt x="577" y="241"/>
                      <a:pt x="599" y="150"/>
                    </a:cubicBezTo>
                    <a:cubicBezTo>
                      <a:pt x="618" y="77"/>
                      <a:pt x="565" y="1"/>
                      <a:pt x="489" y="1"/>
                    </a:cubicBezTo>
                    <a:close/>
                  </a:path>
                </a:pathLst>
              </a:custGeom>
              <a:solidFill>
                <a:schemeClr val="lt2"/>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3329" name="Google Shape;3329;p69"/>
              <p:cNvSpPr/>
              <p:nvPr/>
            </p:nvSpPr>
            <p:spPr>
              <a:xfrm flipH="1">
                <a:off x="7966610" y="2711988"/>
                <a:ext cx="28991" cy="13875"/>
              </a:xfrm>
              <a:custGeom>
                <a:avLst/>
                <a:gdLst/>
                <a:ahLst/>
                <a:cxnLst/>
                <a:rect l="l" t="t" r="r" b="b"/>
                <a:pathLst>
                  <a:path w="888" h="425" extrusionOk="0">
                    <a:moveTo>
                      <a:pt x="121" y="0"/>
                    </a:moveTo>
                    <a:cubicBezTo>
                      <a:pt x="25" y="0"/>
                      <a:pt x="1" y="150"/>
                      <a:pt x="100" y="192"/>
                    </a:cubicBezTo>
                    <a:cubicBezTo>
                      <a:pt x="211" y="234"/>
                      <a:pt x="321" y="279"/>
                      <a:pt x="432" y="325"/>
                    </a:cubicBezTo>
                    <a:cubicBezTo>
                      <a:pt x="523" y="363"/>
                      <a:pt x="625" y="425"/>
                      <a:pt x="727" y="425"/>
                    </a:cubicBezTo>
                    <a:cubicBezTo>
                      <a:pt x="735" y="425"/>
                      <a:pt x="743" y="424"/>
                      <a:pt x="751" y="423"/>
                    </a:cubicBezTo>
                    <a:cubicBezTo>
                      <a:pt x="834" y="416"/>
                      <a:pt x="888" y="317"/>
                      <a:pt x="819" y="252"/>
                    </a:cubicBezTo>
                    <a:cubicBezTo>
                      <a:pt x="739" y="169"/>
                      <a:pt x="621" y="150"/>
                      <a:pt x="511" y="115"/>
                    </a:cubicBezTo>
                    <a:cubicBezTo>
                      <a:pt x="393" y="81"/>
                      <a:pt x="272" y="43"/>
                      <a:pt x="154" y="6"/>
                    </a:cubicBezTo>
                    <a:cubicBezTo>
                      <a:pt x="143" y="2"/>
                      <a:pt x="132" y="0"/>
                      <a:pt x="121" y="0"/>
                    </a:cubicBezTo>
                    <a:close/>
                  </a:path>
                </a:pathLst>
              </a:custGeom>
              <a:solidFill>
                <a:schemeClr val="lt2"/>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3330" name="Google Shape;3330;p69"/>
              <p:cNvSpPr/>
              <p:nvPr/>
            </p:nvSpPr>
            <p:spPr>
              <a:xfrm flipH="1">
                <a:off x="7896483" y="2702292"/>
                <a:ext cx="33333" cy="15410"/>
              </a:xfrm>
              <a:custGeom>
                <a:avLst/>
                <a:gdLst/>
                <a:ahLst/>
                <a:cxnLst/>
                <a:rect l="l" t="t" r="r" b="b"/>
                <a:pathLst>
                  <a:path w="1021" h="472" extrusionOk="0">
                    <a:moveTo>
                      <a:pt x="192" y="0"/>
                    </a:moveTo>
                    <a:cubicBezTo>
                      <a:pt x="80" y="0"/>
                      <a:pt x="1" y="157"/>
                      <a:pt x="119" y="215"/>
                    </a:cubicBezTo>
                    <a:cubicBezTo>
                      <a:pt x="317" y="312"/>
                      <a:pt x="580" y="471"/>
                      <a:pt x="817" y="471"/>
                    </a:cubicBezTo>
                    <a:cubicBezTo>
                      <a:pt x="849" y="471"/>
                      <a:pt x="880" y="468"/>
                      <a:pt x="910" y="462"/>
                    </a:cubicBezTo>
                    <a:cubicBezTo>
                      <a:pt x="1002" y="439"/>
                      <a:pt x="1021" y="321"/>
                      <a:pt x="963" y="257"/>
                    </a:cubicBezTo>
                    <a:cubicBezTo>
                      <a:pt x="880" y="166"/>
                      <a:pt x="735" y="127"/>
                      <a:pt x="621" y="93"/>
                    </a:cubicBezTo>
                    <a:cubicBezTo>
                      <a:pt x="484" y="52"/>
                      <a:pt x="347" y="29"/>
                      <a:pt x="211" y="1"/>
                    </a:cubicBezTo>
                    <a:cubicBezTo>
                      <a:pt x="204" y="1"/>
                      <a:pt x="198" y="0"/>
                      <a:pt x="192" y="0"/>
                    </a:cubicBezTo>
                    <a:close/>
                  </a:path>
                </a:pathLst>
              </a:custGeom>
              <a:solidFill>
                <a:schemeClr val="lt2"/>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3331" name="Google Shape;3331;p69"/>
              <p:cNvSpPr/>
              <p:nvPr/>
            </p:nvSpPr>
            <p:spPr>
              <a:xfrm flipH="1">
                <a:off x="7905527" y="2735266"/>
                <a:ext cx="23082" cy="11851"/>
              </a:xfrm>
              <a:custGeom>
                <a:avLst/>
                <a:gdLst/>
                <a:ahLst/>
                <a:cxnLst/>
                <a:rect l="l" t="t" r="r" b="b"/>
                <a:pathLst>
                  <a:path w="707" h="363" extrusionOk="0">
                    <a:moveTo>
                      <a:pt x="175" y="0"/>
                    </a:moveTo>
                    <a:cubicBezTo>
                      <a:pt x="70" y="0"/>
                      <a:pt x="1" y="148"/>
                      <a:pt x="113" y="200"/>
                    </a:cubicBezTo>
                    <a:cubicBezTo>
                      <a:pt x="193" y="242"/>
                      <a:pt x="273" y="277"/>
                      <a:pt x="356" y="311"/>
                    </a:cubicBezTo>
                    <a:cubicBezTo>
                      <a:pt x="423" y="336"/>
                      <a:pt x="490" y="362"/>
                      <a:pt x="561" y="362"/>
                    </a:cubicBezTo>
                    <a:cubicBezTo>
                      <a:pt x="579" y="362"/>
                      <a:pt x="597" y="360"/>
                      <a:pt x="615" y="356"/>
                    </a:cubicBezTo>
                    <a:cubicBezTo>
                      <a:pt x="684" y="342"/>
                      <a:pt x="706" y="242"/>
                      <a:pt x="657" y="197"/>
                    </a:cubicBezTo>
                    <a:cubicBezTo>
                      <a:pt x="596" y="140"/>
                      <a:pt x="520" y="128"/>
                      <a:pt x="444" y="102"/>
                    </a:cubicBezTo>
                    <a:cubicBezTo>
                      <a:pt x="368" y="75"/>
                      <a:pt x="296" y="45"/>
                      <a:pt x="224" y="11"/>
                    </a:cubicBezTo>
                    <a:cubicBezTo>
                      <a:pt x="207" y="3"/>
                      <a:pt x="191" y="0"/>
                      <a:pt x="175" y="0"/>
                    </a:cubicBezTo>
                    <a:close/>
                  </a:path>
                </a:pathLst>
              </a:custGeom>
              <a:solidFill>
                <a:schemeClr val="lt2"/>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3332" name="Google Shape;3332;p69"/>
              <p:cNvSpPr/>
              <p:nvPr/>
            </p:nvSpPr>
            <p:spPr>
              <a:xfrm flipH="1">
                <a:off x="7814310" y="2718975"/>
                <a:ext cx="32256" cy="17923"/>
              </a:xfrm>
              <a:custGeom>
                <a:avLst/>
                <a:gdLst/>
                <a:ahLst/>
                <a:cxnLst/>
                <a:rect l="l" t="t" r="r" b="b"/>
                <a:pathLst>
                  <a:path w="988" h="549" extrusionOk="0">
                    <a:moveTo>
                      <a:pt x="166" y="0"/>
                    </a:moveTo>
                    <a:cubicBezTo>
                      <a:pt x="59" y="0"/>
                      <a:pt x="0" y="174"/>
                      <a:pt x="110" y="232"/>
                    </a:cubicBezTo>
                    <a:cubicBezTo>
                      <a:pt x="227" y="293"/>
                      <a:pt x="345" y="357"/>
                      <a:pt x="463" y="415"/>
                    </a:cubicBezTo>
                    <a:cubicBezTo>
                      <a:pt x="569" y="469"/>
                      <a:pt x="674" y="548"/>
                      <a:pt x="793" y="548"/>
                    </a:cubicBezTo>
                    <a:cubicBezTo>
                      <a:pt x="798" y="548"/>
                      <a:pt x="803" y="548"/>
                      <a:pt x="809" y="548"/>
                    </a:cubicBezTo>
                    <a:cubicBezTo>
                      <a:pt x="896" y="540"/>
                      <a:pt x="987" y="438"/>
                      <a:pt x="923" y="354"/>
                    </a:cubicBezTo>
                    <a:cubicBezTo>
                      <a:pt x="840" y="243"/>
                      <a:pt x="722" y="213"/>
                      <a:pt x="596" y="164"/>
                    </a:cubicBezTo>
                    <a:cubicBezTo>
                      <a:pt x="466" y="111"/>
                      <a:pt x="334" y="61"/>
                      <a:pt x="205" y="8"/>
                    </a:cubicBezTo>
                    <a:cubicBezTo>
                      <a:pt x="191" y="3"/>
                      <a:pt x="178" y="0"/>
                      <a:pt x="166" y="0"/>
                    </a:cubicBezTo>
                    <a:close/>
                  </a:path>
                </a:pathLst>
              </a:custGeom>
              <a:solidFill>
                <a:schemeClr val="lt2"/>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3333" name="Google Shape;3333;p69"/>
              <p:cNvSpPr/>
              <p:nvPr/>
            </p:nvSpPr>
            <p:spPr>
              <a:xfrm flipH="1">
                <a:off x="7840101" y="2759262"/>
                <a:ext cx="21874" cy="13810"/>
              </a:xfrm>
              <a:custGeom>
                <a:avLst/>
                <a:gdLst/>
                <a:ahLst/>
                <a:cxnLst/>
                <a:rect l="l" t="t" r="r" b="b"/>
                <a:pathLst>
                  <a:path w="670" h="423" extrusionOk="0">
                    <a:moveTo>
                      <a:pt x="97" y="0"/>
                    </a:moveTo>
                    <a:cubicBezTo>
                      <a:pt x="40" y="0"/>
                      <a:pt x="0" y="71"/>
                      <a:pt x="45" y="116"/>
                    </a:cubicBezTo>
                    <a:cubicBezTo>
                      <a:pt x="122" y="188"/>
                      <a:pt x="201" y="249"/>
                      <a:pt x="289" y="309"/>
                    </a:cubicBezTo>
                    <a:cubicBezTo>
                      <a:pt x="370" y="367"/>
                      <a:pt x="442" y="422"/>
                      <a:pt x="538" y="422"/>
                    </a:cubicBezTo>
                    <a:cubicBezTo>
                      <a:pt x="549" y="422"/>
                      <a:pt x="561" y="422"/>
                      <a:pt x="573" y="420"/>
                    </a:cubicBezTo>
                    <a:cubicBezTo>
                      <a:pt x="654" y="409"/>
                      <a:pt x="669" y="314"/>
                      <a:pt x="642" y="253"/>
                    </a:cubicBezTo>
                    <a:cubicBezTo>
                      <a:pt x="601" y="165"/>
                      <a:pt x="482" y="132"/>
                      <a:pt x="395" y="97"/>
                    </a:cubicBezTo>
                    <a:cubicBezTo>
                      <a:pt x="304" y="59"/>
                      <a:pt x="213" y="25"/>
                      <a:pt x="114" y="2"/>
                    </a:cubicBezTo>
                    <a:cubicBezTo>
                      <a:pt x="108" y="1"/>
                      <a:pt x="102" y="0"/>
                      <a:pt x="97" y="0"/>
                    </a:cubicBezTo>
                    <a:close/>
                  </a:path>
                </a:pathLst>
              </a:custGeom>
              <a:solidFill>
                <a:schemeClr val="lt2"/>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3334" name="Google Shape;3334;p69"/>
              <p:cNvSpPr/>
              <p:nvPr/>
            </p:nvSpPr>
            <p:spPr>
              <a:xfrm flipH="1">
                <a:off x="7859233" y="2783257"/>
                <a:ext cx="19686" cy="14561"/>
              </a:xfrm>
              <a:custGeom>
                <a:avLst/>
                <a:gdLst/>
                <a:ahLst/>
                <a:cxnLst/>
                <a:rect l="l" t="t" r="r" b="b"/>
                <a:pathLst>
                  <a:path w="603" h="446" extrusionOk="0">
                    <a:moveTo>
                      <a:pt x="153" y="0"/>
                    </a:moveTo>
                    <a:cubicBezTo>
                      <a:pt x="71" y="0"/>
                      <a:pt x="0" y="79"/>
                      <a:pt x="51" y="176"/>
                    </a:cubicBezTo>
                    <a:cubicBezTo>
                      <a:pt x="112" y="292"/>
                      <a:pt x="275" y="446"/>
                      <a:pt x="423" y="446"/>
                    </a:cubicBezTo>
                    <a:cubicBezTo>
                      <a:pt x="469" y="446"/>
                      <a:pt x="513" y="431"/>
                      <a:pt x="553" y="396"/>
                    </a:cubicBezTo>
                    <a:cubicBezTo>
                      <a:pt x="602" y="355"/>
                      <a:pt x="595" y="290"/>
                      <a:pt x="576" y="241"/>
                    </a:cubicBezTo>
                    <a:cubicBezTo>
                      <a:pt x="541" y="160"/>
                      <a:pt x="458" y="153"/>
                      <a:pt x="390" y="122"/>
                    </a:cubicBezTo>
                    <a:cubicBezTo>
                      <a:pt x="336" y="104"/>
                      <a:pt x="283" y="65"/>
                      <a:pt x="237" y="31"/>
                    </a:cubicBezTo>
                    <a:cubicBezTo>
                      <a:pt x="211" y="9"/>
                      <a:pt x="182" y="0"/>
                      <a:pt x="153" y="0"/>
                    </a:cubicBezTo>
                    <a:close/>
                  </a:path>
                </a:pathLst>
              </a:custGeom>
              <a:solidFill>
                <a:schemeClr val="lt2"/>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3335" name="Google Shape;3335;p69"/>
              <p:cNvSpPr/>
              <p:nvPr/>
            </p:nvSpPr>
            <p:spPr>
              <a:xfrm flipH="1">
                <a:off x="7861355" y="2727789"/>
                <a:ext cx="17662" cy="9794"/>
              </a:xfrm>
              <a:custGeom>
                <a:avLst/>
                <a:gdLst/>
                <a:ahLst/>
                <a:cxnLst/>
                <a:rect l="l" t="t" r="r" b="b"/>
                <a:pathLst>
                  <a:path w="541" h="300" extrusionOk="0">
                    <a:moveTo>
                      <a:pt x="140" y="0"/>
                    </a:moveTo>
                    <a:cubicBezTo>
                      <a:pt x="52" y="0"/>
                      <a:pt x="1" y="117"/>
                      <a:pt x="88" y="179"/>
                    </a:cubicBezTo>
                    <a:cubicBezTo>
                      <a:pt x="175" y="236"/>
                      <a:pt x="305" y="300"/>
                      <a:pt x="418" y="300"/>
                    </a:cubicBezTo>
                    <a:cubicBezTo>
                      <a:pt x="439" y="300"/>
                      <a:pt x="460" y="297"/>
                      <a:pt x="479" y="293"/>
                    </a:cubicBezTo>
                    <a:cubicBezTo>
                      <a:pt x="525" y="282"/>
                      <a:pt x="541" y="221"/>
                      <a:pt x="507" y="190"/>
                    </a:cubicBezTo>
                    <a:cubicBezTo>
                      <a:pt x="465" y="148"/>
                      <a:pt x="407" y="129"/>
                      <a:pt x="354" y="103"/>
                    </a:cubicBezTo>
                    <a:cubicBezTo>
                      <a:pt x="297" y="69"/>
                      <a:pt x="244" y="42"/>
                      <a:pt x="188" y="12"/>
                    </a:cubicBezTo>
                    <a:cubicBezTo>
                      <a:pt x="171" y="4"/>
                      <a:pt x="155" y="0"/>
                      <a:pt x="140" y="0"/>
                    </a:cubicBezTo>
                    <a:close/>
                  </a:path>
                </a:pathLst>
              </a:custGeom>
              <a:solidFill>
                <a:schemeClr val="lt2"/>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3336" name="Google Shape;3336;p69"/>
              <p:cNvSpPr/>
              <p:nvPr/>
            </p:nvSpPr>
            <p:spPr>
              <a:xfrm flipH="1">
                <a:off x="7842615" y="2822304"/>
                <a:ext cx="27946" cy="15246"/>
              </a:xfrm>
              <a:custGeom>
                <a:avLst/>
                <a:gdLst/>
                <a:ahLst/>
                <a:cxnLst/>
                <a:rect l="l" t="t" r="r" b="b"/>
                <a:pathLst>
                  <a:path w="856" h="467" extrusionOk="0">
                    <a:moveTo>
                      <a:pt x="160" y="1"/>
                    </a:moveTo>
                    <a:cubicBezTo>
                      <a:pt x="37" y="1"/>
                      <a:pt x="0" y="169"/>
                      <a:pt x="126" y="219"/>
                    </a:cubicBezTo>
                    <a:cubicBezTo>
                      <a:pt x="232" y="261"/>
                      <a:pt x="327" y="322"/>
                      <a:pt x="430" y="371"/>
                    </a:cubicBezTo>
                    <a:cubicBezTo>
                      <a:pt x="514" y="412"/>
                      <a:pt x="624" y="466"/>
                      <a:pt x="718" y="466"/>
                    </a:cubicBezTo>
                    <a:cubicBezTo>
                      <a:pt x="721" y="466"/>
                      <a:pt x="724" y="466"/>
                      <a:pt x="727" y="466"/>
                    </a:cubicBezTo>
                    <a:cubicBezTo>
                      <a:pt x="810" y="463"/>
                      <a:pt x="856" y="379"/>
                      <a:pt x="818" y="303"/>
                    </a:cubicBezTo>
                    <a:cubicBezTo>
                      <a:pt x="773" y="212"/>
                      <a:pt x="643" y="135"/>
                      <a:pt x="544" y="98"/>
                    </a:cubicBezTo>
                    <a:cubicBezTo>
                      <a:pt x="430" y="52"/>
                      <a:pt x="304" y="26"/>
                      <a:pt x="183" y="3"/>
                    </a:cubicBezTo>
                    <a:cubicBezTo>
                      <a:pt x="175" y="1"/>
                      <a:pt x="167" y="1"/>
                      <a:pt x="160" y="1"/>
                    </a:cubicBezTo>
                    <a:close/>
                  </a:path>
                </a:pathLst>
              </a:custGeom>
              <a:solidFill>
                <a:schemeClr val="lt2"/>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3337" name="Google Shape;3337;p69"/>
              <p:cNvSpPr/>
              <p:nvPr/>
            </p:nvSpPr>
            <p:spPr>
              <a:xfrm flipH="1">
                <a:off x="7880094" y="2845092"/>
                <a:ext cx="25465" cy="16977"/>
              </a:xfrm>
              <a:custGeom>
                <a:avLst/>
                <a:gdLst/>
                <a:ahLst/>
                <a:cxnLst/>
                <a:rect l="l" t="t" r="r" b="b"/>
                <a:pathLst>
                  <a:path w="780" h="520" extrusionOk="0">
                    <a:moveTo>
                      <a:pt x="180" y="1"/>
                    </a:moveTo>
                    <a:cubicBezTo>
                      <a:pt x="82" y="1"/>
                      <a:pt x="0" y="146"/>
                      <a:pt x="88" y="224"/>
                    </a:cubicBezTo>
                    <a:cubicBezTo>
                      <a:pt x="160" y="289"/>
                      <a:pt x="240" y="369"/>
                      <a:pt x="327" y="407"/>
                    </a:cubicBezTo>
                    <a:cubicBezTo>
                      <a:pt x="415" y="449"/>
                      <a:pt x="506" y="483"/>
                      <a:pt x="597" y="514"/>
                    </a:cubicBezTo>
                    <a:cubicBezTo>
                      <a:pt x="609" y="518"/>
                      <a:pt x="621" y="520"/>
                      <a:pt x="632" y="520"/>
                    </a:cubicBezTo>
                    <a:cubicBezTo>
                      <a:pt x="728" y="520"/>
                      <a:pt x="780" y="371"/>
                      <a:pt x="685" y="316"/>
                    </a:cubicBezTo>
                    <a:cubicBezTo>
                      <a:pt x="604" y="270"/>
                      <a:pt x="536" y="224"/>
                      <a:pt x="468" y="167"/>
                    </a:cubicBezTo>
                    <a:cubicBezTo>
                      <a:pt x="399" y="114"/>
                      <a:pt x="316" y="76"/>
                      <a:pt x="243" y="23"/>
                    </a:cubicBezTo>
                    <a:cubicBezTo>
                      <a:pt x="222" y="7"/>
                      <a:pt x="201" y="1"/>
                      <a:pt x="180" y="1"/>
                    </a:cubicBezTo>
                    <a:close/>
                  </a:path>
                </a:pathLst>
              </a:custGeom>
              <a:solidFill>
                <a:schemeClr val="lt2"/>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3338" name="Google Shape;3338;p69"/>
              <p:cNvSpPr/>
              <p:nvPr/>
            </p:nvSpPr>
            <p:spPr>
              <a:xfrm flipH="1">
                <a:off x="7922667" y="2869284"/>
                <a:ext cx="20666" cy="12471"/>
              </a:xfrm>
              <a:custGeom>
                <a:avLst/>
                <a:gdLst/>
                <a:ahLst/>
                <a:cxnLst/>
                <a:rect l="l" t="t" r="r" b="b"/>
                <a:pathLst>
                  <a:path w="633" h="382" extrusionOk="0">
                    <a:moveTo>
                      <a:pt x="104" y="0"/>
                    </a:moveTo>
                    <a:cubicBezTo>
                      <a:pt x="15" y="0"/>
                      <a:pt x="1" y="131"/>
                      <a:pt x="70" y="175"/>
                    </a:cubicBezTo>
                    <a:cubicBezTo>
                      <a:pt x="142" y="224"/>
                      <a:pt x="222" y="263"/>
                      <a:pt x="298" y="305"/>
                    </a:cubicBezTo>
                    <a:cubicBezTo>
                      <a:pt x="356" y="338"/>
                      <a:pt x="429" y="382"/>
                      <a:pt x="498" y="382"/>
                    </a:cubicBezTo>
                    <a:cubicBezTo>
                      <a:pt x="515" y="382"/>
                      <a:pt x="532" y="379"/>
                      <a:pt x="549" y="373"/>
                    </a:cubicBezTo>
                    <a:cubicBezTo>
                      <a:pt x="602" y="354"/>
                      <a:pt x="633" y="305"/>
                      <a:pt x="617" y="252"/>
                    </a:cubicBezTo>
                    <a:cubicBezTo>
                      <a:pt x="594" y="152"/>
                      <a:pt x="484" y="107"/>
                      <a:pt x="396" y="73"/>
                    </a:cubicBezTo>
                    <a:cubicBezTo>
                      <a:pt x="305" y="35"/>
                      <a:pt x="214" y="12"/>
                      <a:pt x="115" y="1"/>
                    </a:cubicBezTo>
                    <a:cubicBezTo>
                      <a:pt x="111" y="0"/>
                      <a:pt x="108" y="0"/>
                      <a:pt x="104" y="0"/>
                    </a:cubicBezTo>
                    <a:close/>
                  </a:path>
                </a:pathLst>
              </a:custGeom>
              <a:solidFill>
                <a:schemeClr val="lt2"/>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3339" name="Google Shape;3339;p69"/>
              <p:cNvSpPr/>
              <p:nvPr/>
            </p:nvSpPr>
            <p:spPr>
              <a:xfrm flipH="1">
                <a:off x="7928380" y="2909179"/>
                <a:ext cx="23865" cy="13288"/>
              </a:xfrm>
              <a:custGeom>
                <a:avLst/>
                <a:gdLst/>
                <a:ahLst/>
                <a:cxnLst/>
                <a:rect l="l" t="t" r="r" b="b"/>
                <a:pathLst>
                  <a:path w="731" h="407" extrusionOk="0">
                    <a:moveTo>
                      <a:pt x="162" y="1"/>
                    </a:moveTo>
                    <a:cubicBezTo>
                      <a:pt x="59" y="1"/>
                      <a:pt x="1" y="167"/>
                      <a:pt x="107" y="216"/>
                    </a:cubicBezTo>
                    <a:cubicBezTo>
                      <a:pt x="190" y="253"/>
                      <a:pt x="274" y="292"/>
                      <a:pt x="358" y="330"/>
                    </a:cubicBezTo>
                    <a:cubicBezTo>
                      <a:pt x="425" y="363"/>
                      <a:pt x="493" y="407"/>
                      <a:pt x="566" y="407"/>
                    </a:cubicBezTo>
                    <a:cubicBezTo>
                      <a:pt x="584" y="407"/>
                      <a:pt x="602" y="404"/>
                      <a:pt x="620" y="398"/>
                    </a:cubicBezTo>
                    <a:cubicBezTo>
                      <a:pt x="692" y="376"/>
                      <a:pt x="731" y="292"/>
                      <a:pt x="692" y="227"/>
                    </a:cubicBezTo>
                    <a:cubicBezTo>
                      <a:pt x="643" y="139"/>
                      <a:pt x="548" y="125"/>
                      <a:pt x="457" y="94"/>
                    </a:cubicBezTo>
                    <a:cubicBezTo>
                      <a:pt x="369" y="64"/>
                      <a:pt x="282" y="37"/>
                      <a:pt x="195" y="6"/>
                    </a:cubicBezTo>
                    <a:cubicBezTo>
                      <a:pt x="184" y="2"/>
                      <a:pt x="173" y="1"/>
                      <a:pt x="162" y="1"/>
                    </a:cubicBezTo>
                    <a:close/>
                  </a:path>
                </a:pathLst>
              </a:custGeom>
              <a:solidFill>
                <a:schemeClr val="lt2"/>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3340" name="Google Shape;3340;p69"/>
              <p:cNvSpPr/>
              <p:nvPr/>
            </p:nvSpPr>
            <p:spPr>
              <a:xfrm flipH="1">
                <a:off x="7872879" y="2890374"/>
                <a:ext cx="22233" cy="13777"/>
              </a:xfrm>
              <a:custGeom>
                <a:avLst/>
                <a:gdLst/>
                <a:ahLst/>
                <a:cxnLst/>
                <a:rect l="l" t="t" r="r" b="b"/>
                <a:pathLst>
                  <a:path w="681" h="422" extrusionOk="0">
                    <a:moveTo>
                      <a:pt x="161" y="1"/>
                    </a:moveTo>
                    <a:cubicBezTo>
                      <a:pt x="75" y="1"/>
                      <a:pt x="1" y="129"/>
                      <a:pt x="79" y="194"/>
                    </a:cubicBezTo>
                    <a:cubicBezTo>
                      <a:pt x="156" y="259"/>
                      <a:pt x="235" y="313"/>
                      <a:pt x="323" y="354"/>
                    </a:cubicBezTo>
                    <a:cubicBezTo>
                      <a:pt x="385" y="384"/>
                      <a:pt x="459" y="421"/>
                      <a:pt x="529" y="421"/>
                    </a:cubicBezTo>
                    <a:cubicBezTo>
                      <a:pt x="558" y="421"/>
                      <a:pt x="586" y="415"/>
                      <a:pt x="612" y="400"/>
                    </a:cubicBezTo>
                    <a:cubicBezTo>
                      <a:pt x="658" y="370"/>
                      <a:pt x="681" y="305"/>
                      <a:pt x="649" y="259"/>
                    </a:cubicBezTo>
                    <a:cubicBezTo>
                      <a:pt x="597" y="176"/>
                      <a:pt x="509" y="180"/>
                      <a:pt x="425" y="145"/>
                    </a:cubicBezTo>
                    <a:cubicBezTo>
                      <a:pt x="349" y="115"/>
                      <a:pt x="281" y="69"/>
                      <a:pt x="216" y="20"/>
                    </a:cubicBezTo>
                    <a:cubicBezTo>
                      <a:pt x="198" y="7"/>
                      <a:pt x="179" y="1"/>
                      <a:pt x="161" y="1"/>
                    </a:cubicBezTo>
                    <a:close/>
                  </a:path>
                </a:pathLst>
              </a:custGeom>
              <a:solidFill>
                <a:schemeClr val="lt2"/>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3341" name="Google Shape;3341;p69"/>
              <p:cNvSpPr/>
              <p:nvPr/>
            </p:nvSpPr>
            <p:spPr>
              <a:xfrm flipH="1">
                <a:off x="7812090" y="2877903"/>
                <a:ext cx="31929" cy="16324"/>
              </a:xfrm>
              <a:custGeom>
                <a:avLst/>
                <a:gdLst/>
                <a:ahLst/>
                <a:cxnLst/>
                <a:rect l="l" t="t" r="r" b="b"/>
                <a:pathLst>
                  <a:path w="978" h="500" extrusionOk="0">
                    <a:moveTo>
                      <a:pt x="164" y="0"/>
                    </a:moveTo>
                    <a:cubicBezTo>
                      <a:pt x="60" y="0"/>
                      <a:pt x="1" y="164"/>
                      <a:pt x="107" y="220"/>
                    </a:cubicBezTo>
                    <a:cubicBezTo>
                      <a:pt x="310" y="318"/>
                      <a:pt x="551" y="500"/>
                      <a:pt x="786" y="500"/>
                    </a:cubicBezTo>
                    <a:cubicBezTo>
                      <a:pt x="803" y="500"/>
                      <a:pt x="820" y="499"/>
                      <a:pt x="837" y="497"/>
                    </a:cubicBezTo>
                    <a:cubicBezTo>
                      <a:pt x="936" y="485"/>
                      <a:pt x="978" y="390"/>
                      <a:pt x="913" y="314"/>
                    </a:cubicBezTo>
                    <a:cubicBezTo>
                      <a:pt x="753" y="113"/>
                      <a:pt x="430" y="79"/>
                      <a:pt x="199" y="6"/>
                    </a:cubicBezTo>
                    <a:cubicBezTo>
                      <a:pt x="187" y="2"/>
                      <a:pt x="175" y="0"/>
                      <a:pt x="164" y="0"/>
                    </a:cubicBezTo>
                    <a:close/>
                  </a:path>
                </a:pathLst>
              </a:custGeom>
              <a:solidFill>
                <a:schemeClr val="lt2"/>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3342" name="Google Shape;3342;p69"/>
              <p:cNvSpPr/>
              <p:nvPr/>
            </p:nvSpPr>
            <p:spPr>
              <a:xfrm flipH="1">
                <a:off x="7774839" y="2849499"/>
                <a:ext cx="22657" cy="14006"/>
              </a:xfrm>
              <a:custGeom>
                <a:avLst/>
                <a:gdLst/>
                <a:ahLst/>
                <a:cxnLst/>
                <a:rect l="l" t="t" r="r" b="b"/>
                <a:pathLst>
                  <a:path w="694" h="429" extrusionOk="0">
                    <a:moveTo>
                      <a:pt x="180" y="1"/>
                    </a:moveTo>
                    <a:cubicBezTo>
                      <a:pt x="64" y="1"/>
                      <a:pt x="1" y="171"/>
                      <a:pt x="116" y="234"/>
                    </a:cubicBezTo>
                    <a:cubicBezTo>
                      <a:pt x="218" y="291"/>
                      <a:pt x="317" y="351"/>
                      <a:pt x="420" y="409"/>
                    </a:cubicBezTo>
                    <a:cubicBezTo>
                      <a:pt x="447" y="422"/>
                      <a:pt x="477" y="429"/>
                      <a:pt x="507" y="429"/>
                    </a:cubicBezTo>
                    <a:cubicBezTo>
                      <a:pt x="565" y="429"/>
                      <a:pt x="621" y="403"/>
                      <a:pt x="651" y="348"/>
                    </a:cubicBezTo>
                    <a:cubicBezTo>
                      <a:pt x="656" y="333"/>
                      <a:pt x="663" y="321"/>
                      <a:pt x="667" y="306"/>
                    </a:cubicBezTo>
                    <a:cubicBezTo>
                      <a:pt x="693" y="219"/>
                      <a:pt x="633" y="128"/>
                      <a:pt x="549" y="100"/>
                    </a:cubicBezTo>
                    <a:cubicBezTo>
                      <a:pt x="439" y="67"/>
                      <a:pt x="325" y="40"/>
                      <a:pt x="214" y="6"/>
                    </a:cubicBezTo>
                    <a:cubicBezTo>
                      <a:pt x="203" y="2"/>
                      <a:pt x="191" y="1"/>
                      <a:pt x="180" y="1"/>
                    </a:cubicBezTo>
                    <a:close/>
                  </a:path>
                </a:pathLst>
              </a:custGeom>
              <a:solidFill>
                <a:schemeClr val="lt2"/>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3343" name="Google Shape;3343;p69"/>
              <p:cNvSpPr/>
              <p:nvPr/>
            </p:nvSpPr>
            <p:spPr>
              <a:xfrm flipH="1">
                <a:off x="7789857" y="2821586"/>
                <a:ext cx="33627" cy="16063"/>
              </a:xfrm>
              <a:custGeom>
                <a:avLst/>
                <a:gdLst/>
                <a:ahLst/>
                <a:cxnLst/>
                <a:rect l="l" t="t" r="r" b="b"/>
                <a:pathLst>
                  <a:path w="1030" h="492" extrusionOk="0">
                    <a:moveTo>
                      <a:pt x="193" y="0"/>
                    </a:moveTo>
                    <a:cubicBezTo>
                      <a:pt x="54" y="0"/>
                      <a:pt x="0" y="198"/>
                      <a:pt x="152" y="248"/>
                    </a:cubicBezTo>
                    <a:cubicBezTo>
                      <a:pt x="277" y="290"/>
                      <a:pt x="406" y="344"/>
                      <a:pt x="531" y="393"/>
                    </a:cubicBezTo>
                    <a:cubicBezTo>
                      <a:pt x="641" y="439"/>
                      <a:pt x="730" y="492"/>
                      <a:pt x="842" y="492"/>
                    </a:cubicBezTo>
                    <a:cubicBezTo>
                      <a:pt x="858" y="492"/>
                      <a:pt x="875" y="491"/>
                      <a:pt x="893" y="488"/>
                    </a:cubicBezTo>
                    <a:cubicBezTo>
                      <a:pt x="984" y="476"/>
                      <a:pt x="1030" y="348"/>
                      <a:pt x="980" y="276"/>
                    </a:cubicBezTo>
                    <a:cubicBezTo>
                      <a:pt x="896" y="162"/>
                      <a:pt x="775" y="131"/>
                      <a:pt x="638" y="93"/>
                    </a:cubicBezTo>
                    <a:cubicBezTo>
                      <a:pt x="501" y="48"/>
                      <a:pt x="361" y="25"/>
                      <a:pt x="216" y="2"/>
                    </a:cubicBezTo>
                    <a:cubicBezTo>
                      <a:pt x="208" y="1"/>
                      <a:pt x="200" y="0"/>
                      <a:pt x="193" y="0"/>
                    </a:cubicBezTo>
                    <a:close/>
                  </a:path>
                </a:pathLst>
              </a:custGeom>
              <a:solidFill>
                <a:schemeClr val="lt2"/>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3344" name="Google Shape;3344;p69"/>
              <p:cNvSpPr/>
              <p:nvPr/>
            </p:nvSpPr>
            <p:spPr>
              <a:xfrm flipH="1">
                <a:off x="7806115" y="2787795"/>
                <a:ext cx="31211" cy="16552"/>
              </a:xfrm>
              <a:custGeom>
                <a:avLst/>
                <a:gdLst/>
                <a:ahLst/>
                <a:cxnLst/>
                <a:rect l="l" t="t" r="r" b="b"/>
                <a:pathLst>
                  <a:path w="956" h="507" extrusionOk="0">
                    <a:moveTo>
                      <a:pt x="208" y="1"/>
                    </a:moveTo>
                    <a:cubicBezTo>
                      <a:pt x="43" y="1"/>
                      <a:pt x="0" y="240"/>
                      <a:pt x="169" y="311"/>
                    </a:cubicBezTo>
                    <a:cubicBezTo>
                      <a:pt x="283" y="356"/>
                      <a:pt x="393" y="398"/>
                      <a:pt x="507" y="439"/>
                    </a:cubicBezTo>
                    <a:cubicBezTo>
                      <a:pt x="589" y="472"/>
                      <a:pt x="674" y="506"/>
                      <a:pt x="761" y="506"/>
                    </a:cubicBezTo>
                    <a:cubicBezTo>
                      <a:pt x="786" y="506"/>
                      <a:pt x="812" y="503"/>
                      <a:pt x="838" y="497"/>
                    </a:cubicBezTo>
                    <a:cubicBezTo>
                      <a:pt x="918" y="474"/>
                      <a:pt x="955" y="379"/>
                      <a:pt x="913" y="307"/>
                    </a:cubicBezTo>
                    <a:cubicBezTo>
                      <a:pt x="853" y="196"/>
                      <a:pt x="731" y="151"/>
                      <a:pt x="621" y="113"/>
                    </a:cubicBezTo>
                    <a:cubicBezTo>
                      <a:pt x="499" y="67"/>
                      <a:pt x="378" y="33"/>
                      <a:pt x="252" y="6"/>
                    </a:cubicBezTo>
                    <a:cubicBezTo>
                      <a:pt x="237" y="2"/>
                      <a:pt x="222" y="1"/>
                      <a:pt x="208" y="1"/>
                    </a:cubicBezTo>
                    <a:close/>
                  </a:path>
                </a:pathLst>
              </a:custGeom>
              <a:solidFill>
                <a:schemeClr val="lt2"/>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3345" name="Google Shape;3345;p69"/>
              <p:cNvSpPr/>
              <p:nvPr/>
            </p:nvSpPr>
            <p:spPr>
              <a:xfrm flipH="1">
                <a:off x="7746664" y="2796023"/>
                <a:ext cx="33105" cy="18348"/>
              </a:xfrm>
              <a:custGeom>
                <a:avLst/>
                <a:gdLst/>
                <a:ahLst/>
                <a:cxnLst/>
                <a:rect l="l" t="t" r="r" b="b"/>
                <a:pathLst>
                  <a:path w="1014" h="562" extrusionOk="0">
                    <a:moveTo>
                      <a:pt x="157" y="0"/>
                    </a:moveTo>
                    <a:cubicBezTo>
                      <a:pt x="42" y="0"/>
                      <a:pt x="0" y="149"/>
                      <a:pt x="98" y="226"/>
                    </a:cubicBezTo>
                    <a:cubicBezTo>
                      <a:pt x="202" y="305"/>
                      <a:pt x="514" y="561"/>
                      <a:pt x="721" y="561"/>
                    </a:cubicBezTo>
                    <a:cubicBezTo>
                      <a:pt x="792" y="561"/>
                      <a:pt x="850" y="531"/>
                      <a:pt x="884" y="454"/>
                    </a:cubicBezTo>
                    <a:cubicBezTo>
                      <a:pt x="1014" y="153"/>
                      <a:pt x="368" y="39"/>
                      <a:pt x="192" y="5"/>
                    </a:cubicBezTo>
                    <a:cubicBezTo>
                      <a:pt x="180" y="2"/>
                      <a:pt x="168" y="0"/>
                      <a:pt x="157" y="0"/>
                    </a:cubicBezTo>
                    <a:close/>
                  </a:path>
                </a:pathLst>
              </a:custGeom>
              <a:solidFill>
                <a:schemeClr val="lt2"/>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3346" name="Google Shape;3346;p69"/>
              <p:cNvSpPr/>
              <p:nvPr/>
            </p:nvSpPr>
            <p:spPr>
              <a:xfrm flipH="1">
                <a:off x="7749015" y="2756911"/>
                <a:ext cx="30525" cy="9860"/>
              </a:xfrm>
              <a:custGeom>
                <a:avLst/>
                <a:gdLst/>
                <a:ahLst/>
                <a:cxnLst/>
                <a:rect l="l" t="t" r="r" b="b"/>
                <a:pathLst>
                  <a:path w="935" h="302" extrusionOk="0">
                    <a:moveTo>
                      <a:pt x="141" y="1"/>
                    </a:moveTo>
                    <a:cubicBezTo>
                      <a:pt x="44" y="1"/>
                      <a:pt x="1" y="147"/>
                      <a:pt x="110" y="173"/>
                    </a:cubicBezTo>
                    <a:cubicBezTo>
                      <a:pt x="227" y="199"/>
                      <a:pt x="345" y="230"/>
                      <a:pt x="466" y="253"/>
                    </a:cubicBezTo>
                    <a:cubicBezTo>
                      <a:pt x="557" y="272"/>
                      <a:pt x="657" y="302"/>
                      <a:pt x="753" y="302"/>
                    </a:cubicBezTo>
                    <a:cubicBezTo>
                      <a:pt x="770" y="302"/>
                      <a:pt x="788" y="301"/>
                      <a:pt x="805" y="298"/>
                    </a:cubicBezTo>
                    <a:cubicBezTo>
                      <a:pt x="882" y="290"/>
                      <a:pt x="935" y="181"/>
                      <a:pt x="847" y="135"/>
                    </a:cubicBezTo>
                    <a:cubicBezTo>
                      <a:pt x="654" y="32"/>
                      <a:pt x="372" y="32"/>
                      <a:pt x="155" y="2"/>
                    </a:cubicBezTo>
                    <a:cubicBezTo>
                      <a:pt x="150" y="1"/>
                      <a:pt x="146" y="1"/>
                      <a:pt x="141" y="1"/>
                    </a:cubicBezTo>
                    <a:close/>
                  </a:path>
                </a:pathLst>
              </a:custGeom>
              <a:solidFill>
                <a:schemeClr val="lt2"/>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3347" name="Google Shape;3347;p69"/>
              <p:cNvSpPr/>
              <p:nvPr/>
            </p:nvSpPr>
            <p:spPr>
              <a:xfrm flipH="1">
                <a:off x="7719240" y="2821945"/>
                <a:ext cx="19458" cy="12635"/>
              </a:xfrm>
              <a:custGeom>
                <a:avLst/>
                <a:gdLst/>
                <a:ahLst/>
                <a:cxnLst/>
                <a:rect l="l" t="t" r="r" b="b"/>
                <a:pathLst>
                  <a:path w="596" h="387" extrusionOk="0">
                    <a:moveTo>
                      <a:pt x="143" y="1"/>
                    </a:moveTo>
                    <a:cubicBezTo>
                      <a:pt x="53" y="1"/>
                      <a:pt x="1" y="100"/>
                      <a:pt x="41" y="184"/>
                    </a:cubicBezTo>
                    <a:cubicBezTo>
                      <a:pt x="68" y="249"/>
                      <a:pt x="140" y="298"/>
                      <a:pt x="201" y="328"/>
                    </a:cubicBezTo>
                    <a:cubicBezTo>
                      <a:pt x="273" y="367"/>
                      <a:pt x="349" y="386"/>
                      <a:pt x="429" y="386"/>
                    </a:cubicBezTo>
                    <a:cubicBezTo>
                      <a:pt x="431" y="386"/>
                      <a:pt x="433" y="386"/>
                      <a:pt x="435" y="386"/>
                    </a:cubicBezTo>
                    <a:cubicBezTo>
                      <a:pt x="523" y="386"/>
                      <a:pt x="596" y="304"/>
                      <a:pt x="596" y="219"/>
                    </a:cubicBezTo>
                    <a:cubicBezTo>
                      <a:pt x="596" y="138"/>
                      <a:pt x="526" y="51"/>
                      <a:pt x="439" y="51"/>
                    </a:cubicBezTo>
                    <a:cubicBezTo>
                      <a:pt x="436" y="51"/>
                      <a:pt x="432" y="51"/>
                      <a:pt x="429" y="51"/>
                    </a:cubicBezTo>
                    <a:cubicBezTo>
                      <a:pt x="413" y="53"/>
                      <a:pt x="395" y="54"/>
                      <a:pt x="377" y="54"/>
                    </a:cubicBezTo>
                    <a:cubicBezTo>
                      <a:pt x="351" y="54"/>
                      <a:pt x="326" y="52"/>
                      <a:pt x="310" y="47"/>
                    </a:cubicBezTo>
                    <a:cubicBezTo>
                      <a:pt x="261" y="40"/>
                      <a:pt x="224" y="14"/>
                      <a:pt x="178" y="5"/>
                    </a:cubicBezTo>
                    <a:cubicBezTo>
                      <a:pt x="166" y="2"/>
                      <a:pt x="154" y="1"/>
                      <a:pt x="143" y="1"/>
                    </a:cubicBezTo>
                    <a:close/>
                  </a:path>
                </a:pathLst>
              </a:custGeom>
              <a:solidFill>
                <a:schemeClr val="lt2"/>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3348" name="Google Shape;3348;p69"/>
              <p:cNvSpPr/>
              <p:nvPr/>
            </p:nvSpPr>
            <p:spPr>
              <a:xfrm flipH="1">
                <a:off x="7687311" y="2841958"/>
                <a:ext cx="23245" cy="12504"/>
              </a:xfrm>
              <a:custGeom>
                <a:avLst/>
                <a:gdLst/>
                <a:ahLst/>
                <a:cxnLst/>
                <a:rect l="l" t="t" r="r" b="b"/>
                <a:pathLst>
                  <a:path w="712" h="383" extrusionOk="0">
                    <a:moveTo>
                      <a:pt x="123" y="0"/>
                    </a:moveTo>
                    <a:cubicBezTo>
                      <a:pt x="66" y="0"/>
                      <a:pt x="15" y="57"/>
                      <a:pt x="8" y="112"/>
                    </a:cubicBezTo>
                    <a:cubicBezTo>
                      <a:pt x="0" y="180"/>
                      <a:pt x="38" y="229"/>
                      <a:pt x="99" y="252"/>
                    </a:cubicBezTo>
                    <a:cubicBezTo>
                      <a:pt x="183" y="282"/>
                      <a:pt x="266" y="320"/>
                      <a:pt x="350" y="347"/>
                    </a:cubicBezTo>
                    <a:cubicBezTo>
                      <a:pt x="404" y="363"/>
                      <a:pt x="461" y="383"/>
                      <a:pt x="516" y="383"/>
                    </a:cubicBezTo>
                    <a:cubicBezTo>
                      <a:pt x="554" y="383"/>
                      <a:pt x="592" y="373"/>
                      <a:pt x="627" y="347"/>
                    </a:cubicBezTo>
                    <a:cubicBezTo>
                      <a:pt x="688" y="305"/>
                      <a:pt x="711" y="233"/>
                      <a:pt x="673" y="161"/>
                    </a:cubicBezTo>
                    <a:cubicBezTo>
                      <a:pt x="624" y="62"/>
                      <a:pt x="517" y="50"/>
                      <a:pt x="418" y="35"/>
                    </a:cubicBezTo>
                    <a:cubicBezTo>
                      <a:pt x="327" y="17"/>
                      <a:pt x="229" y="12"/>
                      <a:pt x="133" y="1"/>
                    </a:cubicBezTo>
                    <a:cubicBezTo>
                      <a:pt x="129" y="1"/>
                      <a:pt x="126" y="0"/>
                      <a:pt x="123" y="0"/>
                    </a:cubicBezTo>
                    <a:close/>
                  </a:path>
                </a:pathLst>
              </a:custGeom>
              <a:solidFill>
                <a:schemeClr val="lt2"/>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3349" name="Google Shape;3349;p69"/>
              <p:cNvSpPr/>
              <p:nvPr/>
            </p:nvSpPr>
            <p:spPr>
              <a:xfrm flipH="1">
                <a:off x="7707683" y="2879110"/>
                <a:ext cx="22233" cy="11949"/>
              </a:xfrm>
              <a:custGeom>
                <a:avLst/>
                <a:gdLst/>
                <a:ahLst/>
                <a:cxnLst/>
                <a:rect l="l" t="t" r="r" b="b"/>
                <a:pathLst>
                  <a:path w="681" h="366" extrusionOk="0">
                    <a:moveTo>
                      <a:pt x="160" y="1"/>
                    </a:moveTo>
                    <a:cubicBezTo>
                      <a:pt x="65" y="1"/>
                      <a:pt x="0" y="148"/>
                      <a:pt x="106" y="193"/>
                    </a:cubicBezTo>
                    <a:cubicBezTo>
                      <a:pt x="186" y="228"/>
                      <a:pt x="262" y="266"/>
                      <a:pt x="343" y="304"/>
                    </a:cubicBezTo>
                    <a:cubicBezTo>
                      <a:pt x="405" y="335"/>
                      <a:pt x="463" y="366"/>
                      <a:pt x="524" y="366"/>
                    </a:cubicBezTo>
                    <a:cubicBezTo>
                      <a:pt x="552" y="366"/>
                      <a:pt x="581" y="359"/>
                      <a:pt x="612" y="342"/>
                    </a:cubicBezTo>
                    <a:cubicBezTo>
                      <a:pt x="673" y="311"/>
                      <a:pt x="680" y="235"/>
                      <a:pt x="654" y="179"/>
                    </a:cubicBezTo>
                    <a:cubicBezTo>
                      <a:pt x="616" y="91"/>
                      <a:pt x="517" y="79"/>
                      <a:pt x="429" y="60"/>
                    </a:cubicBezTo>
                    <a:cubicBezTo>
                      <a:pt x="350" y="42"/>
                      <a:pt x="266" y="26"/>
                      <a:pt x="183" y="4"/>
                    </a:cubicBezTo>
                    <a:cubicBezTo>
                      <a:pt x="175" y="2"/>
                      <a:pt x="167" y="1"/>
                      <a:pt x="160" y="1"/>
                    </a:cubicBezTo>
                    <a:close/>
                  </a:path>
                </a:pathLst>
              </a:custGeom>
              <a:solidFill>
                <a:schemeClr val="lt2"/>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3350" name="Google Shape;3350;p69"/>
              <p:cNvSpPr/>
              <p:nvPr/>
            </p:nvSpPr>
            <p:spPr>
              <a:xfrm flipH="1">
                <a:off x="7727663" y="2848716"/>
                <a:ext cx="19686" cy="10872"/>
              </a:xfrm>
              <a:custGeom>
                <a:avLst/>
                <a:gdLst/>
                <a:ahLst/>
                <a:cxnLst/>
                <a:rect l="l" t="t" r="r" b="b"/>
                <a:pathLst>
                  <a:path w="603" h="333" extrusionOk="0">
                    <a:moveTo>
                      <a:pt x="171" y="0"/>
                    </a:moveTo>
                    <a:cubicBezTo>
                      <a:pt x="44" y="0"/>
                      <a:pt x="0" y="185"/>
                      <a:pt x="135" y="228"/>
                    </a:cubicBezTo>
                    <a:cubicBezTo>
                      <a:pt x="226" y="258"/>
                      <a:pt x="314" y="296"/>
                      <a:pt x="405" y="326"/>
                    </a:cubicBezTo>
                    <a:cubicBezTo>
                      <a:pt x="417" y="331"/>
                      <a:pt x="430" y="333"/>
                      <a:pt x="443" y="333"/>
                    </a:cubicBezTo>
                    <a:cubicBezTo>
                      <a:pt x="504" y="333"/>
                      <a:pt x="565" y="284"/>
                      <a:pt x="584" y="228"/>
                    </a:cubicBezTo>
                    <a:cubicBezTo>
                      <a:pt x="603" y="155"/>
                      <a:pt x="557" y="61"/>
                      <a:pt x="481" y="49"/>
                    </a:cubicBezTo>
                    <a:cubicBezTo>
                      <a:pt x="386" y="33"/>
                      <a:pt x="291" y="22"/>
                      <a:pt x="199" y="3"/>
                    </a:cubicBezTo>
                    <a:cubicBezTo>
                      <a:pt x="190" y="1"/>
                      <a:pt x="180" y="0"/>
                      <a:pt x="171" y="0"/>
                    </a:cubicBezTo>
                    <a:close/>
                  </a:path>
                </a:pathLst>
              </a:custGeom>
              <a:solidFill>
                <a:schemeClr val="lt2"/>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3351" name="Google Shape;3351;p69"/>
              <p:cNvSpPr/>
              <p:nvPr/>
            </p:nvSpPr>
            <p:spPr>
              <a:xfrm flipH="1">
                <a:off x="7776210" y="2906828"/>
                <a:ext cx="24584" cy="10741"/>
              </a:xfrm>
              <a:custGeom>
                <a:avLst/>
                <a:gdLst/>
                <a:ahLst/>
                <a:cxnLst/>
                <a:rect l="l" t="t" r="r" b="b"/>
                <a:pathLst>
                  <a:path w="753" h="329" extrusionOk="0">
                    <a:moveTo>
                      <a:pt x="85" y="1"/>
                    </a:moveTo>
                    <a:cubicBezTo>
                      <a:pt x="32" y="1"/>
                      <a:pt x="0" y="81"/>
                      <a:pt x="54" y="109"/>
                    </a:cubicBezTo>
                    <a:cubicBezTo>
                      <a:pt x="204" y="193"/>
                      <a:pt x="403" y="328"/>
                      <a:pt x="588" y="328"/>
                    </a:cubicBezTo>
                    <a:cubicBezTo>
                      <a:pt x="604" y="328"/>
                      <a:pt x="619" y="327"/>
                      <a:pt x="635" y="325"/>
                    </a:cubicBezTo>
                    <a:cubicBezTo>
                      <a:pt x="692" y="318"/>
                      <a:pt x="752" y="238"/>
                      <a:pt x="692" y="192"/>
                    </a:cubicBezTo>
                    <a:cubicBezTo>
                      <a:pt x="533" y="67"/>
                      <a:pt x="289" y="55"/>
                      <a:pt x="99" y="2"/>
                    </a:cubicBezTo>
                    <a:cubicBezTo>
                      <a:pt x="94" y="1"/>
                      <a:pt x="90" y="1"/>
                      <a:pt x="85" y="1"/>
                    </a:cubicBezTo>
                    <a:close/>
                  </a:path>
                </a:pathLst>
              </a:custGeom>
              <a:solidFill>
                <a:schemeClr val="lt2"/>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3352" name="Google Shape;3352;p69"/>
              <p:cNvSpPr/>
              <p:nvPr/>
            </p:nvSpPr>
            <p:spPr>
              <a:xfrm flipH="1">
                <a:off x="7797431" y="2957236"/>
                <a:ext cx="21874" cy="11525"/>
              </a:xfrm>
              <a:custGeom>
                <a:avLst/>
                <a:gdLst/>
                <a:ahLst/>
                <a:cxnLst/>
                <a:rect l="l" t="t" r="r" b="b"/>
                <a:pathLst>
                  <a:path w="670" h="353" extrusionOk="0">
                    <a:moveTo>
                      <a:pt x="255" y="1"/>
                    </a:moveTo>
                    <a:cubicBezTo>
                      <a:pt x="214" y="1"/>
                      <a:pt x="172" y="2"/>
                      <a:pt x="130" y="6"/>
                    </a:cubicBezTo>
                    <a:cubicBezTo>
                      <a:pt x="69" y="13"/>
                      <a:pt x="16" y="48"/>
                      <a:pt x="8" y="113"/>
                    </a:cubicBezTo>
                    <a:cubicBezTo>
                      <a:pt x="1" y="169"/>
                      <a:pt x="35" y="241"/>
                      <a:pt x="96" y="250"/>
                    </a:cubicBezTo>
                    <a:cubicBezTo>
                      <a:pt x="217" y="268"/>
                      <a:pt x="335" y="302"/>
                      <a:pt x="449" y="344"/>
                    </a:cubicBezTo>
                    <a:cubicBezTo>
                      <a:pt x="463" y="350"/>
                      <a:pt x="477" y="352"/>
                      <a:pt x="490" y="352"/>
                    </a:cubicBezTo>
                    <a:cubicBezTo>
                      <a:pt x="534" y="352"/>
                      <a:pt x="578" y="328"/>
                      <a:pt x="612" y="302"/>
                    </a:cubicBezTo>
                    <a:cubicBezTo>
                      <a:pt x="617" y="299"/>
                      <a:pt x="621" y="299"/>
                      <a:pt x="624" y="295"/>
                    </a:cubicBezTo>
                    <a:cubicBezTo>
                      <a:pt x="658" y="264"/>
                      <a:pt x="670" y="204"/>
                      <a:pt x="658" y="158"/>
                    </a:cubicBezTo>
                    <a:cubicBezTo>
                      <a:pt x="658" y="154"/>
                      <a:pt x="654" y="146"/>
                      <a:pt x="654" y="143"/>
                    </a:cubicBezTo>
                    <a:cubicBezTo>
                      <a:pt x="640" y="90"/>
                      <a:pt x="594" y="36"/>
                      <a:pt x="537" y="25"/>
                    </a:cubicBezTo>
                    <a:cubicBezTo>
                      <a:pt x="442" y="9"/>
                      <a:pt x="349" y="1"/>
                      <a:pt x="255" y="1"/>
                    </a:cubicBezTo>
                    <a:close/>
                  </a:path>
                </a:pathLst>
              </a:custGeom>
              <a:solidFill>
                <a:schemeClr val="lt2"/>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3353" name="Google Shape;3353;p69"/>
              <p:cNvSpPr/>
              <p:nvPr/>
            </p:nvSpPr>
            <p:spPr>
              <a:xfrm flipH="1">
                <a:off x="7839873" y="2931771"/>
                <a:ext cx="18544" cy="11525"/>
              </a:xfrm>
              <a:custGeom>
                <a:avLst/>
                <a:gdLst/>
                <a:ahLst/>
                <a:cxnLst/>
                <a:rect l="l" t="t" r="r" b="b"/>
                <a:pathLst>
                  <a:path w="568" h="353" extrusionOk="0">
                    <a:moveTo>
                      <a:pt x="129" y="1"/>
                    </a:moveTo>
                    <a:cubicBezTo>
                      <a:pt x="81" y="1"/>
                      <a:pt x="33" y="40"/>
                      <a:pt x="20" y="86"/>
                    </a:cubicBezTo>
                    <a:cubicBezTo>
                      <a:pt x="1" y="151"/>
                      <a:pt x="43" y="208"/>
                      <a:pt x="99" y="231"/>
                    </a:cubicBezTo>
                    <a:cubicBezTo>
                      <a:pt x="164" y="258"/>
                      <a:pt x="229" y="284"/>
                      <a:pt x="297" y="307"/>
                    </a:cubicBezTo>
                    <a:cubicBezTo>
                      <a:pt x="343" y="327"/>
                      <a:pt x="390" y="352"/>
                      <a:pt x="438" y="352"/>
                    </a:cubicBezTo>
                    <a:cubicBezTo>
                      <a:pt x="462" y="352"/>
                      <a:pt x="486" y="346"/>
                      <a:pt x="510" y="330"/>
                    </a:cubicBezTo>
                    <a:cubicBezTo>
                      <a:pt x="548" y="300"/>
                      <a:pt x="568" y="258"/>
                      <a:pt x="556" y="212"/>
                    </a:cubicBezTo>
                    <a:cubicBezTo>
                      <a:pt x="533" y="121"/>
                      <a:pt x="450" y="105"/>
                      <a:pt x="373" y="79"/>
                    </a:cubicBezTo>
                    <a:cubicBezTo>
                      <a:pt x="301" y="52"/>
                      <a:pt x="233" y="29"/>
                      <a:pt x="161" y="7"/>
                    </a:cubicBezTo>
                    <a:cubicBezTo>
                      <a:pt x="150" y="3"/>
                      <a:pt x="140" y="1"/>
                      <a:pt x="129" y="1"/>
                    </a:cubicBezTo>
                    <a:close/>
                  </a:path>
                </a:pathLst>
              </a:custGeom>
              <a:solidFill>
                <a:schemeClr val="lt2"/>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3354" name="Google Shape;3354;p69"/>
              <p:cNvSpPr/>
              <p:nvPr/>
            </p:nvSpPr>
            <p:spPr>
              <a:xfrm flipH="1">
                <a:off x="7842093" y="2976531"/>
                <a:ext cx="22755" cy="14887"/>
              </a:xfrm>
              <a:custGeom>
                <a:avLst/>
                <a:gdLst/>
                <a:ahLst/>
                <a:cxnLst/>
                <a:rect l="l" t="t" r="r" b="b"/>
                <a:pathLst>
                  <a:path w="697" h="456" extrusionOk="0">
                    <a:moveTo>
                      <a:pt x="126" y="0"/>
                    </a:moveTo>
                    <a:cubicBezTo>
                      <a:pt x="44" y="0"/>
                      <a:pt x="1" y="127"/>
                      <a:pt x="80" y="171"/>
                    </a:cubicBezTo>
                    <a:cubicBezTo>
                      <a:pt x="182" y="233"/>
                      <a:pt x="278" y="297"/>
                      <a:pt x="369" y="366"/>
                    </a:cubicBezTo>
                    <a:cubicBezTo>
                      <a:pt x="436" y="416"/>
                      <a:pt x="493" y="455"/>
                      <a:pt x="563" y="455"/>
                    </a:cubicBezTo>
                    <a:cubicBezTo>
                      <a:pt x="588" y="455"/>
                      <a:pt x="616" y="450"/>
                      <a:pt x="647" y="438"/>
                    </a:cubicBezTo>
                    <a:cubicBezTo>
                      <a:pt x="673" y="430"/>
                      <a:pt x="689" y="411"/>
                      <a:pt x="689" y="384"/>
                    </a:cubicBezTo>
                    <a:cubicBezTo>
                      <a:pt x="696" y="266"/>
                      <a:pt x="624" y="198"/>
                      <a:pt x="517" y="145"/>
                    </a:cubicBezTo>
                    <a:cubicBezTo>
                      <a:pt x="403" y="84"/>
                      <a:pt x="278" y="42"/>
                      <a:pt x="152" y="4"/>
                    </a:cubicBezTo>
                    <a:cubicBezTo>
                      <a:pt x="143" y="1"/>
                      <a:pt x="134" y="0"/>
                      <a:pt x="126" y="0"/>
                    </a:cubicBezTo>
                    <a:close/>
                  </a:path>
                </a:pathLst>
              </a:custGeom>
              <a:solidFill>
                <a:schemeClr val="lt2"/>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3355" name="Google Shape;3355;p69"/>
              <p:cNvSpPr/>
              <p:nvPr/>
            </p:nvSpPr>
            <p:spPr>
              <a:xfrm flipH="1">
                <a:off x="7879964" y="2960892"/>
                <a:ext cx="19229" cy="12439"/>
              </a:xfrm>
              <a:custGeom>
                <a:avLst/>
                <a:gdLst/>
                <a:ahLst/>
                <a:cxnLst/>
                <a:rect l="l" t="t" r="r" b="b"/>
                <a:pathLst>
                  <a:path w="589" h="381" extrusionOk="0">
                    <a:moveTo>
                      <a:pt x="130" y="0"/>
                    </a:moveTo>
                    <a:cubicBezTo>
                      <a:pt x="48" y="0"/>
                      <a:pt x="0" y="122"/>
                      <a:pt x="83" y="183"/>
                    </a:cubicBezTo>
                    <a:cubicBezTo>
                      <a:pt x="151" y="229"/>
                      <a:pt x="220" y="278"/>
                      <a:pt x="288" y="320"/>
                    </a:cubicBezTo>
                    <a:cubicBezTo>
                      <a:pt x="318" y="338"/>
                      <a:pt x="349" y="366"/>
                      <a:pt x="383" y="373"/>
                    </a:cubicBezTo>
                    <a:cubicBezTo>
                      <a:pt x="400" y="378"/>
                      <a:pt x="424" y="380"/>
                      <a:pt x="448" y="380"/>
                    </a:cubicBezTo>
                    <a:cubicBezTo>
                      <a:pt x="472" y="380"/>
                      <a:pt x="495" y="378"/>
                      <a:pt x="513" y="377"/>
                    </a:cubicBezTo>
                    <a:cubicBezTo>
                      <a:pt x="558" y="369"/>
                      <a:pt x="588" y="327"/>
                      <a:pt x="566" y="282"/>
                    </a:cubicBezTo>
                    <a:cubicBezTo>
                      <a:pt x="527" y="217"/>
                      <a:pt x="490" y="171"/>
                      <a:pt x="413" y="133"/>
                    </a:cubicBezTo>
                    <a:cubicBezTo>
                      <a:pt x="334" y="96"/>
                      <a:pt x="258" y="57"/>
                      <a:pt x="181" y="15"/>
                    </a:cubicBezTo>
                    <a:cubicBezTo>
                      <a:pt x="163" y="5"/>
                      <a:pt x="146" y="0"/>
                      <a:pt x="130" y="0"/>
                    </a:cubicBezTo>
                    <a:close/>
                  </a:path>
                </a:pathLst>
              </a:custGeom>
              <a:solidFill>
                <a:schemeClr val="lt2"/>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3356" name="Google Shape;3356;p69"/>
              <p:cNvSpPr/>
              <p:nvPr/>
            </p:nvSpPr>
            <p:spPr>
              <a:xfrm flipH="1">
                <a:off x="7993838" y="2996739"/>
                <a:ext cx="25302" cy="19850"/>
              </a:xfrm>
              <a:custGeom>
                <a:avLst/>
                <a:gdLst/>
                <a:ahLst/>
                <a:cxnLst/>
                <a:rect l="l" t="t" r="r" b="b"/>
                <a:pathLst>
                  <a:path w="775" h="608" extrusionOk="0">
                    <a:moveTo>
                      <a:pt x="125" y="1"/>
                    </a:moveTo>
                    <a:cubicBezTo>
                      <a:pt x="45" y="1"/>
                      <a:pt x="0" y="110"/>
                      <a:pt x="80" y="168"/>
                    </a:cubicBezTo>
                    <a:cubicBezTo>
                      <a:pt x="175" y="237"/>
                      <a:pt x="267" y="317"/>
                      <a:pt x="354" y="396"/>
                    </a:cubicBezTo>
                    <a:cubicBezTo>
                      <a:pt x="434" y="465"/>
                      <a:pt x="510" y="583"/>
                      <a:pt x="616" y="605"/>
                    </a:cubicBezTo>
                    <a:cubicBezTo>
                      <a:pt x="625" y="607"/>
                      <a:pt x="633" y="608"/>
                      <a:pt x="642" y="608"/>
                    </a:cubicBezTo>
                    <a:cubicBezTo>
                      <a:pt x="720" y="608"/>
                      <a:pt x="774" y="544"/>
                      <a:pt x="761" y="461"/>
                    </a:cubicBezTo>
                    <a:cubicBezTo>
                      <a:pt x="734" y="343"/>
                      <a:pt x="597" y="267"/>
                      <a:pt x="506" y="198"/>
                    </a:cubicBezTo>
                    <a:cubicBezTo>
                      <a:pt x="400" y="123"/>
                      <a:pt x="289" y="70"/>
                      <a:pt x="172" y="12"/>
                    </a:cubicBezTo>
                    <a:cubicBezTo>
                      <a:pt x="155" y="4"/>
                      <a:pt x="140" y="1"/>
                      <a:pt x="125" y="1"/>
                    </a:cubicBezTo>
                    <a:close/>
                  </a:path>
                </a:pathLst>
              </a:custGeom>
              <a:solidFill>
                <a:schemeClr val="lt2"/>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3357" name="Google Shape;3357;p69"/>
              <p:cNvSpPr/>
              <p:nvPr/>
            </p:nvSpPr>
            <p:spPr>
              <a:xfrm flipH="1">
                <a:off x="8027792" y="2953547"/>
                <a:ext cx="22723" cy="20013"/>
              </a:xfrm>
              <a:custGeom>
                <a:avLst/>
                <a:gdLst/>
                <a:ahLst/>
                <a:cxnLst/>
                <a:rect l="l" t="t" r="r" b="b"/>
                <a:pathLst>
                  <a:path w="696" h="613" extrusionOk="0">
                    <a:moveTo>
                      <a:pt x="113" y="0"/>
                    </a:moveTo>
                    <a:cubicBezTo>
                      <a:pt x="44" y="0"/>
                      <a:pt x="0" y="85"/>
                      <a:pt x="34" y="145"/>
                    </a:cubicBezTo>
                    <a:cubicBezTo>
                      <a:pt x="91" y="259"/>
                      <a:pt x="182" y="347"/>
                      <a:pt x="273" y="438"/>
                    </a:cubicBezTo>
                    <a:cubicBezTo>
                      <a:pt x="356" y="521"/>
                      <a:pt x="441" y="612"/>
                      <a:pt x="561" y="612"/>
                    </a:cubicBezTo>
                    <a:cubicBezTo>
                      <a:pt x="573" y="612"/>
                      <a:pt x="586" y="611"/>
                      <a:pt x="600" y="609"/>
                    </a:cubicBezTo>
                    <a:cubicBezTo>
                      <a:pt x="654" y="598"/>
                      <a:pt x="691" y="540"/>
                      <a:pt x="691" y="488"/>
                    </a:cubicBezTo>
                    <a:cubicBezTo>
                      <a:pt x="696" y="351"/>
                      <a:pt x="559" y="267"/>
                      <a:pt x="459" y="195"/>
                    </a:cubicBezTo>
                    <a:cubicBezTo>
                      <a:pt x="357" y="119"/>
                      <a:pt x="258" y="47"/>
                      <a:pt x="140" y="5"/>
                    </a:cubicBezTo>
                    <a:cubicBezTo>
                      <a:pt x="131" y="2"/>
                      <a:pt x="121" y="0"/>
                      <a:pt x="113" y="0"/>
                    </a:cubicBezTo>
                    <a:close/>
                  </a:path>
                </a:pathLst>
              </a:custGeom>
              <a:solidFill>
                <a:schemeClr val="lt2"/>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3358" name="Google Shape;3358;p69"/>
              <p:cNvSpPr/>
              <p:nvPr/>
            </p:nvSpPr>
            <p:spPr>
              <a:xfrm flipH="1">
                <a:off x="7976894" y="2963570"/>
                <a:ext cx="25922" cy="20927"/>
              </a:xfrm>
              <a:custGeom>
                <a:avLst/>
                <a:gdLst/>
                <a:ahLst/>
                <a:cxnLst/>
                <a:rect l="l" t="t" r="r" b="b"/>
                <a:pathLst>
                  <a:path w="794" h="641" extrusionOk="0">
                    <a:moveTo>
                      <a:pt x="116" y="1"/>
                    </a:moveTo>
                    <a:cubicBezTo>
                      <a:pt x="54" y="1"/>
                      <a:pt x="0" y="81"/>
                      <a:pt x="37" y="139"/>
                    </a:cubicBezTo>
                    <a:cubicBezTo>
                      <a:pt x="70" y="192"/>
                      <a:pt x="90" y="249"/>
                      <a:pt x="128" y="298"/>
                    </a:cubicBezTo>
                    <a:cubicBezTo>
                      <a:pt x="170" y="352"/>
                      <a:pt x="211" y="398"/>
                      <a:pt x="257" y="439"/>
                    </a:cubicBezTo>
                    <a:cubicBezTo>
                      <a:pt x="299" y="481"/>
                      <a:pt x="344" y="515"/>
                      <a:pt x="386" y="553"/>
                    </a:cubicBezTo>
                    <a:cubicBezTo>
                      <a:pt x="451" y="603"/>
                      <a:pt x="508" y="621"/>
                      <a:pt x="588" y="637"/>
                    </a:cubicBezTo>
                    <a:cubicBezTo>
                      <a:pt x="600" y="639"/>
                      <a:pt x="612" y="641"/>
                      <a:pt x="623" y="641"/>
                    </a:cubicBezTo>
                    <a:cubicBezTo>
                      <a:pt x="737" y="641"/>
                      <a:pt x="793" y="510"/>
                      <a:pt x="717" y="416"/>
                    </a:cubicBezTo>
                    <a:cubicBezTo>
                      <a:pt x="675" y="363"/>
                      <a:pt x="644" y="325"/>
                      <a:pt x="592" y="291"/>
                    </a:cubicBezTo>
                    <a:cubicBezTo>
                      <a:pt x="542" y="261"/>
                      <a:pt x="493" y="230"/>
                      <a:pt x="447" y="196"/>
                    </a:cubicBezTo>
                    <a:cubicBezTo>
                      <a:pt x="352" y="135"/>
                      <a:pt x="249" y="82"/>
                      <a:pt x="162" y="17"/>
                    </a:cubicBezTo>
                    <a:cubicBezTo>
                      <a:pt x="147" y="6"/>
                      <a:pt x="131" y="1"/>
                      <a:pt x="116" y="1"/>
                    </a:cubicBezTo>
                    <a:close/>
                  </a:path>
                </a:pathLst>
              </a:custGeom>
              <a:solidFill>
                <a:schemeClr val="lt2"/>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3359" name="Google Shape;3359;p69"/>
              <p:cNvSpPr/>
              <p:nvPr/>
            </p:nvSpPr>
            <p:spPr>
              <a:xfrm flipH="1">
                <a:off x="7914472" y="2981362"/>
                <a:ext cx="27914" cy="23931"/>
              </a:xfrm>
              <a:custGeom>
                <a:avLst/>
                <a:gdLst/>
                <a:ahLst/>
                <a:cxnLst/>
                <a:rect l="l" t="t" r="r" b="b"/>
                <a:pathLst>
                  <a:path w="855" h="733" extrusionOk="0">
                    <a:moveTo>
                      <a:pt x="15" y="1"/>
                    </a:moveTo>
                    <a:cubicBezTo>
                      <a:pt x="7" y="1"/>
                      <a:pt x="1" y="15"/>
                      <a:pt x="7" y="23"/>
                    </a:cubicBezTo>
                    <a:cubicBezTo>
                      <a:pt x="67" y="95"/>
                      <a:pt x="94" y="195"/>
                      <a:pt x="144" y="271"/>
                    </a:cubicBezTo>
                    <a:cubicBezTo>
                      <a:pt x="193" y="343"/>
                      <a:pt x="246" y="408"/>
                      <a:pt x="304" y="469"/>
                    </a:cubicBezTo>
                    <a:cubicBezTo>
                      <a:pt x="410" y="578"/>
                      <a:pt x="538" y="732"/>
                      <a:pt x="697" y="732"/>
                    </a:cubicBezTo>
                    <a:cubicBezTo>
                      <a:pt x="713" y="732"/>
                      <a:pt x="731" y="731"/>
                      <a:pt x="748" y="727"/>
                    </a:cubicBezTo>
                    <a:cubicBezTo>
                      <a:pt x="805" y="711"/>
                      <a:pt x="855" y="647"/>
                      <a:pt x="851" y="590"/>
                    </a:cubicBezTo>
                    <a:cubicBezTo>
                      <a:pt x="836" y="408"/>
                      <a:pt x="653" y="332"/>
                      <a:pt x="513" y="241"/>
                    </a:cubicBezTo>
                    <a:cubicBezTo>
                      <a:pt x="444" y="195"/>
                      <a:pt x="372" y="157"/>
                      <a:pt x="295" y="118"/>
                    </a:cubicBezTo>
                    <a:cubicBezTo>
                      <a:pt x="212" y="76"/>
                      <a:pt x="102" y="58"/>
                      <a:pt x="22" y="4"/>
                    </a:cubicBezTo>
                    <a:cubicBezTo>
                      <a:pt x="19" y="2"/>
                      <a:pt x="17" y="1"/>
                      <a:pt x="15" y="1"/>
                    </a:cubicBezTo>
                    <a:close/>
                  </a:path>
                </a:pathLst>
              </a:custGeom>
              <a:solidFill>
                <a:schemeClr val="lt2"/>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3360" name="Google Shape;3360;p69"/>
              <p:cNvSpPr/>
              <p:nvPr/>
            </p:nvSpPr>
            <p:spPr>
              <a:xfrm flipH="1">
                <a:off x="8076208" y="2926547"/>
                <a:ext cx="13190" cy="13973"/>
              </a:xfrm>
              <a:custGeom>
                <a:avLst/>
                <a:gdLst/>
                <a:ahLst/>
                <a:cxnLst/>
                <a:rect l="l" t="t" r="r" b="b"/>
                <a:pathLst>
                  <a:path w="404" h="428" extrusionOk="0">
                    <a:moveTo>
                      <a:pt x="112" y="1"/>
                    </a:moveTo>
                    <a:cubicBezTo>
                      <a:pt x="96" y="1"/>
                      <a:pt x="80" y="5"/>
                      <a:pt x="65" y="14"/>
                    </a:cubicBezTo>
                    <a:cubicBezTo>
                      <a:pt x="27" y="33"/>
                      <a:pt x="1" y="86"/>
                      <a:pt x="20" y="125"/>
                    </a:cubicBezTo>
                    <a:cubicBezTo>
                      <a:pt x="23" y="144"/>
                      <a:pt x="31" y="174"/>
                      <a:pt x="43" y="197"/>
                    </a:cubicBezTo>
                    <a:cubicBezTo>
                      <a:pt x="54" y="216"/>
                      <a:pt x="62" y="235"/>
                      <a:pt x="73" y="258"/>
                    </a:cubicBezTo>
                    <a:cubicBezTo>
                      <a:pt x="95" y="304"/>
                      <a:pt x="118" y="346"/>
                      <a:pt x="148" y="387"/>
                    </a:cubicBezTo>
                    <a:cubicBezTo>
                      <a:pt x="172" y="415"/>
                      <a:pt x="208" y="427"/>
                      <a:pt x="243" y="427"/>
                    </a:cubicBezTo>
                    <a:cubicBezTo>
                      <a:pt x="275" y="427"/>
                      <a:pt x="307" y="417"/>
                      <a:pt x="331" y="398"/>
                    </a:cubicBezTo>
                    <a:cubicBezTo>
                      <a:pt x="385" y="356"/>
                      <a:pt x="404" y="281"/>
                      <a:pt x="366" y="220"/>
                    </a:cubicBezTo>
                    <a:cubicBezTo>
                      <a:pt x="343" y="178"/>
                      <a:pt x="304" y="144"/>
                      <a:pt x="271" y="106"/>
                    </a:cubicBezTo>
                    <a:cubicBezTo>
                      <a:pt x="240" y="79"/>
                      <a:pt x="217" y="49"/>
                      <a:pt x="183" y="30"/>
                    </a:cubicBezTo>
                    <a:cubicBezTo>
                      <a:pt x="162" y="11"/>
                      <a:pt x="137" y="1"/>
                      <a:pt x="112" y="1"/>
                    </a:cubicBezTo>
                    <a:close/>
                  </a:path>
                </a:pathLst>
              </a:custGeom>
              <a:solidFill>
                <a:schemeClr val="lt2"/>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3361" name="Google Shape;3361;p69"/>
              <p:cNvSpPr/>
              <p:nvPr/>
            </p:nvSpPr>
            <p:spPr>
              <a:xfrm flipH="1">
                <a:off x="7923287" y="3058835"/>
                <a:ext cx="23408" cy="16813"/>
              </a:xfrm>
              <a:custGeom>
                <a:avLst/>
                <a:gdLst/>
                <a:ahLst/>
                <a:cxnLst/>
                <a:rect l="l" t="t" r="r" b="b"/>
                <a:pathLst>
                  <a:path w="717" h="515" extrusionOk="0">
                    <a:moveTo>
                      <a:pt x="156" y="1"/>
                    </a:moveTo>
                    <a:cubicBezTo>
                      <a:pt x="72" y="1"/>
                      <a:pt x="1" y="102"/>
                      <a:pt x="78" y="179"/>
                    </a:cubicBezTo>
                    <a:cubicBezTo>
                      <a:pt x="154" y="258"/>
                      <a:pt x="238" y="331"/>
                      <a:pt x="325" y="400"/>
                    </a:cubicBezTo>
                    <a:cubicBezTo>
                      <a:pt x="397" y="453"/>
                      <a:pt x="510" y="514"/>
                      <a:pt x="603" y="514"/>
                    </a:cubicBezTo>
                    <a:cubicBezTo>
                      <a:pt x="608" y="514"/>
                      <a:pt x="613" y="514"/>
                      <a:pt x="618" y="514"/>
                    </a:cubicBezTo>
                    <a:cubicBezTo>
                      <a:pt x="678" y="509"/>
                      <a:pt x="717" y="449"/>
                      <a:pt x="686" y="395"/>
                    </a:cubicBezTo>
                    <a:cubicBezTo>
                      <a:pt x="648" y="319"/>
                      <a:pt x="545" y="247"/>
                      <a:pt x="477" y="205"/>
                    </a:cubicBezTo>
                    <a:cubicBezTo>
                      <a:pt x="390" y="152"/>
                      <a:pt x="306" y="91"/>
                      <a:pt x="226" y="26"/>
                    </a:cubicBezTo>
                    <a:cubicBezTo>
                      <a:pt x="204" y="8"/>
                      <a:pt x="180" y="1"/>
                      <a:pt x="156" y="1"/>
                    </a:cubicBezTo>
                    <a:close/>
                  </a:path>
                </a:pathLst>
              </a:custGeom>
              <a:solidFill>
                <a:schemeClr val="lt2"/>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3362" name="Google Shape;3362;p69"/>
              <p:cNvSpPr/>
              <p:nvPr/>
            </p:nvSpPr>
            <p:spPr>
              <a:xfrm flipH="1">
                <a:off x="7891652" y="3041858"/>
                <a:ext cx="31505" cy="20601"/>
              </a:xfrm>
              <a:custGeom>
                <a:avLst/>
                <a:gdLst/>
                <a:ahLst/>
                <a:cxnLst/>
                <a:rect l="l" t="t" r="r" b="b"/>
                <a:pathLst>
                  <a:path w="965" h="631" extrusionOk="0">
                    <a:moveTo>
                      <a:pt x="152" y="1"/>
                    </a:moveTo>
                    <a:cubicBezTo>
                      <a:pt x="55" y="1"/>
                      <a:pt x="1" y="108"/>
                      <a:pt x="68" y="185"/>
                    </a:cubicBezTo>
                    <a:cubicBezTo>
                      <a:pt x="163" y="299"/>
                      <a:pt x="280" y="376"/>
                      <a:pt x="403" y="455"/>
                    </a:cubicBezTo>
                    <a:cubicBezTo>
                      <a:pt x="513" y="529"/>
                      <a:pt x="641" y="631"/>
                      <a:pt x="777" y="631"/>
                    </a:cubicBezTo>
                    <a:cubicBezTo>
                      <a:pt x="781" y="631"/>
                      <a:pt x="786" y="631"/>
                      <a:pt x="790" y="630"/>
                    </a:cubicBezTo>
                    <a:cubicBezTo>
                      <a:pt x="904" y="627"/>
                      <a:pt x="965" y="516"/>
                      <a:pt x="915" y="413"/>
                    </a:cubicBezTo>
                    <a:cubicBezTo>
                      <a:pt x="855" y="292"/>
                      <a:pt x="691" y="227"/>
                      <a:pt x="573" y="167"/>
                    </a:cubicBezTo>
                    <a:cubicBezTo>
                      <a:pt x="445" y="98"/>
                      <a:pt x="319" y="34"/>
                      <a:pt x="174" y="3"/>
                    </a:cubicBezTo>
                    <a:cubicBezTo>
                      <a:pt x="167" y="1"/>
                      <a:pt x="159" y="1"/>
                      <a:pt x="152" y="1"/>
                    </a:cubicBezTo>
                    <a:close/>
                  </a:path>
                </a:pathLst>
              </a:custGeom>
              <a:solidFill>
                <a:schemeClr val="lt2"/>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3363" name="Google Shape;3363;p69"/>
              <p:cNvSpPr/>
              <p:nvPr/>
            </p:nvSpPr>
            <p:spPr>
              <a:xfrm flipH="1">
                <a:off x="7825834" y="3086814"/>
                <a:ext cx="27848" cy="16389"/>
              </a:xfrm>
              <a:custGeom>
                <a:avLst/>
                <a:gdLst/>
                <a:ahLst/>
                <a:cxnLst/>
                <a:rect l="l" t="t" r="r" b="b"/>
                <a:pathLst>
                  <a:path w="853" h="502" extrusionOk="0">
                    <a:moveTo>
                      <a:pt x="190" y="1"/>
                    </a:moveTo>
                    <a:cubicBezTo>
                      <a:pt x="163" y="1"/>
                      <a:pt x="135" y="2"/>
                      <a:pt x="107" y="6"/>
                    </a:cubicBezTo>
                    <a:cubicBezTo>
                      <a:pt x="19" y="17"/>
                      <a:pt x="0" y="143"/>
                      <a:pt x="58" y="200"/>
                    </a:cubicBezTo>
                    <a:cubicBezTo>
                      <a:pt x="133" y="276"/>
                      <a:pt x="228" y="326"/>
                      <a:pt x="328" y="375"/>
                    </a:cubicBezTo>
                    <a:cubicBezTo>
                      <a:pt x="430" y="428"/>
                      <a:pt x="529" y="493"/>
                      <a:pt x="647" y="501"/>
                    </a:cubicBezTo>
                    <a:cubicBezTo>
                      <a:pt x="652" y="501"/>
                      <a:pt x="658" y="501"/>
                      <a:pt x="663" y="501"/>
                    </a:cubicBezTo>
                    <a:cubicBezTo>
                      <a:pt x="810" y="501"/>
                      <a:pt x="853" y="307"/>
                      <a:pt x="768" y="208"/>
                    </a:cubicBezTo>
                    <a:cubicBezTo>
                      <a:pt x="693" y="120"/>
                      <a:pt x="552" y="78"/>
                      <a:pt x="442" y="45"/>
                    </a:cubicBezTo>
                    <a:cubicBezTo>
                      <a:pt x="358" y="18"/>
                      <a:pt x="276" y="1"/>
                      <a:pt x="190" y="1"/>
                    </a:cubicBezTo>
                    <a:close/>
                  </a:path>
                </a:pathLst>
              </a:custGeom>
              <a:solidFill>
                <a:schemeClr val="lt2"/>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3364" name="Google Shape;3364;p69"/>
              <p:cNvSpPr/>
              <p:nvPr/>
            </p:nvSpPr>
            <p:spPr>
              <a:xfrm flipH="1">
                <a:off x="7847382" y="3033892"/>
                <a:ext cx="26183" cy="16781"/>
              </a:xfrm>
              <a:custGeom>
                <a:avLst/>
                <a:gdLst/>
                <a:ahLst/>
                <a:cxnLst/>
                <a:rect l="l" t="t" r="r" b="b"/>
                <a:pathLst>
                  <a:path w="802" h="514" extrusionOk="0">
                    <a:moveTo>
                      <a:pt x="119" y="1"/>
                    </a:moveTo>
                    <a:cubicBezTo>
                      <a:pt x="42" y="1"/>
                      <a:pt x="0" y="118"/>
                      <a:pt x="77" y="160"/>
                    </a:cubicBezTo>
                    <a:cubicBezTo>
                      <a:pt x="180" y="213"/>
                      <a:pt x="279" y="278"/>
                      <a:pt x="370" y="350"/>
                    </a:cubicBezTo>
                    <a:cubicBezTo>
                      <a:pt x="412" y="380"/>
                      <a:pt x="446" y="415"/>
                      <a:pt x="488" y="445"/>
                    </a:cubicBezTo>
                    <a:cubicBezTo>
                      <a:pt x="537" y="479"/>
                      <a:pt x="594" y="490"/>
                      <a:pt x="651" y="509"/>
                    </a:cubicBezTo>
                    <a:cubicBezTo>
                      <a:pt x="660" y="512"/>
                      <a:pt x="669" y="514"/>
                      <a:pt x="677" y="514"/>
                    </a:cubicBezTo>
                    <a:cubicBezTo>
                      <a:pt x="747" y="514"/>
                      <a:pt x="802" y="426"/>
                      <a:pt x="761" y="365"/>
                    </a:cubicBezTo>
                    <a:cubicBezTo>
                      <a:pt x="728" y="315"/>
                      <a:pt x="705" y="262"/>
                      <a:pt x="655" y="224"/>
                    </a:cubicBezTo>
                    <a:cubicBezTo>
                      <a:pt x="605" y="190"/>
                      <a:pt x="541" y="164"/>
                      <a:pt x="484" y="137"/>
                    </a:cubicBezTo>
                    <a:cubicBezTo>
                      <a:pt x="374" y="87"/>
                      <a:pt x="260" y="41"/>
                      <a:pt x="142" y="4"/>
                    </a:cubicBezTo>
                    <a:cubicBezTo>
                      <a:pt x="134" y="2"/>
                      <a:pt x="126" y="1"/>
                      <a:pt x="119" y="1"/>
                    </a:cubicBezTo>
                    <a:close/>
                  </a:path>
                </a:pathLst>
              </a:custGeom>
              <a:solidFill>
                <a:schemeClr val="lt2"/>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3365" name="Google Shape;3365;p69"/>
              <p:cNvSpPr/>
              <p:nvPr/>
            </p:nvSpPr>
            <p:spPr>
              <a:xfrm flipH="1">
                <a:off x="7788616" y="3069478"/>
                <a:ext cx="19719" cy="11329"/>
              </a:xfrm>
              <a:custGeom>
                <a:avLst/>
                <a:gdLst/>
                <a:ahLst/>
                <a:cxnLst/>
                <a:rect l="l" t="t" r="r" b="b"/>
                <a:pathLst>
                  <a:path w="604" h="347" extrusionOk="0">
                    <a:moveTo>
                      <a:pt x="61" y="0"/>
                    </a:moveTo>
                    <a:cubicBezTo>
                      <a:pt x="13" y="0"/>
                      <a:pt x="1" y="75"/>
                      <a:pt x="41" y="96"/>
                    </a:cubicBezTo>
                    <a:cubicBezTo>
                      <a:pt x="159" y="160"/>
                      <a:pt x="273" y="252"/>
                      <a:pt x="383" y="328"/>
                    </a:cubicBezTo>
                    <a:cubicBezTo>
                      <a:pt x="403" y="341"/>
                      <a:pt x="428" y="347"/>
                      <a:pt x="453" y="347"/>
                    </a:cubicBezTo>
                    <a:cubicBezTo>
                      <a:pt x="479" y="347"/>
                      <a:pt x="506" y="340"/>
                      <a:pt x="527" y="328"/>
                    </a:cubicBezTo>
                    <a:cubicBezTo>
                      <a:pt x="532" y="325"/>
                      <a:pt x="535" y="320"/>
                      <a:pt x="543" y="320"/>
                    </a:cubicBezTo>
                    <a:cubicBezTo>
                      <a:pt x="573" y="302"/>
                      <a:pt x="604" y="260"/>
                      <a:pt x="600" y="221"/>
                    </a:cubicBezTo>
                    <a:cubicBezTo>
                      <a:pt x="600" y="214"/>
                      <a:pt x="596" y="211"/>
                      <a:pt x="596" y="206"/>
                    </a:cubicBezTo>
                    <a:cubicBezTo>
                      <a:pt x="588" y="142"/>
                      <a:pt x="558" y="88"/>
                      <a:pt x="493" y="69"/>
                    </a:cubicBezTo>
                    <a:cubicBezTo>
                      <a:pt x="421" y="46"/>
                      <a:pt x="349" y="28"/>
                      <a:pt x="276" y="13"/>
                    </a:cubicBezTo>
                    <a:cubicBezTo>
                      <a:pt x="208" y="1"/>
                      <a:pt x="136" y="9"/>
                      <a:pt x="67" y="1"/>
                    </a:cubicBezTo>
                    <a:cubicBezTo>
                      <a:pt x="65" y="0"/>
                      <a:pt x="63" y="0"/>
                      <a:pt x="61" y="0"/>
                    </a:cubicBezTo>
                    <a:close/>
                  </a:path>
                </a:pathLst>
              </a:custGeom>
              <a:solidFill>
                <a:schemeClr val="lt2"/>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3366" name="Google Shape;3366;p69"/>
              <p:cNvSpPr/>
              <p:nvPr/>
            </p:nvSpPr>
            <p:spPr>
              <a:xfrm flipH="1">
                <a:off x="7790477" y="3013879"/>
                <a:ext cx="40124" cy="18903"/>
              </a:xfrm>
              <a:custGeom>
                <a:avLst/>
                <a:gdLst/>
                <a:ahLst/>
                <a:cxnLst/>
                <a:rect l="l" t="t" r="r" b="b"/>
                <a:pathLst>
                  <a:path w="1229" h="579" extrusionOk="0">
                    <a:moveTo>
                      <a:pt x="287" y="1"/>
                    </a:moveTo>
                    <a:cubicBezTo>
                      <a:pt x="240" y="1"/>
                      <a:pt x="195" y="3"/>
                      <a:pt x="153" y="8"/>
                    </a:cubicBezTo>
                    <a:cubicBezTo>
                      <a:pt x="65" y="16"/>
                      <a:pt x="0" y="149"/>
                      <a:pt x="100" y="194"/>
                    </a:cubicBezTo>
                    <a:cubicBezTo>
                      <a:pt x="270" y="275"/>
                      <a:pt x="445" y="328"/>
                      <a:pt x="616" y="408"/>
                    </a:cubicBezTo>
                    <a:cubicBezTo>
                      <a:pt x="773" y="482"/>
                      <a:pt x="908" y="579"/>
                      <a:pt x="1085" y="579"/>
                    </a:cubicBezTo>
                    <a:cubicBezTo>
                      <a:pt x="1089" y="579"/>
                      <a:pt x="1092" y="579"/>
                      <a:pt x="1095" y="579"/>
                    </a:cubicBezTo>
                    <a:cubicBezTo>
                      <a:pt x="1156" y="575"/>
                      <a:pt x="1228" y="506"/>
                      <a:pt x="1198" y="438"/>
                    </a:cubicBezTo>
                    <a:cubicBezTo>
                      <a:pt x="1072" y="135"/>
                      <a:pt x="626" y="1"/>
                      <a:pt x="287" y="1"/>
                    </a:cubicBezTo>
                    <a:close/>
                  </a:path>
                </a:pathLst>
              </a:custGeom>
              <a:solidFill>
                <a:schemeClr val="lt2"/>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3367" name="Google Shape;3367;p69"/>
              <p:cNvSpPr/>
              <p:nvPr/>
            </p:nvSpPr>
            <p:spPr>
              <a:xfrm flipH="1">
                <a:off x="7905037" y="2430664"/>
                <a:ext cx="669796" cy="628334"/>
              </a:xfrm>
              <a:custGeom>
                <a:avLst/>
                <a:gdLst/>
                <a:ahLst/>
                <a:cxnLst/>
                <a:rect l="l" t="t" r="r" b="b"/>
                <a:pathLst>
                  <a:path w="20516" h="19246" extrusionOk="0">
                    <a:moveTo>
                      <a:pt x="12371" y="0"/>
                    </a:moveTo>
                    <a:cubicBezTo>
                      <a:pt x="10886" y="0"/>
                      <a:pt x="10119" y="5006"/>
                      <a:pt x="10216" y="8067"/>
                    </a:cubicBezTo>
                    <a:cubicBezTo>
                      <a:pt x="9992" y="7779"/>
                      <a:pt x="9756" y="7500"/>
                      <a:pt x="9513" y="7231"/>
                    </a:cubicBezTo>
                    <a:cubicBezTo>
                      <a:pt x="8607" y="6235"/>
                      <a:pt x="7570" y="5322"/>
                      <a:pt x="6414" y="4562"/>
                    </a:cubicBezTo>
                    <a:cubicBezTo>
                      <a:pt x="5650" y="4056"/>
                      <a:pt x="4783" y="3474"/>
                      <a:pt x="3817" y="3341"/>
                    </a:cubicBezTo>
                    <a:cubicBezTo>
                      <a:pt x="3725" y="3328"/>
                      <a:pt x="3633" y="3322"/>
                      <a:pt x="3541" y="3322"/>
                    </a:cubicBezTo>
                    <a:cubicBezTo>
                      <a:pt x="2954" y="3322"/>
                      <a:pt x="2393" y="3588"/>
                      <a:pt x="2300" y="4166"/>
                    </a:cubicBezTo>
                    <a:cubicBezTo>
                      <a:pt x="2209" y="4714"/>
                      <a:pt x="2490" y="5322"/>
                      <a:pt x="2848" y="5752"/>
                    </a:cubicBezTo>
                    <a:cubicBezTo>
                      <a:pt x="3197" y="6166"/>
                      <a:pt x="3715" y="6691"/>
                      <a:pt x="4243" y="6926"/>
                    </a:cubicBezTo>
                    <a:cubicBezTo>
                      <a:pt x="4241" y="6926"/>
                      <a:pt x="2845" y="6306"/>
                      <a:pt x="1707" y="6306"/>
                    </a:cubicBezTo>
                    <a:cubicBezTo>
                      <a:pt x="1016" y="6306"/>
                      <a:pt x="419" y="6535"/>
                      <a:pt x="286" y="7268"/>
                    </a:cubicBezTo>
                    <a:cubicBezTo>
                      <a:pt x="0" y="8835"/>
                      <a:pt x="5426" y="10109"/>
                      <a:pt x="8479" y="10197"/>
                    </a:cubicBezTo>
                    <a:cubicBezTo>
                      <a:pt x="7426" y="10899"/>
                      <a:pt x="6429" y="11729"/>
                      <a:pt x="5551" y="12678"/>
                    </a:cubicBezTo>
                    <a:cubicBezTo>
                      <a:pt x="4927" y="13356"/>
                      <a:pt x="4213" y="14116"/>
                      <a:pt x="3924" y="15044"/>
                    </a:cubicBezTo>
                    <a:cubicBezTo>
                      <a:pt x="3718" y="15698"/>
                      <a:pt x="3852" y="16462"/>
                      <a:pt x="4490" y="16679"/>
                    </a:cubicBezTo>
                    <a:cubicBezTo>
                      <a:pt x="4635" y="16727"/>
                      <a:pt x="4789" y="16748"/>
                      <a:pt x="4947" y="16748"/>
                    </a:cubicBezTo>
                    <a:cubicBezTo>
                      <a:pt x="5360" y="16748"/>
                      <a:pt x="5797" y="16600"/>
                      <a:pt x="6144" y="16393"/>
                    </a:cubicBezTo>
                    <a:cubicBezTo>
                      <a:pt x="6608" y="16116"/>
                      <a:pt x="7212" y="15690"/>
                      <a:pt x="7531" y="15207"/>
                    </a:cubicBezTo>
                    <a:lnTo>
                      <a:pt x="7531" y="15207"/>
                    </a:lnTo>
                    <a:cubicBezTo>
                      <a:pt x="7520" y="15226"/>
                      <a:pt x="5874" y="18543"/>
                      <a:pt x="7730" y="19207"/>
                    </a:cubicBezTo>
                    <a:cubicBezTo>
                      <a:pt x="7802" y="19233"/>
                      <a:pt x="7875" y="19246"/>
                      <a:pt x="7948" y="19246"/>
                    </a:cubicBezTo>
                    <a:cubicBezTo>
                      <a:pt x="9326" y="19246"/>
                      <a:pt x="10744" y="14770"/>
                      <a:pt x="11379" y="11896"/>
                    </a:cubicBezTo>
                    <a:cubicBezTo>
                      <a:pt x="12136" y="12762"/>
                      <a:pt x="12995" y="13564"/>
                      <a:pt x="13942" y="14264"/>
                    </a:cubicBezTo>
                    <a:cubicBezTo>
                      <a:pt x="14680" y="14808"/>
                      <a:pt x="15516" y="15431"/>
                      <a:pt x="16470" y="15618"/>
                    </a:cubicBezTo>
                    <a:cubicBezTo>
                      <a:pt x="16595" y="15642"/>
                      <a:pt x="16723" y="15655"/>
                      <a:pt x="16849" y="15655"/>
                    </a:cubicBezTo>
                    <a:cubicBezTo>
                      <a:pt x="17400" y="15655"/>
                      <a:pt x="17915" y="15412"/>
                      <a:pt x="18033" y="14873"/>
                    </a:cubicBezTo>
                    <a:cubicBezTo>
                      <a:pt x="18147" y="14333"/>
                      <a:pt x="17904" y="13710"/>
                      <a:pt x="17565" y="13261"/>
                    </a:cubicBezTo>
                    <a:cubicBezTo>
                      <a:pt x="17238" y="12831"/>
                      <a:pt x="16751" y="12280"/>
                      <a:pt x="16235" y="12017"/>
                    </a:cubicBezTo>
                    <a:lnTo>
                      <a:pt x="16235" y="12017"/>
                    </a:lnTo>
                    <a:cubicBezTo>
                      <a:pt x="16240" y="12019"/>
                      <a:pt x="17723" y="12772"/>
                      <a:pt x="18886" y="12772"/>
                    </a:cubicBezTo>
                    <a:cubicBezTo>
                      <a:pt x="19513" y="12772"/>
                      <a:pt x="20048" y="12553"/>
                      <a:pt x="20208" y="11880"/>
                    </a:cubicBezTo>
                    <a:cubicBezTo>
                      <a:pt x="20515" y="10565"/>
                      <a:pt x="16714" y="9249"/>
                      <a:pt x="13694" y="8725"/>
                    </a:cubicBezTo>
                    <a:cubicBezTo>
                      <a:pt x="14440" y="7858"/>
                      <a:pt x="15113" y="6903"/>
                      <a:pt x="15668" y="5877"/>
                    </a:cubicBezTo>
                    <a:cubicBezTo>
                      <a:pt x="16105" y="5068"/>
                      <a:pt x="16607" y="4155"/>
                      <a:pt x="16656" y="3181"/>
                    </a:cubicBezTo>
                    <a:cubicBezTo>
                      <a:pt x="16691" y="2497"/>
                      <a:pt x="16375" y="1790"/>
                      <a:pt x="15698" y="1741"/>
                    </a:cubicBezTo>
                    <a:cubicBezTo>
                      <a:pt x="15666" y="1738"/>
                      <a:pt x="15635" y="1737"/>
                      <a:pt x="15603" y="1737"/>
                    </a:cubicBezTo>
                    <a:cubicBezTo>
                      <a:pt x="15081" y="1737"/>
                      <a:pt x="14543" y="2053"/>
                      <a:pt x="14170" y="2425"/>
                    </a:cubicBezTo>
                    <a:cubicBezTo>
                      <a:pt x="13794" y="2806"/>
                      <a:pt x="13320" y="3361"/>
                      <a:pt x="13126" y="3904"/>
                    </a:cubicBezTo>
                    <a:lnTo>
                      <a:pt x="13126" y="3904"/>
                    </a:lnTo>
                    <a:cubicBezTo>
                      <a:pt x="13213" y="3649"/>
                      <a:pt x="14330" y="179"/>
                      <a:pt x="12432" y="3"/>
                    </a:cubicBezTo>
                    <a:cubicBezTo>
                      <a:pt x="12412" y="1"/>
                      <a:pt x="12391" y="0"/>
                      <a:pt x="12371" y="0"/>
                    </a:cubicBezTo>
                    <a:close/>
                  </a:path>
                </a:pathLst>
              </a:custGeom>
              <a:solidFill>
                <a:schemeClr val="lt2"/>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3368" name="Google Shape;3368;p69"/>
              <p:cNvSpPr/>
              <p:nvPr/>
            </p:nvSpPr>
            <p:spPr>
              <a:xfrm flipH="1">
                <a:off x="8101412" y="2563507"/>
                <a:ext cx="121188" cy="180182"/>
              </a:xfrm>
              <a:custGeom>
                <a:avLst/>
                <a:gdLst/>
                <a:ahLst/>
                <a:cxnLst/>
                <a:rect l="l" t="t" r="r" b="b"/>
                <a:pathLst>
                  <a:path w="3712" h="5519" extrusionOk="0">
                    <a:moveTo>
                      <a:pt x="1872" y="1515"/>
                    </a:moveTo>
                    <a:lnTo>
                      <a:pt x="1872" y="1515"/>
                    </a:lnTo>
                    <a:cubicBezTo>
                      <a:pt x="1921" y="1873"/>
                      <a:pt x="1887" y="2257"/>
                      <a:pt x="1705" y="2573"/>
                    </a:cubicBezTo>
                    <a:cubicBezTo>
                      <a:pt x="1673" y="2627"/>
                      <a:pt x="1527" y="2873"/>
                      <a:pt x="1398" y="2873"/>
                    </a:cubicBezTo>
                    <a:cubicBezTo>
                      <a:pt x="1356" y="2873"/>
                      <a:pt x="1316" y="2846"/>
                      <a:pt x="1282" y="2778"/>
                    </a:cubicBezTo>
                    <a:cubicBezTo>
                      <a:pt x="1240" y="2690"/>
                      <a:pt x="1354" y="2409"/>
                      <a:pt x="1385" y="2318"/>
                    </a:cubicBezTo>
                    <a:cubicBezTo>
                      <a:pt x="1484" y="2040"/>
                      <a:pt x="1651" y="1755"/>
                      <a:pt x="1872" y="1515"/>
                    </a:cubicBezTo>
                    <a:close/>
                    <a:moveTo>
                      <a:pt x="1073" y="0"/>
                    </a:moveTo>
                    <a:cubicBezTo>
                      <a:pt x="1020" y="0"/>
                      <a:pt x="964" y="10"/>
                      <a:pt x="906" y="32"/>
                    </a:cubicBezTo>
                    <a:cubicBezTo>
                      <a:pt x="624" y="139"/>
                      <a:pt x="506" y="508"/>
                      <a:pt x="423" y="762"/>
                    </a:cubicBezTo>
                    <a:cubicBezTo>
                      <a:pt x="301" y="1116"/>
                      <a:pt x="245" y="1485"/>
                      <a:pt x="199" y="1854"/>
                    </a:cubicBezTo>
                    <a:cubicBezTo>
                      <a:pt x="77" y="2820"/>
                      <a:pt x="1" y="3835"/>
                      <a:pt x="115" y="4804"/>
                    </a:cubicBezTo>
                    <a:cubicBezTo>
                      <a:pt x="117" y="4825"/>
                      <a:pt x="132" y="4835"/>
                      <a:pt x="147" y="4835"/>
                    </a:cubicBezTo>
                    <a:cubicBezTo>
                      <a:pt x="162" y="4835"/>
                      <a:pt x="176" y="4825"/>
                      <a:pt x="176" y="4804"/>
                    </a:cubicBezTo>
                    <a:cubicBezTo>
                      <a:pt x="248" y="3496"/>
                      <a:pt x="138" y="2067"/>
                      <a:pt x="575" y="808"/>
                    </a:cubicBezTo>
                    <a:cubicBezTo>
                      <a:pt x="624" y="671"/>
                      <a:pt x="674" y="527"/>
                      <a:pt x="750" y="405"/>
                    </a:cubicBezTo>
                    <a:cubicBezTo>
                      <a:pt x="830" y="269"/>
                      <a:pt x="937" y="215"/>
                      <a:pt x="1047" y="215"/>
                    </a:cubicBezTo>
                    <a:cubicBezTo>
                      <a:pt x="1220" y="215"/>
                      <a:pt x="1401" y="348"/>
                      <a:pt x="1503" y="508"/>
                    </a:cubicBezTo>
                    <a:cubicBezTo>
                      <a:pt x="1655" y="748"/>
                      <a:pt x="1761" y="1021"/>
                      <a:pt x="1826" y="1299"/>
                    </a:cubicBezTo>
                    <a:cubicBezTo>
                      <a:pt x="1457" y="1648"/>
                      <a:pt x="1069" y="2250"/>
                      <a:pt x="1085" y="2778"/>
                    </a:cubicBezTo>
                    <a:cubicBezTo>
                      <a:pt x="1093" y="3011"/>
                      <a:pt x="1190" y="3097"/>
                      <a:pt x="1314" y="3097"/>
                    </a:cubicBezTo>
                    <a:cubicBezTo>
                      <a:pt x="1485" y="3097"/>
                      <a:pt x="1708" y="2934"/>
                      <a:pt x="1819" y="2766"/>
                    </a:cubicBezTo>
                    <a:cubicBezTo>
                      <a:pt x="2096" y="2344"/>
                      <a:pt x="2130" y="1839"/>
                      <a:pt x="2028" y="1360"/>
                    </a:cubicBezTo>
                    <a:cubicBezTo>
                      <a:pt x="2210" y="1196"/>
                      <a:pt x="2419" y="1071"/>
                      <a:pt x="2640" y="1002"/>
                    </a:cubicBezTo>
                    <a:cubicBezTo>
                      <a:pt x="2727" y="976"/>
                      <a:pt x="2803" y="964"/>
                      <a:pt x="2870" y="964"/>
                    </a:cubicBezTo>
                    <a:cubicBezTo>
                      <a:pt x="3311" y="964"/>
                      <a:pt x="3328" y="1490"/>
                      <a:pt x="3153" y="1850"/>
                    </a:cubicBezTo>
                    <a:cubicBezTo>
                      <a:pt x="3031" y="2097"/>
                      <a:pt x="2872" y="2333"/>
                      <a:pt x="2723" y="2561"/>
                    </a:cubicBezTo>
                    <a:cubicBezTo>
                      <a:pt x="2031" y="3610"/>
                      <a:pt x="1161" y="4534"/>
                      <a:pt x="168" y="5302"/>
                    </a:cubicBezTo>
                    <a:cubicBezTo>
                      <a:pt x="74" y="5374"/>
                      <a:pt x="132" y="5518"/>
                      <a:pt x="221" y="5518"/>
                    </a:cubicBezTo>
                    <a:cubicBezTo>
                      <a:pt x="241" y="5518"/>
                      <a:pt x="261" y="5512"/>
                      <a:pt x="282" y="5496"/>
                    </a:cubicBezTo>
                    <a:cubicBezTo>
                      <a:pt x="1434" y="4614"/>
                      <a:pt x="2431" y="3522"/>
                      <a:pt x="3168" y="2268"/>
                    </a:cubicBezTo>
                    <a:cubicBezTo>
                      <a:pt x="3404" y="1869"/>
                      <a:pt x="3712" y="1211"/>
                      <a:pt x="3221" y="858"/>
                    </a:cubicBezTo>
                    <a:cubicBezTo>
                      <a:pt x="3115" y="782"/>
                      <a:pt x="2999" y="750"/>
                      <a:pt x="2878" y="750"/>
                    </a:cubicBezTo>
                    <a:cubicBezTo>
                      <a:pt x="2565" y="750"/>
                      <a:pt x="2225" y="963"/>
                      <a:pt x="1978" y="1166"/>
                    </a:cubicBezTo>
                    <a:cubicBezTo>
                      <a:pt x="1947" y="1063"/>
                      <a:pt x="1913" y="964"/>
                      <a:pt x="1875" y="869"/>
                    </a:cubicBezTo>
                    <a:cubicBezTo>
                      <a:pt x="1748" y="564"/>
                      <a:pt x="1475" y="0"/>
                      <a:pt x="1073" y="0"/>
                    </a:cubicBezTo>
                    <a:close/>
                  </a:path>
                </a:pathLst>
              </a:custGeom>
              <a:solidFill>
                <a:schemeClr val="dk1"/>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3369" name="Google Shape;3369;p69"/>
              <p:cNvSpPr/>
              <p:nvPr/>
            </p:nvSpPr>
            <p:spPr>
              <a:xfrm flipH="1">
                <a:off x="8233014" y="2626419"/>
                <a:ext cx="233103" cy="121155"/>
              </a:xfrm>
              <a:custGeom>
                <a:avLst/>
                <a:gdLst/>
                <a:ahLst/>
                <a:cxnLst/>
                <a:rect l="l" t="t" r="r" b="b"/>
                <a:pathLst>
                  <a:path w="7140" h="3711" extrusionOk="0">
                    <a:moveTo>
                      <a:pt x="2567" y="1509"/>
                    </a:moveTo>
                    <a:lnTo>
                      <a:pt x="2567" y="1509"/>
                    </a:lnTo>
                    <a:cubicBezTo>
                      <a:pt x="2826" y="1550"/>
                      <a:pt x="3080" y="1611"/>
                      <a:pt x="3324" y="1695"/>
                    </a:cubicBezTo>
                    <a:cubicBezTo>
                      <a:pt x="3517" y="1760"/>
                      <a:pt x="3738" y="1801"/>
                      <a:pt x="3772" y="2014"/>
                    </a:cubicBezTo>
                    <a:cubicBezTo>
                      <a:pt x="3790" y="2122"/>
                      <a:pt x="3800" y="2145"/>
                      <a:pt x="3776" y="2145"/>
                    </a:cubicBezTo>
                    <a:cubicBezTo>
                      <a:pt x="3759" y="2145"/>
                      <a:pt x="3728" y="2135"/>
                      <a:pt x="3673" y="2132"/>
                    </a:cubicBezTo>
                    <a:cubicBezTo>
                      <a:pt x="3624" y="2128"/>
                      <a:pt x="3548" y="2086"/>
                      <a:pt x="3510" y="2071"/>
                    </a:cubicBezTo>
                    <a:cubicBezTo>
                      <a:pt x="3243" y="1965"/>
                      <a:pt x="2985" y="1820"/>
                      <a:pt x="2753" y="1649"/>
                    </a:cubicBezTo>
                    <a:cubicBezTo>
                      <a:pt x="2689" y="1607"/>
                      <a:pt x="2628" y="1558"/>
                      <a:pt x="2567" y="1509"/>
                    </a:cubicBezTo>
                    <a:close/>
                    <a:moveTo>
                      <a:pt x="2081" y="1"/>
                    </a:moveTo>
                    <a:cubicBezTo>
                      <a:pt x="1757" y="1"/>
                      <a:pt x="1484" y="105"/>
                      <a:pt x="1525" y="470"/>
                    </a:cubicBezTo>
                    <a:cubicBezTo>
                      <a:pt x="1555" y="763"/>
                      <a:pt x="1780" y="1014"/>
                      <a:pt x="1966" y="1227"/>
                    </a:cubicBezTo>
                    <a:cubicBezTo>
                      <a:pt x="1891" y="1223"/>
                      <a:pt x="1815" y="1221"/>
                      <a:pt x="1739" y="1221"/>
                    </a:cubicBezTo>
                    <a:cubicBezTo>
                      <a:pt x="1686" y="1221"/>
                      <a:pt x="1632" y="1222"/>
                      <a:pt x="1578" y="1223"/>
                    </a:cubicBezTo>
                    <a:cubicBezTo>
                      <a:pt x="1221" y="1230"/>
                      <a:pt x="776" y="1242"/>
                      <a:pt x="483" y="1478"/>
                    </a:cubicBezTo>
                    <a:cubicBezTo>
                      <a:pt x="1" y="1858"/>
                      <a:pt x="251" y="2383"/>
                      <a:pt x="704" y="2637"/>
                    </a:cubicBezTo>
                    <a:cubicBezTo>
                      <a:pt x="1506" y="3083"/>
                      <a:pt x="2480" y="3334"/>
                      <a:pt x="3377" y="3504"/>
                    </a:cubicBezTo>
                    <a:cubicBezTo>
                      <a:pt x="4098" y="3643"/>
                      <a:pt x="4832" y="3711"/>
                      <a:pt x="5568" y="3711"/>
                    </a:cubicBezTo>
                    <a:cubicBezTo>
                      <a:pt x="5840" y="3711"/>
                      <a:pt x="6112" y="3702"/>
                      <a:pt x="6384" y="3683"/>
                    </a:cubicBezTo>
                    <a:cubicBezTo>
                      <a:pt x="6521" y="3672"/>
                      <a:pt x="6525" y="3458"/>
                      <a:pt x="6394" y="3458"/>
                    </a:cubicBezTo>
                    <a:cubicBezTo>
                      <a:pt x="6391" y="3458"/>
                      <a:pt x="6388" y="3458"/>
                      <a:pt x="6384" y="3459"/>
                    </a:cubicBezTo>
                    <a:cubicBezTo>
                      <a:pt x="6111" y="3477"/>
                      <a:pt x="5839" y="3487"/>
                      <a:pt x="5566" y="3487"/>
                    </a:cubicBezTo>
                    <a:cubicBezTo>
                      <a:pt x="4612" y="3487"/>
                      <a:pt x="3664" y="3371"/>
                      <a:pt x="2738" y="3132"/>
                    </a:cubicBezTo>
                    <a:cubicBezTo>
                      <a:pt x="2141" y="2980"/>
                      <a:pt x="1544" y="2786"/>
                      <a:pt x="985" y="2527"/>
                    </a:cubicBezTo>
                    <a:cubicBezTo>
                      <a:pt x="727" y="2409"/>
                      <a:pt x="404" y="2246"/>
                      <a:pt x="469" y="1919"/>
                    </a:cubicBezTo>
                    <a:cubicBezTo>
                      <a:pt x="560" y="1470"/>
                      <a:pt x="1145" y="1459"/>
                      <a:pt x="1518" y="1444"/>
                    </a:cubicBezTo>
                    <a:cubicBezTo>
                      <a:pt x="1588" y="1441"/>
                      <a:pt x="1659" y="1440"/>
                      <a:pt x="1730" y="1440"/>
                    </a:cubicBezTo>
                    <a:cubicBezTo>
                      <a:pt x="1883" y="1440"/>
                      <a:pt x="2037" y="1446"/>
                      <a:pt x="2190" y="1459"/>
                    </a:cubicBezTo>
                    <a:cubicBezTo>
                      <a:pt x="2385" y="1649"/>
                      <a:pt x="2597" y="1816"/>
                      <a:pt x="2826" y="1960"/>
                    </a:cubicBezTo>
                    <a:cubicBezTo>
                      <a:pt x="2990" y="2063"/>
                      <a:pt x="3474" y="2372"/>
                      <a:pt x="3815" y="2372"/>
                    </a:cubicBezTo>
                    <a:cubicBezTo>
                      <a:pt x="3954" y="2372"/>
                      <a:pt x="4070" y="2321"/>
                      <a:pt x="4129" y="2181"/>
                    </a:cubicBezTo>
                    <a:cubicBezTo>
                      <a:pt x="4365" y="1641"/>
                      <a:pt x="3054" y="1379"/>
                      <a:pt x="2764" y="1322"/>
                    </a:cubicBezTo>
                    <a:cubicBezTo>
                      <a:pt x="2605" y="1292"/>
                      <a:pt x="2445" y="1269"/>
                      <a:pt x="2285" y="1250"/>
                    </a:cubicBezTo>
                    <a:cubicBezTo>
                      <a:pt x="2240" y="1208"/>
                      <a:pt x="2198" y="1162"/>
                      <a:pt x="2157" y="1116"/>
                    </a:cubicBezTo>
                    <a:cubicBezTo>
                      <a:pt x="2065" y="1014"/>
                      <a:pt x="1978" y="907"/>
                      <a:pt x="1898" y="793"/>
                    </a:cubicBezTo>
                    <a:cubicBezTo>
                      <a:pt x="1867" y="751"/>
                      <a:pt x="1837" y="710"/>
                      <a:pt x="1815" y="668"/>
                    </a:cubicBezTo>
                    <a:cubicBezTo>
                      <a:pt x="1711" y="478"/>
                      <a:pt x="1845" y="272"/>
                      <a:pt x="2034" y="219"/>
                    </a:cubicBezTo>
                    <a:cubicBezTo>
                      <a:pt x="2085" y="205"/>
                      <a:pt x="2139" y="199"/>
                      <a:pt x="2197" y="199"/>
                    </a:cubicBezTo>
                    <a:cubicBezTo>
                      <a:pt x="2453" y="199"/>
                      <a:pt x="2765" y="323"/>
                      <a:pt x="2973" y="395"/>
                    </a:cubicBezTo>
                    <a:cubicBezTo>
                      <a:pt x="3278" y="505"/>
                      <a:pt x="3575" y="634"/>
                      <a:pt x="3868" y="771"/>
                    </a:cubicBezTo>
                    <a:cubicBezTo>
                      <a:pt x="5023" y="1311"/>
                      <a:pt x="6007" y="2048"/>
                      <a:pt x="7027" y="2801"/>
                    </a:cubicBezTo>
                    <a:cubicBezTo>
                      <a:pt x="7037" y="2808"/>
                      <a:pt x="7047" y="2812"/>
                      <a:pt x="7057" y="2812"/>
                    </a:cubicBezTo>
                    <a:cubicBezTo>
                      <a:pt x="7103" y="2812"/>
                      <a:pt x="7140" y="2743"/>
                      <a:pt x="7102" y="2702"/>
                    </a:cubicBezTo>
                    <a:cubicBezTo>
                      <a:pt x="6544" y="2116"/>
                      <a:pt x="5844" y="1634"/>
                      <a:pt x="5152" y="1220"/>
                    </a:cubicBezTo>
                    <a:cubicBezTo>
                      <a:pt x="4449" y="793"/>
                      <a:pt x="3689" y="402"/>
                      <a:pt x="2905" y="147"/>
                    </a:cubicBezTo>
                    <a:cubicBezTo>
                      <a:pt x="2731" y="92"/>
                      <a:pt x="2384" y="1"/>
                      <a:pt x="2081" y="1"/>
                    </a:cubicBezTo>
                    <a:close/>
                  </a:path>
                </a:pathLst>
              </a:custGeom>
              <a:solidFill>
                <a:schemeClr val="dk1"/>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3370" name="Google Shape;3370;p69"/>
              <p:cNvSpPr/>
              <p:nvPr/>
            </p:nvSpPr>
            <p:spPr>
              <a:xfrm flipH="1">
                <a:off x="8214209" y="2756748"/>
                <a:ext cx="165882" cy="165882"/>
              </a:xfrm>
              <a:custGeom>
                <a:avLst/>
                <a:gdLst/>
                <a:ahLst/>
                <a:cxnLst/>
                <a:rect l="l" t="t" r="r" b="b"/>
                <a:pathLst>
                  <a:path w="5081" h="5081" extrusionOk="0">
                    <a:moveTo>
                      <a:pt x="2665" y="2908"/>
                    </a:moveTo>
                    <a:cubicBezTo>
                      <a:pt x="2726" y="2950"/>
                      <a:pt x="2787" y="2992"/>
                      <a:pt x="2848" y="3033"/>
                    </a:cubicBezTo>
                    <a:cubicBezTo>
                      <a:pt x="2821" y="3083"/>
                      <a:pt x="2798" y="3132"/>
                      <a:pt x="2772" y="3181"/>
                    </a:cubicBezTo>
                    <a:cubicBezTo>
                      <a:pt x="2582" y="3543"/>
                      <a:pt x="2316" y="3885"/>
                      <a:pt x="2004" y="4159"/>
                    </a:cubicBezTo>
                    <a:cubicBezTo>
                      <a:pt x="1996" y="4098"/>
                      <a:pt x="1996" y="4036"/>
                      <a:pt x="2000" y="3980"/>
                    </a:cubicBezTo>
                    <a:cubicBezTo>
                      <a:pt x="2019" y="3722"/>
                      <a:pt x="2110" y="3478"/>
                      <a:pt x="2263" y="3269"/>
                    </a:cubicBezTo>
                    <a:cubicBezTo>
                      <a:pt x="2335" y="3170"/>
                      <a:pt x="2419" y="3086"/>
                      <a:pt x="2517" y="3010"/>
                    </a:cubicBezTo>
                    <a:cubicBezTo>
                      <a:pt x="2536" y="2995"/>
                      <a:pt x="2631" y="2908"/>
                      <a:pt x="2665" y="2908"/>
                    </a:cubicBezTo>
                    <a:close/>
                    <a:moveTo>
                      <a:pt x="4253" y="1"/>
                    </a:moveTo>
                    <a:cubicBezTo>
                      <a:pt x="4247" y="1"/>
                      <a:pt x="4242" y="1"/>
                      <a:pt x="4236" y="3"/>
                    </a:cubicBezTo>
                    <a:cubicBezTo>
                      <a:pt x="3506" y="223"/>
                      <a:pt x="2893" y="642"/>
                      <a:pt x="2331" y="1144"/>
                    </a:cubicBezTo>
                    <a:cubicBezTo>
                      <a:pt x="1753" y="1657"/>
                      <a:pt x="1175" y="2234"/>
                      <a:pt x="703" y="2850"/>
                    </a:cubicBezTo>
                    <a:cubicBezTo>
                      <a:pt x="358" y="3303"/>
                      <a:pt x="1" y="4064"/>
                      <a:pt x="338" y="4622"/>
                    </a:cubicBezTo>
                    <a:cubicBezTo>
                      <a:pt x="461" y="4820"/>
                      <a:pt x="652" y="4894"/>
                      <a:pt x="863" y="4894"/>
                    </a:cubicBezTo>
                    <a:cubicBezTo>
                      <a:pt x="1213" y="4894"/>
                      <a:pt x="1619" y="4694"/>
                      <a:pt x="1867" y="4524"/>
                    </a:cubicBezTo>
                    <a:cubicBezTo>
                      <a:pt x="1871" y="4535"/>
                      <a:pt x="1875" y="4546"/>
                      <a:pt x="1879" y="4561"/>
                    </a:cubicBezTo>
                    <a:cubicBezTo>
                      <a:pt x="2014" y="4904"/>
                      <a:pt x="2279" y="5081"/>
                      <a:pt x="2572" y="5081"/>
                    </a:cubicBezTo>
                    <a:cubicBezTo>
                      <a:pt x="2746" y="5081"/>
                      <a:pt x="2930" y="5018"/>
                      <a:pt x="3103" y="4892"/>
                    </a:cubicBezTo>
                    <a:cubicBezTo>
                      <a:pt x="3734" y="4436"/>
                      <a:pt x="4137" y="3626"/>
                      <a:pt x="4411" y="2919"/>
                    </a:cubicBezTo>
                    <a:cubicBezTo>
                      <a:pt x="4726" y="2109"/>
                      <a:pt x="4897" y="1253"/>
                      <a:pt x="5065" y="402"/>
                    </a:cubicBezTo>
                    <a:cubicBezTo>
                      <a:pt x="5081" y="322"/>
                      <a:pt x="5013" y="269"/>
                      <a:pt x="4950" y="269"/>
                    </a:cubicBezTo>
                    <a:cubicBezTo>
                      <a:pt x="4909" y="269"/>
                      <a:pt x="4870" y="292"/>
                      <a:pt x="4860" y="345"/>
                    </a:cubicBezTo>
                    <a:cubicBezTo>
                      <a:pt x="4669" y="1314"/>
                      <a:pt x="4475" y="2295"/>
                      <a:pt x="4065" y="3201"/>
                    </a:cubicBezTo>
                    <a:cubicBezTo>
                      <a:pt x="3856" y="3660"/>
                      <a:pt x="3589" y="4101"/>
                      <a:pt x="3244" y="4474"/>
                    </a:cubicBezTo>
                    <a:cubicBezTo>
                      <a:pt x="3070" y="4665"/>
                      <a:pt x="2836" y="4871"/>
                      <a:pt x="2580" y="4871"/>
                    </a:cubicBezTo>
                    <a:cubicBezTo>
                      <a:pt x="2505" y="4871"/>
                      <a:pt x="2428" y="4853"/>
                      <a:pt x="2350" y="4812"/>
                    </a:cubicBezTo>
                    <a:cubicBezTo>
                      <a:pt x="2191" y="4725"/>
                      <a:pt x="2091" y="4566"/>
                      <a:pt x="2042" y="4387"/>
                    </a:cubicBezTo>
                    <a:cubicBezTo>
                      <a:pt x="2251" y="4212"/>
                      <a:pt x="2442" y="4014"/>
                      <a:pt x="2609" y="3797"/>
                    </a:cubicBezTo>
                    <a:cubicBezTo>
                      <a:pt x="2784" y="3576"/>
                      <a:pt x="3026" y="3273"/>
                      <a:pt x="3065" y="2983"/>
                    </a:cubicBezTo>
                    <a:cubicBezTo>
                      <a:pt x="3095" y="2748"/>
                      <a:pt x="3004" y="2666"/>
                      <a:pt x="2871" y="2666"/>
                    </a:cubicBezTo>
                    <a:cubicBezTo>
                      <a:pt x="2664" y="2666"/>
                      <a:pt x="2356" y="2862"/>
                      <a:pt x="2236" y="2987"/>
                    </a:cubicBezTo>
                    <a:cubicBezTo>
                      <a:pt x="1901" y="3329"/>
                      <a:pt x="1726" y="3843"/>
                      <a:pt x="1810" y="4315"/>
                    </a:cubicBezTo>
                    <a:cubicBezTo>
                      <a:pt x="1753" y="4356"/>
                      <a:pt x="1696" y="4398"/>
                      <a:pt x="1639" y="4432"/>
                    </a:cubicBezTo>
                    <a:cubicBezTo>
                      <a:pt x="1421" y="4569"/>
                      <a:pt x="1167" y="4677"/>
                      <a:pt x="907" y="4677"/>
                    </a:cubicBezTo>
                    <a:cubicBezTo>
                      <a:pt x="886" y="4677"/>
                      <a:pt x="866" y="4677"/>
                      <a:pt x="845" y="4675"/>
                    </a:cubicBezTo>
                    <a:cubicBezTo>
                      <a:pt x="350" y="4649"/>
                      <a:pt x="373" y="4033"/>
                      <a:pt x="475" y="3676"/>
                    </a:cubicBezTo>
                    <a:cubicBezTo>
                      <a:pt x="631" y="3136"/>
                      <a:pt x="1054" y="2722"/>
                      <a:pt x="1426" y="2318"/>
                    </a:cubicBezTo>
                    <a:cubicBezTo>
                      <a:pt x="2247" y="1432"/>
                      <a:pt x="3121" y="562"/>
                      <a:pt x="4262" y="102"/>
                    </a:cubicBezTo>
                    <a:cubicBezTo>
                      <a:pt x="4317" y="78"/>
                      <a:pt x="4304" y="1"/>
                      <a:pt x="4253" y="1"/>
                    </a:cubicBezTo>
                    <a:close/>
                  </a:path>
                </a:pathLst>
              </a:custGeom>
              <a:solidFill>
                <a:schemeClr val="dk1"/>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3371" name="Google Shape;3371;p69"/>
              <p:cNvSpPr/>
              <p:nvPr/>
            </p:nvSpPr>
            <p:spPr>
              <a:xfrm flipH="1">
                <a:off x="8009052" y="2734613"/>
                <a:ext cx="205092" cy="136858"/>
              </a:xfrm>
              <a:custGeom>
                <a:avLst/>
                <a:gdLst/>
                <a:ahLst/>
                <a:cxnLst/>
                <a:rect l="l" t="t" r="r" b="b"/>
                <a:pathLst>
                  <a:path w="6282" h="4192" extrusionOk="0">
                    <a:moveTo>
                      <a:pt x="3189" y="1568"/>
                    </a:moveTo>
                    <a:cubicBezTo>
                      <a:pt x="3222" y="1568"/>
                      <a:pt x="3257" y="1582"/>
                      <a:pt x="3297" y="1608"/>
                    </a:cubicBezTo>
                    <a:cubicBezTo>
                      <a:pt x="3434" y="1635"/>
                      <a:pt x="3604" y="1749"/>
                      <a:pt x="3730" y="1822"/>
                    </a:cubicBezTo>
                    <a:cubicBezTo>
                      <a:pt x="3875" y="1905"/>
                      <a:pt x="4027" y="2004"/>
                      <a:pt x="4171" y="2114"/>
                    </a:cubicBezTo>
                    <a:cubicBezTo>
                      <a:pt x="3886" y="2087"/>
                      <a:pt x="3597" y="2038"/>
                      <a:pt x="3327" y="1936"/>
                    </a:cubicBezTo>
                    <a:cubicBezTo>
                      <a:pt x="3213" y="1901"/>
                      <a:pt x="3111" y="1848"/>
                      <a:pt x="3020" y="1772"/>
                    </a:cubicBezTo>
                    <a:cubicBezTo>
                      <a:pt x="3059" y="1637"/>
                      <a:pt x="3115" y="1568"/>
                      <a:pt x="3189" y="1568"/>
                    </a:cubicBezTo>
                    <a:close/>
                    <a:moveTo>
                      <a:pt x="1224" y="0"/>
                    </a:moveTo>
                    <a:cubicBezTo>
                      <a:pt x="1081" y="0"/>
                      <a:pt x="1083" y="225"/>
                      <a:pt x="1232" y="232"/>
                    </a:cubicBezTo>
                    <a:cubicBezTo>
                      <a:pt x="2646" y="308"/>
                      <a:pt x="4042" y="673"/>
                      <a:pt x="5304" y="1331"/>
                    </a:cubicBezTo>
                    <a:cubicBezTo>
                      <a:pt x="5441" y="1399"/>
                      <a:pt x="5666" y="1487"/>
                      <a:pt x="5761" y="1612"/>
                    </a:cubicBezTo>
                    <a:cubicBezTo>
                      <a:pt x="6068" y="2023"/>
                      <a:pt x="5612" y="2103"/>
                      <a:pt x="5392" y="2126"/>
                    </a:cubicBezTo>
                    <a:cubicBezTo>
                      <a:pt x="5235" y="2140"/>
                      <a:pt x="5075" y="2146"/>
                      <a:pt x="4915" y="2146"/>
                    </a:cubicBezTo>
                    <a:cubicBezTo>
                      <a:pt x="4783" y="2146"/>
                      <a:pt x="4652" y="2142"/>
                      <a:pt x="4521" y="2137"/>
                    </a:cubicBezTo>
                    <a:cubicBezTo>
                      <a:pt x="4327" y="1959"/>
                      <a:pt x="4115" y="1799"/>
                      <a:pt x="3890" y="1666"/>
                    </a:cubicBezTo>
                    <a:cubicBezTo>
                      <a:pt x="3690" y="1547"/>
                      <a:pt x="3334" y="1321"/>
                      <a:pt x="3074" y="1321"/>
                    </a:cubicBezTo>
                    <a:cubicBezTo>
                      <a:pt x="3058" y="1321"/>
                      <a:pt x="3042" y="1322"/>
                      <a:pt x="3027" y="1324"/>
                    </a:cubicBezTo>
                    <a:cubicBezTo>
                      <a:pt x="2864" y="1343"/>
                      <a:pt x="2749" y="1464"/>
                      <a:pt x="2746" y="1631"/>
                    </a:cubicBezTo>
                    <a:cubicBezTo>
                      <a:pt x="2742" y="1859"/>
                      <a:pt x="2939" y="1996"/>
                      <a:pt x="3130" y="2084"/>
                    </a:cubicBezTo>
                    <a:cubicBezTo>
                      <a:pt x="3529" y="2263"/>
                      <a:pt x="3997" y="2338"/>
                      <a:pt x="4464" y="2357"/>
                    </a:cubicBezTo>
                    <a:cubicBezTo>
                      <a:pt x="4753" y="2631"/>
                      <a:pt x="4996" y="2958"/>
                      <a:pt x="5106" y="3312"/>
                    </a:cubicBezTo>
                    <a:cubicBezTo>
                      <a:pt x="5201" y="3619"/>
                      <a:pt x="5137" y="3928"/>
                      <a:pt x="4741" y="3958"/>
                    </a:cubicBezTo>
                    <a:cubicBezTo>
                      <a:pt x="4720" y="3960"/>
                      <a:pt x="4698" y="3961"/>
                      <a:pt x="4676" y="3961"/>
                    </a:cubicBezTo>
                    <a:cubicBezTo>
                      <a:pt x="4517" y="3961"/>
                      <a:pt x="4341" y="3917"/>
                      <a:pt x="4190" y="3890"/>
                    </a:cubicBezTo>
                    <a:cubicBezTo>
                      <a:pt x="3871" y="3840"/>
                      <a:pt x="3555" y="3772"/>
                      <a:pt x="3251" y="3658"/>
                    </a:cubicBezTo>
                    <a:cubicBezTo>
                      <a:pt x="2582" y="3400"/>
                      <a:pt x="2092" y="2878"/>
                      <a:pt x="1579" y="2396"/>
                    </a:cubicBezTo>
                    <a:cubicBezTo>
                      <a:pt x="1084" y="1928"/>
                      <a:pt x="605" y="1426"/>
                      <a:pt x="61" y="1015"/>
                    </a:cubicBezTo>
                    <a:cubicBezTo>
                      <a:pt x="55" y="1011"/>
                      <a:pt x="49" y="1009"/>
                      <a:pt x="44" y="1009"/>
                    </a:cubicBezTo>
                    <a:cubicBezTo>
                      <a:pt x="18" y="1009"/>
                      <a:pt x="1" y="1047"/>
                      <a:pt x="19" y="1073"/>
                    </a:cubicBezTo>
                    <a:cubicBezTo>
                      <a:pt x="575" y="1757"/>
                      <a:pt x="1259" y="2369"/>
                      <a:pt x="1898" y="2981"/>
                    </a:cubicBezTo>
                    <a:cubicBezTo>
                      <a:pt x="2430" y="3487"/>
                      <a:pt x="2989" y="3852"/>
                      <a:pt x="3715" y="4019"/>
                    </a:cubicBezTo>
                    <a:cubicBezTo>
                      <a:pt x="3941" y="4071"/>
                      <a:pt x="4356" y="4192"/>
                      <a:pt x="4715" y="4192"/>
                    </a:cubicBezTo>
                    <a:cubicBezTo>
                      <a:pt x="4990" y="4192"/>
                      <a:pt x="5232" y="4121"/>
                      <a:pt x="5331" y="3893"/>
                    </a:cubicBezTo>
                    <a:cubicBezTo>
                      <a:pt x="5555" y="3377"/>
                      <a:pt x="5118" y="2757"/>
                      <a:pt x="4753" y="2365"/>
                    </a:cubicBezTo>
                    <a:cubicBezTo>
                      <a:pt x="4973" y="2365"/>
                      <a:pt x="5187" y="2350"/>
                      <a:pt x="5392" y="2335"/>
                    </a:cubicBezTo>
                    <a:cubicBezTo>
                      <a:pt x="5772" y="2301"/>
                      <a:pt x="6282" y="2061"/>
                      <a:pt x="6019" y="1601"/>
                    </a:cubicBezTo>
                    <a:cubicBezTo>
                      <a:pt x="5845" y="1301"/>
                      <a:pt x="5422" y="1145"/>
                      <a:pt x="5129" y="1001"/>
                    </a:cubicBezTo>
                    <a:cubicBezTo>
                      <a:pt x="4741" y="814"/>
                      <a:pt x="4339" y="650"/>
                      <a:pt x="3932" y="510"/>
                    </a:cubicBezTo>
                    <a:cubicBezTo>
                      <a:pt x="3057" y="217"/>
                      <a:pt x="2153" y="53"/>
                      <a:pt x="1232" y="1"/>
                    </a:cubicBezTo>
                    <a:cubicBezTo>
                      <a:pt x="1229" y="0"/>
                      <a:pt x="1227" y="0"/>
                      <a:pt x="1224" y="0"/>
                    </a:cubicBezTo>
                    <a:close/>
                  </a:path>
                </a:pathLst>
              </a:custGeom>
              <a:solidFill>
                <a:schemeClr val="dk1"/>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3372" name="Google Shape;3372;p69"/>
              <p:cNvSpPr/>
              <p:nvPr/>
            </p:nvSpPr>
            <p:spPr>
              <a:xfrm flipH="1">
                <a:off x="8161712" y="2678263"/>
                <a:ext cx="115735" cy="115703"/>
              </a:xfrm>
              <a:custGeom>
                <a:avLst/>
                <a:gdLst/>
                <a:ahLst/>
                <a:cxnLst/>
                <a:rect l="l" t="t" r="r" b="b"/>
                <a:pathLst>
                  <a:path w="3545" h="3544" extrusionOk="0">
                    <a:moveTo>
                      <a:pt x="1772" y="0"/>
                    </a:moveTo>
                    <a:cubicBezTo>
                      <a:pt x="795" y="0"/>
                      <a:pt x="0" y="795"/>
                      <a:pt x="0" y="1772"/>
                    </a:cubicBezTo>
                    <a:cubicBezTo>
                      <a:pt x="0" y="2749"/>
                      <a:pt x="795" y="3543"/>
                      <a:pt x="1772" y="3543"/>
                    </a:cubicBezTo>
                    <a:cubicBezTo>
                      <a:pt x="2749" y="3543"/>
                      <a:pt x="3544" y="2749"/>
                      <a:pt x="3544" y="1772"/>
                    </a:cubicBezTo>
                    <a:cubicBezTo>
                      <a:pt x="3544" y="795"/>
                      <a:pt x="2749" y="0"/>
                      <a:pt x="1772" y="0"/>
                    </a:cubicBezTo>
                    <a:close/>
                  </a:path>
                </a:pathLst>
              </a:custGeom>
              <a:solidFill>
                <a:schemeClr val="accent5"/>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3373" name="Google Shape;3373;p69"/>
              <p:cNvSpPr/>
              <p:nvPr/>
            </p:nvSpPr>
            <p:spPr>
              <a:xfrm flipH="1">
                <a:off x="8127105" y="2643493"/>
                <a:ext cx="184981" cy="185111"/>
              </a:xfrm>
              <a:custGeom>
                <a:avLst/>
                <a:gdLst/>
                <a:ahLst/>
                <a:cxnLst/>
                <a:rect l="l" t="t" r="r" b="b"/>
                <a:pathLst>
                  <a:path w="5666" h="5670" extrusionOk="0">
                    <a:moveTo>
                      <a:pt x="2826" y="0"/>
                    </a:moveTo>
                    <a:cubicBezTo>
                      <a:pt x="2726" y="5"/>
                      <a:pt x="2647" y="84"/>
                      <a:pt x="2647" y="179"/>
                    </a:cubicBezTo>
                    <a:cubicBezTo>
                      <a:pt x="2647" y="279"/>
                      <a:pt x="2726" y="358"/>
                      <a:pt x="2826" y="358"/>
                    </a:cubicBezTo>
                    <a:cubicBezTo>
                      <a:pt x="2924" y="358"/>
                      <a:pt x="3005" y="279"/>
                      <a:pt x="3005" y="179"/>
                    </a:cubicBezTo>
                    <a:cubicBezTo>
                      <a:pt x="3005" y="81"/>
                      <a:pt x="2924" y="0"/>
                      <a:pt x="2826" y="0"/>
                    </a:cubicBezTo>
                    <a:close/>
                    <a:moveTo>
                      <a:pt x="3647" y="129"/>
                    </a:moveTo>
                    <a:cubicBezTo>
                      <a:pt x="3572" y="129"/>
                      <a:pt x="3501" y="177"/>
                      <a:pt x="3476" y="251"/>
                    </a:cubicBezTo>
                    <a:cubicBezTo>
                      <a:pt x="3445" y="347"/>
                      <a:pt x="3498" y="446"/>
                      <a:pt x="3590" y="476"/>
                    </a:cubicBezTo>
                    <a:cubicBezTo>
                      <a:pt x="3609" y="484"/>
                      <a:pt x="3628" y="488"/>
                      <a:pt x="3647" y="488"/>
                    </a:cubicBezTo>
                    <a:cubicBezTo>
                      <a:pt x="3723" y="488"/>
                      <a:pt x="3791" y="438"/>
                      <a:pt x="3814" y="362"/>
                    </a:cubicBezTo>
                    <a:cubicBezTo>
                      <a:pt x="3844" y="267"/>
                      <a:pt x="3795" y="168"/>
                      <a:pt x="3700" y="137"/>
                    </a:cubicBezTo>
                    <a:cubicBezTo>
                      <a:pt x="3683" y="131"/>
                      <a:pt x="3665" y="129"/>
                      <a:pt x="3647" y="129"/>
                    </a:cubicBezTo>
                    <a:close/>
                    <a:moveTo>
                      <a:pt x="2004" y="133"/>
                    </a:moveTo>
                    <a:cubicBezTo>
                      <a:pt x="1987" y="133"/>
                      <a:pt x="1968" y="136"/>
                      <a:pt x="1951" y="142"/>
                    </a:cubicBezTo>
                    <a:cubicBezTo>
                      <a:pt x="1856" y="172"/>
                      <a:pt x="1807" y="274"/>
                      <a:pt x="1837" y="365"/>
                    </a:cubicBezTo>
                    <a:cubicBezTo>
                      <a:pt x="1860" y="442"/>
                      <a:pt x="1933" y="491"/>
                      <a:pt x="2005" y="491"/>
                    </a:cubicBezTo>
                    <a:cubicBezTo>
                      <a:pt x="2024" y="491"/>
                      <a:pt x="2042" y="488"/>
                      <a:pt x="2061" y="479"/>
                    </a:cubicBezTo>
                    <a:cubicBezTo>
                      <a:pt x="2153" y="449"/>
                      <a:pt x="2206" y="351"/>
                      <a:pt x="2175" y="256"/>
                    </a:cubicBezTo>
                    <a:cubicBezTo>
                      <a:pt x="2151" y="182"/>
                      <a:pt x="2079" y="133"/>
                      <a:pt x="2004" y="133"/>
                    </a:cubicBezTo>
                    <a:close/>
                    <a:moveTo>
                      <a:pt x="4388" y="504"/>
                    </a:moveTo>
                    <a:cubicBezTo>
                      <a:pt x="4333" y="504"/>
                      <a:pt x="4278" y="530"/>
                      <a:pt x="4244" y="579"/>
                    </a:cubicBezTo>
                    <a:cubicBezTo>
                      <a:pt x="4186" y="658"/>
                      <a:pt x="4202" y="769"/>
                      <a:pt x="4282" y="826"/>
                    </a:cubicBezTo>
                    <a:cubicBezTo>
                      <a:pt x="4316" y="849"/>
                      <a:pt x="4351" y="860"/>
                      <a:pt x="4388" y="860"/>
                    </a:cubicBezTo>
                    <a:cubicBezTo>
                      <a:pt x="4442" y="860"/>
                      <a:pt x="4498" y="837"/>
                      <a:pt x="4533" y="788"/>
                    </a:cubicBezTo>
                    <a:cubicBezTo>
                      <a:pt x="4590" y="707"/>
                      <a:pt x="4571" y="598"/>
                      <a:pt x="4491" y="537"/>
                    </a:cubicBezTo>
                    <a:cubicBezTo>
                      <a:pt x="4460" y="514"/>
                      <a:pt x="4424" y="504"/>
                      <a:pt x="4388" y="504"/>
                    </a:cubicBezTo>
                    <a:close/>
                    <a:moveTo>
                      <a:pt x="1267" y="514"/>
                    </a:moveTo>
                    <a:cubicBezTo>
                      <a:pt x="1230" y="514"/>
                      <a:pt x="1193" y="525"/>
                      <a:pt x="1161" y="548"/>
                    </a:cubicBezTo>
                    <a:cubicBezTo>
                      <a:pt x="1080" y="605"/>
                      <a:pt x="1066" y="716"/>
                      <a:pt x="1122" y="795"/>
                    </a:cubicBezTo>
                    <a:cubicBezTo>
                      <a:pt x="1157" y="844"/>
                      <a:pt x="1214" y="872"/>
                      <a:pt x="1266" y="872"/>
                    </a:cubicBezTo>
                    <a:cubicBezTo>
                      <a:pt x="1305" y="872"/>
                      <a:pt x="1339" y="860"/>
                      <a:pt x="1373" y="837"/>
                    </a:cubicBezTo>
                    <a:cubicBezTo>
                      <a:pt x="1454" y="776"/>
                      <a:pt x="1468" y="666"/>
                      <a:pt x="1412" y="586"/>
                    </a:cubicBezTo>
                    <a:cubicBezTo>
                      <a:pt x="1377" y="539"/>
                      <a:pt x="1323" y="514"/>
                      <a:pt x="1267" y="514"/>
                    </a:cubicBezTo>
                    <a:close/>
                    <a:moveTo>
                      <a:pt x="4974" y="1089"/>
                    </a:moveTo>
                    <a:cubicBezTo>
                      <a:pt x="4938" y="1089"/>
                      <a:pt x="4902" y="1100"/>
                      <a:pt x="4871" y="1123"/>
                    </a:cubicBezTo>
                    <a:cubicBezTo>
                      <a:pt x="4791" y="1183"/>
                      <a:pt x="4776" y="1293"/>
                      <a:pt x="4833" y="1374"/>
                    </a:cubicBezTo>
                    <a:cubicBezTo>
                      <a:pt x="4867" y="1419"/>
                      <a:pt x="4921" y="1446"/>
                      <a:pt x="4978" y="1446"/>
                    </a:cubicBezTo>
                    <a:cubicBezTo>
                      <a:pt x="5012" y="1446"/>
                      <a:pt x="5050" y="1434"/>
                      <a:pt x="5081" y="1411"/>
                    </a:cubicBezTo>
                    <a:cubicBezTo>
                      <a:pt x="5160" y="1354"/>
                      <a:pt x="5179" y="1240"/>
                      <a:pt x="5118" y="1164"/>
                    </a:cubicBezTo>
                    <a:lnTo>
                      <a:pt x="5122" y="1164"/>
                    </a:lnTo>
                    <a:cubicBezTo>
                      <a:pt x="5085" y="1115"/>
                      <a:pt x="5030" y="1089"/>
                      <a:pt x="4974" y="1089"/>
                    </a:cubicBezTo>
                    <a:close/>
                    <a:moveTo>
                      <a:pt x="679" y="1102"/>
                    </a:moveTo>
                    <a:cubicBezTo>
                      <a:pt x="624" y="1102"/>
                      <a:pt x="571" y="1127"/>
                      <a:pt x="537" y="1176"/>
                    </a:cubicBezTo>
                    <a:cubicBezTo>
                      <a:pt x="480" y="1255"/>
                      <a:pt x="495" y="1365"/>
                      <a:pt x="575" y="1426"/>
                    </a:cubicBezTo>
                    <a:cubicBezTo>
                      <a:pt x="610" y="1449"/>
                      <a:pt x="643" y="1460"/>
                      <a:pt x="682" y="1460"/>
                    </a:cubicBezTo>
                    <a:cubicBezTo>
                      <a:pt x="735" y="1460"/>
                      <a:pt x="792" y="1434"/>
                      <a:pt x="826" y="1385"/>
                    </a:cubicBezTo>
                    <a:cubicBezTo>
                      <a:pt x="883" y="1305"/>
                      <a:pt x="864" y="1195"/>
                      <a:pt x="784" y="1137"/>
                    </a:cubicBezTo>
                    <a:cubicBezTo>
                      <a:pt x="752" y="1113"/>
                      <a:pt x="715" y="1102"/>
                      <a:pt x="679" y="1102"/>
                    </a:cubicBezTo>
                    <a:close/>
                    <a:moveTo>
                      <a:pt x="5357" y="1828"/>
                    </a:moveTo>
                    <a:cubicBezTo>
                      <a:pt x="5338" y="1828"/>
                      <a:pt x="5319" y="1831"/>
                      <a:pt x="5301" y="1837"/>
                    </a:cubicBezTo>
                    <a:cubicBezTo>
                      <a:pt x="5206" y="1867"/>
                      <a:pt x="5156" y="1970"/>
                      <a:pt x="5186" y="2062"/>
                    </a:cubicBezTo>
                    <a:cubicBezTo>
                      <a:pt x="5213" y="2137"/>
                      <a:pt x="5281" y="2183"/>
                      <a:pt x="5358" y="2183"/>
                    </a:cubicBezTo>
                    <a:cubicBezTo>
                      <a:pt x="5377" y="2183"/>
                      <a:pt x="5395" y="2183"/>
                      <a:pt x="5411" y="2176"/>
                    </a:cubicBezTo>
                    <a:cubicBezTo>
                      <a:pt x="5506" y="2145"/>
                      <a:pt x="5555" y="2042"/>
                      <a:pt x="5525" y="1951"/>
                    </a:cubicBezTo>
                    <a:cubicBezTo>
                      <a:pt x="5501" y="1875"/>
                      <a:pt x="5432" y="1828"/>
                      <a:pt x="5357" y="1828"/>
                    </a:cubicBezTo>
                    <a:close/>
                    <a:moveTo>
                      <a:pt x="303" y="1843"/>
                    </a:moveTo>
                    <a:cubicBezTo>
                      <a:pt x="229" y="1843"/>
                      <a:pt x="158" y="1890"/>
                      <a:pt x="134" y="1967"/>
                    </a:cubicBezTo>
                    <a:cubicBezTo>
                      <a:pt x="108" y="2062"/>
                      <a:pt x="157" y="2160"/>
                      <a:pt x="252" y="2190"/>
                    </a:cubicBezTo>
                    <a:cubicBezTo>
                      <a:pt x="267" y="2198"/>
                      <a:pt x="286" y="2198"/>
                      <a:pt x="305" y="2198"/>
                    </a:cubicBezTo>
                    <a:cubicBezTo>
                      <a:pt x="381" y="2198"/>
                      <a:pt x="450" y="2153"/>
                      <a:pt x="476" y="2076"/>
                    </a:cubicBezTo>
                    <a:cubicBezTo>
                      <a:pt x="503" y="1981"/>
                      <a:pt x="453" y="1883"/>
                      <a:pt x="359" y="1853"/>
                    </a:cubicBezTo>
                    <a:cubicBezTo>
                      <a:pt x="340" y="1846"/>
                      <a:pt x="321" y="1843"/>
                      <a:pt x="303" y="1843"/>
                    </a:cubicBezTo>
                    <a:close/>
                    <a:moveTo>
                      <a:pt x="5487" y="2646"/>
                    </a:moveTo>
                    <a:cubicBezTo>
                      <a:pt x="5388" y="2646"/>
                      <a:pt x="5312" y="2727"/>
                      <a:pt x="5312" y="2825"/>
                    </a:cubicBezTo>
                    <a:lnTo>
                      <a:pt x="5312" y="2834"/>
                    </a:lnTo>
                    <a:lnTo>
                      <a:pt x="5312" y="2837"/>
                    </a:lnTo>
                    <a:cubicBezTo>
                      <a:pt x="5312" y="2936"/>
                      <a:pt x="5392" y="3016"/>
                      <a:pt x="5491" y="3016"/>
                    </a:cubicBezTo>
                    <a:cubicBezTo>
                      <a:pt x="5586" y="3016"/>
                      <a:pt x="5666" y="2936"/>
                      <a:pt x="5666" y="2837"/>
                    </a:cubicBezTo>
                    <a:lnTo>
                      <a:pt x="5666" y="2829"/>
                    </a:lnTo>
                    <a:lnTo>
                      <a:pt x="5666" y="2825"/>
                    </a:lnTo>
                    <a:cubicBezTo>
                      <a:pt x="5666" y="2727"/>
                      <a:pt x="5586" y="2646"/>
                      <a:pt x="5487" y="2646"/>
                    </a:cubicBezTo>
                    <a:close/>
                    <a:moveTo>
                      <a:pt x="176" y="2662"/>
                    </a:moveTo>
                    <a:cubicBezTo>
                      <a:pt x="80" y="2662"/>
                      <a:pt x="1" y="2742"/>
                      <a:pt x="1" y="2841"/>
                    </a:cubicBezTo>
                    <a:cubicBezTo>
                      <a:pt x="1" y="2939"/>
                      <a:pt x="80" y="3020"/>
                      <a:pt x="180" y="3020"/>
                    </a:cubicBezTo>
                    <a:cubicBezTo>
                      <a:pt x="275" y="3020"/>
                      <a:pt x="354" y="2939"/>
                      <a:pt x="354" y="2841"/>
                    </a:cubicBezTo>
                    <a:cubicBezTo>
                      <a:pt x="354" y="2742"/>
                      <a:pt x="275" y="2662"/>
                      <a:pt x="176" y="2662"/>
                    </a:cubicBezTo>
                    <a:close/>
                    <a:moveTo>
                      <a:pt x="5360" y="3478"/>
                    </a:moveTo>
                    <a:cubicBezTo>
                      <a:pt x="5284" y="3478"/>
                      <a:pt x="5215" y="3527"/>
                      <a:pt x="5190" y="3601"/>
                    </a:cubicBezTo>
                    <a:cubicBezTo>
                      <a:pt x="5160" y="3696"/>
                      <a:pt x="5209" y="3795"/>
                      <a:pt x="5304" y="3825"/>
                    </a:cubicBezTo>
                    <a:cubicBezTo>
                      <a:pt x="5323" y="3833"/>
                      <a:pt x="5342" y="3837"/>
                      <a:pt x="5362" y="3837"/>
                    </a:cubicBezTo>
                    <a:cubicBezTo>
                      <a:pt x="5434" y="3837"/>
                      <a:pt x="5506" y="3787"/>
                      <a:pt x="5529" y="3711"/>
                    </a:cubicBezTo>
                    <a:cubicBezTo>
                      <a:pt x="5560" y="3616"/>
                      <a:pt x="5509" y="3518"/>
                      <a:pt x="5415" y="3487"/>
                    </a:cubicBezTo>
                    <a:cubicBezTo>
                      <a:pt x="5396" y="3481"/>
                      <a:pt x="5378" y="3478"/>
                      <a:pt x="5360" y="3478"/>
                    </a:cubicBezTo>
                    <a:close/>
                    <a:moveTo>
                      <a:pt x="306" y="3482"/>
                    </a:moveTo>
                    <a:cubicBezTo>
                      <a:pt x="288" y="3482"/>
                      <a:pt x="270" y="3485"/>
                      <a:pt x="252" y="3491"/>
                    </a:cubicBezTo>
                    <a:cubicBezTo>
                      <a:pt x="161" y="3522"/>
                      <a:pt x="108" y="3624"/>
                      <a:pt x="138" y="3715"/>
                    </a:cubicBezTo>
                    <a:cubicBezTo>
                      <a:pt x="164" y="3792"/>
                      <a:pt x="233" y="3841"/>
                      <a:pt x="308" y="3841"/>
                    </a:cubicBezTo>
                    <a:cubicBezTo>
                      <a:pt x="328" y="3841"/>
                      <a:pt x="343" y="3837"/>
                      <a:pt x="362" y="3829"/>
                    </a:cubicBezTo>
                    <a:cubicBezTo>
                      <a:pt x="457" y="3799"/>
                      <a:pt x="506" y="3700"/>
                      <a:pt x="476" y="3605"/>
                    </a:cubicBezTo>
                    <a:cubicBezTo>
                      <a:pt x="451" y="3531"/>
                      <a:pt x="382" y="3482"/>
                      <a:pt x="306" y="3482"/>
                    </a:cubicBezTo>
                    <a:close/>
                    <a:moveTo>
                      <a:pt x="4985" y="4218"/>
                    </a:moveTo>
                    <a:cubicBezTo>
                      <a:pt x="4929" y="4218"/>
                      <a:pt x="4874" y="4245"/>
                      <a:pt x="4837" y="4293"/>
                    </a:cubicBezTo>
                    <a:cubicBezTo>
                      <a:pt x="4779" y="4373"/>
                      <a:pt x="4799" y="4483"/>
                      <a:pt x="4879" y="4540"/>
                    </a:cubicBezTo>
                    <a:cubicBezTo>
                      <a:pt x="4909" y="4563"/>
                      <a:pt x="4947" y="4575"/>
                      <a:pt x="4981" y="4575"/>
                    </a:cubicBezTo>
                    <a:cubicBezTo>
                      <a:pt x="5039" y="4575"/>
                      <a:pt x="5092" y="4548"/>
                      <a:pt x="5126" y="4502"/>
                    </a:cubicBezTo>
                    <a:cubicBezTo>
                      <a:pt x="5183" y="4422"/>
                      <a:pt x="5167" y="4312"/>
                      <a:pt x="5088" y="4252"/>
                    </a:cubicBezTo>
                    <a:cubicBezTo>
                      <a:pt x="5057" y="4229"/>
                      <a:pt x="5021" y="4218"/>
                      <a:pt x="4985" y="4218"/>
                    </a:cubicBezTo>
                    <a:close/>
                    <a:moveTo>
                      <a:pt x="688" y="4223"/>
                    </a:moveTo>
                    <a:cubicBezTo>
                      <a:pt x="651" y="4223"/>
                      <a:pt x="614" y="4234"/>
                      <a:pt x="582" y="4259"/>
                    </a:cubicBezTo>
                    <a:cubicBezTo>
                      <a:pt x="503" y="4316"/>
                      <a:pt x="484" y="4426"/>
                      <a:pt x="545" y="4506"/>
                    </a:cubicBezTo>
                    <a:cubicBezTo>
                      <a:pt x="578" y="4555"/>
                      <a:pt x="632" y="4578"/>
                      <a:pt x="685" y="4578"/>
                    </a:cubicBezTo>
                    <a:cubicBezTo>
                      <a:pt x="724" y="4578"/>
                      <a:pt x="761" y="4567"/>
                      <a:pt x="792" y="4544"/>
                    </a:cubicBezTo>
                    <a:cubicBezTo>
                      <a:pt x="871" y="4487"/>
                      <a:pt x="887" y="4377"/>
                      <a:pt x="829" y="4297"/>
                    </a:cubicBezTo>
                    <a:cubicBezTo>
                      <a:pt x="795" y="4249"/>
                      <a:pt x="742" y="4223"/>
                      <a:pt x="688" y="4223"/>
                    </a:cubicBezTo>
                    <a:close/>
                    <a:moveTo>
                      <a:pt x="4396" y="4806"/>
                    </a:moveTo>
                    <a:cubicBezTo>
                      <a:pt x="4359" y="4806"/>
                      <a:pt x="4322" y="4818"/>
                      <a:pt x="4290" y="4841"/>
                    </a:cubicBezTo>
                    <a:cubicBezTo>
                      <a:pt x="4209" y="4898"/>
                      <a:pt x="4195" y="5008"/>
                      <a:pt x="4251" y="5087"/>
                    </a:cubicBezTo>
                    <a:cubicBezTo>
                      <a:pt x="4286" y="5138"/>
                      <a:pt x="4342" y="5164"/>
                      <a:pt x="4396" y="5164"/>
                    </a:cubicBezTo>
                    <a:cubicBezTo>
                      <a:pt x="4434" y="5164"/>
                      <a:pt x="4468" y="5152"/>
                      <a:pt x="4502" y="5129"/>
                    </a:cubicBezTo>
                    <a:cubicBezTo>
                      <a:pt x="4579" y="5069"/>
                      <a:pt x="4597" y="4959"/>
                      <a:pt x="4540" y="4878"/>
                    </a:cubicBezTo>
                    <a:cubicBezTo>
                      <a:pt x="4504" y="4831"/>
                      <a:pt x="4450" y="4806"/>
                      <a:pt x="4396" y="4806"/>
                    </a:cubicBezTo>
                    <a:close/>
                    <a:moveTo>
                      <a:pt x="1274" y="4809"/>
                    </a:moveTo>
                    <a:cubicBezTo>
                      <a:pt x="1219" y="4809"/>
                      <a:pt x="1164" y="4834"/>
                      <a:pt x="1130" y="4882"/>
                    </a:cubicBezTo>
                    <a:cubicBezTo>
                      <a:pt x="1073" y="4962"/>
                      <a:pt x="1092" y="5073"/>
                      <a:pt x="1172" y="5133"/>
                    </a:cubicBezTo>
                    <a:cubicBezTo>
                      <a:pt x="1203" y="5152"/>
                      <a:pt x="1240" y="5168"/>
                      <a:pt x="1275" y="5168"/>
                    </a:cubicBezTo>
                    <a:cubicBezTo>
                      <a:pt x="1331" y="5168"/>
                      <a:pt x="1385" y="5141"/>
                      <a:pt x="1419" y="5092"/>
                    </a:cubicBezTo>
                    <a:cubicBezTo>
                      <a:pt x="1476" y="5012"/>
                      <a:pt x="1461" y="4901"/>
                      <a:pt x="1381" y="4845"/>
                    </a:cubicBezTo>
                    <a:cubicBezTo>
                      <a:pt x="1349" y="4820"/>
                      <a:pt x="1311" y="4809"/>
                      <a:pt x="1274" y="4809"/>
                    </a:cubicBezTo>
                    <a:close/>
                    <a:moveTo>
                      <a:pt x="2016" y="5186"/>
                    </a:moveTo>
                    <a:cubicBezTo>
                      <a:pt x="1941" y="5186"/>
                      <a:pt x="1869" y="5234"/>
                      <a:pt x="1845" y="5308"/>
                    </a:cubicBezTo>
                    <a:cubicBezTo>
                      <a:pt x="1814" y="5403"/>
                      <a:pt x="1868" y="5503"/>
                      <a:pt x="1959" y="5533"/>
                    </a:cubicBezTo>
                    <a:cubicBezTo>
                      <a:pt x="1978" y="5540"/>
                      <a:pt x="1996" y="5540"/>
                      <a:pt x="2016" y="5540"/>
                    </a:cubicBezTo>
                    <a:cubicBezTo>
                      <a:pt x="2092" y="5540"/>
                      <a:pt x="2161" y="5494"/>
                      <a:pt x="2184" y="5419"/>
                    </a:cubicBezTo>
                    <a:cubicBezTo>
                      <a:pt x="2214" y="5324"/>
                      <a:pt x="2164" y="5224"/>
                      <a:pt x="2069" y="5194"/>
                    </a:cubicBezTo>
                    <a:cubicBezTo>
                      <a:pt x="2052" y="5188"/>
                      <a:pt x="2034" y="5186"/>
                      <a:pt x="2016" y="5186"/>
                    </a:cubicBezTo>
                    <a:close/>
                    <a:moveTo>
                      <a:pt x="3658" y="5185"/>
                    </a:moveTo>
                    <a:cubicBezTo>
                      <a:pt x="3639" y="5185"/>
                      <a:pt x="3620" y="5188"/>
                      <a:pt x="3602" y="5194"/>
                    </a:cubicBezTo>
                    <a:cubicBezTo>
                      <a:pt x="3507" y="5224"/>
                      <a:pt x="3456" y="5324"/>
                      <a:pt x="3487" y="5419"/>
                    </a:cubicBezTo>
                    <a:cubicBezTo>
                      <a:pt x="3510" y="5494"/>
                      <a:pt x="3582" y="5540"/>
                      <a:pt x="3654" y="5540"/>
                    </a:cubicBezTo>
                    <a:cubicBezTo>
                      <a:pt x="3674" y="5540"/>
                      <a:pt x="3693" y="5536"/>
                      <a:pt x="3712" y="5533"/>
                    </a:cubicBezTo>
                    <a:cubicBezTo>
                      <a:pt x="3807" y="5503"/>
                      <a:pt x="3856" y="5399"/>
                      <a:pt x="3826" y="5308"/>
                    </a:cubicBezTo>
                    <a:cubicBezTo>
                      <a:pt x="3801" y="5232"/>
                      <a:pt x="3733" y="5185"/>
                      <a:pt x="3658" y="5185"/>
                    </a:cubicBezTo>
                    <a:close/>
                    <a:moveTo>
                      <a:pt x="2837" y="5312"/>
                    </a:moveTo>
                    <a:cubicBezTo>
                      <a:pt x="2738" y="5315"/>
                      <a:pt x="2658" y="5392"/>
                      <a:pt x="2658" y="5494"/>
                    </a:cubicBezTo>
                    <a:cubicBezTo>
                      <a:pt x="2658" y="5589"/>
                      <a:pt x="2738" y="5669"/>
                      <a:pt x="2837" y="5669"/>
                    </a:cubicBezTo>
                    <a:cubicBezTo>
                      <a:pt x="2936" y="5669"/>
                      <a:pt x="3016" y="5589"/>
                      <a:pt x="3016" y="5491"/>
                    </a:cubicBezTo>
                    <a:cubicBezTo>
                      <a:pt x="3016" y="5392"/>
                      <a:pt x="2932" y="5312"/>
                      <a:pt x="2837" y="5312"/>
                    </a:cubicBezTo>
                    <a:close/>
                  </a:path>
                </a:pathLst>
              </a:custGeom>
              <a:solidFill>
                <a:schemeClr val="dk1"/>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grpSp>
      </p:grpSp>
      <p:sp>
        <p:nvSpPr>
          <p:cNvPr id="3374" name="Google Shape;3374;p69"/>
          <p:cNvSpPr/>
          <p:nvPr/>
        </p:nvSpPr>
        <p:spPr>
          <a:xfrm rot="-2412817" flipH="1">
            <a:off x="2663705" y="3269519"/>
            <a:ext cx="39069" cy="29417"/>
          </a:xfrm>
          <a:custGeom>
            <a:avLst/>
            <a:gdLst/>
            <a:ahLst/>
            <a:cxnLst/>
            <a:rect l="l" t="t" r="r" b="b"/>
            <a:pathLst>
              <a:path w="1869" h="1407" extrusionOk="0">
                <a:moveTo>
                  <a:pt x="893" y="0"/>
                </a:moveTo>
                <a:cubicBezTo>
                  <a:pt x="677" y="0"/>
                  <a:pt x="462" y="101"/>
                  <a:pt x="321" y="346"/>
                </a:cubicBezTo>
                <a:cubicBezTo>
                  <a:pt x="1" y="892"/>
                  <a:pt x="493" y="1406"/>
                  <a:pt x="979" y="1406"/>
                </a:cubicBezTo>
                <a:cubicBezTo>
                  <a:pt x="1194" y="1406"/>
                  <a:pt x="1408" y="1305"/>
                  <a:pt x="1550" y="1062"/>
                </a:cubicBezTo>
                <a:cubicBezTo>
                  <a:pt x="1869" y="512"/>
                  <a:pt x="1378" y="0"/>
                  <a:pt x="893" y="0"/>
                </a:cubicBezTo>
                <a:close/>
              </a:path>
            </a:pathLst>
          </a:custGeom>
          <a:solidFill>
            <a:schemeClr val="accent2"/>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grpSp>
        <p:nvGrpSpPr>
          <p:cNvPr id="3375" name="Google Shape;3375;p69"/>
          <p:cNvGrpSpPr/>
          <p:nvPr/>
        </p:nvGrpSpPr>
        <p:grpSpPr>
          <a:xfrm>
            <a:off x="250993" y="2511941"/>
            <a:ext cx="2653663" cy="3890980"/>
            <a:chOff x="235305" y="1497695"/>
            <a:chExt cx="2487809" cy="3647794"/>
          </a:xfrm>
        </p:grpSpPr>
        <p:sp>
          <p:nvSpPr>
            <p:cNvPr id="3376" name="Google Shape;3376;p69"/>
            <p:cNvSpPr/>
            <p:nvPr/>
          </p:nvSpPr>
          <p:spPr>
            <a:xfrm rot="-5400000" flipH="1">
              <a:off x="-399638" y="3408080"/>
              <a:ext cx="2703780" cy="771037"/>
            </a:xfrm>
            <a:custGeom>
              <a:avLst/>
              <a:gdLst/>
              <a:ahLst/>
              <a:cxnLst/>
              <a:rect l="l" t="t" r="r" b="b"/>
              <a:pathLst>
                <a:path w="43238" h="12344" extrusionOk="0">
                  <a:moveTo>
                    <a:pt x="28408" y="1"/>
                  </a:moveTo>
                  <a:cubicBezTo>
                    <a:pt x="28358" y="1"/>
                    <a:pt x="28307" y="1"/>
                    <a:pt x="28256" y="1"/>
                  </a:cubicBezTo>
                  <a:cubicBezTo>
                    <a:pt x="20523" y="29"/>
                    <a:pt x="9361" y="2095"/>
                    <a:pt x="117" y="11777"/>
                  </a:cubicBezTo>
                  <a:cubicBezTo>
                    <a:pt x="89" y="11808"/>
                    <a:pt x="64" y="11844"/>
                    <a:pt x="50" y="11883"/>
                  </a:cubicBezTo>
                  <a:cubicBezTo>
                    <a:pt x="1" y="12007"/>
                    <a:pt x="25" y="12155"/>
                    <a:pt x="128" y="12250"/>
                  </a:cubicBezTo>
                  <a:cubicBezTo>
                    <a:pt x="194" y="12313"/>
                    <a:pt x="279" y="12344"/>
                    <a:pt x="362" y="12344"/>
                  </a:cubicBezTo>
                  <a:cubicBezTo>
                    <a:pt x="451" y="12344"/>
                    <a:pt x="539" y="12309"/>
                    <a:pt x="605" y="12240"/>
                  </a:cubicBezTo>
                  <a:cubicBezTo>
                    <a:pt x="9676" y="2737"/>
                    <a:pt x="20639" y="703"/>
                    <a:pt x="28235" y="675"/>
                  </a:cubicBezTo>
                  <a:cubicBezTo>
                    <a:pt x="28299" y="675"/>
                    <a:pt x="28364" y="675"/>
                    <a:pt x="28428" y="675"/>
                  </a:cubicBezTo>
                  <a:cubicBezTo>
                    <a:pt x="36586" y="675"/>
                    <a:pt x="42677" y="2893"/>
                    <a:pt x="42740" y="2918"/>
                  </a:cubicBezTo>
                  <a:cubicBezTo>
                    <a:pt x="42778" y="2932"/>
                    <a:pt x="42818" y="2939"/>
                    <a:pt x="42858" y="2939"/>
                  </a:cubicBezTo>
                  <a:cubicBezTo>
                    <a:pt x="42996" y="2939"/>
                    <a:pt x="43127" y="2856"/>
                    <a:pt x="43171" y="2716"/>
                  </a:cubicBezTo>
                  <a:cubicBezTo>
                    <a:pt x="43238" y="2543"/>
                    <a:pt x="43146" y="2349"/>
                    <a:pt x="42973" y="2286"/>
                  </a:cubicBezTo>
                  <a:cubicBezTo>
                    <a:pt x="42909" y="2261"/>
                    <a:pt x="36704" y="1"/>
                    <a:pt x="28408" y="1"/>
                  </a:cubicBezTo>
                  <a:close/>
                </a:path>
              </a:pathLst>
            </a:custGeom>
            <a:solidFill>
              <a:schemeClr val="accent5"/>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3377" name="Google Shape;3377;p69"/>
            <p:cNvSpPr/>
            <p:nvPr/>
          </p:nvSpPr>
          <p:spPr>
            <a:xfrm rot="-5400000" flipH="1">
              <a:off x="813189" y="2113069"/>
              <a:ext cx="1218696" cy="1454627"/>
            </a:xfrm>
            <a:custGeom>
              <a:avLst/>
              <a:gdLst/>
              <a:ahLst/>
              <a:cxnLst/>
              <a:rect l="l" t="t" r="r" b="b"/>
              <a:pathLst>
                <a:path w="19489" h="23288" extrusionOk="0">
                  <a:moveTo>
                    <a:pt x="18724" y="1"/>
                  </a:moveTo>
                  <a:cubicBezTo>
                    <a:pt x="18713" y="1"/>
                    <a:pt x="18702" y="1"/>
                    <a:pt x="18690" y="2"/>
                  </a:cubicBezTo>
                  <a:cubicBezTo>
                    <a:pt x="18507" y="20"/>
                    <a:pt x="18373" y="186"/>
                    <a:pt x="18390" y="373"/>
                  </a:cubicBezTo>
                  <a:cubicBezTo>
                    <a:pt x="18397" y="419"/>
                    <a:pt x="18790" y="5253"/>
                    <a:pt x="10930" y="12693"/>
                  </a:cubicBezTo>
                  <a:cubicBezTo>
                    <a:pt x="2957" y="20238"/>
                    <a:pt x="164" y="22671"/>
                    <a:pt x="139" y="22696"/>
                  </a:cubicBezTo>
                  <a:cubicBezTo>
                    <a:pt x="97" y="22732"/>
                    <a:pt x="64" y="22777"/>
                    <a:pt x="47" y="22823"/>
                  </a:cubicBezTo>
                  <a:cubicBezTo>
                    <a:pt x="1" y="22940"/>
                    <a:pt x="19" y="23074"/>
                    <a:pt x="103" y="23173"/>
                  </a:cubicBezTo>
                  <a:cubicBezTo>
                    <a:pt x="171" y="23248"/>
                    <a:pt x="265" y="23288"/>
                    <a:pt x="359" y="23288"/>
                  </a:cubicBezTo>
                  <a:cubicBezTo>
                    <a:pt x="438" y="23288"/>
                    <a:pt x="516" y="23261"/>
                    <a:pt x="580" y="23204"/>
                  </a:cubicBezTo>
                  <a:cubicBezTo>
                    <a:pt x="609" y="23180"/>
                    <a:pt x="3405" y="20740"/>
                    <a:pt x="11392" y="13183"/>
                  </a:cubicBezTo>
                  <a:cubicBezTo>
                    <a:pt x="19489" y="5514"/>
                    <a:pt x="19083" y="514"/>
                    <a:pt x="19062" y="302"/>
                  </a:cubicBezTo>
                  <a:cubicBezTo>
                    <a:pt x="19045" y="130"/>
                    <a:pt x="18897" y="1"/>
                    <a:pt x="18724" y="1"/>
                  </a:cubicBezTo>
                  <a:close/>
                </a:path>
              </a:pathLst>
            </a:custGeom>
            <a:solidFill>
              <a:schemeClr val="accent5"/>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3378" name="Google Shape;3378;p69"/>
            <p:cNvSpPr/>
            <p:nvPr/>
          </p:nvSpPr>
          <p:spPr>
            <a:xfrm rot="-2412822" flipH="1">
              <a:off x="1306406" y="2072269"/>
              <a:ext cx="505556" cy="159925"/>
            </a:xfrm>
            <a:custGeom>
              <a:avLst/>
              <a:gdLst/>
              <a:ahLst/>
              <a:cxnLst/>
              <a:rect l="l" t="t" r="r" b="b"/>
              <a:pathLst>
                <a:path w="14187" h="4487" extrusionOk="0">
                  <a:moveTo>
                    <a:pt x="102" y="1"/>
                  </a:moveTo>
                  <a:cubicBezTo>
                    <a:pt x="20" y="1"/>
                    <a:pt x="1" y="124"/>
                    <a:pt x="88" y="140"/>
                  </a:cubicBezTo>
                  <a:cubicBezTo>
                    <a:pt x="4899" y="1105"/>
                    <a:pt x="9510" y="2596"/>
                    <a:pt x="14038" y="4480"/>
                  </a:cubicBezTo>
                  <a:cubicBezTo>
                    <a:pt x="14050" y="4484"/>
                    <a:pt x="14061" y="4486"/>
                    <a:pt x="14071" y="4486"/>
                  </a:cubicBezTo>
                  <a:cubicBezTo>
                    <a:pt x="14146" y="4486"/>
                    <a:pt x="14187" y="4376"/>
                    <a:pt x="14104" y="4333"/>
                  </a:cubicBezTo>
                  <a:cubicBezTo>
                    <a:pt x="9751" y="2101"/>
                    <a:pt x="4951" y="672"/>
                    <a:pt x="112" y="1"/>
                  </a:cubicBezTo>
                  <a:cubicBezTo>
                    <a:pt x="108" y="1"/>
                    <a:pt x="105" y="1"/>
                    <a:pt x="102" y="1"/>
                  </a:cubicBezTo>
                  <a:close/>
                </a:path>
              </a:pathLst>
            </a:custGeom>
            <a:solidFill>
              <a:schemeClr val="lt1"/>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3379" name="Google Shape;3379;p69"/>
            <p:cNvSpPr/>
            <p:nvPr/>
          </p:nvSpPr>
          <p:spPr>
            <a:xfrm rot="-2412822" flipH="1">
              <a:off x="1146832" y="1883345"/>
              <a:ext cx="232805" cy="450728"/>
            </a:xfrm>
            <a:custGeom>
              <a:avLst/>
              <a:gdLst/>
              <a:ahLst/>
              <a:cxnLst/>
              <a:rect l="l" t="t" r="r" b="b"/>
              <a:pathLst>
                <a:path w="6533" h="12646" extrusionOk="0">
                  <a:moveTo>
                    <a:pt x="44" y="0"/>
                  </a:moveTo>
                  <a:cubicBezTo>
                    <a:pt x="22" y="0"/>
                    <a:pt x="1" y="15"/>
                    <a:pt x="4" y="43"/>
                  </a:cubicBezTo>
                  <a:cubicBezTo>
                    <a:pt x="846" y="4700"/>
                    <a:pt x="3110" y="9099"/>
                    <a:pt x="6290" y="12606"/>
                  </a:cubicBezTo>
                  <a:cubicBezTo>
                    <a:pt x="6315" y="12634"/>
                    <a:pt x="6347" y="12646"/>
                    <a:pt x="6378" y="12646"/>
                  </a:cubicBezTo>
                  <a:cubicBezTo>
                    <a:pt x="6459" y="12646"/>
                    <a:pt x="6532" y="12564"/>
                    <a:pt x="6471" y="12477"/>
                  </a:cubicBezTo>
                  <a:cubicBezTo>
                    <a:pt x="3715" y="8659"/>
                    <a:pt x="944" y="4784"/>
                    <a:pt x="88" y="36"/>
                  </a:cubicBezTo>
                  <a:cubicBezTo>
                    <a:pt x="83" y="12"/>
                    <a:pt x="63" y="0"/>
                    <a:pt x="44" y="0"/>
                  </a:cubicBezTo>
                  <a:close/>
                </a:path>
              </a:pathLst>
            </a:custGeom>
            <a:solidFill>
              <a:schemeClr val="lt1"/>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3380" name="Google Shape;3380;p69"/>
            <p:cNvSpPr/>
            <p:nvPr/>
          </p:nvSpPr>
          <p:spPr>
            <a:xfrm rot="-2412822" flipH="1">
              <a:off x="1529230" y="2277487"/>
              <a:ext cx="401003" cy="314077"/>
            </a:xfrm>
            <a:custGeom>
              <a:avLst/>
              <a:gdLst/>
              <a:ahLst/>
              <a:cxnLst/>
              <a:rect l="l" t="t" r="r" b="b"/>
              <a:pathLst>
                <a:path w="11253" h="8812" extrusionOk="0">
                  <a:moveTo>
                    <a:pt x="11104" y="0"/>
                  </a:moveTo>
                  <a:cubicBezTo>
                    <a:pt x="11090" y="0"/>
                    <a:pt x="11075" y="3"/>
                    <a:pt x="11058" y="10"/>
                  </a:cubicBezTo>
                  <a:cubicBezTo>
                    <a:pt x="6684" y="1694"/>
                    <a:pt x="2729" y="4943"/>
                    <a:pt x="21" y="8743"/>
                  </a:cubicBezTo>
                  <a:cubicBezTo>
                    <a:pt x="1" y="8775"/>
                    <a:pt x="28" y="8812"/>
                    <a:pt x="58" y="8812"/>
                  </a:cubicBezTo>
                  <a:cubicBezTo>
                    <a:pt x="68" y="8812"/>
                    <a:pt x="79" y="8807"/>
                    <a:pt x="88" y="8796"/>
                  </a:cubicBezTo>
                  <a:cubicBezTo>
                    <a:pt x="3159" y="5058"/>
                    <a:pt x="6816" y="2343"/>
                    <a:pt x="11139" y="223"/>
                  </a:cubicBezTo>
                  <a:cubicBezTo>
                    <a:pt x="11253" y="167"/>
                    <a:pt x="11211" y="0"/>
                    <a:pt x="11104" y="0"/>
                  </a:cubicBezTo>
                  <a:close/>
                </a:path>
              </a:pathLst>
            </a:custGeom>
            <a:solidFill>
              <a:schemeClr val="lt1"/>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3381" name="Google Shape;3381;p69"/>
            <p:cNvSpPr/>
            <p:nvPr/>
          </p:nvSpPr>
          <p:spPr>
            <a:xfrm rot="-2412822" flipH="1">
              <a:off x="1673196" y="1899177"/>
              <a:ext cx="66602" cy="50148"/>
            </a:xfrm>
            <a:custGeom>
              <a:avLst/>
              <a:gdLst/>
              <a:ahLst/>
              <a:cxnLst/>
              <a:rect l="l" t="t" r="r" b="b"/>
              <a:pathLst>
                <a:path w="1869" h="1407" extrusionOk="0">
                  <a:moveTo>
                    <a:pt x="891" y="1"/>
                  </a:moveTo>
                  <a:cubicBezTo>
                    <a:pt x="676" y="1"/>
                    <a:pt x="461" y="102"/>
                    <a:pt x="320" y="345"/>
                  </a:cubicBezTo>
                  <a:cubicBezTo>
                    <a:pt x="1" y="894"/>
                    <a:pt x="491" y="1407"/>
                    <a:pt x="977" y="1407"/>
                  </a:cubicBezTo>
                  <a:cubicBezTo>
                    <a:pt x="1193" y="1407"/>
                    <a:pt x="1407" y="1305"/>
                    <a:pt x="1549" y="1061"/>
                  </a:cubicBezTo>
                  <a:cubicBezTo>
                    <a:pt x="1869" y="514"/>
                    <a:pt x="1377" y="1"/>
                    <a:pt x="891" y="1"/>
                  </a:cubicBezTo>
                  <a:close/>
                </a:path>
              </a:pathLst>
            </a:custGeom>
            <a:solidFill>
              <a:schemeClr val="lt1"/>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3382" name="Google Shape;3382;p69"/>
            <p:cNvSpPr/>
            <p:nvPr/>
          </p:nvSpPr>
          <p:spPr>
            <a:xfrm rot="-2412822" flipH="1">
              <a:off x="1950412" y="2400530"/>
              <a:ext cx="66602" cy="50148"/>
            </a:xfrm>
            <a:custGeom>
              <a:avLst/>
              <a:gdLst/>
              <a:ahLst/>
              <a:cxnLst/>
              <a:rect l="l" t="t" r="r" b="b"/>
              <a:pathLst>
                <a:path w="1869" h="1407" extrusionOk="0">
                  <a:moveTo>
                    <a:pt x="893" y="0"/>
                  </a:moveTo>
                  <a:cubicBezTo>
                    <a:pt x="677" y="0"/>
                    <a:pt x="462" y="101"/>
                    <a:pt x="321" y="346"/>
                  </a:cubicBezTo>
                  <a:cubicBezTo>
                    <a:pt x="1" y="892"/>
                    <a:pt x="493" y="1406"/>
                    <a:pt x="979" y="1406"/>
                  </a:cubicBezTo>
                  <a:cubicBezTo>
                    <a:pt x="1194" y="1406"/>
                    <a:pt x="1408" y="1305"/>
                    <a:pt x="1550" y="1062"/>
                  </a:cubicBezTo>
                  <a:cubicBezTo>
                    <a:pt x="1869" y="512"/>
                    <a:pt x="1378" y="0"/>
                    <a:pt x="893" y="0"/>
                  </a:cubicBezTo>
                  <a:close/>
                </a:path>
              </a:pathLst>
            </a:custGeom>
            <a:solidFill>
              <a:schemeClr val="lt1"/>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3383" name="Google Shape;3383;p69"/>
            <p:cNvSpPr/>
            <p:nvPr/>
          </p:nvSpPr>
          <p:spPr>
            <a:xfrm rot="-2412822" flipH="1">
              <a:off x="1173567" y="1836418"/>
              <a:ext cx="66602" cy="50077"/>
            </a:xfrm>
            <a:custGeom>
              <a:avLst/>
              <a:gdLst/>
              <a:ahLst/>
              <a:cxnLst/>
              <a:rect l="l" t="t" r="r" b="b"/>
              <a:pathLst>
                <a:path w="1869" h="1405" extrusionOk="0">
                  <a:moveTo>
                    <a:pt x="890" y="0"/>
                  </a:moveTo>
                  <a:cubicBezTo>
                    <a:pt x="675" y="0"/>
                    <a:pt x="461" y="101"/>
                    <a:pt x="319" y="343"/>
                  </a:cubicBezTo>
                  <a:cubicBezTo>
                    <a:pt x="0" y="892"/>
                    <a:pt x="491" y="1404"/>
                    <a:pt x="976" y="1404"/>
                  </a:cubicBezTo>
                  <a:cubicBezTo>
                    <a:pt x="1192" y="1404"/>
                    <a:pt x="1407" y="1303"/>
                    <a:pt x="1549" y="1059"/>
                  </a:cubicBezTo>
                  <a:cubicBezTo>
                    <a:pt x="1868" y="512"/>
                    <a:pt x="1376" y="0"/>
                    <a:pt x="890" y="0"/>
                  </a:cubicBezTo>
                  <a:close/>
                </a:path>
              </a:pathLst>
            </a:custGeom>
            <a:solidFill>
              <a:schemeClr val="lt1"/>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3384" name="Google Shape;3384;p69"/>
            <p:cNvSpPr/>
            <p:nvPr/>
          </p:nvSpPr>
          <p:spPr>
            <a:xfrm rot="-2412822" flipH="1">
              <a:off x="1082132" y="1697356"/>
              <a:ext cx="1034168" cy="1138832"/>
            </a:xfrm>
            <a:custGeom>
              <a:avLst/>
              <a:gdLst/>
              <a:ahLst/>
              <a:cxnLst/>
              <a:rect l="l" t="t" r="r" b="b"/>
              <a:pathLst>
                <a:path w="29021" h="31952" extrusionOk="0">
                  <a:moveTo>
                    <a:pt x="20741" y="1"/>
                  </a:moveTo>
                  <a:cubicBezTo>
                    <a:pt x="20409" y="1"/>
                    <a:pt x="20045" y="267"/>
                    <a:pt x="19640" y="880"/>
                  </a:cubicBezTo>
                  <a:cubicBezTo>
                    <a:pt x="16995" y="4887"/>
                    <a:pt x="22033" y="12699"/>
                    <a:pt x="22033" y="12699"/>
                  </a:cubicBezTo>
                  <a:cubicBezTo>
                    <a:pt x="22033" y="12699"/>
                    <a:pt x="12033" y="3533"/>
                    <a:pt x="8162" y="3533"/>
                  </a:cubicBezTo>
                  <a:cubicBezTo>
                    <a:pt x="7570" y="3533"/>
                    <a:pt x="7122" y="3747"/>
                    <a:pt x="6874" y="4241"/>
                  </a:cubicBezTo>
                  <a:cubicBezTo>
                    <a:pt x="5005" y="7962"/>
                    <a:pt x="20388" y="14973"/>
                    <a:pt x="20388" y="14973"/>
                  </a:cubicBezTo>
                  <a:cubicBezTo>
                    <a:pt x="18314" y="14430"/>
                    <a:pt x="12797" y="13732"/>
                    <a:pt x="8170" y="13732"/>
                  </a:cubicBezTo>
                  <a:cubicBezTo>
                    <a:pt x="3662" y="13732"/>
                    <a:pt x="0" y="14395"/>
                    <a:pt x="1197" y="16511"/>
                  </a:cubicBezTo>
                  <a:cubicBezTo>
                    <a:pt x="2175" y="18240"/>
                    <a:pt x="5465" y="18756"/>
                    <a:pt x="9044" y="18756"/>
                  </a:cubicBezTo>
                  <a:cubicBezTo>
                    <a:pt x="14343" y="18756"/>
                    <a:pt x="20275" y="17625"/>
                    <a:pt x="20276" y="17625"/>
                  </a:cubicBezTo>
                  <a:lnTo>
                    <a:pt x="20276" y="17625"/>
                  </a:lnTo>
                  <a:cubicBezTo>
                    <a:pt x="11186" y="23012"/>
                    <a:pt x="9820" y="31784"/>
                    <a:pt x="12499" y="31949"/>
                  </a:cubicBezTo>
                  <a:cubicBezTo>
                    <a:pt x="12530" y="31951"/>
                    <a:pt x="12562" y="31952"/>
                    <a:pt x="12593" y="31952"/>
                  </a:cubicBezTo>
                  <a:cubicBezTo>
                    <a:pt x="15239" y="31952"/>
                    <a:pt x="17662" y="25175"/>
                    <a:pt x="21097" y="20776"/>
                  </a:cubicBezTo>
                  <a:cubicBezTo>
                    <a:pt x="24569" y="16329"/>
                    <a:pt x="29021" y="15711"/>
                    <a:pt x="29021" y="15711"/>
                  </a:cubicBezTo>
                  <a:cubicBezTo>
                    <a:pt x="29021" y="15711"/>
                    <a:pt x="26593" y="14516"/>
                    <a:pt x="24653" y="10634"/>
                  </a:cubicBezTo>
                  <a:cubicBezTo>
                    <a:pt x="23410" y="8148"/>
                    <a:pt x="22576" y="1"/>
                    <a:pt x="20741" y="1"/>
                  </a:cubicBezTo>
                  <a:close/>
                </a:path>
              </a:pathLst>
            </a:custGeom>
            <a:solidFill>
              <a:schemeClr val="accent2"/>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3385" name="Google Shape;3385;p69"/>
            <p:cNvSpPr/>
            <p:nvPr/>
          </p:nvSpPr>
          <p:spPr>
            <a:xfrm rot="-2412822" flipH="1">
              <a:off x="1484104" y="1851244"/>
              <a:ext cx="46219" cy="34787"/>
            </a:xfrm>
            <a:custGeom>
              <a:avLst/>
              <a:gdLst/>
              <a:ahLst/>
              <a:cxnLst/>
              <a:rect l="l" t="t" r="r" b="b"/>
              <a:pathLst>
                <a:path w="1297" h="976" extrusionOk="0">
                  <a:moveTo>
                    <a:pt x="618" y="1"/>
                  </a:moveTo>
                  <a:cubicBezTo>
                    <a:pt x="468" y="1"/>
                    <a:pt x="319" y="70"/>
                    <a:pt x="220" y="239"/>
                  </a:cubicBezTo>
                  <a:cubicBezTo>
                    <a:pt x="0" y="619"/>
                    <a:pt x="342" y="975"/>
                    <a:pt x="679" y="975"/>
                  </a:cubicBezTo>
                  <a:cubicBezTo>
                    <a:pt x="829" y="975"/>
                    <a:pt x="978" y="905"/>
                    <a:pt x="1076" y="735"/>
                  </a:cubicBezTo>
                  <a:cubicBezTo>
                    <a:pt x="1296" y="355"/>
                    <a:pt x="956" y="1"/>
                    <a:pt x="618" y="1"/>
                  </a:cubicBezTo>
                  <a:close/>
                </a:path>
              </a:pathLst>
            </a:custGeom>
            <a:solidFill>
              <a:schemeClr val="lt1"/>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3386" name="Google Shape;3386;p69"/>
            <p:cNvSpPr/>
            <p:nvPr/>
          </p:nvSpPr>
          <p:spPr>
            <a:xfrm rot="-2412822" flipH="1">
              <a:off x="1896127" y="2551062"/>
              <a:ext cx="46183" cy="34715"/>
            </a:xfrm>
            <a:custGeom>
              <a:avLst/>
              <a:gdLst/>
              <a:ahLst/>
              <a:cxnLst/>
              <a:rect l="l" t="t" r="r" b="b"/>
              <a:pathLst>
                <a:path w="1296" h="974" extrusionOk="0">
                  <a:moveTo>
                    <a:pt x="617" y="1"/>
                  </a:moveTo>
                  <a:cubicBezTo>
                    <a:pt x="468" y="1"/>
                    <a:pt x="319" y="70"/>
                    <a:pt x="220" y="239"/>
                  </a:cubicBezTo>
                  <a:cubicBezTo>
                    <a:pt x="0" y="619"/>
                    <a:pt x="341" y="974"/>
                    <a:pt x="678" y="974"/>
                  </a:cubicBezTo>
                  <a:cubicBezTo>
                    <a:pt x="827" y="974"/>
                    <a:pt x="975" y="904"/>
                    <a:pt x="1073" y="735"/>
                  </a:cubicBezTo>
                  <a:cubicBezTo>
                    <a:pt x="1295" y="356"/>
                    <a:pt x="955" y="1"/>
                    <a:pt x="617" y="1"/>
                  </a:cubicBezTo>
                  <a:close/>
                </a:path>
              </a:pathLst>
            </a:custGeom>
            <a:solidFill>
              <a:schemeClr val="lt1"/>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3387" name="Google Shape;3387;p69"/>
            <p:cNvSpPr/>
            <p:nvPr/>
          </p:nvSpPr>
          <p:spPr>
            <a:xfrm rot="-2412822" flipH="1">
              <a:off x="1534671" y="2299103"/>
              <a:ext cx="45720" cy="34715"/>
            </a:xfrm>
            <a:custGeom>
              <a:avLst/>
              <a:gdLst/>
              <a:ahLst/>
              <a:cxnLst/>
              <a:rect l="l" t="t" r="r" b="b"/>
              <a:pathLst>
                <a:path w="1283" h="974" extrusionOk="0">
                  <a:moveTo>
                    <a:pt x="612" y="1"/>
                  </a:moveTo>
                  <a:cubicBezTo>
                    <a:pt x="458" y="1"/>
                    <a:pt x="305" y="74"/>
                    <a:pt x="208" y="252"/>
                  </a:cubicBezTo>
                  <a:cubicBezTo>
                    <a:pt x="1" y="631"/>
                    <a:pt x="340" y="973"/>
                    <a:pt x="672" y="973"/>
                  </a:cubicBezTo>
                  <a:cubicBezTo>
                    <a:pt x="826" y="973"/>
                    <a:pt x="979" y="900"/>
                    <a:pt x="1075" y="723"/>
                  </a:cubicBezTo>
                  <a:cubicBezTo>
                    <a:pt x="1282" y="342"/>
                    <a:pt x="944" y="1"/>
                    <a:pt x="612" y="1"/>
                  </a:cubicBezTo>
                  <a:close/>
                </a:path>
              </a:pathLst>
            </a:custGeom>
            <a:solidFill>
              <a:schemeClr val="lt1"/>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3388" name="Google Shape;3388;p69"/>
            <p:cNvSpPr/>
            <p:nvPr/>
          </p:nvSpPr>
          <p:spPr>
            <a:xfrm rot="-2412822" flipH="1">
              <a:off x="1481523" y="1920311"/>
              <a:ext cx="30040" cy="22561"/>
            </a:xfrm>
            <a:custGeom>
              <a:avLst/>
              <a:gdLst/>
              <a:ahLst/>
              <a:cxnLst/>
              <a:rect l="l" t="t" r="r" b="b"/>
              <a:pathLst>
                <a:path w="843" h="633" extrusionOk="0">
                  <a:moveTo>
                    <a:pt x="402" y="1"/>
                  </a:moveTo>
                  <a:cubicBezTo>
                    <a:pt x="305" y="1"/>
                    <a:pt x="209" y="46"/>
                    <a:pt x="145" y="156"/>
                  </a:cubicBezTo>
                  <a:cubicBezTo>
                    <a:pt x="0" y="402"/>
                    <a:pt x="222" y="633"/>
                    <a:pt x="440" y="633"/>
                  </a:cubicBezTo>
                  <a:cubicBezTo>
                    <a:pt x="537" y="633"/>
                    <a:pt x="634" y="587"/>
                    <a:pt x="697" y="478"/>
                  </a:cubicBezTo>
                  <a:cubicBezTo>
                    <a:pt x="842" y="231"/>
                    <a:pt x="621" y="1"/>
                    <a:pt x="402" y="1"/>
                  </a:cubicBezTo>
                  <a:close/>
                </a:path>
              </a:pathLst>
            </a:custGeom>
            <a:solidFill>
              <a:schemeClr val="lt1"/>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3389" name="Google Shape;3389;p69"/>
            <p:cNvSpPr/>
            <p:nvPr/>
          </p:nvSpPr>
          <p:spPr>
            <a:xfrm rot="-2412822" flipH="1">
              <a:off x="1811273" y="2580618"/>
              <a:ext cx="30005" cy="22526"/>
            </a:xfrm>
            <a:custGeom>
              <a:avLst/>
              <a:gdLst/>
              <a:ahLst/>
              <a:cxnLst/>
              <a:rect l="l" t="t" r="r" b="b"/>
              <a:pathLst>
                <a:path w="842" h="632" extrusionOk="0">
                  <a:moveTo>
                    <a:pt x="402" y="0"/>
                  </a:moveTo>
                  <a:cubicBezTo>
                    <a:pt x="304" y="0"/>
                    <a:pt x="207" y="46"/>
                    <a:pt x="143" y="156"/>
                  </a:cubicBezTo>
                  <a:cubicBezTo>
                    <a:pt x="1" y="402"/>
                    <a:pt x="221" y="632"/>
                    <a:pt x="440" y="632"/>
                  </a:cubicBezTo>
                  <a:cubicBezTo>
                    <a:pt x="537" y="632"/>
                    <a:pt x="634" y="586"/>
                    <a:pt x="699" y="477"/>
                  </a:cubicBezTo>
                  <a:cubicBezTo>
                    <a:pt x="841" y="230"/>
                    <a:pt x="621" y="0"/>
                    <a:pt x="402" y="0"/>
                  </a:cubicBezTo>
                  <a:close/>
                </a:path>
              </a:pathLst>
            </a:custGeom>
            <a:solidFill>
              <a:schemeClr val="lt1"/>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3390" name="Google Shape;3390;p69"/>
            <p:cNvSpPr/>
            <p:nvPr/>
          </p:nvSpPr>
          <p:spPr>
            <a:xfrm rot="-2412822" flipH="1">
              <a:off x="1160776" y="2172304"/>
              <a:ext cx="29969" cy="22561"/>
            </a:xfrm>
            <a:custGeom>
              <a:avLst/>
              <a:gdLst/>
              <a:ahLst/>
              <a:cxnLst/>
              <a:rect l="l" t="t" r="r" b="b"/>
              <a:pathLst>
                <a:path w="841" h="633" extrusionOk="0">
                  <a:moveTo>
                    <a:pt x="402" y="1"/>
                  </a:moveTo>
                  <a:cubicBezTo>
                    <a:pt x="304" y="1"/>
                    <a:pt x="207" y="46"/>
                    <a:pt x="143" y="156"/>
                  </a:cubicBezTo>
                  <a:cubicBezTo>
                    <a:pt x="0" y="402"/>
                    <a:pt x="220" y="632"/>
                    <a:pt x="439" y="632"/>
                  </a:cubicBezTo>
                  <a:cubicBezTo>
                    <a:pt x="536" y="632"/>
                    <a:pt x="633" y="587"/>
                    <a:pt x="698" y="477"/>
                  </a:cubicBezTo>
                  <a:cubicBezTo>
                    <a:pt x="841" y="230"/>
                    <a:pt x="620" y="1"/>
                    <a:pt x="402" y="1"/>
                  </a:cubicBezTo>
                  <a:close/>
                </a:path>
              </a:pathLst>
            </a:custGeom>
            <a:solidFill>
              <a:schemeClr val="lt1"/>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3391" name="Google Shape;3391;p69"/>
            <p:cNvSpPr/>
            <p:nvPr/>
          </p:nvSpPr>
          <p:spPr>
            <a:xfrm rot="-2412822" flipH="1">
              <a:off x="1448808" y="1886441"/>
              <a:ext cx="19706" cy="14756"/>
            </a:xfrm>
            <a:custGeom>
              <a:avLst/>
              <a:gdLst/>
              <a:ahLst/>
              <a:cxnLst/>
              <a:rect l="l" t="t" r="r" b="b"/>
              <a:pathLst>
                <a:path w="553" h="414" extrusionOk="0">
                  <a:moveTo>
                    <a:pt x="265" y="0"/>
                  </a:moveTo>
                  <a:cubicBezTo>
                    <a:pt x="201" y="0"/>
                    <a:pt x="137" y="30"/>
                    <a:pt x="95" y="103"/>
                  </a:cubicBezTo>
                  <a:cubicBezTo>
                    <a:pt x="1" y="263"/>
                    <a:pt x="146" y="414"/>
                    <a:pt x="290" y="414"/>
                  </a:cubicBezTo>
                  <a:cubicBezTo>
                    <a:pt x="353" y="414"/>
                    <a:pt x="416" y="384"/>
                    <a:pt x="458" y="312"/>
                  </a:cubicBezTo>
                  <a:cubicBezTo>
                    <a:pt x="552" y="150"/>
                    <a:pt x="408" y="0"/>
                    <a:pt x="265" y="0"/>
                  </a:cubicBezTo>
                  <a:close/>
                </a:path>
              </a:pathLst>
            </a:custGeom>
            <a:solidFill>
              <a:schemeClr val="lt1"/>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3392" name="Google Shape;3392;p69"/>
            <p:cNvSpPr/>
            <p:nvPr/>
          </p:nvSpPr>
          <p:spPr>
            <a:xfrm rot="-2412822" flipH="1">
              <a:off x="1229761" y="2312023"/>
              <a:ext cx="19706" cy="14756"/>
            </a:xfrm>
            <a:custGeom>
              <a:avLst/>
              <a:gdLst/>
              <a:ahLst/>
              <a:cxnLst/>
              <a:rect l="l" t="t" r="r" b="b"/>
              <a:pathLst>
                <a:path w="553" h="414" extrusionOk="0">
                  <a:moveTo>
                    <a:pt x="264" y="0"/>
                  </a:moveTo>
                  <a:cubicBezTo>
                    <a:pt x="200" y="0"/>
                    <a:pt x="137" y="30"/>
                    <a:pt x="95" y="102"/>
                  </a:cubicBezTo>
                  <a:cubicBezTo>
                    <a:pt x="1" y="264"/>
                    <a:pt x="145" y="414"/>
                    <a:pt x="288" y="414"/>
                  </a:cubicBezTo>
                  <a:cubicBezTo>
                    <a:pt x="352" y="414"/>
                    <a:pt x="416" y="384"/>
                    <a:pt x="458" y="311"/>
                  </a:cubicBezTo>
                  <a:cubicBezTo>
                    <a:pt x="553" y="152"/>
                    <a:pt x="407" y="0"/>
                    <a:pt x="264" y="0"/>
                  </a:cubicBezTo>
                  <a:close/>
                </a:path>
              </a:pathLst>
            </a:custGeom>
            <a:solidFill>
              <a:schemeClr val="lt1"/>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3393" name="Google Shape;3393;p69"/>
            <p:cNvSpPr/>
            <p:nvPr/>
          </p:nvSpPr>
          <p:spPr>
            <a:xfrm rot="-2412822" flipH="1">
              <a:off x="1638492" y="2198484"/>
              <a:ext cx="19528" cy="14720"/>
            </a:xfrm>
            <a:custGeom>
              <a:avLst/>
              <a:gdLst/>
              <a:ahLst/>
              <a:cxnLst/>
              <a:rect l="l" t="t" r="r" b="b"/>
              <a:pathLst>
                <a:path w="548" h="413" extrusionOk="0">
                  <a:moveTo>
                    <a:pt x="262" y="0"/>
                  </a:moveTo>
                  <a:cubicBezTo>
                    <a:pt x="196" y="0"/>
                    <a:pt x="130" y="32"/>
                    <a:pt x="89" y="107"/>
                  </a:cubicBezTo>
                  <a:cubicBezTo>
                    <a:pt x="1" y="267"/>
                    <a:pt x="145" y="412"/>
                    <a:pt x="287" y="412"/>
                  </a:cubicBezTo>
                  <a:cubicBezTo>
                    <a:pt x="353" y="412"/>
                    <a:pt x="418" y="381"/>
                    <a:pt x="459" y="306"/>
                  </a:cubicBezTo>
                  <a:cubicBezTo>
                    <a:pt x="547" y="144"/>
                    <a:pt x="403" y="0"/>
                    <a:pt x="262" y="0"/>
                  </a:cubicBezTo>
                  <a:close/>
                </a:path>
              </a:pathLst>
            </a:custGeom>
            <a:solidFill>
              <a:schemeClr val="lt1"/>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3394" name="Google Shape;3394;p69"/>
            <p:cNvSpPr/>
            <p:nvPr/>
          </p:nvSpPr>
          <p:spPr>
            <a:xfrm rot="-5400000" flipH="1">
              <a:off x="287804" y="3973210"/>
              <a:ext cx="265013" cy="336173"/>
            </a:xfrm>
            <a:custGeom>
              <a:avLst/>
              <a:gdLst/>
              <a:ahLst/>
              <a:cxnLst/>
              <a:rect l="l" t="t" r="r" b="b"/>
              <a:pathLst>
                <a:path w="4238" h="5382" extrusionOk="0">
                  <a:moveTo>
                    <a:pt x="159" y="0"/>
                  </a:moveTo>
                  <a:lnTo>
                    <a:pt x="159" y="0"/>
                  </a:lnTo>
                  <a:cubicBezTo>
                    <a:pt x="159" y="0"/>
                    <a:pt x="0" y="1900"/>
                    <a:pt x="763" y="3235"/>
                  </a:cubicBezTo>
                  <a:cubicBezTo>
                    <a:pt x="1526" y="4573"/>
                    <a:pt x="4237" y="5382"/>
                    <a:pt x="4237" y="5382"/>
                  </a:cubicBezTo>
                  <a:cubicBezTo>
                    <a:pt x="4237" y="5382"/>
                    <a:pt x="3941" y="3305"/>
                    <a:pt x="2398" y="1809"/>
                  </a:cubicBezTo>
                  <a:cubicBezTo>
                    <a:pt x="851" y="308"/>
                    <a:pt x="159" y="0"/>
                    <a:pt x="159" y="0"/>
                  </a:cubicBezTo>
                  <a:close/>
                </a:path>
              </a:pathLst>
            </a:custGeom>
            <a:solidFill>
              <a:schemeClr val="accent3"/>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3395" name="Google Shape;3395;p69"/>
            <p:cNvSpPr/>
            <p:nvPr/>
          </p:nvSpPr>
          <p:spPr>
            <a:xfrm rot="-5400000" flipH="1">
              <a:off x="626495" y="3938813"/>
              <a:ext cx="251818" cy="329365"/>
            </a:xfrm>
            <a:custGeom>
              <a:avLst/>
              <a:gdLst/>
              <a:ahLst/>
              <a:cxnLst/>
              <a:rect l="l" t="t" r="r" b="b"/>
              <a:pathLst>
                <a:path w="4027" h="5273" extrusionOk="0">
                  <a:moveTo>
                    <a:pt x="4026" y="0"/>
                  </a:moveTo>
                  <a:lnTo>
                    <a:pt x="4026" y="0"/>
                  </a:lnTo>
                  <a:cubicBezTo>
                    <a:pt x="4026" y="0"/>
                    <a:pt x="1841" y="791"/>
                    <a:pt x="920" y="2627"/>
                  </a:cubicBezTo>
                  <a:cubicBezTo>
                    <a:pt x="1" y="4467"/>
                    <a:pt x="128" y="5272"/>
                    <a:pt x="128" y="5272"/>
                  </a:cubicBezTo>
                  <a:cubicBezTo>
                    <a:pt x="128" y="5272"/>
                    <a:pt x="1492" y="4520"/>
                    <a:pt x="2434" y="3299"/>
                  </a:cubicBezTo>
                  <a:cubicBezTo>
                    <a:pt x="3381" y="2073"/>
                    <a:pt x="4026" y="1"/>
                    <a:pt x="4026" y="0"/>
                  </a:cubicBezTo>
                  <a:close/>
                </a:path>
              </a:pathLst>
            </a:custGeom>
            <a:solidFill>
              <a:schemeClr val="accent3"/>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grpSp>
          <p:nvGrpSpPr>
            <p:cNvPr id="3396" name="Google Shape;3396;p69"/>
            <p:cNvGrpSpPr/>
            <p:nvPr/>
          </p:nvGrpSpPr>
          <p:grpSpPr>
            <a:xfrm rot="-5400000" flipH="1">
              <a:off x="230233" y="3551318"/>
              <a:ext cx="414723" cy="342113"/>
              <a:chOff x="3961851" y="558662"/>
              <a:chExt cx="290748" cy="240113"/>
            </a:xfrm>
          </p:grpSpPr>
          <p:sp>
            <p:nvSpPr>
              <p:cNvPr id="3397" name="Google Shape;3397;p69"/>
              <p:cNvSpPr/>
              <p:nvPr/>
            </p:nvSpPr>
            <p:spPr>
              <a:xfrm>
                <a:off x="3961851" y="558662"/>
                <a:ext cx="286582" cy="236473"/>
              </a:xfrm>
              <a:custGeom>
                <a:avLst/>
                <a:gdLst/>
                <a:ahLst/>
                <a:cxnLst/>
                <a:rect l="l" t="t" r="r" b="b"/>
                <a:pathLst>
                  <a:path w="6537" h="5394" extrusionOk="0">
                    <a:moveTo>
                      <a:pt x="282" y="1"/>
                    </a:moveTo>
                    <a:lnTo>
                      <a:pt x="282" y="1"/>
                    </a:lnTo>
                    <a:cubicBezTo>
                      <a:pt x="282" y="1"/>
                      <a:pt x="0" y="1682"/>
                      <a:pt x="1554" y="3391"/>
                    </a:cubicBezTo>
                    <a:cubicBezTo>
                      <a:pt x="3104" y="5097"/>
                      <a:pt x="6537" y="5393"/>
                      <a:pt x="6537" y="5393"/>
                    </a:cubicBezTo>
                    <a:cubicBezTo>
                      <a:pt x="6537" y="5393"/>
                      <a:pt x="4933" y="2801"/>
                      <a:pt x="3002" y="1513"/>
                    </a:cubicBezTo>
                    <a:cubicBezTo>
                      <a:pt x="1071" y="227"/>
                      <a:pt x="283" y="1"/>
                      <a:pt x="282" y="1"/>
                    </a:cubicBezTo>
                    <a:close/>
                  </a:path>
                </a:pathLst>
              </a:custGeom>
              <a:solidFill>
                <a:schemeClr val="accent5"/>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3398" name="Google Shape;3398;p69"/>
              <p:cNvSpPr/>
              <p:nvPr/>
            </p:nvSpPr>
            <p:spPr>
              <a:xfrm>
                <a:off x="4001352" y="596585"/>
                <a:ext cx="251247" cy="202190"/>
              </a:xfrm>
              <a:custGeom>
                <a:avLst/>
                <a:gdLst/>
                <a:ahLst/>
                <a:cxnLst/>
                <a:rect l="l" t="t" r="r" b="b"/>
                <a:pathLst>
                  <a:path w="5731" h="4612" extrusionOk="0">
                    <a:moveTo>
                      <a:pt x="94" y="0"/>
                    </a:moveTo>
                    <a:cubicBezTo>
                      <a:pt x="70" y="0"/>
                      <a:pt x="45" y="10"/>
                      <a:pt x="28" y="29"/>
                    </a:cubicBezTo>
                    <a:cubicBezTo>
                      <a:pt x="21" y="37"/>
                      <a:pt x="17" y="44"/>
                      <a:pt x="14" y="50"/>
                    </a:cubicBezTo>
                    <a:cubicBezTo>
                      <a:pt x="0" y="86"/>
                      <a:pt x="7" y="122"/>
                      <a:pt x="35" y="146"/>
                    </a:cubicBezTo>
                    <a:cubicBezTo>
                      <a:pt x="74" y="182"/>
                      <a:pt x="3788" y="3437"/>
                      <a:pt x="5589" y="4599"/>
                    </a:cubicBezTo>
                    <a:cubicBezTo>
                      <a:pt x="5603" y="4608"/>
                      <a:pt x="5619" y="4612"/>
                      <a:pt x="5635" y="4612"/>
                    </a:cubicBezTo>
                    <a:cubicBezTo>
                      <a:pt x="5663" y="4612"/>
                      <a:pt x="5690" y="4599"/>
                      <a:pt x="5706" y="4574"/>
                    </a:cubicBezTo>
                    <a:cubicBezTo>
                      <a:pt x="5730" y="4535"/>
                      <a:pt x="5720" y="4482"/>
                      <a:pt x="5681" y="4457"/>
                    </a:cubicBezTo>
                    <a:cubicBezTo>
                      <a:pt x="3891" y="3299"/>
                      <a:pt x="183" y="55"/>
                      <a:pt x="148" y="19"/>
                    </a:cubicBezTo>
                    <a:cubicBezTo>
                      <a:pt x="133" y="7"/>
                      <a:pt x="113" y="0"/>
                      <a:pt x="94" y="0"/>
                    </a:cubicBezTo>
                    <a:close/>
                  </a:path>
                </a:pathLst>
              </a:custGeom>
              <a:solidFill>
                <a:schemeClr val="accent3"/>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grpSp>
        <p:grpSp>
          <p:nvGrpSpPr>
            <p:cNvPr id="3399" name="Google Shape;3399;p69"/>
            <p:cNvGrpSpPr/>
            <p:nvPr/>
          </p:nvGrpSpPr>
          <p:grpSpPr>
            <a:xfrm rot="-5400000" flipH="1">
              <a:off x="661201" y="3575669"/>
              <a:ext cx="262079" cy="380651"/>
              <a:chOff x="4045939" y="794047"/>
              <a:chExt cx="183735" cy="267161"/>
            </a:xfrm>
          </p:grpSpPr>
          <p:sp>
            <p:nvSpPr>
              <p:cNvPr id="3400" name="Google Shape;3400;p69"/>
              <p:cNvSpPr/>
              <p:nvPr/>
            </p:nvSpPr>
            <p:spPr>
              <a:xfrm>
                <a:off x="4045939" y="797730"/>
                <a:ext cx="179744" cy="263478"/>
              </a:xfrm>
              <a:custGeom>
                <a:avLst/>
                <a:gdLst/>
                <a:ahLst/>
                <a:cxnLst/>
                <a:rect l="l" t="t" r="r" b="b"/>
                <a:pathLst>
                  <a:path w="4100" h="6010" extrusionOk="0">
                    <a:moveTo>
                      <a:pt x="4099" y="0"/>
                    </a:moveTo>
                    <a:lnTo>
                      <a:pt x="4099" y="0"/>
                    </a:lnTo>
                    <a:cubicBezTo>
                      <a:pt x="4099" y="0"/>
                      <a:pt x="1829" y="752"/>
                      <a:pt x="914" y="2426"/>
                    </a:cubicBezTo>
                    <a:cubicBezTo>
                      <a:pt x="0" y="4100"/>
                      <a:pt x="621" y="6010"/>
                      <a:pt x="621" y="6010"/>
                    </a:cubicBezTo>
                    <a:cubicBezTo>
                      <a:pt x="621" y="6010"/>
                      <a:pt x="1042" y="5724"/>
                      <a:pt x="2196" y="4127"/>
                    </a:cubicBezTo>
                    <a:cubicBezTo>
                      <a:pt x="3354" y="2528"/>
                      <a:pt x="4099" y="1"/>
                      <a:pt x="4099" y="0"/>
                    </a:cubicBezTo>
                    <a:close/>
                  </a:path>
                </a:pathLst>
              </a:custGeom>
              <a:solidFill>
                <a:schemeClr val="accent5"/>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3401" name="Google Shape;3401;p69"/>
              <p:cNvSpPr/>
              <p:nvPr/>
            </p:nvSpPr>
            <p:spPr>
              <a:xfrm>
                <a:off x="4088465" y="794047"/>
                <a:ext cx="141209" cy="220164"/>
              </a:xfrm>
              <a:custGeom>
                <a:avLst/>
                <a:gdLst/>
                <a:ahLst/>
                <a:cxnLst/>
                <a:rect l="l" t="t" r="r" b="b"/>
                <a:pathLst>
                  <a:path w="3221" h="5022" extrusionOk="0">
                    <a:moveTo>
                      <a:pt x="3129" y="0"/>
                    </a:moveTo>
                    <a:cubicBezTo>
                      <a:pt x="3107" y="0"/>
                      <a:pt x="3085" y="8"/>
                      <a:pt x="3069" y="24"/>
                    </a:cubicBezTo>
                    <a:cubicBezTo>
                      <a:pt x="1459" y="1602"/>
                      <a:pt x="566" y="3495"/>
                      <a:pt x="205" y="4392"/>
                    </a:cubicBezTo>
                    <a:cubicBezTo>
                      <a:pt x="78" y="4713"/>
                      <a:pt x="15" y="4907"/>
                      <a:pt x="15" y="4915"/>
                    </a:cubicBezTo>
                    <a:cubicBezTo>
                      <a:pt x="0" y="4957"/>
                      <a:pt x="26" y="5006"/>
                      <a:pt x="68" y="5017"/>
                    </a:cubicBezTo>
                    <a:cubicBezTo>
                      <a:pt x="78" y="5020"/>
                      <a:pt x="87" y="5021"/>
                      <a:pt x="97" y="5021"/>
                    </a:cubicBezTo>
                    <a:cubicBezTo>
                      <a:pt x="133" y="5021"/>
                      <a:pt x="165" y="5000"/>
                      <a:pt x="174" y="4964"/>
                    </a:cubicBezTo>
                    <a:cubicBezTo>
                      <a:pt x="184" y="4936"/>
                      <a:pt x="1032" y="2256"/>
                      <a:pt x="3186" y="144"/>
                    </a:cubicBezTo>
                    <a:cubicBezTo>
                      <a:pt x="3221" y="112"/>
                      <a:pt x="3221" y="59"/>
                      <a:pt x="3189" y="24"/>
                    </a:cubicBezTo>
                    <a:cubicBezTo>
                      <a:pt x="3173" y="8"/>
                      <a:pt x="3151" y="0"/>
                      <a:pt x="3129" y="0"/>
                    </a:cubicBezTo>
                    <a:close/>
                  </a:path>
                </a:pathLst>
              </a:custGeom>
              <a:solidFill>
                <a:schemeClr val="accent3"/>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grpSp>
        <p:sp>
          <p:nvSpPr>
            <p:cNvPr id="3402" name="Google Shape;3402;p69"/>
            <p:cNvSpPr/>
            <p:nvPr/>
          </p:nvSpPr>
          <p:spPr>
            <a:xfrm rot="-5400000" flipH="1">
              <a:off x="363984" y="4049954"/>
              <a:ext cx="202605" cy="253098"/>
            </a:xfrm>
            <a:custGeom>
              <a:avLst/>
              <a:gdLst/>
              <a:ahLst/>
              <a:cxnLst/>
              <a:rect l="l" t="t" r="r" b="b"/>
              <a:pathLst>
                <a:path w="3240" h="4052" extrusionOk="0">
                  <a:moveTo>
                    <a:pt x="60" y="0"/>
                  </a:moveTo>
                  <a:cubicBezTo>
                    <a:pt x="49" y="0"/>
                    <a:pt x="38" y="4"/>
                    <a:pt x="29" y="10"/>
                  </a:cubicBezTo>
                  <a:cubicBezTo>
                    <a:pt x="19" y="18"/>
                    <a:pt x="12" y="25"/>
                    <a:pt x="8" y="35"/>
                  </a:cubicBezTo>
                  <a:cubicBezTo>
                    <a:pt x="1" y="53"/>
                    <a:pt x="4" y="74"/>
                    <a:pt x="15" y="88"/>
                  </a:cubicBezTo>
                  <a:cubicBezTo>
                    <a:pt x="33" y="116"/>
                    <a:pt x="1887" y="2779"/>
                    <a:pt x="3136" y="4036"/>
                  </a:cubicBezTo>
                  <a:cubicBezTo>
                    <a:pt x="3147" y="4046"/>
                    <a:pt x="3161" y="4051"/>
                    <a:pt x="3175" y="4051"/>
                  </a:cubicBezTo>
                  <a:cubicBezTo>
                    <a:pt x="3190" y="4051"/>
                    <a:pt x="3204" y="4046"/>
                    <a:pt x="3214" y="4036"/>
                  </a:cubicBezTo>
                  <a:cubicBezTo>
                    <a:pt x="3239" y="4014"/>
                    <a:pt x="3239" y="3980"/>
                    <a:pt x="3214" y="3954"/>
                  </a:cubicBezTo>
                  <a:cubicBezTo>
                    <a:pt x="1971" y="2704"/>
                    <a:pt x="125" y="53"/>
                    <a:pt x="107" y="25"/>
                  </a:cubicBezTo>
                  <a:cubicBezTo>
                    <a:pt x="96" y="9"/>
                    <a:pt x="78" y="0"/>
                    <a:pt x="60" y="0"/>
                  </a:cubicBezTo>
                  <a:close/>
                </a:path>
              </a:pathLst>
            </a:custGeom>
            <a:solidFill>
              <a:schemeClr val="accent5"/>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3403" name="Google Shape;3403;p69"/>
            <p:cNvSpPr/>
            <p:nvPr/>
          </p:nvSpPr>
          <p:spPr>
            <a:xfrm rot="-5400000" flipH="1">
              <a:off x="615612" y="3980528"/>
              <a:ext cx="221303" cy="283955"/>
            </a:xfrm>
            <a:custGeom>
              <a:avLst/>
              <a:gdLst/>
              <a:ahLst/>
              <a:cxnLst/>
              <a:rect l="l" t="t" r="r" b="b"/>
              <a:pathLst>
                <a:path w="3539" h="4546" extrusionOk="0">
                  <a:moveTo>
                    <a:pt x="3476" y="0"/>
                  </a:moveTo>
                  <a:cubicBezTo>
                    <a:pt x="3460" y="0"/>
                    <a:pt x="3446" y="7"/>
                    <a:pt x="3436" y="20"/>
                  </a:cubicBezTo>
                  <a:cubicBezTo>
                    <a:pt x="2755" y="797"/>
                    <a:pt x="43" y="4420"/>
                    <a:pt x="15" y="4455"/>
                  </a:cubicBezTo>
                  <a:cubicBezTo>
                    <a:pt x="11" y="4459"/>
                    <a:pt x="11" y="4462"/>
                    <a:pt x="8" y="4469"/>
                  </a:cubicBezTo>
                  <a:cubicBezTo>
                    <a:pt x="0" y="4490"/>
                    <a:pt x="8" y="4519"/>
                    <a:pt x="25" y="4532"/>
                  </a:cubicBezTo>
                  <a:cubicBezTo>
                    <a:pt x="35" y="4541"/>
                    <a:pt x="47" y="4545"/>
                    <a:pt x="59" y="4545"/>
                  </a:cubicBezTo>
                  <a:cubicBezTo>
                    <a:pt x="77" y="4545"/>
                    <a:pt x="94" y="4537"/>
                    <a:pt x="106" y="4522"/>
                  </a:cubicBezTo>
                  <a:cubicBezTo>
                    <a:pt x="131" y="4487"/>
                    <a:pt x="2843" y="867"/>
                    <a:pt x="3521" y="94"/>
                  </a:cubicBezTo>
                  <a:cubicBezTo>
                    <a:pt x="3538" y="70"/>
                    <a:pt x="3538" y="34"/>
                    <a:pt x="3514" y="13"/>
                  </a:cubicBezTo>
                  <a:cubicBezTo>
                    <a:pt x="3503" y="5"/>
                    <a:pt x="3489" y="0"/>
                    <a:pt x="3476" y="0"/>
                  </a:cubicBezTo>
                  <a:close/>
                </a:path>
              </a:pathLst>
            </a:custGeom>
            <a:solidFill>
              <a:schemeClr val="accent5"/>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grpSp>
          <p:nvGrpSpPr>
            <p:cNvPr id="3404" name="Google Shape;3404;p69"/>
            <p:cNvGrpSpPr/>
            <p:nvPr/>
          </p:nvGrpSpPr>
          <p:grpSpPr>
            <a:xfrm rot="-5400000" flipH="1">
              <a:off x="287744" y="4354387"/>
              <a:ext cx="279212" cy="384090"/>
              <a:chOff x="4587071" y="536741"/>
              <a:chExt cx="195746" cy="269575"/>
            </a:xfrm>
          </p:grpSpPr>
          <p:sp>
            <p:nvSpPr>
              <p:cNvPr id="3405" name="Google Shape;3405;p69"/>
              <p:cNvSpPr/>
              <p:nvPr/>
            </p:nvSpPr>
            <p:spPr>
              <a:xfrm>
                <a:off x="4587071" y="536741"/>
                <a:ext cx="195746" cy="267205"/>
              </a:xfrm>
              <a:custGeom>
                <a:avLst/>
                <a:gdLst/>
                <a:ahLst/>
                <a:cxnLst/>
                <a:rect l="l" t="t" r="r" b="b"/>
                <a:pathLst>
                  <a:path w="4465" h="6095" extrusionOk="0">
                    <a:moveTo>
                      <a:pt x="317" y="1"/>
                    </a:moveTo>
                    <a:cubicBezTo>
                      <a:pt x="261" y="1"/>
                      <a:pt x="248" y="21"/>
                      <a:pt x="248" y="21"/>
                    </a:cubicBezTo>
                    <a:cubicBezTo>
                      <a:pt x="248" y="21"/>
                      <a:pt x="1" y="4248"/>
                      <a:pt x="3504" y="6094"/>
                    </a:cubicBezTo>
                    <a:cubicBezTo>
                      <a:pt x="3504" y="6094"/>
                      <a:pt x="4464" y="2927"/>
                      <a:pt x="2445" y="1327"/>
                    </a:cubicBezTo>
                    <a:cubicBezTo>
                      <a:pt x="963" y="157"/>
                      <a:pt x="473" y="1"/>
                      <a:pt x="317" y="1"/>
                    </a:cubicBezTo>
                    <a:close/>
                  </a:path>
                </a:pathLst>
              </a:custGeom>
              <a:solidFill>
                <a:schemeClr val="accent5"/>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3406" name="Google Shape;3406;p69"/>
              <p:cNvSpPr/>
              <p:nvPr/>
            </p:nvSpPr>
            <p:spPr>
              <a:xfrm>
                <a:off x="4648098" y="609343"/>
                <a:ext cx="95220" cy="196973"/>
              </a:xfrm>
              <a:custGeom>
                <a:avLst/>
                <a:gdLst/>
                <a:ahLst/>
                <a:cxnLst/>
                <a:rect l="l" t="t" r="r" b="b"/>
                <a:pathLst>
                  <a:path w="2172" h="4493" extrusionOk="0">
                    <a:moveTo>
                      <a:pt x="59" y="0"/>
                    </a:moveTo>
                    <a:cubicBezTo>
                      <a:pt x="48" y="0"/>
                      <a:pt x="38" y="4"/>
                      <a:pt x="28" y="10"/>
                    </a:cubicBezTo>
                    <a:cubicBezTo>
                      <a:pt x="18" y="14"/>
                      <a:pt x="11" y="25"/>
                      <a:pt x="7" y="35"/>
                    </a:cubicBezTo>
                    <a:cubicBezTo>
                      <a:pt x="0" y="53"/>
                      <a:pt x="4" y="70"/>
                      <a:pt x="15" y="88"/>
                    </a:cubicBezTo>
                    <a:cubicBezTo>
                      <a:pt x="32" y="113"/>
                      <a:pt x="1695" y="2567"/>
                      <a:pt x="2059" y="4449"/>
                    </a:cubicBezTo>
                    <a:cubicBezTo>
                      <a:pt x="2062" y="4474"/>
                      <a:pt x="2087" y="4493"/>
                      <a:pt x="2112" y="4493"/>
                    </a:cubicBezTo>
                    <a:cubicBezTo>
                      <a:pt x="2115" y="4493"/>
                      <a:pt x="2119" y="4492"/>
                      <a:pt x="2122" y="4491"/>
                    </a:cubicBezTo>
                    <a:cubicBezTo>
                      <a:pt x="2155" y="4488"/>
                      <a:pt x="2172" y="4456"/>
                      <a:pt x="2168" y="4428"/>
                    </a:cubicBezTo>
                    <a:cubicBezTo>
                      <a:pt x="1801" y="2521"/>
                      <a:pt x="124" y="49"/>
                      <a:pt x="106" y="25"/>
                    </a:cubicBezTo>
                    <a:cubicBezTo>
                      <a:pt x="95" y="9"/>
                      <a:pt x="77" y="0"/>
                      <a:pt x="59" y="0"/>
                    </a:cubicBezTo>
                    <a:close/>
                  </a:path>
                </a:pathLst>
              </a:custGeom>
              <a:solidFill>
                <a:schemeClr val="accent3"/>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grpSp>
        <p:grpSp>
          <p:nvGrpSpPr>
            <p:cNvPr id="3407" name="Google Shape;3407;p69"/>
            <p:cNvGrpSpPr/>
            <p:nvPr/>
          </p:nvGrpSpPr>
          <p:grpSpPr>
            <a:xfrm rot="-5400000" flipH="1">
              <a:off x="639170" y="4332416"/>
              <a:ext cx="286278" cy="345422"/>
              <a:chOff x="4555637" y="799440"/>
              <a:chExt cx="200700" cy="242435"/>
            </a:xfrm>
          </p:grpSpPr>
          <p:sp>
            <p:nvSpPr>
              <p:cNvPr id="3408" name="Google Shape;3408;p69"/>
              <p:cNvSpPr/>
              <p:nvPr/>
            </p:nvSpPr>
            <p:spPr>
              <a:xfrm>
                <a:off x="4555637" y="801895"/>
                <a:ext cx="200700" cy="239980"/>
              </a:xfrm>
              <a:custGeom>
                <a:avLst/>
                <a:gdLst/>
                <a:ahLst/>
                <a:cxnLst/>
                <a:rect l="l" t="t" r="r" b="b"/>
                <a:pathLst>
                  <a:path w="4578" h="5474" extrusionOk="0">
                    <a:moveTo>
                      <a:pt x="3886" y="0"/>
                    </a:moveTo>
                    <a:cubicBezTo>
                      <a:pt x="3885" y="0"/>
                      <a:pt x="2445" y="75"/>
                      <a:pt x="1604" y="1490"/>
                    </a:cubicBezTo>
                    <a:cubicBezTo>
                      <a:pt x="760" y="2906"/>
                      <a:pt x="1" y="5473"/>
                      <a:pt x="1" y="5473"/>
                    </a:cubicBezTo>
                    <a:cubicBezTo>
                      <a:pt x="1" y="5473"/>
                      <a:pt x="944" y="5460"/>
                      <a:pt x="2763" y="3680"/>
                    </a:cubicBezTo>
                    <a:cubicBezTo>
                      <a:pt x="4577" y="1897"/>
                      <a:pt x="3886" y="0"/>
                      <a:pt x="3886" y="0"/>
                    </a:cubicBezTo>
                    <a:close/>
                  </a:path>
                </a:pathLst>
              </a:custGeom>
              <a:solidFill>
                <a:schemeClr val="accent5"/>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3409" name="Google Shape;3409;p69"/>
              <p:cNvSpPr/>
              <p:nvPr/>
            </p:nvSpPr>
            <p:spPr>
              <a:xfrm>
                <a:off x="4601363" y="799440"/>
                <a:ext cx="127574" cy="193904"/>
              </a:xfrm>
              <a:custGeom>
                <a:avLst/>
                <a:gdLst/>
                <a:ahLst/>
                <a:cxnLst/>
                <a:rect l="l" t="t" r="r" b="b"/>
                <a:pathLst>
                  <a:path w="2910" h="4423" extrusionOk="0">
                    <a:moveTo>
                      <a:pt x="2840" y="1"/>
                    </a:moveTo>
                    <a:cubicBezTo>
                      <a:pt x="2820" y="1"/>
                      <a:pt x="2799" y="12"/>
                      <a:pt x="2789" y="32"/>
                    </a:cubicBezTo>
                    <a:cubicBezTo>
                      <a:pt x="1599" y="2521"/>
                      <a:pt x="35" y="4311"/>
                      <a:pt x="17" y="4329"/>
                    </a:cubicBezTo>
                    <a:cubicBezTo>
                      <a:pt x="14" y="4336"/>
                      <a:pt x="10" y="4339"/>
                      <a:pt x="10" y="4347"/>
                    </a:cubicBezTo>
                    <a:cubicBezTo>
                      <a:pt x="0" y="4368"/>
                      <a:pt x="7" y="4393"/>
                      <a:pt x="25" y="4411"/>
                    </a:cubicBezTo>
                    <a:cubicBezTo>
                      <a:pt x="34" y="4418"/>
                      <a:pt x="47" y="4422"/>
                      <a:pt x="60" y="4422"/>
                    </a:cubicBezTo>
                    <a:cubicBezTo>
                      <a:pt x="75" y="4422"/>
                      <a:pt x="90" y="4416"/>
                      <a:pt x="102" y="4403"/>
                    </a:cubicBezTo>
                    <a:cubicBezTo>
                      <a:pt x="120" y="4385"/>
                      <a:pt x="1691" y="2584"/>
                      <a:pt x="2892" y="81"/>
                    </a:cubicBezTo>
                    <a:cubicBezTo>
                      <a:pt x="2910" y="53"/>
                      <a:pt x="2892" y="17"/>
                      <a:pt x="2864" y="7"/>
                    </a:cubicBezTo>
                    <a:cubicBezTo>
                      <a:pt x="2856" y="3"/>
                      <a:pt x="2848" y="1"/>
                      <a:pt x="2840" y="1"/>
                    </a:cubicBezTo>
                    <a:close/>
                  </a:path>
                </a:pathLst>
              </a:custGeom>
              <a:solidFill>
                <a:schemeClr val="accent3"/>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grpSp>
        <p:sp>
          <p:nvSpPr>
            <p:cNvPr id="3410" name="Google Shape;3410;p69"/>
            <p:cNvSpPr/>
            <p:nvPr/>
          </p:nvSpPr>
          <p:spPr>
            <a:xfrm rot="-2412817" flipH="1">
              <a:off x="2143060" y="2027398"/>
              <a:ext cx="278021" cy="87948"/>
            </a:xfrm>
            <a:custGeom>
              <a:avLst/>
              <a:gdLst/>
              <a:ahLst/>
              <a:cxnLst/>
              <a:rect l="l" t="t" r="r" b="b"/>
              <a:pathLst>
                <a:path w="14187" h="4487" extrusionOk="0">
                  <a:moveTo>
                    <a:pt x="102" y="1"/>
                  </a:moveTo>
                  <a:cubicBezTo>
                    <a:pt x="20" y="1"/>
                    <a:pt x="1" y="124"/>
                    <a:pt x="88" y="140"/>
                  </a:cubicBezTo>
                  <a:cubicBezTo>
                    <a:pt x="4899" y="1105"/>
                    <a:pt x="9510" y="2596"/>
                    <a:pt x="14038" y="4480"/>
                  </a:cubicBezTo>
                  <a:cubicBezTo>
                    <a:pt x="14050" y="4484"/>
                    <a:pt x="14061" y="4486"/>
                    <a:pt x="14071" y="4486"/>
                  </a:cubicBezTo>
                  <a:cubicBezTo>
                    <a:pt x="14146" y="4486"/>
                    <a:pt x="14187" y="4376"/>
                    <a:pt x="14104" y="4333"/>
                  </a:cubicBezTo>
                  <a:cubicBezTo>
                    <a:pt x="9751" y="2101"/>
                    <a:pt x="4951" y="672"/>
                    <a:pt x="112" y="1"/>
                  </a:cubicBezTo>
                  <a:cubicBezTo>
                    <a:pt x="108" y="1"/>
                    <a:pt x="105" y="1"/>
                    <a:pt x="102" y="1"/>
                  </a:cubicBezTo>
                  <a:close/>
                </a:path>
              </a:pathLst>
            </a:custGeom>
            <a:solidFill>
              <a:schemeClr val="accent2"/>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3411" name="Google Shape;3411;p69"/>
            <p:cNvSpPr/>
            <p:nvPr/>
          </p:nvSpPr>
          <p:spPr>
            <a:xfrm rot="-2412817" flipH="1">
              <a:off x="2055296" y="1923506"/>
              <a:ext cx="128026" cy="247869"/>
            </a:xfrm>
            <a:custGeom>
              <a:avLst/>
              <a:gdLst/>
              <a:ahLst/>
              <a:cxnLst/>
              <a:rect l="l" t="t" r="r" b="b"/>
              <a:pathLst>
                <a:path w="6533" h="12646" extrusionOk="0">
                  <a:moveTo>
                    <a:pt x="44" y="0"/>
                  </a:moveTo>
                  <a:cubicBezTo>
                    <a:pt x="22" y="0"/>
                    <a:pt x="1" y="15"/>
                    <a:pt x="4" y="43"/>
                  </a:cubicBezTo>
                  <a:cubicBezTo>
                    <a:pt x="846" y="4700"/>
                    <a:pt x="3110" y="9099"/>
                    <a:pt x="6290" y="12606"/>
                  </a:cubicBezTo>
                  <a:cubicBezTo>
                    <a:pt x="6315" y="12634"/>
                    <a:pt x="6347" y="12646"/>
                    <a:pt x="6378" y="12646"/>
                  </a:cubicBezTo>
                  <a:cubicBezTo>
                    <a:pt x="6459" y="12646"/>
                    <a:pt x="6532" y="12564"/>
                    <a:pt x="6471" y="12477"/>
                  </a:cubicBezTo>
                  <a:cubicBezTo>
                    <a:pt x="3715" y="8659"/>
                    <a:pt x="944" y="4784"/>
                    <a:pt x="88" y="36"/>
                  </a:cubicBezTo>
                  <a:cubicBezTo>
                    <a:pt x="83" y="12"/>
                    <a:pt x="63" y="0"/>
                    <a:pt x="44" y="0"/>
                  </a:cubicBezTo>
                  <a:close/>
                </a:path>
              </a:pathLst>
            </a:custGeom>
            <a:solidFill>
              <a:schemeClr val="accent2"/>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3412" name="Google Shape;3412;p69"/>
            <p:cNvSpPr/>
            <p:nvPr/>
          </p:nvSpPr>
          <p:spPr>
            <a:xfrm rot="-2412817" flipH="1">
              <a:off x="2265596" y="2140260"/>
              <a:ext cx="220523" cy="172720"/>
            </a:xfrm>
            <a:custGeom>
              <a:avLst/>
              <a:gdLst/>
              <a:ahLst/>
              <a:cxnLst/>
              <a:rect l="l" t="t" r="r" b="b"/>
              <a:pathLst>
                <a:path w="11253" h="8812" extrusionOk="0">
                  <a:moveTo>
                    <a:pt x="11104" y="0"/>
                  </a:moveTo>
                  <a:cubicBezTo>
                    <a:pt x="11090" y="0"/>
                    <a:pt x="11075" y="3"/>
                    <a:pt x="11058" y="10"/>
                  </a:cubicBezTo>
                  <a:cubicBezTo>
                    <a:pt x="6684" y="1694"/>
                    <a:pt x="2729" y="4943"/>
                    <a:pt x="21" y="8743"/>
                  </a:cubicBezTo>
                  <a:cubicBezTo>
                    <a:pt x="1" y="8775"/>
                    <a:pt x="28" y="8812"/>
                    <a:pt x="58" y="8812"/>
                  </a:cubicBezTo>
                  <a:cubicBezTo>
                    <a:pt x="68" y="8812"/>
                    <a:pt x="79" y="8807"/>
                    <a:pt x="88" y="8796"/>
                  </a:cubicBezTo>
                  <a:cubicBezTo>
                    <a:pt x="3159" y="5058"/>
                    <a:pt x="6816" y="2343"/>
                    <a:pt x="11139" y="223"/>
                  </a:cubicBezTo>
                  <a:cubicBezTo>
                    <a:pt x="11253" y="167"/>
                    <a:pt x="11211" y="0"/>
                    <a:pt x="11104" y="0"/>
                  </a:cubicBezTo>
                  <a:close/>
                </a:path>
              </a:pathLst>
            </a:custGeom>
            <a:solidFill>
              <a:schemeClr val="accent2"/>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3413" name="Google Shape;3413;p69"/>
            <p:cNvSpPr/>
            <p:nvPr/>
          </p:nvSpPr>
          <p:spPr>
            <a:xfrm rot="-2412817" flipH="1">
              <a:off x="2344772" y="1932208"/>
              <a:ext cx="36627" cy="27578"/>
            </a:xfrm>
            <a:custGeom>
              <a:avLst/>
              <a:gdLst/>
              <a:ahLst/>
              <a:cxnLst/>
              <a:rect l="l" t="t" r="r" b="b"/>
              <a:pathLst>
                <a:path w="1869" h="1407" extrusionOk="0">
                  <a:moveTo>
                    <a:pt x="891" y="1"/>
                  </a:moveTo>
                  <a:cubicBezTo>
                    <a:pt x="676" y="1"/>
                    <a:pt x="461" y="102"/>
                    <a:pt x="320" y="345"/>
                  </a:cubicBezTo>
                  <a:cubicBezTo>
                    <a:pt x="1" y="894"/>
                    <a:pt x="491" y="1407"/>
                    <a:pt x="977" y="1407"/>
                  </a:cubicBezTo>
                  <a:cubicBezTo>
                    <a:pt x="1193" y="1407"/>
                    <a:pt x="1407" y="1305"/>
                    <a:pt x="1549" y="1061"/>
                  </a:cubicBezTo>
                  <a:cubicBezTo>
                    <a:pt x="1869" y="514"/>
                    <a:pt x="1377" y="1"/>
                    <a:pt x="891" y="1"/>
                  </a:cubicBezTo>
                  <a:close/>
                </a:path>
              </a:pathLst>
            </a:custGeom>
            <a:solidFill>
              <a:schemeClr val="accent2"/>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3414" name="Google Shape;3414;p69"/>
            <p:cNvSpPr/>
            <p:nvPr/>
          </p:nvSpPr>
          <p:spPr>
            <a:xfrm rot="-2412817" flipH="1">
              <a:off x="2070006" y="1897693"/>
              <a:ext cx="36627" cy="27539"/>
            </a:xfrm>
            <a:custGeom>
              <a:avLst/>
              <a:gdLst/>
              <a:ahLst/>
              <a:cxnLst/>
              <a:rect l="l" t="t" r="r" b="b"/>
              <a:pathLst>
                <a:path w="1869" h="1405" extrusionOk="0">
                  <a:moveTo>
                    <a:pt x="890" y="0"/>
                  </a:moveTo>
                  <a:cubicBezTo>
                    <a:pt x="675" y="0"/>
                    <a:pt x="461" y="101"/>
                    <a:pt x="319" y="343"/>
                  </a:cubicBezTo>
                  <a:cubicBezTo>
                    <a:pt x="0" y="892"/>
                    <a:pt x="491" y="1404"/>
                    <a:pt x="976" y="1404"/>
                  </a:cubicBezTo>
                  <a:cubicBezTo>
                    <a:pt x="1192" y="1404"/>
                    <a:pt x="1407" y="1303"/>
                    <a:pt x="1549" y="1059"/>
                  </a:cubicBezTo>
                  <a:cubicBezTo>
                    <a:pt x="1868" y="512"/>
                    <a:pt x="1376" y="0"/>
                    <a:pt x="890" y="0"/>
                  </a:cubicBezTo>
                  <a:close/>
                </a:path>
              </a:pathLst>
            </a:custGeom>
            <a:solidFill>
              <a:schemeClr val="accent2"/>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3415" name="Google Shape;3415;p69"/>
            <p:cNvSpPr/>
            <p:nvPr/>
          </p:nvSpPr>
          <p:spPr>
            <a:xfrm rot="-2412817" flipH="1">
              <a:off x="2019707" y="1821230"/>
              <a:ext cx="568721" cy="626277"/>
            </a:xfrm>
            <a:custGeom>
              <a:avLst/>
              <a:gdLst/>
              <a:ahLst/>
              <a:cxnLst/>
              <a:rect l="l" t="t" r="r" b="b"/>
              <a:pathLst>
                <a:path w="29021" h="31952" extrusionOk="0">
                  <a:moveTo>
                    <a:pt x="20741" y="1"/>
                  </a:moveTo>
                  <a:cubicBezTo>
                    <a:pt x="20409" y="1"/>
                    <a:pt x="20045" y="267"/>
                    <a:pt x="19640" y="880"/>
                  </a:cubicBezTo>
                  <a:cubicBezTo>
                    <a:pt x="16995" y="4887"/>
                    <a:pt x="22033" y="12699"/>
                    <a:pt x="22033" y="12699"/>
                  </a:cubicBezTo>
                  <a:cubicBezTo>
                    <a:pt x="22033" y="12699"/>
                    <a:pt x="12033" y="3533"/>
                    <a:pt x="8162" y="3533"/>
                  </a:cubicBezTo>
                  <a:cubicBezTo>
                    <a:pt x="7570" y="3533"/>
                    <a:pt x="7122" y="3747"/>
                    <a:pt x="6874" y="4241"/>
                  </a:cubicBezTo>
                  <a:cubicBezTo>
                    <a:pt x="5005" y="7962"/>
                    <a:pt x="20388" y="14973"/>
                    <a:pt x="20388" y="14973"/>
                  </a:cubicBezTo>
                  <a:cubicBezTo>
                    <a:pt x="18314" y="14430"/>
                    <a:pt x="12797" y="13732"/>
                    <a:pt x="8170" y="13732"/>
                  </a:cubicBezTo>
                  <a:cubicBezTo>
                    <a:pt x="3662" y="13732"/>
                    <a:pt x="0" y="14395"/>
                    <a:pt x="1197" y="16511"/>
                  </a:cubicBezTo>
                  <a:cubicBezTo>
                    <a:pt x="2175" y="18240"/>
                    <a:pt x="5465" y="18756"/>
                    <a:pt x="9044" y="18756"/>
                  </a:cubicBezTo>
                  <a:cubicBezTo>
                    <a:pt x="14343" y="18756"/>
                    <a:pt x="20275" y="17625"/>
                    <a:pt x="20276" y="17625"/>
                  </a:cubicBezTo>
                  <a:lnTo>
                    <a:pt x="20276" y="17625"/>
                  </a:lnTo>
                  <a:cubicBezTo>
                    <a:pt x="11186" y="23012"/>
                    <a:pt x="9820" y="31784"/>
                    <a:pt x="12499" y="31949"/>
                  </a:cubicBezTo>
                  <a:cubicBezTo>
                    <a:pt x="12530" y="31951"/>
                    <a:pt x="12562" y="31952"/>
                    <a:pt x="12593" y="31952"/>
                  </a:cubicBezTo>
                  <a:cubicBezTo>
                    <a:pt x="15239" y="31952"/>
                    <a:pt x="17662" y="25175"/>
                    <a:pt x="21097" y="20776"/>
                  </a:cubicBezTo>
                  <a:cubicBezTo>
                    <a:pt x="24569" y="16329"/>
                    <a:pt x="29021" y="15711"/>
                    <a:pt x="29021" y="15711"/>
                  </a:cubicBezTo>
                  <a:cubicBezTo>
                    <a:pt x="29021" y="15711"/>
                    <a:pt x="26593" y="14516"/>
                    <a:pt x="24653" y="10634"/>
                  </a:cubicBezTo>
                  <a:cubicBezTo>
                    <a:pt x="23410" y="8148"/>
                    <a:pt x="22576" y="1"/>
                    <a:pt x="20741" y="1"/>
                  </a:cubicBezTo>
                  <a:close/>
                </a:path>
              </a:pathLst>
            </a:custGeom>
            <a:solidFill>
              <a:schemeClr val="lt2"/>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3416" name="Google Shape;3416;p69"/>
            <p:cNvSpPr/>
            <p:nvPr/>
          </p:nvSpPr>
          <p:spPr>
            <a:xfrm rot="-2412817" flipH="1">
              <a:off x="2240783" y="1905847"/>
              <a:ext cx="25417" cy="19130"/>
            </a:xfrm>
            <a:custGeom>
              <a:avLst/>
              <a:gdLst/>
              <a:ahLst/>
              <a:cxnLst/>
              <a:rect l="l" t="t" r="r" b="b"/>
              <a:pathLst>
                <a:path w="1297" h="976" extrusionOk="0">
                  <a:moveTo>
                    <a:pt x="618" y="1"/>
                  </a:moveTo>
                  <a:cubicBezTo>
                    <a:pt x="468" y="1"/>
                    <a:pt x="319" y="70"/>
                    <a:pt x="220" y="239"/>
                  </a:cubicBezTo>
                  <a:cubicBezTo>
                    <a:pt x="0" y="619"/>
                    <a:pt x="342" y="975"/>
                    <a:pt x="679" y="975"/>
                  </a:cubicBezTo>
                  <a:cubicBezTo>
                    <a:pt x="829" y="975"/>
                    <a:pt x="978" y="905"/>
                    <a:pt x="1076" y="735"/>
                  </a:cubicBezTo>
                  <a:cubicBezTo>
                    <a:pt x="1296" y="355"/>
                    <a:pt x="956" y="1"/>
                    <a:pt x="618" y="1"/>
                  </a:cubicBezTo>
                  <a:close/>
                </a:path>
              </a:pathLst>
            </a:custGeom>
            <a:solidFill>
              <a:schemeClr val="accent2"/>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3417" name="Google Shape;3417;p69"/>
            <p:cNvSpPr/>
            <p:nvPr/>
          </p:nvSpPr>
          <p:spPr>
            <a:xfrm rot="-2412817" flipH="1">
              <a:off x="2467370" y="2290708"/>
              <a:ext cx="25398" cy="19091"/>
            </a:xfrm>
            <a:custGeom>
              <a:avLst/>
              <a:gdLst/>
              <a:ahLst/>
              <a:cxnLst/>
              <a:rect l="l" t="t" r="r" b="b"/>
              <a:pathLst>
                <a:path w="1296" h="974" extrusionOk="0">
                  <a:moveTo>
                    <a:pt x="617" y="1"/>
                  </a:moveTo>
                  <a:cubicBezTo>
                    <a:pt x="468" y="1"/>
                    <a:pt x="319" y="70"/>
                    <a:pt x="220" y="239"/>
                  </a:cubicBezTo>
                  <a:cubicBezTo>
                    <a:pt x="0" y="619"/>
                    <a:pt x="341" y="974"/>
                    <a:pt x="678" y="974"/>
                  </a:cubicBezTo>
                  <a:cubicBezTo>
                    <a:pt x="827" y="974"/>
                    <a:pt x="975" y="904"/>
                    <a:pt x="1073" y="735"/>
                  </a:cubicBezTo>
                  <a:cubicBezTo>
                    <a:pt x="1295" y="356"/>
                    <a:pt x="955" y="1"/>
                    <a:pt x="617" y="1"/>
                  </a:cubicBezTo>
                  <a:close/>
                </a:path>
              </a:pathLst>
            </a:custGeom>
            <a:solidFill>
              <a:schemeClr val="accent2"/>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3418" name="Google Shape;3418;p69"/>
            <p:cNvSpPr/>
            <p:nvPr/>
          </p:nvSpPr>
          <p:spPr>
            <a:xfrm rot="-2412817" flipH="1">
              <a:off x="2268591" y="2152145"/>
              <a:ext cx="25143" cy="19091"/>
            </a:xfrm>
            <a:custGeom>
              <a:avLst/>
              <a:gdLst/>
              <a:ahLst/>
              <a:cxnLst/>
              <a:rect l="l" t="t" r="r" b="b"/>
              <a:pathLst>
                <a:path w="1283" h="974" extrusionOk="0">
                  <a:moveTo>
                    <a:pt x="612" y="1"/>
                  </a:moveTo>
                  <a:cubicBezTo>
                    <a:pt x="458" y="1"/>
                    <a:pt x="305" y="74"/>
                    <a:pt x="208" y="252"/>
                  </a:cubicBezTo>
                  <a:cubicBezTo>
                    <a:pt x="1" y="631"/>
                    <a:pt x="340" y="973"/>
                    <a:pt x="672" y="973"/>
                  </a:cubicBezTo>
                  <a:cubicBezTo>
                    <a:pt x="826" y="973"/>
                    <a:pt x="979" y="900"/>
                    <a:pt x="1075" y="723"/>
                  </a:cubicBezTo>
                  <a:cubicBezTo>
                    <a:pt x="1282" y="342"/>
                    <a:pt x="944" y="1"/>
                    <a:pt x="612" y="1"/>
                  </a:cubicBezTo>
                  <a:close/>
                </a:path>
              </a:pathLst>
            </a:custGeom>
            <a:solidFill>
              <a:schemeClr val="accent2"/>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3419" name="Google Shape;3419;p69"/>
            <p:cNvSpPr/>
            <p:nvPr/>
          </p:nvSpPr>
          <p:spPr>
            <a:xfrm rot="-2412817" flipH="1">
              <a:off x="2239363" y="1943830"/>
              <a:ext cx="16520" cy="12407"/>
            </a:xfrm>
            <a:custGeom>
              <a:avLst/>
              <a:gdLst/>
              <a:ahLst/>
              <a:cxnLst/>
              <a:rect l="l" t="t" r="r" b="b"/>
              <a:pathLst>
                <a:path w="843" h="633" extrusionOk="0">
                  <a:moveTo>
                    <a:pt x="402" y="1"/>
                  </a:moveTo>
                  <a:cubicBezTo>
                    <a:pt x="305" y="1"/>
                    <a:pt x="209" y="46"/>
                    <a:pt x="145" y="156"/>
                  </a:cubicBezTo>
                  <a:cubicBezTo>
                    <a:pt x="0" y="402"/>
                    <a:pt x="222" y="633"/>
                    <a:pt x="440" y="633"/>
                  </a:cubicBezTo>
                  <a:cubicBezTo>
                    <a:pt x="537" y="633"/>
                    <a:pt x="634" y="587"/>
                    <a:pt x="697" y="478"/>
                  </a:cubicBezTo>
                  <a:cubicBezTo>
                    <a:pt x="842" y="231"/>
                    <a:pt x="621" y="1"/>
                    <a:pt x="402" y="1"/>
                  </a:cubicBezTo>
                  <a:close/>
                </a:path>
              </a:pathLst>
            </a:custGeom>
            <a:solidFill>
              <a:schemeClr val="accent2"/>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3420" name="Google Shape;3420;p69"/>
            <p:cNvSpPr/>
            <p:nvPr/>
          </p:nvSpPr>
          <p:spPr>
            <a:xfrm rot="-2412817" flipH="1">
              <a:off x="2420706" y="2306962"/>
              <a:ext cx="16501" cy="12388"/>
            </a:xfrm>
            <a:custGeom>
              <a:avLst/>
              <a:gdLst/>
              <a:ahLst/>
              <a:cxnLst/>
              <a:rect l="l" t="t" r="r" b="b"/>
              <a:pathLst>
                <a:path w="842" h="632" extrusionOk="0">
                  <a:moveTo>
                    <a:pt x="402" y="0"/>
                  </a:moveTo>
                  <a:cubicBezTo>
                    <a:pt x="304" y="0"/>
                    <a:pt x="207" y="46"/>
                    <a:pt x="143" y="156"/>
                  </a:cubicBezTo>
                  <a:cubicBezTo>
                    <a:pt x="1" y="402"/>
                    <a:pt x="221" y="632"/>
                    <a:pt x="440" y="632"/>
                  </a:cubicBezTo>
                  <a:cubicBezTo>
                    <a:pt x="537" y="632"/>
                    <a:pt x="634" y="586"/>
                    <a:pt x="699" y="477"/>
                  </a:cubicBezTo>
                  <a:cubicBezTo>
                    <a:pt x="841" y="230"/>
                    <a:pt x="621" y="0"/>
                    <a:pt x="402" y="0"/>
                  </a:cubicBezTo>
                  <a:close/>
                </a:path>
              </a:pathLst>
            </a:custGeom>
            <a:solidFill>
              <a:schemeClr val="accent2"/>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3421" name="Google Shape;3421;p69"/>
            <p:cNvSpPr/>
            <p:nvPr/>
          </p:nvSpPr>
          <p:spPr>
            <a:xfrm rot="-2412817" flipH="1">
              <a:off x="2062972" y="2082412"/>
              <a:ext cx="16481" cy="12407"/>
            </a:xfrm>
            <a:custGeom>
              <a:avLst/>
              <a:gdLst/>
              <a:ahLst/>
              <a:cxnLst/>
              <a:rect l="l" t="t" r="r" b="b"/>
              <a:pathLst>
                <a:path w="841" h="633" extrusionOk="0">
                  <a:moveTo>
                    <a:pt x="402" y="1"/>
                  </a:moveTo>
                  <a:cubicBezTo>
                    <a:pt x="304" y="1"/>
                    <a:pt x="207" y="46"/>
                    <a:pt x="143" y="156"/>
                  </a:cubicBezTo>
                  <a:cubicBezTo>
                    <a:pt x="0" y="402"/>
                    <a:pt x="220" y="632"/>
                    <a:pt x="439" y="632"/>
                  </a:cubicBezTo>
                  <a:cubicBezTo>
                    <a:pt x="536" y="632"/>
                    <a:pt x="633" y="587"/>
                    <a:pt x="698" y="477"/>
                  </a:cubicBezTo>
                  <a:cubicBezTo>
                    <a:pt x="841" y="230"/>
                    <a:pt x="620" y="1"/>
                    <a:pt x="402" y="1"/>
                  </a:cubicBezTo>
                  <a:close/>
                </a:path>
              </a:pathLst>
            </a:custGeom>
            <a:solidFill>
              <a:schemeClr val="accent2"/>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3422" name="Google Shape;3422;p69"/>
            <p:cNvSpPr/>
            <p:nvPr/>
          </p:nvSpPr>
          <p:spPr>
            <a:xfrm rot="-2412817" flipH="1">
              <a:off x="2221373" y="1925203"/>
              <a:ext cx="10837" cy="8115"/>
            </a:xfrm>
            <a:custGeom>
              <a:avLst/>
              <a:gdLst/>
              <a:ahLst/>
              <a:cxnLst/>
              <a:rect l="l" t="t" r="r" b="b"/>
              <a:pathLst>
                <a:path w="553" h="414" extrusionOk="0">
                  <a:moveTo>
                    <a:pt x="265" y="0"/>
                  </a:moveTo>
                  <a:cubicBezTo>
                    <a:pt x="201" y="0"/>
                    <a:pt x="137" y="30"/>
                    <a:pt x="95" y="103"/>
                  </a:cubicBezTo>
                  <a:cubicBezTo>
                    <a:pt x="1" y="263"/>
                    <a:pt x="146" y="414"/>
                    <a:pt x="290" y="414"/>
                  </a:cubicBezTo>
                  <a:cubicBezTo>
                    <a:pt x="353" y="414"/>
                    <a:pt x="416" y="384"/>
                    <a:pt x="458" y="312"/>
                  </a:cubicBezTo>
                  <a:cubicBezTo>
                    <a:pt x="552" y="150"/>
                    <a:pt x="408" y="0"/>
                    <a:pt x="265" y="0"/>
                  </a:cubicBezTo>
                  <a:close/>
                </a:path>
              </a:pathLst>
            </a:custGeom>
            <a:solidFill>
              <a:schemeClr val="accent2"/>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3423" name="Google Shape;3423;p69"/>
            <p:cNvSpPr/>
            <p:nvPr/>
          </p:nvSpPr>
          <p:spPr>
            <a:xfrm rot="-2412817" flipH="1">
              <a:off x="2100910" y="2159249"/>
              <a:ext cx="10837" cy="8115"/>
            </a:xfrm>
            <a:custGeom>
              <a:avLst/>
              <a:gdLst/>
              <a:ahLst/>
              <a:cxnLst/>
              <a:rect l="l" t="t" r="r" b="b"/>
              <a:pathLst>
                <a:path w="553" h="414" extrusionOk="0">
                  <a:moveTo>
                    <a:pt x="264" y="0"/>
                  </a:moveTo>
                  <a:cubicBezTo>
                    <a:pt x="200" y="0"/>
                    <a:pt x="137" y="30"/>
                    <a:pt x="95" y="102"/>
                  </a:cubicBezTo>
                  <a:cubicBezTo>
                    <a:pt x="1" y="264"/>
                    <a:pt x="145" y="414"/>
                    <a:pt x="288" y="414"/>
                  </a:cubicBezTo>
                  <a:cubicBezTo>
                    <a:pt x="352" y="414"/>
                    <a:pt x="416" y="384"/>
                    <a:pt x="458" y="311"/>
                  </a:cubicBezTo>
                  <a:cubicBezTo>
                    <a:pt x="553" y="152"/>
                    <a:pt x="407" y="0"/>
                    <a:pt x="264" y="0"/>
                  </a:cubicBezTo>
                  <a:close/>
                </a:path>
              </a:pathLst>
            </a:custGeom>
            <a:solidFill>
              <a:schemeClr val="accent2"/>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3424" name="Google Shape;3424;p69"/>
            <p:cNvSpPr/>
            <p:nvPr/>
          </p:nvSpPr>
          <p:spPr>
            <a:xfrm rot="-2412817" flipH="1">
              <a:off x="2325687" y="2096809"/>
              <a:ext cx="10739" cy="8095"/>
            </a:xfrm>
            <a:custGeom>
              <a:avLst/>
              <a:gdLst/>
              <a:ahLst/>
              <a:cxnLst/>
              <a:rect l="l" t="t" r="r" b="b"/>
              <a:pathLst>
                <a:path w="548" h="413" extrusionOk="0">
                  <a:moveTo>
                    <a:pt x="262" y="0"/>
                  </a:moveTo>
                  <a:cubicBezTo>
                    <a:pt x="196" y="0"/>
                    <a:pt x="130" y="32"/>
                    <a:pt x="89" y="107"/>
                  </a:cubicBezTo>
                  <a:cubicBezTo>
                    <a:pt x="1" y="267"/>
                    <a:pt x="145" y="412"/>
                    <a:pt x="287" y="412"/>
                  </a:cubicBezTo>
                  <a:cubicBezTo>
                    <a:pt x="353" y="412"/>
                    <a:pt x="418" y="381"/>
                    <a:pt x="459" y="306"/>
                  </a:cubicBezTo>
                  <a:cubicBezTo>
                    <a:pt x="547" y="144"/>
                    <a:pt x="403" y="0"/>
                    <a:pt x="262" y="0"/>
                  </a:cubicBezTo>
                  <a:close/>
                </a:path>
              </a:pathLst>
            </a:custGeom>
            <a:solidFill>
              <a:schemeClr val="accent2"/>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gr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dk2"/>
        </a:solidFill>
        <a:effectLst/>
      </p:bgPr>
    </p:bg>
    <p:spTree>
      <p:nvGrpSpPr>
        <p:cNvPr id="1" name="Shape 3428"/>
        <p:cNvGrpSpPr/>
        <p:nvPr/>
      </p:nvGrpSpPr>
      <p:grpSpPr>
        <a:xfrm>
          <a:off x="0" y="0"/>
          <a:ext cx="0" cy="0"/>
          <a:chOff x="0" y="0"/>
          <a:chExt cx="0" cy="0"/>
        </a:xfrm>
      </p:grpSpPr>
      <p:sp>
        <p:nvSpPr>
          <p:cNvPr id="3429" name="Google Shape;3429;p70"/>
          <p:cNvSpPr txBox="1">
            <a:spLocks noGrp="1"/>
          </p:cNvSpPr>
          <p:nvPr>
            <p:ph type="subTitle" idx="1"/>
          </p:nvPr>
        </p:nvSpPr>
        <p:spPr>
          <a:xfrm>
            <a:off x="655182" y="3858171"/>
            <a:ext cx="2957760" cy="947520"/>
          </a:xfrm>
          <a:prstGeom prst="rect">
            <a:avLst/>
          </a:prstGeom>
        </p:spPr>
        <p:txBody>
          <a:bodyPr spcFirstLastPara="1" wrap="square" lIns="97520" tIns="97520" rIns="97520" bIns="0" anchor="ctr" anchorCtr="0">
            <a:noAutofit/>
          </a:bodyPr>
          <a:lstStyle/>
          <a:p>
            <a:pPr marL="0" indent="0" algn="l">
              <a:lnSpc>
                <a:spcPct val="115000"/>
              </a:lnSpc>
              <a:spcBef>
                <a:spcPts val="427"/>
              </a:spcBef>
            </a:pPr>
            <a:r>
              <a:rPr lang="en" sz="1387">
                <a:solidFill>
                  <a:srgbClr val="000000"/>
                </a:solidFill>
              </a:rPr>
              <a:t>The World Health Organisation (WHO) recommends at least 150–300 minutes of moderate-intensity aerobic </a:t>
            </a:r>
            <a:r>
              <a:rPr lang="en" sz="1387" b="1">
                <a:solidFill>
                  <a:srgbClr val="000000"/>
                </a:solidFill>
              </a:rPr>
              <a:t>physical activity</a:t>
            </a:r>
            <a:r>
              <a:rPr lang="en" sz="1387">
                <a:solidFill>
                  <a:srgbClr val="000000"/>
                </a:solidFill>
              </a:rPr>
              <a:t>; or at least 75–150 minutes of vigorous-intensity aerobic </a:t>
            </a:r>
            <a:r>
              <a:rPr lang="en" sz="1387" b="1">
                <a:solidFill>
                  <a:srgbClr val="000000"/>
                </a:solidFill>
              </a:rPr>
              <a:t>physical activity</a:t>
            </a:r>
            <a:r>
              <a:rPr lang="en" sz="1387">
                <a:solidFill>
                  <a:srgbClr val="000000"/>
                </a:solidFill>
              </a:rPr>
              <a:t>; or an equivalent combination of moderate- and vigorous-intensity activity throughout the week.</a:t>
            </a:r>
            <a:endParaRPr sz="1387">
              <a:solidFill>
                <a:srgbClr val="000000"/>
              </a:solidFill>
            </a:endParaRPr>
          </a:p>
          <a:p>
            <a:pPr marL="0" indent="0">
              <a:spcAft>
                <a:spcPts val="1707"/>
              </a:spcAft>
            </a:pPr>
            <a:endParaRPr sz="1387" i="1">
              <a:latin typeface="Times New Roman"/>
              <a:ea typeface="Times New Roman"/>
              <a:cs typeface="Times New Roman"/>
              <a:sym typeface="Times New Roman"/>
            </a:endParaRPr>
          </a:p>
        </p:txBody>
      </p:sp>
      <p:sp>
        <p:nvSpPr>
          <p:cNvPr id="3430" name="Google Shape;3430;p70"/>
          <p:cNvSpPr txBox="1">
            <a:spLocks noGrp="1"/>
          </p:cNvSpPr>
          <p:nvPr>
            <p:ph type="ctrTitle" idx="2"/>
          </p:nvPr>
        </p:nvSpPr>
        <p:spPr>
          <a:xfrm>
            <a:off x="768053" y="1286738"/>
            <a:ext cx="7749760" cy="890560"/>
          </a:xfrm>
          <a:prstGeom prst="rect">
            <a:avLst/>
          </a:prstGeom>
        </p:spPr>
        <p:txBody>
          <a:bodyPr spcFirstLastPara="1" wrap="square" lIns="97520" tIns="97520" rIns="97520" bIns="97520" anchor="t" anchorCtr="0">
            <a:noAutofit/>
          </a:bodyPr>
          <a:lstStyle/>
          <a:p>
            <a:r>
              <a:rPr lang="en"/>
              <a:t>Foods to Support </a:t>
            </a:r>
            <a:endParaRPr>
              <a:solidFill>
                <a:schemeClr val="lt2"/>
              </a:solidFill>
            </a:endParaRPr>
          </a:p>
        </p:txBody>
      </p:sp>
      <p:pic>
        <p:nvPicPr>
          <p:cNvPr id="3431" name="Google Shape;3431;p70"/>
          <p:cNvPicPr preferRelativeResize="0"/>
          <p:nvPr/>
        </p:nvPicPr>
        <p:blipFill>
          <a:blip r:embed="rId3">
            <a:alphaModFix/>
          </a:blip>
          <a:stretch>
            <a:fillRect/>
          </a:stretch>
        </p:blipFill>
        <p:spPr>
          <a:xfrm>
            <a:off x="4953000" y="810171"/>
            <a:ext cx="3046747" cy="609600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016"/>
        <p:cNvGrpSpPr/>
        <p:nvPr/>
      </p:nvGrpSpPr>
      <p:grpSpPr>
        <a:xfrm>
          <a:off x="0" y="0"/>
          <a:ext cx="0" cy="0"/>
          <a:chOff x="0" y="0"/>
          <a:chExt cx="0" cy="0"/>
        </a:xfrm>
      </p:grpSpPr>
      <p:pic>
        <p:nvPicPr>
          <p:cNvPr id="2017" name="Google Shape;2017;p53"/>
          <p:cNvPicPr preferRelativeResize="0"/>
          <p:nvPr/>
        </p:nvPicPr>
        <p:blipFill>
          <a:blip r:embed="rId3">
            <a:alphaModFix/>
          </a:blip>
          <a:stretch>
            <a:fillRect/>
          </a:stretch>
        </p:blipFill>
        <p:spPr>
          <a:xfrm>
            <a:off x="1752600" y="762000"/>
            <a:ext cx="6620583" cy="5458068"/>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dk2"/>
        </a:solidFill>
        <a:effectLst/>
      </p:bgPr>
    </p:bg>
    <p:spTree>
      <p:nvGrpSpPr>
        <p:cNvPr id="1" name="Shape 3435"/>
        <p:cNvGrpSpPr/>
        <p:nvPr/>
      </p:nvGrpSpPr>
      <p:grpSpPr>
        <a:xfrm>
          <a:off x="0" y="0"/>
          <a:ext cx="0" cy="0"/>
          <a:chOff x="0" y="0"/>
          <a:chExt cx="0" cy="0"/>
        </a:xfrm>
      </p:grpSpPr>
      <p:sp>
        <p:nvSpPr>
          <p:cNvPr id="3436" name="Google Shape;3436;p71"/>
          <p:cNvSpPr txBox="1">
            <a:spLocks noGrp="1"/>
          </p:cNvSpPr>
          <p:nvPr>
            <p:ph type="ctrTitle"/>
          </p:nvPr>
        </p:nvSpPr>
        <p:spPr>
          <a:xfrm>
            <a:off x="564293" y="2981040"/>
            <a:ext cx="3039680" cy="1797120"/>
          </a:xfrm>
          <a:prstGeom prst="rect">
            <a:avLst/>
          </a:prstGeom>
        </p:spPr>
        <p:txBody>
          <a:bodyPr spcFirstLastPara="1" wrap="square" lIns="97520" tIns="97520" rIns="97520" bIns="97520" anchor="b" anchorCtr="0">
            <a:noAutofit/>
          </a:bodyPr>
          <a:lstStyle/>
          <a:p>
            <a:r>
              <a:rPr lang="en" sz="2667" b="0">
                <a:solidFill>
                  <a:srgbClr val="000000"/>
                </a:solidFill>
                <a:latin typeface="Barlow"/>
                <a:ea typeface="Barlow"/>
                <a:cs typeface="Barlow"/>
                <a:sym typeface="Barlow"/>
              </a:rPr>
              <a:t>Fuelling Correctly for Moderate to Intense Exercise</a:t>
            </a:r>
            <a:endParaRPr sz="6080">
              <a:latin typeface="Barlow"/>
              <a:ea typeface="Barlow"/>
              <a:cs typeface="Barlow"/>
              <a:sym typeface="Barlow"/>
            </a:endParaRPr>
          </a:p>
        </p:txBody>
      </p:sp>
      <p:sp>
        <p:nvSpPr>
          <p:cNvPr id="3437" name="Google Shape;3437;p71"/>
          <p:cNvSpPr/>
          <p:nvPr/>
        </p:nvSpPr>
        <p:spPr>
          <a:xfrm rot="-3265807">
            <a:off x="5408717" y="2368526"/>
            <a:ext cx="10499" cy="12159"/>
          </a:xfrm>
          <a:custGeom>
            <a:avLst/>
            <a:gdLst/>
            <a:ahLst/>
            <a:cxnLst/>
            <a:rect l="l" t="t" r="r" b="b"/>
            <a:pathLst>
              <a:path w="544" h="630" extrusionOk="0">
                <a:moveTo>
                  <a:pt x="450" y="0"/>
                </a:moveTo>
                <a:cubicBezTo>
                  <a:pt x="435" y="0"/>
                  <a:pt x="419" y="6"/>
                  <a:pt x="405" y="21"/>
                </a:cubicBezTo>
                <a:cubicBezTo>
                  <a:pt x="324" y="100"/>
                  <a:pt x="249" y="176"/>
                  <a:pt x="177" y="260"/>
                </a:cubicBezTo>
                <a:cubicBezTo>
                  <a:pt x="104" y="340"/>
                  <a:pt x="17" y="412"/>
                  <a:pt x="9" y="523"/>
                </a:cubicBezTo>
                <a:cubicBezTo>
                  <a:pt x="0" y="589"/>
                  <a:pt x="59" y="629"/>
                  <a:pt x="118" y="629"/>
                </a:cubicBezTo>
                <a:cubicBezTo>
                  <a:pt x="133" y="629"/>
                  <a:pt x="147" y="627"/>
                  <a:pt x="161" y="621"/>
                </a:cubicBezTo>
                <a:cubicBezTo>
                  <a:pt x="252" y="583"/>
                  <a:pt x="302" y="472"/>
                  <a:pt x="355" y="389"/>
                </a:cubicBezTo>
                <a:cubicBezTo>
                  <a:pt x="412" y="302"/>
                  <a:pt x="461" y="211"/>
                  <a:pt x="514" y="116"/>
                </a:cubicBezTo>
                <a:cubicBezTo>
                  <a:pt x="544" y="63"/>
                  <a:pt x="500" y="0"/>
                  <a:pt x="450" y="0"/>
                </a:cubicBezTo>
                <a:close/>
              </a:path>
            </a:pathLst>
          </a:custGeom>
          <a:solidFill>
            <a:schemeClr val="dk2"/>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3438" name="Google Shape;3438;p71"/>
          <p:cNvSpPr/>
          <p:nvPr/>
        </p:nvSpPr>
        <p:spPr>
          <a:xfrm rot="-3265807">
            <a:off x="5422864" y="2376582"/>
            <a:ext cx="18876" cy="18857"/>
          </a:xfrm>
          <a:custGeom>
            <a:avLst/>
            <a:gdLst/>
            <a:ahLst/>
            <a:cxnLst/>
            <a:rect l="l" t="t" r="r" b="b"/>
            <a:pathLst>
              <a:path w="978" h="977" extrusionOk="0">
                <a:moveTo>
                  <a:pt x="857" y="1"/>
                </a:moveTo>
                <a:cubicBezTo>
                  <a:pt x="842" y="1"/>
                  <a:pt x="825" y="5"/>
                  <a:pt x="808" y="17"/>
                </a:cubicBezTo>
                <a:cubicBezTo>
                  <a:pt x="652" y="119"/>
                  <a:pt x="519" y="256"/>
                  <a:pt x="386" y="389"/>
                </a:cubicBezTo>
                <a:cubicBezTo>
                  <a:pt x="268" y="510"/>
                  <a:pt x="85" y="636"/>
                  <a:pt x="32" y="803"/>
                </a:cubicBezTo>
                <a:cubicBezTo>
                  <a:pt x="1" y="904"/>
                  <a:pt x="79" y="976"/>
                  <a:pt x="165" y="976"/>
                </a:cubicBezTo>
                <a:cubicBezTo>
                  <a:pt x="183" y="976"/>
                  <a:pt x="201" y="973"/>
                  <a:pt x="219" y="967"/>
                </a:cubicBezTo>
                <a:cubicBezTo>
                  <a:pt x="378" y="906"/>
                  <a:pt x="496" y="708"/>
                  <a:pt x="606" y="587"/>
                </a:cubicBezTo>
                <a:cubicBezTo>
                  <a:pt x="724" y="454"/>
                  <a:pt x="850" y="313"/>
                  <a:pt x="938" y="161"/>
                </a:cubicBezTo>
                <a:cubicBezTo>
                  <a:pt x="978" y="96"/>
                  <a:pt x="927" y="1"/>
                  <a:pt x="857" y="1"/>
                </a:cubicBezTo>
                <a:close/>
              </a:path>
            </a:pathLst>
          </a:custGeom>
          <a:solidFill>
            <a:schemeClr val="dk2"/>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3439" name="Google Shape;3439;p71"/>
          <p:cNvSpPr/>
          <p:nvPr/>
        </p:nvSpPr>
        <p:spPr>
          <a:xfrm rot="-3265807">
            <a:off x="5438982" y="2417490"/>
            <a:ext cx="25708" cy="21828"/>
          </a:xfrm>
          <a:custGeom>
            <a:avLst/>
            <a:gdLst/>
            <a:ahLst/>
            <a:cxnLst/>
            <a:rect l="l" t="t" r="r" b="b"/>
            <a:pathLst>
              <a:path w="1332" h="1131" extrusionOk="0">
                <a:moveTo>
                  <a:pt x="1163" y="1"/>
                </a:moveTo>
                <a:cubicBezTo>
                  <a:pt x="1138" y="1"/>
                  <a:pt x="1113" y="8"/>
                  <a:pt x="1092" y="27"/>
                </a:cubicBezTo>
                <a:cubicBezTo>
                  <a:pt x="723" y="334"/>
                  <a:pt x="335" y="623"/>
                  <a:pt x="46" y="1008"/>
                </a:cubicBezTo>
                <a:cubicBezTo>
                  <a:pt x="1" y="1069"/>
                  <a:pt x="61" y="1131"/>
                  <a:pt x="122" y="1131"/>
                </a:cubicBezTo>
                <a:cubicBezTo>
                  <a:pt x="132" y="1131"/>
                  <a:pt x="143" y="1129"/>
                  <a:pt x="153" y="1125"/>
                </a:cubicBezTo>
                <a:cubicBezTo>
                  <a:pt x="613" y="932"/>
                  <a:pt x="958" y="562"/>
                  <a:pt x="1267" y="174"/>
                </a:cubicBezTo>
                <a:cubicBezTo>
                  <a:pt x="1331" y="92"/>
                  <a:pt x="1248" y="1"/>
                  <a:pt x="1163" y="1"/>
                </a:cubicBezTo>
                <a:close/>
              </a:path>
            </a:pathLst>
          </a:custGeom>
          <a:solidFill>
            <a:schemeClr val="dk2"/>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3440" name="Google Shape;3440;p71"/>
          <p:cNvSpPr/>
          <p:nvPr/>
        </p:nvSpPr>
        <p:spPr>
          <a:xfrm rot="-3265807">
            <a:off x="5414833" y="2419267"/>
            <a:ext cx="15228" cy="12043"/>
          </a:xfrm>
          <a:custGeom>
            <a:avLst/>
            <a:gdLst/>
            <a:ahLst/>
            <a:cxnLst/>
            <a:rect l="l" t="t" r="r" b="b"/>
            <a:pathLst>
              <a:path w="789" h="624" extrusionOk="0">
                <a:moveTo>
                  <a:pt x="666" y="1"/>
                </a:moveTo>
                <a:cubicBezTo>
                  <a:pt x="642" y="1"/>
                  <a:pt x="618" y="7"/>
                  <a:pt x="597" y="22"/>
                </a:cubicBezTo>
                <a:cubicBezTo>
                  <a:pt x="499" y="90"/>
                  <a:pt x="404" y="178"/>
                  <a:pt x="305" y="250"/>
                </a:cubicBezTo>
                <a:cubicBezTo>
                  <a:pt x="213" y="318"/>
                  <a:pt x="107" y="402"/>
                  <a:pt x="43" y="490"/>
                </a:cubicBezTo>
                <a:cubicBezTo>
                  <a:pt x="1" y="543"/>
                  <a:pt x="46" y="619"/>
                  <a:pt x="107" y="623"/>
                </a:cubicBezTo>
                <a:cubicBezTo>
                  <a:pt x="115" y="623"/>
                  <a:pt x="122" y="623"/>
                  <a:pt x="130" y="623"/>
                </a:cubicBezTo>
                <a:cubicBezTo>
                  <a:pt x="403" y="623"/>
                  <a:pt x="668" y="365"/>
                  <a:pt x="761" y="125"/>
                </a:cubicBezTo>
                <a:cubicBezTo>
                  <a:pt x="789" y="49"/>
                  <a:pt x="730" y="1"/>
                  <a:pt x="666" y="1"/>
                </a:cubicBezTo>
                <a:close/>
              </a:path>
            </a:pathLst>
          </a:custGeom>
          <a:solidFill>
            <a:schemeClr val="dk2"/>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3441" name="Google Shape;3441;p71"/>
          <p:cNvSpPr/>
          <p:nvPr/>
        </p:nvSpPr>
        <p:spPr>
          <a:xfrm rot="-3265807">
            <a:off x="5432751" y="2431194"/>
            <a:ext cx="13124" cy="12719"/>
          </a:xfrm>
          <a:custGeom>
            <a:avLst/>
            <a:gdLst/>
            <a:ahLst/>
            <a:cxnLst/>
            <a:rect l="l" t="t" r="r" b="b"/>
            <a:pathLst>
              <a:path w="680" h="659" extrusionOk="0">
                <a:moveTo>
                  <a:pt x="561" y="0"/>
                </a:moveTo>
                <a:cubicBezTo>
                  <a:pt x="527" y="0"/>
                  <a:pt x="494" y="15"/>
                  <a:pt x="472" y="50"/>
                </a:cubicBezTo>
                <a:cubicBezTo>
                  <a:pt x="430" y="118"/>
                  <a:pt x="365" y="190"/>
                  <a:pt x="304" y="248"/>
                </a:cubicBezTo>
                <a:cubicBezTo>
                  <a:pt x="236" y="313"/>
                  <a:pt x="153" y="346"/>
                  <a:pt x="88" y="411"/>
                </a:cubicBezTo>
                <a:cubicBezTo>
                  <a:pt x="0" y="492"/>
                  <a:pt x="50" y="655"/>
                  <a:pt x="176" y="659"/>
                </a:cubicBezTo>
                <a:cubicBezTo>
                  <a:pt x="179" y="659"/>
                  <a:pt x="182" y="659"/>
                  <a:pt x="185" y="659"/>
                </a:cubicBezTo>
                <a:cubicBezTo>
                  <a:pt x="325" y="659"/>
                  <a:pt x="436" y="580"/>
                  <a:pt x="529" y="476"/>
                </a:cubicBezTo>
                <a:cubicBezTo>
                  <a:pt x="628" y="366"/>
                  <a:pt x="666" y="263"/>
                  <a:pt x="677" y="115"/>
                </a:cubicBezTo>
                <a:cubicBezTo>
                  <a:pt x="680" y="47"/>
                  <a:pt x="620" y="0"/>
                  <a:pt x="561" y="0"/>
                </a:cubicBezTo>
                <a:close/>
              </a:path>
            </a:pathLst>
          </a:custGeom>
          <a:solidFill>
            <a:schemeClr val="dk2"/>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pic>
        <p:nvPicPr>
          <p:cNvPr id="3442" name="Google Shape;3442;p71"/>
          <p:cNvPicPr preferRelativeResize="0"/>
          <p:nvPr/>
        </p:nvPicPr>
        <p:blipFill>
          <a:blip r:embed="rId3">
            <a:alphaModFix/>
          </a:blip>
          <a:stretch>
            <a:fillRect/>
          </a:stretch>
        </p:blipFill>
        <p:spPr>
          <a:xfrm>
            <a:off x="3886200" y="1905000"/>
            <a:ext cx="5410200" cy="4419600"/>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dk2"/>
        </a:solidFill>
        <a:effectLst/>
      </p:bgPr>
    </p:bg>
    <p:spTree>
      <p:nvGrpSpPr>
        <p:cNvPr id="1" name="Shape 3446"/>
        <p:cNvGrpSpPr/>
        <p:nvPr/>
      </p:nvGrpSpPr>
      <p:grpSpPr>
        <a:xfrm>
          <a:off x="0" y="0"/>
          <a:ext cx="0" cy="0"/>
          <a:chOff x="0" y="0"/>
          <a:chExt cx="0" cy="0"/>
        </a:xfrm>
      </p:grpSpPr>
      <p:sp>
        <p:nvSpPr>
          <p:cNvPr id="3447" name="Google Shape;3447;p72"/>
          <p:cNvSpPr txBox="1">
            <a:spLocks noGrp="1"/>
          </p:cNvSpPr>
          <p:nvPr>
            <p:ph type="ctrTitle"/>
          </p:nvPr>
        </p:nvSpPr>
        <p:spPr>
          <a:xfrm>
            <a:off x="564293" y="3324453"/>
            <a:ext cx="3039680" cy="803520"/>
          </a:xfrm>
          <a:prstGeom prst="rect">
            <a:avLst/>
          </a:prstGeom>
        </p:spPr>
        <p:txBody>
          <a:bodyPr spcFirstLastPara="1" wrap="square" lIns="97520" tIns="97520" rIns="97520" bIns="97520" anchor="b" anchorCtr="0">
            <a:noAutofit/>
          </a:bodyPr>
          <a:lstStyle/>
          <a:p>
            <a:r>
              <a:rPr lang="en" sz="2987" b="0">
                <a:solidFill>
                  <a:srgbClr val="000000"/>
                </a:solidFill>
                <a:latin typeface="Barlow"/>
                <a:ea typeface="Barlow"/>
                <a:cs typeface="Barlow"/>
                <a:sym typeface="Barlow"/>
              </a:rPr>
              <a:t>Recovery Snacks </a:t>
            </a:r>
            <a:endParaRPr>
              <a:latin typeface="Barlow"/>
              <a:ea typeface="Barlow"/>
              <a:cs typeface="Barlow"/>
              <a:sym typeface="Barlow"/>
            </a:endParaRPr>
          </a:p>
        </p:txBody>
      </p:sp>
      <p:sp>
        <p:nvSpPr>
          <p:cNvPr id="3448" name="Google Shape;3448;p72"/>
          <p:cNvSpPr/>
          <p:nvPr/>
        </p:nvSpPr>
        <p:spPr>
          <a:xfrm rot="-3265807">
            <a:off x="5408717" y="2368526"/>
            <a:ext cx="10499" cy="12159"/>
          </a:xfrm>
          <a:custGeom>
            <a:avLst/>
            <a:gdLst/>
            <a:ahLst/>
            <a:cxnLst/>
            <a:rect l="l" t="t" r="r" b="b"/>
            <a:pathLst>
              <a:path w="544" h="630" extrusionOk="0">
                <a:moveTo>
                  <a:pt x="450" y="0"/>
                </a:moveTo>
                <a:cubicBezTo>
                  <a:pt x="435" y="0"/>
                  <a:pt x="419" y="6"/>
                  <a:pt x="405" y="21"/>
                </a:cubicBezTo>
                <a:cubicBezTo>
                  <a:pt x="324" y="100"/>
                  <a:pt x="249" y="176"/>
                  <a:pt x="177" y="260"/>
                </a:cubicBezTo>
                <a:cubicBezTo>
                  <a:pt x="104" y="340"/>
                  <a:pt x="17" y="412"/>
                  <a:pt x="9" y="523"/>
                </a:cubicBezTo>
                <a:cubicBezTo>
                  <a:pt x="0" y="589"/>
                  <a:pt x="59" y="629"/>
                  <a:pt x="118" y="629"/>
                </a:cubicBezTo>
                <a:cubicBezTo>
                  <a:pt x="133" y="629"/>
                  <a:pt x="147" y="627"/>
                  <a:pt x="161" y="621"/>
                </a:cubicBezTo>
                <a:cubicBezTo>
                  <a:pt x="252" y="583"/>
                  <a:pt x="302" y="472"/>
                  <a:pt x="355" y="389"/>
                </a:cubicBezTo>
                <a:cubicBezTo>
                  <a:pt x="412" y="302"/>
                  <a:pt x="461" y="211"/>
                  <a:pt x="514" y="116"/>
                </a:cubicBezTo>
                <a:cubicBezTo>
                  <a:pt x="544" y="63"/>
                  <a:pt x="500" y="0"/>
                  <a:pt x="450" y="0"/>
                </a:cubicBezTo>
                <a:close/>
              </a:path>
            </a:pathLst>
          </a:custGeom>
          <a:solidFill>
            <a:schemeClr val="dk2"/>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3449" name="Google Shape;3449;p72"/>
          <p:cNvSpPr/>
          <p:nvPr/>
        </p:nvSpPr>
        <p:spPr>
          <a:xfrm rot="-3265807">
            <a:off x="5422864" y="2376582"/>
            <a:ext cx="18876" cy="18857"/>
          </a:xfrm>
          <a:custGeom>
            <a:avLst/>
            <a:gdLst/>
            <a:ahLst/>
            <a:cxnLst/>
            <a:rect l="l" t="t" r="r" b="b"/>
            <a:pathLst>
              <a:path w="978" h="977" extrusionOk="0">
                <a:moveTo>
                  <a:pt x="857" y="1"/>
                </a:moveTo>
                <a:cubicBezTo>
                  <a:pt x="842" y="1"/>
                  <a:pt x="825" y="5"/>
                  <a:pt x="808" y="17"/>
                </a:cubicBezTo>
                <a:cubicBezTo>
                  <a:pt x="652" y="119"/>
                  <a:pt x="519" y="256"/>
                  <a:pt x="386" y="389"/>
                </a:cubicBezTo>
                <a:cubicBezTo>
                  <a:pt x="268" y="510"/>
                  <a:pt x="85" y="636"/>
                  <a:pt x="32" y="803"/>
                </a:cubicBezTo>
                <a:cubicBezTo>
                  <a:pt x="1" y="904"/>
                  <a:pt x="79" y="976"/>
                  <a:pt x="165" y="976"/>
                </a:cubicBezTo>
                <a:cubicBezTo>
                  <a:pt x="183" y="976"/>
                  <a:pt x="201" y="973"/>
                  <a:pt x="219" y="967"/>
                </a:cubicBezTo>
                <a:cubicBezTo>
                  <a:pt x="378" y="906"/>
                  <a:pt x="496" y="708"/>
                  <a:pt x="606" y="587"/>
                </a:cubicBezTo>
                <a:cubicBezTo>
                  <a:pt x="724" y="454"/>
                  <a:pt x="850" y="313"/>
                  <a:pt x="938" y="161"/>
                </a:cubicBezTo>
                <a:cubicBezTo>
                  <a:pt x="978" y="96"/>
                  <a:pt x="927" y="1"/>
                  <a:pt x="857" y="1"/>
                </a:cubicBezTo>
                <a:close/>
              </a:path>
            </a:pathLst>
          </a:custGeom>
          <a:solidFill>
            <a:schemeClr val="dk2"/>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3450" name="Google Shape;3450;p72"/>
          <p:cNvSpPr/>
          <p:nvPr/>
        </p:nvSpPr>
        <p:spPr>
          <a:xfrm rot="-3265807">
            <a:off x="5438982" y="2417490"/>
            <a:ext cx="25708" cy="21828"/>
          </a:xfrm>
          <a:custGeom>
            <a:avLst/>
            <a:gdLst/>
            <a:ahLst/>
            <a:cxnLst/>
            <a:rect l="l" t="t" r="r" b="b"/>
            <a:pathLst>
              <a:path w="1332" h="1131" extrusionOk="0">
                <a:moveTo>
                  <a:pt x="1163" y="1"/>
                </a:moveTo>
                <a:cubicBezTo>
                  <a:pt x="1138" y="1"/>
                  <a:pt x="1113" y="8"/>
                  <a:pt x="1092" y="27"/>
                </a:cubicBezTo>
                <a:cubicBezTo>
                  <a:pt x="723" y="334"/>
                  <a:pt x="335" y="623"/>
                  <a:pt x="46" y="1008"/>
                </a:cubicBezTo>
                <a:cubicBezTo>
                  <a:pt x="1" y="1069"/>
                  <a:pt x="61" y="1131"/>
                  <a:pt x="122" y="1131"/>
                </a:cubicBezTo>
                <a:cubicBezTo>
                  <a:pt x="132" y="1131"/>
                  <a:pt x="143" y="1129"/>
                  <a:pt x="153" y="1125"/>
                </a:cubicBezTo>
                <a:cubicBezTo>
                  <a:pt x="613" y="932"/>
                  <a:pt x="958" y="562"/>
                  <a:pt x="1267" y="174"/>
                </a:cubicBezTo>
                <a:cubicBezTo>
                  <a:pt x="1331" y="92"/>
                  <a:pt x="1248" y="1"/>
                  <a:pt x="1163" y="1"/>
                </a:cubicBezTo>
                <a:close/>
              </a:path>
            </a:pathLst>
          </a:custGeom>
          <a:solidFill>
            <a:schemeClr val="dk2"/>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3451" name="Google Shape;3451;p72"/>
          <p:cNvSpPr/>
          <p:nvPr/>
        </p:nvSpPr>
        <p:spPr>
          <a:xfrm rot="-3265807">
            <a:off x="5414833" y="2419267"/>
            <a:ext cx="15228" cy="12043"/>
          </a:xfrm>
          <a:custGeom>
            <a:avLst/>
            <a:gdLst/>
            <a:ahLst/>
            <a:cxnLst/>
            <a:rect l="l" t="t" r="r" b="b"/>
            <a:pathLst>
              <a:path w="789" h="624" extrusionOk="0">
                <a:moveTo>
                  <a:pt x="666" y="1"/>
                </a:moveTo>
                <a:cubicBezTo>
                  <a:pt x="642" y="1"/>
                  <a:pt x="618" y="7"/>
                  <a:pt x="597" y="22"/>
                </a:cubicBezTo>
                <a:cubicBezTo>
                  <a:pt x="499" y="90"/>
                  <a:pt x="404" y="178"/>
                  <a:pt x="305" y="250"/>
                </a:cubicBezTo>
                <a:cubicBezTo>
                  <a:pt x="213" y="318"/>
                  <a:pt x="107" y="402"/>
                  <a:pt x="43" y="490"/>
                </a:cubicBezTo>
                <a:cubicBezTo>
                  <a:pt x="1" y="543"/>
                  <a:pt x="46" y="619"/>
                  <a:pt x="107" y="623"/>
                </a:cubicBezTo>
                <a:cubicBezTo>
                  <a:pt x="115" y="623"/>
                  <a:pt x="122" y="623"/>
                  <a:pt x="130" y="623"/>
                </a:cubicBezTo>
                <a:cubicBezTo>
                  <a:pt x="403" y="623"/>
                  <a:pt x="668" y="365"/>
                  <a:pt x="761" y="125"/>
                </a:cubicBezTo>
                <a:cubicBezTo>
                  <a:pt x="789" y="49"/>
                  <a:pt x="730" y="1"/>
                  <a:pt x="666" y="1"/>
                </a:cubicBezTo>
                <a:close/>
              </a:path>
            </a:pathLst>
          </a:custGeom>
          <a:solidFill>
            <a:schemeClr val="dk2"/>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3452" name="Google Shape;3452;p72"/>
          <p:cNvSpPr/>
          <p:nvPr/>
        </p:nvSpPr>
        <p:spPr>
          <a:xfrm rot="-3265807">
            <a:off x="5432751" y="2431194"/>
            <a:ext cx="13124" cy="12719"/>
          </a:xfrm>
          <a:custGeom>
            <a:avLst/>
            <a:gdLst/>
            <a:ahLst/>
            <a:cxnLst/>
            <a:rect l="l" t="t" r="r" b="b"/>
            <a:pathLst>
              <a:path w="680" h="659" extrusionOk="0">
                <a:moveTo>
                  <a:pt x="561" y="0"/>
                </a:moveTo>
                <a:cubicBezTo>
                  <a:pt x="527" y="0"/>
                  <a:pt x="494" y="15"/>
                  <a:pt x="472" y="50"/>
                </a:cubicBezTo>
                <a:cubicBezTo>
                  <a:pt x="430" y="118"/>
                  <a:pt x="365" y="190"/>
                  <a:pt x="304" y="248"/>
                </a:cubicBezTo>
                <a:cubicBezTo>
                  <a:pt x="236" y="313"/>
                  <a:pt x="153" y="346"/>
                  <a:pt x="88" y="411"/>
                </a:cubicBezTo>
                <a:cubicBezTo>
                  <a:pt x="0" y="492"/>
                  <a:pt x="50" y="655"/>
                  <a:pt x="176" y="659"/>
                </a:cubicBezTo>
                <a:cubicBezTo>
                  <a:pt x="179" y="659"/>
                  <a:pt x="182" y="659"/>
                  <a:pt x="185" y="659"/>
                </a:cubicBezTo>
                <a:cubicBezTo>
                  <a:pt x="325" y="659"/>
                  <a:pt x="436" y="580"/>
                  <a:pt x="529" y="476"/>
                </a:cubicBezTo>
                <a:cubicBezTo>
                  <a:pt x="628" y="366"/>
                  <a:pt x="666" y="263"/>
                  <a:pt x="677" y="115"/>
                </a:cubicBezTo>
                <a:cubicBezTo>
                  <a:pt x="680" y="47"/>
                  <a:pt x="620" y="0"/>
                  <a:pt x="561" y="0"/>
                </a:cubicBezTo>
                <a:close/>
              </a:path>
            </a:pathLst>
          </a:custGeom>
          <a:solidFill>
            <a:schemeClr val="dk2"/>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3453" name="Google Shape;3453;p72"/>
          <p:cNvSpPr txBox="1"/>
          <p:nvPr/>
        </p:nvSpPr>
        <p:spPr>
          <a:xfrm>
            <a:off x="4191000" y="1032320"/>
            <a:ext cx="3715213" cy="5005056"/>
          </a:xfrm>
          <a:prstGeom prst="rect">
            <a:avLst/>
          </a:prstGeom>
          <a:noFill/>
          <a:ln>
            <a:noFill/>
          </a:ln>
        </p:spPr>
        <p:txBody>
          <a:bodyPr spcFirstLastPara="1" wrap="square" lIns="97520" tIns="97520" rIns="97520" bIns="97520" anchor="t" anchorCtr="0">
            <a:spAutoFit/>
          </a:bodyPr>
          <a:lstStyle/>
          <a:p>
            <a:pPr defTabSz="975390">
              <a:lnSpc>
                <a:spcPct val="115000"/>
              </a:lnSpc>
              <a:spcBef>
                <a:spcPts val="427"/>
              </a:spcBef>
              <a:buClr>
                <a:srgbClr val="000000"/>
              </a:buClr>
            </a:pPr>
            <a:r>
              <a:rPr lang="en" sz="1920" b="1" kern="0" dirty="0">
                <a:solidFill>
                  <a:srgbClr val="000000"/>
                </a:solidFill>
                <a:latin typeface="Barlow"/>
                <a:ea typeface="Barlow"/>
                <a:cs typeface="Barlow"/>
                <a:sym typeface="Barlow"/>
              </a:rPr>
              <a:t>Egg Based</a:t>
            </a:r>
            <a:r>
              <a:rPr lang="en" sz="1920" kern="0" dirty="0">
                <a:solidFill>
                  <a:srgbClr val="000000"/>
                </a:solidFill>
                <a:latin typeface="Barlow"/>
                <a:ea typeface="Barlow"/>
                <a:cs typeface="Barlow"/>
                <a:sym typeface="Barlow"/>
              </a:rPr>
              <a:t>: 2 eggs + 2 slices of wholegrain toast, ½ avocado</a:t>
            </a:r>
            <a:br>
              <a:rPr lang="en" sz="1920" kern="0" dirty="0">
                <a:solidFill>
                  <a:srgbClr val="000000"/>
                </a:solidFill>
                <a:latin typeface="Barlow"/>
                <a:ea typeface="Barlow"/>
                <a:cs typeface="Barlow"/>
                <a:sym typeface="Barlow"/>
              </a:rPr>
            </a:br>
            <a:br>
              <a:rPr lang="en" sz="1920" kern="0" dirty="0">
                <a:solidFill>
                  <a:srgbClr val="000000"/>
                </a:solidFill>
                <a:latin typeface="Barlow"/>
                <a:ea typeface="Barlow"/>
                <a:cs typeface="Barlow"/>
                <a:sym typeface="Barlow"/>
              </a:rPr>
            </a:br>
            <a:r>
              <a:rPr lang="en" sz="1920" b="1" kern="0" dirty="0">
                <a:solidFill>
                  <a:srgbClr val="000000"/>
                </a:solidFill>
                <a:latin typeface="Barlow"/>
                <a:ea typeface="Barlow"/>
                <a:cs typeface="Barlow"/>
                <a:sym typeface="Barlow"/>
              </a:rPr>
              <a:t> Smoothie: </a:t>
            </a:r>
            <a:r>
              <a:rPr lang="en" sz="1920" kern="0" dirty="0">
                <a:solidFill>
                  <a:srgbClr val="000000"/>
                </a:solidFill>
                <a:latin typeface="Barlow"/>
                <a:ea typeface="Barlow"/>
                <a:cs typeface="Barlow"/>
                <a:sym typeface="Barlow"/>
              </a:rPr>
              <a:t>150mls Greek Style yogurt, 250ml milk, 14g mixed berries</a:t>
            </a:r>
            <a:br>
              <a:rPr lang="en" sz="1920" kern="0" dirty="0">
                <a:solidFill>
                  <a:srgbClr val="000000"/>
                </a:solidFill>
                <a:latin typeface="Barlow"/>
                <a:ea typeface="Barlow"/>
                <a:cs typeface="Barlow"/>
                <a:sym typeface="Barlow"/>
              </a:rPr>
            </a:br>
            <a:br>
              <a:rPr lang="en" sz="1920" kern="0" dirty="0">
                <a:solidFill>
                  <a:srgbClr val="000000"/>
                </a:solidFill>
                <a:latin typeface="Barlow"/>
                <a:ea typeface="Barlow"/>
                <a:cs typeface="Barlow"/>
                <a:sym typeface="Barlow"/>
              </a:rPr>
            </a:br>
            <a:r>
              <a:rPr lang="en" sz="1920" b="1" kern="0" dirty="0">
                <a:solidFill>
                  <a:srgbClr val="000000"/>
                </a:solidFill>
                <a:latin typeface="Barlow"/>
                <a:ea typeface="Barlow"/>
                <a:cs typeface="Barlow"/>
                <a:sym typeface="Barlow"/>
              </a:rPr>
              <a:t> Overnight Oats: </a:t>
            </a:r>
            <a:r>
              <a:rPr lang="en" sz="1920" kern="0" dirty="0">
                <a:solidFill>
                  <a:srgbClr val="000000"/>
                </a:solidFill>
                <a:latin typeface="Barlow"/>
                <a:ea typeface="Barlow"/>
                <a:cs typeface="Barlow"/>
                <a:sym typeface="Barlow"/>
              </a:rPr>
              <a:t>80g oats, 250ml milk, 1 tbsp chia seeds, 1 tbsp honey</a:t>
            </a:r>
            <a:br>
              <a:rPr lang="en" sz="1920" kern="0" dirty="0">
                <a:solidFill>
                  <a:srgbClr val="000000"/>
                </a:solidFill>
                <a:latin typeface="Barlow"/>
                <a:ea typeface="Barlow"/>
                <a:cs typeface="Barlow"/>
                <a:sym typeface="Barlow"/>
              </a:rPr>
            </a:br>
            <a:br>
              <a:rPr lang="en" sz="1920" kern="0" dirty="0">
                <a:solidFill>
                  <a:srgbClr val="000000"/>
                </a:solidFill>
                <a:latin typeface="Barlow"/>
                <a:ea typeface="Barlow"/>
                <a:cs typeface="Barlow"/>
                <a:sym typeface="Barlow"/>
              </a:rPr>
            </a:br>
            <a:r>
              <a:rPr lang="en" sz="1920" b="1" kern="0" dirty="0">
                <a:solidFill>
                  <a:srgbClr val="000000"/>
                </a:solidFill>
                <a:latin typeface="Barlow"/>
                <a:ea typeface="Barlow"/>
                <a:cs typeface="Barlow"/>
                <a:sym typeface="Barlow"/>
              </a:rPr>
              <a:t> Large baked potato: </a:t>
            </a:r>
            <a:r>
              <a:rPr lang="en" sz="1920" kern="0" dirty="0">
                <a:solidFill>
                  <a:srgbClr val="000000"/>
                </a:solidFill>
                <a:latin typeface="Barlow"/>
                <a:ea typeface="Barlow"/>
                <a:cs typeface="Barlow"/>
                <a:sym typeface="Barlow"/>
              </a:rPr>
              <a:t>5 tbsp baked beans, 25g cheddar cheese</a:t>
            </a:r>
            <a:endParaRPr sz="1920" kern="0" dirty="0">
              <a:solidFill>
                <a:srgbClr val="000000"/>
              </a:solidFill>
              <a:latin typeface="Barlow"/>
              <a:ea typeface="Barlow"/>
              <a:cs typeface="Barlow"/>
              <a:sym typeface="Barlow"/>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dk2"/>
        </a:solidFill>
        <a:effectLst/>
      </p:bgPr>
    </p:bg>
    <p:spTree>
      <p:nvGrpSpPr>
        <p:cNvPr id="1" name="Shape 3457"/>
        <p:cNvGrpSpPr/>
        <p:nvPr/>
      </p:nvGrpSpPr>
      <p:grpSpPr>
        <a:xfrm>
          <a:off x="0" y="0"/>
          <a:ext cx="0" cy="0"/>
          <a:chOff x="0" y="0"/>
          <a:chExt cx="0" cy="0"/>
        </a:xfrm>
      </p:grpSpPr>
      <p:grpSp>
        <p:nvGrpSpPr>
          <p:cNvPr id="3458" name="Google Shape;3458;p73"/>
          <p:cNvGrpSpPr/>
          <p:nvPr/>
        </p:nvGrpSpPr>
        <p:grpSpPr>
          <a:xfrm>
            <a:off x="1897238" y="2264027"/>
            <a:ext cx="5831933" cy="3497600"/>
            <a:chOff x="1231950" y="1265275"/>
            <a:chExt cx="6560400" cy="3279000"/>
          </a:xfrm>
        </p:grpSpPr>
        <p:sp>
          <p:nvSpPr>
            <p:cNvPr id="3459" name="Google Shape;3459;p73"/>
            <p:cNvSpPr/>
            <p:nvPr/>
          </p:nvSpPr>
          <p:spPr>
            <a:xfrm>
              <a:off x="1231950" y="1265275"/>
              <a:ext cx="6560400" cy="3279000"/>
            </a:xfrm>
            <a:prstGeom prst="roundRect">
              <a:avLst>
                <a:gd name="adj" fmla="val 16667"/>
              </a:avLst>
            </a:prstGeom>
            <a:noFill/>
            <a:ln w="28575" cap="flat" cmpd="sng">
              <a:solidFill>
                <a:schemeClr val="hlink"/>
              </a:solidFill>
              <a:prstDash val="solid"/>
              <a:round/>
              <a:headEnd type="none" w="sm" len="sm"/>
              <a:tailEnd type="none" w="sm" len="sm"/>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3460" name="Google Shape;3460;p73"/>
            <p:cNvSpPr/>
            <p:nvPr/>
          </p:nvSpPr>
          <p:spPr>
            <a:xfrm>
              <a:off x="1438200" y="1449775"/>
              <a:ext cx="6147900" cy="2910000"/>
            </a:xfrm>
            <a:prstGeom prst="roundRect">
              <a:avLst>
                <a:gd name="adj" fmla="val 16667"/>
              </a:avLst>
            </a:prstGeom>
            <a:solidFill>
              <a:schemeClr val="hlink"/>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grpSp>
      <p:sp>
        <p:nvSpPr>
          <p:cNvPr id="3461" name="Google Shape;3461;p73"/>
          <p:cNvSpPr txBox="1">
            <a:spLocks noGrp="1"/>
          </p:cNvSpPr>
          <p:nvPr>
            <p:ph type="ctrTitle"/>
          </p:nvPr>
        </p:nvSpPr>
        <p:spPr>
          <a:xfrm>
            <a:off x="768053" y="1286747"/>
            <a:ext cx="8224640" cy="510720"/>
          </a:xfrm>
          <a:prstGeom prst="rect">
            <a:avLst/>
          </a:prstGeom>
        </p:spPr>
        <p:txBody>
          <a:bodyPr spcFirstLastPara="1" wrap="square" lIns="97520" tIns="97520" rIns="97520" bIns="97520" anchor="t" anchorCtr="0">
            <a:noAutofit/>
          </a:bodyPr>
          <a:lstStyle/>
          <a:p>
            <a:r>
              <a:rPr lang="en"/>
              <a:t>Supplements to Consider-  </a:t>
            </a:r>
            <a:r>
              <a:rPr lang="en">
                <a:solidFill>
                  <a:schemeClr val="lt2"/>
                </a:solidFill>
              </a:rPr>
              <a:t>IF DEPLETED </a:t>
            </a:r>
            <a:endParaRPr>
              <a:solidFill>
                <a:schemeClr val="lt2"/>
              </a:solidFill>
            </a:endParaRPr>
          </a:p>
        </p:txBody>
      </p:sp>
      <p:sp>
        <p:nvSpPr>
          <p:cNvPr id="3462" name="Google Shape;3462;p73"/>
          <p:cNvSpPr txBox="1"/>
          <p:nvPr/>
        </p:nvSpPr>
        <p:spPr>
          <a:xfrm>
            <a:off x="3010667" y="2644907"/>
            <a:ext cx="4060160" cy="2736000"/>
          </a:xfrm>
          <a:prstGeom prst="rect">
            <a:avLst/>
          </a:prstGeom>
          <a:noFill/>
          <a:ln>
            <a:noFill/>
          </a:ln>
        </p:spPr>
        <p:txBody>
          <a:bodyPr spcFirstLastPara="1" wrap="square" lIns="97520" tIns="195067" rIns="97520" bIns="0" anchor="ctr" anchorCtr="0">
            <a:noAutofit/>
          </a:bodyPr>
          <a:lstStyle/>
          <a:p>
            <a:pPr marL="487695" indent="-386092" defTabSz="975390">
              <a:lnSpc>
                <a:spcPct val="115000"/>
              </a:lnSpc>
              <a:buClr>
                <a:srgbClr val="153551"/>
              </a:buClr>
              <a:buSzPts val="2100"/>
              <a:buFont typeface="Barlow"/>
              <a:buChar char="●"/>
            </a:pPr>
            <a:r>
              <a:rPr lang="en" sz="2240" kern="0">
                <a:solidFill>
                  <a:srgbClr val="153551"/>
                </a:solidFill>
                <a:latin typeface="Barlow"/>
                <a:ea typeface="Barlow"/>
                <a:cs typeface="Barlow"/>
                <a:sym typeface="Barlow"/>
              </a:rPr>
              <a:t>Vitamin D</a:t>
            </a:r>
            <a:endParaRPr sz="2240" kern="0">
              <a:solidFill>
                <a:srgbClr val="153551"/>
              </a:solidFill>
              <a:latin typeface="Barlow"/>
              <a:ea typeface="Barlow"/>
              <a:cs typeface="Barlow"/>
              <a:sym typeface="Barlow"/>
            </a:endParaRPr>
          </a:p>
          <a:p>
            <a:pPr marL="487695" indent="-386092" defTabSz="975390">
              <a:lnSpc>
                <a:spcPct val="115000"/>
              </a:lnSpc>
              <a:buClr>
                <a:srgbClr val="153551"/>
              </a:buClr>
              <a:buSzPts val="2100"/>
              <a:buFont typeface="Barlow"/>
              <a:buChar char="●"/>
            </a:pPr>
            <a:r>
              <a:rPr lang="en" sz="2240" kern="0">
                <a:solidFill>
                  <a:srgbClr val="153551"/>
                </a:solidFill>
                <a:latin typeface="Barlow"/>
                <a:ea typeface="Barlow"/>
                <a:cs typeface="Barlow"/>
                <a:sym typeface="Barlow"/>
              </a:rPr>
              <a:t>Quality Multivitamin</a:t>
            </a:r>
            <a:endParaRPr sz="2240" kern="0">
              <a:solidFill>
                <a:srgbClr val="153551"/>
              </a:solidFill>
              <a:latin typeface="Barlow"/>
              <a:ea typeface="Barlow"/>
              <a:cs typeface="Barlow"/>
              <a:sym typeface="Barlow"/>
            </a:endParaRPr>
          </a:p>
          <a:p>
            <a:pPr marL="487695" indent="-386092" defTabSz="975390">
              <a:lnSpc>
                <a:spcPct val="115000"/>
              </a:lnSpc>
              <a:buClr>
                <a:srgbClr val="153551"/>
              </a:buClr>
              <a:buSzPts val="2100"/>
              <a:buFont typeface="Barlow"/>
              <a:buChar char="●"/>
            </a:pPr>
            <a:r>
              <a:rPr lang="en" sz="2240" kern="0">
                <a:solidFill>
                  <a:srgbClr val="153551"/>
                </a:solidFill>
                <a:latin typeface="Barlow"/>
                <a:ea typeface="Barlow"/>
                <a:cs typeface="Barlow"/>
                <a:sym typeface="Barlow"/>
              </a:rPr>
              <a:t>Probiotic</a:t>
            </a:r>
            <a:endParaRPr sz="2240" kern="0">
              <a:solidFill>
                <a:srgbClr val="153551"/>
              </a:solidFill>
              <a:latin typeface="Barlow"/>
              <a:ea typeface="Barlow"/>
              <a:cs typeface="Barlow"/>
              <a:sym typeface="Barlow"/>
            </a:endParaRPr>
          </a:p>
          <a:p>
            <a:pPr marL="487695" indent="-386092" defTabSz="975390">
              <a:lnSpc>
                <a:spcPct val="115000"/>
              </a:lnSpc>
              <a:buClr>
                <a:srgbClr val="153551"/>
              </a:buClr>
              <a:buSzPts val="2100"/>
              <a:buFont typeface="Barlow"/>
              <a:buChar char="●"/>
            </a:pPr>
            <a:r>
              <a:rPr lang="en" sz="2240" kern="0">
                <a:solidFill>
                  <a:srgbClr val="153551"/>
                </a:solidFill>
                <a:latin typeface="Barlow"/>
                <a:ea typeface="Barlow"/>
                <a:cs typeface="Barlow"/>
                <a:sym typeface="Barlow"/>
              </a:rPr>
              <a:t>Omega 3</a:t>
            </a:r>
            <a:endParaRPr sz="2240" kern="0">
              <a:solidFill>
                <a:srgbClr val="153551"/>
              </a:solidFill>
              <a:latin typeface="Barlow"/>
              <a:ea typeface="Barlow"/>
              <a:cs typeface="Barlow"/>
              <a:sym typeface="Barlow"/>
            </a:endParaRPr>
          </a:p>
        </p:txBody>
      </p:sp>
      <p:grpSp>
        <p:nvGrpSpPr>
          <p:cNvPr id="3463" name="Google Shape;3463;p73"/>
          <p:cNvGrpSpPr/>
          <p:nvPr/>
        </p:nvGrpSpPr>
        <p:grpSpPr>
          <a:xfrm>
            <a:off x="7560275" y="906281"/>
            <a:ext cx="1937911" cy="2000026"/>
            <a:chOff x="7087758" y="-7611"/>
            <a:chExt cx="1816792" cy="1875024"/>
          </a:xfrm>
        </p:grpSpPr>
        <p:sp>
          <p:nvSpPr>
            <p:cNvPr id="3464" name="Google Shape;3464;p73"/>
            <p:cNvSpPr/>
            <p:nvPr/>
          </p:nvSpPr>
          <p:spPr>
            <a:xfrm rot="10800000">
              <a:off x="7543157" y="-3267"/>
              <a:ext cx="75612" cy="1520035"/>
            </a:xfrm>
            <a:custGeom>
              <a:avLst/>
              <a:gdLst/>
              <a:ahLst/>
              <a:cxnLst/>
              <a:rect l="l" t="t" r="r" b="b"/>
              <a:pathLst>
                <a:path w="3275" h="65838" extrusionOk="0">
                  <a:moveTo>
                    <a:pt x="1468" y="1"/>
                  </a:moveTo>
                  <a:cubicBezTo>
                    <a:pt x="1468" y="16"/>
                    <a:pt x="1462" y="63"/>
                    <a:pt x="1454" y="153"/>
                  </a:cubicBezTo>
                  <a:cubicBezTo>
                    <a:pt x="1425" y="404"/>
                    <a:pt x="1374" y="948"/>
                    <a:pt x="1301" y="1753"/>
                  </a:cubicBezTo>
                  <a:cubicBezTo>
                    <a:pt x="972" y="5520"/>
                    <a:pt x="240" y="14977"/>
                    <a:pt x="91" y="26511"/>
                  </a:cubicBezTo>
                  <a:cubicBezTo>
                    <a:pt x="83" y="26931"/>
                    <a:pt x="76" y="27352"/>
                    <a:pt x="76" y="27783"/>
                  </a:cubicBezTo>
                  <a:cubicBezTo>
                    <a:pt x="0" y="35633"/>
                    <a:pt x="207" y="44365"/>
                    <a:pt x="990" y="52878"/>
                  </a:cubicBezTo>
                  <a:cubicBezTo>
                    <a:pt x="1026" y="53267"/>
                    <a:pt x="1059" y="53650"/>
                    <a:pt x="1099" y="54035"/>
                  </a:cubicBezTo>
                  <a:cubicBezTo>
                    <a:pt x="1494" y="58071"/>
                    <a:pt x="2024" y="62041"/>
                    <a:pt x="2720" y="65838"/>
                  </a:cubicBezTo>
                  <a:lnTo>
                    <a:pt x="3274" y="65838"/>
                  </a:lnTo>
                  <a:cubicBezTo>
                    <a:pt x="3231" y="65602"/>
                    <a:pt x="3184" y="65359"/>
                    <a:pt x="3144" y="65120"/>
                  </a:cubicBezTo>
                  <a:cubicBezTo>
                    <a:pt x="3071" y="64713"/>
                    <a:pt x="2998" y="64304"/>
                    <a:pt x="2930" y="63890"/>
                  </a:cubicBezTo>
                  <a:cubicBezTo>
                    <a:pt x="1777" y="56954"/>
                    <a:pt x="1139" y="49499"/>
                    <a:pt x="838" y="42215"/>
                  </a:cubicBezTo>
                  <a:cubicBezTo>
                    <a:pt x="819" y="41863"/>
                    <a:pt x="805" y="41507"/>
                    <a:pt x="794" y="41152"/>
                  </a:cubicBezTo>
                  <a:cubicBezTo>
                    <a:pt x="471" y="32566"/>
                    <a:pt x="605" y="24263"/>
                    <a:pt x="878" y="17399"/>
                  </a:cubicBezTo>
                  <a:cubicBezTo>
                    <a:pt x="903" y="16749"/>
                    <a:pt x="928" y="16111"/>
                    <a:pt x="958" y="15488"/>
                  </a:cubicBezTo>
                  <a:cubicBezTo>
                    <a:pt x="1236" y="9255"/>
                    <a:pt x="1621" y="4407"/>
                    <a:pt x="1838" y="1909"/>
                  </a:cubicBezTo>
                  <a:cubicBezTo>
                    <a:pt x="1911" y="1093"/>
                    <a:pt x="1965" y="527"/>
                    <a:pt x="1991" y="252"/>
                  </a:cubicBezTo>
                  <a:cubicBezTo>
                    <a:pt x="2002" y="139"/>
                    <a:pt x="2009" y="71"/>
                    <a:pt x="2012" y="56"/>
                  </a:cubicBezTo>
                  <a:lnTo>
                    <a:pt x="1468" y="1"/>
                  </a:lnTo>
                  <a:close/>
                </a:path>
              </a:pathLst>
            </a:custGeom>
            <a:solidFill>
              <a:schemeClr val="accent6"/>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3465" name="Google Shape;3465;p73"/>
            <p:cNvSpPr/>
            <p:nvPr/>
          </p:nvSpPr>
          <p:spPr>
            <a:xfrm rot="10800000">
              <a:off x="7267747" y="538313"/>
              <a:ext cx="338878" cy="276958"/>
            </a:xfrm>
            <a:custGeom>
              <a:avLst/>
              <a:gdLst/>
              <a:ahLst/>
              <a:cxnLst/>
              <a:rect l="l" t="t" r="r" b="b"/>
              <a:pathLst>
                <a:path w="14678" h="11996" extrusionOk="0">
                  <a:moveTo>
                    <a:pt x="11477" y="1"/>
                  </a:moveTo>
                  <a:cubicBezTo>
                    <a:pt x="10374" y="1"/>
                    <a:pt x="9258" y="437"/>
                    <a:pt x="8180" y="1140"/>
                  </a:cubicBezTo>
                  <a:cubicBezTo>
                    <a:pt x="8137" y="1169"/>
                    <a:pt x="8090" y="1198"/>
                    <a:pt x="8046" y="1227"/>
                  </a:cubicBezTo>
                  <a:cubicBezTo>
                    <a:pt x="7770" y="1412"/>
                    <a:pt x="7502" y="1615"/>
                    <a:pt x="7233" y="1829"/>
                  </a:cubicBezTo>
                  <a:cubicBezTo>
                    <a:pt x="7190" y="1862"/>
                    <a:pt x="7146" y="1898"/>
                    <a:pt x="7103" y="1934"/>
                  </a:cubicBezTo>
                  <a:cubicBezTo>
                    <a:pt x="3858" y="4603"/>
                    <a:pt x="1110" y="9255"/>
                    <a:pt x="268" y="10767"/>
                  </a:cubicBezTo>
                  <a:lnTo>
                    <a:pt x="268" y="10771"/>
                  </a:lnTo>
                  <a:cubicBezTo>
                    <a:pt x="91" y="11082"/>
                    <a:pt x="0" y="11261"/>
                    <a:pt x="0" y="11261"/>
                  </a:cubicBezTo>
                  <a:lnTo>
                    <a:pt x="3" y="11416"/>
                  </a:lnTo>
                  <a:lnTo>
                    <a:pt x="29" y="11996"/>
                  </a:lnTo>
                  <a:cubicBezTo>
                    <a:pt x="29" y="11996"/>
                    <a:pt x="127" y="11938"/>
                    <a:pt x="312" y="11830"/>
                  </a:cubicBezTo>
                  <a:cubicBezTo>
                    <a:pt x="1341" y="11231"/>
                    <a:pt x="5018" y="9045"/>
                    <a:pt x="8242" y="6714"/>
                  </a:cubicBezTo>
                  <a:cubicBezTo>
                    <a:pt x="8285" y="6681"/>
                    <a:pt x="8329" y="6648"/>
                    <a:pt x="8376" y="6619"/>
                  </a:cubicBezTo>
                  <a:cubicBezTo>
                    <a:pt x="11813" y="4113"/>
                    <a:pt x="14677" y="1456"/>
                    <a:pt x="13154" y="411"/>
                  </a:cubicBezTo>
                  <a:lnTo>
                    <a:pt x="13151" y="411"/>
                  </a:lnTo>
                  <a:cubicBezTo>
                    <a:pt x="12973" y="288"/>
                    <a:pt x="12727" y="187"/>
                    <a:pt x="12415" y="110"/>
                  </a:cubicBezTo>
                  <a:cubicBezTo>
                    <a:pt x="12104" y="36"/>
                    <a:pt x="11791" y="1"/>
                    <a:pt x="11477" y="1"/>
                  </a:cubicBezTo>
                  <a:close/>
                </a:path>
              </a:pathLst>
            </a:custGeom>
            <a:solidFill>
              <a:schemeClr val="accent6"/>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3466" name="Google Shape;3466;p73"/>
            <p:cNvSpPr/>
            <p:nvPr/>
          </p:nvSpPr>
          <p:spPr>
            <a:xfrm rot="10800000">
              <a:off x="7610958" y="870694"/>
              <a:ext cx="296120" cy="345620"/>
            </a:xfrm>
            <a:custGeom>
              <a:avLst/>
              <a:gdLst/>
              <a:ahLst/>
              <a:cxnLst/>
              <a:rect l="l" t="t" r="r" b="b"/>
              <a:pathLst>
                <a:path w="12826" h="14970" extrusionOk="0">
                  <a:moveTo>
                    <a:pt x="2566" y="1"/>
                  </a:moveTo>
                  <a:cubicBezTo>
                    <a:pt x="2224" y="1"/>
                    <a:pt x="1883" y="67"/>
                    <a:pt x="1545" y="207"/>
                  </a:cubicBezTo>
                  <a:cubicBezTo>
                    <a:pt x="1280" y="316"/>
                    <a:pt x="1067" y="454"/>
                    <a:pt x="910" y="614"/>
                  </a:cubicBezTo>
                  <a:cubicBezTo>
                    <a:pt x="1" y="1520"/>
                    <a:pt x="707" y="3173"/>
                    <a:pt x="2143" y="5041"/>
                  </a:cubicBezTo>
                  <a:cubicBezTo>
                    <a:pt x="2172" y="5077"/>
                    <a:pt x="2198" y="5117"/>
                    <a:pt x="2227" y="5153"/>
                  </a:cubicBezTo>
                  <a:cubicBezTo>
                    <a:pt x="2470" y="5462"/>
                    <a:pt x="2731" y="5780"/>
                    <a:pt x="3006" y="6100"/>
                  </a:cubicBezTo>
                  <a:cubicBezTo>
                    <a:pt x="3035" y="6136"/>
                    <a:pt x="3068" y="6172"/>
                    <a:pt x="3100" y="6205"/>
                  </a:cubicBezTo>
                  <a:cubicBezTo>
                    <a:pt x="6266" y="9827"/>
                    <a:pt x="11357" y="13838"/>
                    <a:pt x="12564" y="14769"/>
                  </a:cubicBezTo>
                  <a:cubicBezTo>
                    <a:pt x="12731" y="14899"/>
                    <a:pt x="12825" y="14969"/>
                    <a:pt x="12825" y="14969"/>
                  </a:cubicBezTo>
                  <a:lnTo>
                    <a:pt x="12825" y="14131"/>
                  </a:lnTo>
                  <a:cubicBezTo>
                    <a:pt x="12825" y="14131"/>
                    <a:pt x="12742" y="13903"/>
                    <a:pt x="12579" y="13497"/>
                  </a:cubicBezTo>
                  <a:cubicBezTo>
                    <a:pt x="12017" y="12083"/>
                    <a:pt x="10537" y="8555"/>
                    <a:pt x="8645" y="5462"/>
                  </a:cubicBezTo>
                  <a:cubicBezTo>
                    <a:pt x="8616" y="5414"/>
                    <a:pt x="8586" y="5367"/>
                    <a:pt x="8558" y="5320"/>
                  </a:cubicBezTo>
                  <a:cubicBezTo>
                    <a:pt x="6782" y="2457"/>
                    <a:pt x="4653" y="1"/>
                    <a:pt x="2566" y="1"/>
                  </a:cubicBezTo>
                  <a:close/>
                </a:path>
              </a:pathLst>
            </a:custGeom>
            <a:solidFill>
              <a:schemeClr val="accent6"/>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3467" name="Google Shape;3467;p73"/>
            <p:cNvSpPr/>
            <p:nvPr/>
          </p:nvSpPr>
          <p:spPr>
            <a:xfrm rot="10800000">
              <a:off x="7223373" y="1111284"/>
              <a:ext cx="383252" cy="335900"/>
            </a:xfrm>
            <a:custGeom>
              <a:avLst/>
              <a:gdLst/>
              <a:ahLst/>
              <a:cxnLst/>
              <a:rect l="l" t="t" r="r" b="b"/>
              <a:pathLst>
                <a:path w="16600" h="14549" extrusionOk="0">
                  <a:moveTo>
                    <a:pt x="12692" y="0"/>
                  </a:moveTo>
                  <a:cubicBezTo>
                    <a:pt x="10965" y="0"/>
                    <a:pt x="8910" y="1584"/>
                    <a:pt x="6965" y="3656"/>
                  </a:cubicBezTo>
                  <a:cubicBezTo>
                    <a:pt x="6925" y="3696"/>
                    <a:pt x="6889" y="3731"/>
                    <a:pt x="6853" y="3775"/>
                  </a:cubicBezTo>
                  <a:cubicBezTo>
                    <a:pt x="6541" y="4109"/>
                    <a:pt x="6233" y="4454"/>
                    <a:pt x="5928" y="4809"/>
                  </a:cubicBezTo>
                  <a:cubicBezTo>
                    <a:pt x="5892" y="4849"/>
                    <a:pt x="5856" y="4892"/>
                    <a:pt x="5823" y="4936"/>
                  </a:cubicBezTo>
                  <a:cubicBezTo>
                    <a:pt x="3404" y="7774"/>
                    <a:pt x="1305" y="11059"/>
                    <a:pt x="432" y="12474"/>
                  </a:cubicBezTo>
                  <a:cubicBezTo>
                    <a:pt x="152" y="12927"/>
                    <a:pt x="0" y="13191"/>
                    <a:pt x="0" y="13191"/>
                  </a:cubicBezTo>
                  <a:lnTo>
                    <a:pt x="10" y="13460"/>
                  </a:lnTo>
                  <a:lnTo>
                    <a:pt x="57" y="14548"/>
                  </a:lnTo>
                  <a:cubicBezTo>
                    <a:pt x="57" y="14548"/>
                    <a:pt x="159" y="14490"/>
                    <a:pt x="352" y="14385"/>
                  </a:cubicBezTo>
                  <a:lnTo>
                    <a:pt x="352" y="14381"/>
                  </a:lnTo>
                  <a:cubicBezTo>
                    <a:pt x="1316" y="13841"/>
                    <a:pt x="4489" y="12013"/>
                    <a:pt x="7636" y="9809"/>
                  </a:cubicBezTo>
                  <a:cubicBezTo>
                    <a:pt x="7680" y="9776"/>
                    <a:pt x="7727" y="9744"/>
                    <a:pt x="7770" y="9714"/>
                  </a:cubicBezTo>
                  <a:cubicBezTo>
                    <a:pt x="12245" y="6567"/>
                    <a:pt x="16600" y="2683"/>
                    <a:pt x="14409" y="668"/>
                  </a:cubicBezTo>
                  <a:cubicBezTo>
                    <a:pt x="14406" y="664"/>
                    <a:pt x="14402" y="660"/>
                    <a:pt x="14399" y="657"/>
                  </a:cubicBezTo>
                  <a:cubicBezTo>
                    <a:pt x="14347" y="610"/>
                    <a:pt x="14293" y="566"/>
                    <a:pt x="14235" y="523"/>
                  </a:cubicBezTo>
                  <a:cubicBezTo>
                    <a:pt x="13764" y="162"/>
                    <a:pt x="13245" y="0"/>
                    <a:pt x="12692" y="0"/>
                  </a:cubicBezTo>
                  <a:close/>
                </a:path>
              </a:pathLst>
            </a:custGeom>
            <a:solidFill>
              <a:schemeClr val="accent6"/>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3468" name="Google Shape;3468;p73"/>
            <p:cNvSpPr/>
            <p:nvPr/>
          </p:nvSpPr>
          <p:spPr>
            <a:xfrm rot="10800000">
              <a:off x="7586947" y="266234"/>
              <a:ext cx="328166" cy="234338"/>
            </a:xfrm>
            <a:custGeom>
              <a:avLst/>
              <a:gdLst/>
              <a:ahLst/>
              <a:cxnLst/>
              <a:rect l="l" t="t" r="r" b="b"/>
              <a:pathLst>
                <a:path w="14214" h="10150" extrusionOk="0">
                  <a:moveTo>
                    <a:pt x="1936" y="0"/>
                  </a:moveTo>
                  <a:cubicBezTo>
                    <a:pt x="1528" y="0"/>
                    <a:pt x="1161" y="94"/>
                    <a:pt x="849" y="301"/>
                  </a:cubicBezTo>
                  <a:cubicBezTo>
                    <a:pt x="736" y="378"/>
                    <a:pt x="645" y="461"/>
                    <a:pt x="577" y="548"/>
                  </a:cubicBezTo>
                  <a:cubicBezTo>
                    <a:pt x="1" y="1273"/>
                    <a:pt x="885" y="2372"/>
                    <a:pt x="2441" y="3576"/>
                  </a:cubicBezTo>
                  <a:cubicBezTo>
                    <a:pt x="2484" y="3612"/>
                    <a:pt x="2524" y="3645"/>
                    <a:pt x="2568" y="3678"/>
                  </a:cubicBezTo>
                  <a:cubicBezTo>
                    <a:pt x="2905" y="3931"/>
                    <a:pt x="3271" y="4188"/>
                    <a:pt x="3656" y="4450"/>
                  </a:cubicBezTo>
                  <a:cubicBezTo>
                    <a:pt x="3703" y="4483"/>
                    <a:pt x="3746" y="4511"/>
                    <a:pt x="3793" y="4544"/>
                  </a:cubicBezTo>
                  <a:cubicBezTo>
                    <a:pt x="7376" y="6937"/>
                    <a:pt x="12669" y="9435"/>
                    <a:pt x="13935" y="10019"/>
                  </a:cubicBezTo>
                  <a:cubicBezTo>
                    <a:pt x="14116" y="10106"/>
                    <a:pt x="14214" y="10149"/>
                    <a:pt x="14214" y="10149"/>
                  </a:cubicBezTo>
                  <a:lnTo>
                    <a:pt x="14152" y="9526"/>
                  </a:lnTo>
                  <a:lnTo>
                    <a:pt x="14152" y="9519"/>
                  </a:lnTo>
                  <a:lnTo>
                    <a:pt x="14116" y="9189"/>
                  </a:lnTo>
                  <a:cubicBezTo>
                    <a:pt x="14116" y="9189"/>
                    <a:pt x="14015" y="9069"/>
                    <a:pt x="13826" y="8862"/>
                  </a:cubicBezTo>
                  <a:cubicBezTo>
                    <a:pt x="13054" y="8021"/>
                    <a:pt x="10860" y="5683"/>
                    <a:pt x="8427" y="3616"/>
                  </a:cubicBezTo>
                  <a:cubicBezTo>
                    <a:pt x="8380" y="3579"/>
                    <a:pt x="8333" y="3536"/>
                    <a:pt x="8285" y="3499"/>
                  </a:cubicBezTo>
                  <a:cubicBezTo>
                    <a:pt x="6051" y="1618"/>
                    <a:pt x="3632" y="0"/>
                    <a:pt x="1936" y="0"/>
                  </a:cubicBezTo>
                  <a:close/>
                </a:path>
              </a:pathLst>
            </a:custGeom>
            <a:solidFill>
              <a:schemeClr val="accent6"/>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3469" name="Google Shape;3469;p73"/>
            <p:cNvSpPr/>
            <p:nvPr/>
          </p:nvSpPr>
          <p:spPr>
            <a:xfrm rot="10800000">
              <a:off x="7087758" y="10244"/>
              <a:ext cx="468653" cy="324264"/>
            </a:xfrm>
            <a:custGeom>
              <a:avLst/>
              <a:gdLst/>
              <a:ahLst/>
              <a:cxnLst/>
              <a:rect l="l" t="t" r="r" b="b"/>
              <a:pathLst>
                <a:path w="20299" h="14045" extrusionOk="0">
                  <a:moveTo>
                    <a:pt x="16273" y="1"/>
                  </a:moveTo>
                  <a:cubicBezTo>
                    <a:pt x="14430" y="1"/>
                    <a:pt x="12197" y="1204"/>
                    <a:pt x="9986" y="2881"/>
                  </a:cubicBezTo>
                  <a:cubicBezTo>
                    <a:pt x="9943" y="2909"/>
                    <a:pt x="9899" y="2946"/>
                    <a:pt x="9856" y="2978"/>
                  </a:cubicBezTo>
                  <a:cubicBezTo>
                    <a:pt x="9449" y="3286"/>
                    <a:pt x="9047" y="3613"/>
                    <a:pt x="8644" y="3950"/>
                  </a:cubicBezTo>
                  <a:cubicBezTo>
                    <a:pt x="8604" y="3986"/>
                    <a:pt x="8561" y="4023"/>
                    <a:pt x="8517" y="4056"/>
                  </a:cubicBezTo>
                  <a:cubicBezTo>
                    <a:pt x="4660" y="7322"/>
                    <a:pt x="1146" y="11557"/>
                    <a:pt x="229" y="12681"/>
                  </a:cubicBezTo>
                  <a:cubicBezTo>
                    <a:pt x="80" y="12867"/>
                    <a:pt x="1" y="12968"/>
                    <a:pt x="1" y="12968"/>
                  </a:cubicBezTo>
                  <a:lnTo>
                    <a:pt x="131" y="13711"/>
                  </a:lnTo>
                  <a:lnTo>
                    <a:pt x="189" y="14045"/>
                  </a:lnTo>
                  <a:cubicBezTo>
                    <a:pt x="189" y="14045"/>
                    <a:pt x="276" y="13998"/>
                    <a:pt x="443" y="13911"/>
                  </a:cubicBezTo>
                  <a:cubicBezTo>
                    <a:pt x="1596" y="13305"/>
                    <a:pt x="6476" y="10708"/>
                    <a:pt x="10849" y="7913"/>
                  </a:cubicBezTo>
                  <a:cubicBezTo>
                    <a:pt x="10904" y="7877"/>
                    <a:pt x="10962" y="7841"/>
                    <a:pt x="11016" y="7805"/>
                  </a:cubicBezTo>
                  <a:cubicBezTo>
                    <a:pt x="16027" y="4592"/>
                    <a:pt x="20299" y="1140"/>
                    <a:pt x="17405" y="175"/>
                  </a:cubicBezTo>
                  <a:cubicBezTo>
                    <a:pt x="17048" y="56"/>
                    <a:pt x="16670" y="1"/>
                    <a:pt x="16273" y="1"/>
                  </a:cubicBezTo>
                  <a:close/>
                </a:path>
              </a:pathLst>
            </a:custGeom>
            <a:solidFill>
              <a:schemeClr val="accent6"/>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3470" name="Google Shape;3470;p73"/>
            <p:cNvSpPr/>
            <p:nvPr/>
          </p:nvSpPr>
          <p:spPr>
            <a:xfrm rot="10800000">
              <a:off x="7203536" y="1507756"/>
              <a:ext cx="590209" cy="356125"/>
            </a:xfrm>
            <a:custGeom>
              <a:avLst/>
              <a:gdLst/>
              <a:ahLst/>
              <a:cxnLst/>
              <a:rect l="l" t="t" r="r" b="b"/>
              <a:pathLst>
                <a:path w="25564" h="15425" extrusionOk="0">
                  <a:moveTo>
                    <a:pt x="12212" y="1"/>
                  </a:moveTo>
                  <a:cubicBezTo>
                    <a:pt x="8973" y="1"/>
                    <a:pt x="8333" y="13785"/>
                    <a:pt x="8333" y="13785"/>
                  </a:cubicBezTo>
                  <a:cubicBezTo>
                    <a:pt x="8333" y="13785"/>
                    <a:pt x="6052" y="373"/>
                    <a:pt x="3330" y="373"/>
                  </a:cubicBezTo>
                  <a:cubicBezTo>
                    <a:pt x="3190" y="373"/>
                    <a:pt x="3050" y="408"/>
                    <a:pt x="2909" y="481"/>
                  </a:cubicBezTo>
                  <a:cubicBezTo>
                    <a:pt x="1" y="2001"/>
                    <a:pt x="8333" y="15062"/>
                    <a:pt x="8333" y="15062"/>
                  </a:cubicBezTo>
                  <a:lnTo>
                    <a:pt x="10328" y="15424"/>
                  </a:lnTo>
                  <a:cubicBezTo>
                    <a:pt x="10328" y="15424"/>
                    <a:pt x="25563" y="7716"/>
                    <a:pt x="23609" y="6037"/>
                  </a:cubicBezTo>
                  <a:cubicBezTo>
                    <a:pt x="23455" y="5905"/>
                    <a:pt x="23250" y="5844"/>
                    <a:pt x="23001" y="5844"/>
                  </a:cubicBezTo>
                  <a:cubicBezTo>
                    <a:pt x="20095" y="5844"/>
                    <a:pt x="11339" y="14184"/>
                    <a:pt x="11339" y="14184"/>
                  </a:cubicBezTo>
                  <a:cubicBezTo>
                    <a:pt x="11339" y="14184"/>
                    <a:pt x="21786" y="2759"/>
                    <a:pt x="19269" y="2081"/>
                  </a:cubicBezTo>
                  <a:cubicBezTo>
                    <a:pt x="19202" y="2063"/>
                    <a:pt x="19132" y="2054"/>
                    <a:pt x="19060" y="2054"/>
                  </a:cubicBezTo>
                  <a:cubicBezTo>
                    <a:pt x="16395" y="2054"/>
                    <a:pt x="9939" y="13826"/>
                    <a:pt x="9939" y="13826"/>
                  </a:cubicBezTo>
                  <a:cubicBezTo>
                    <a:pt x="9939" y="13826"/>
                    <a:pt x="15581" y="203"/>
                    <a:pt x="12282" y="3"/>
                  </a:cubicBezTo>
                  <a:cubicBezTo>
                    <a:pt x="12259" y="1"/>
                    <a:pt x="12236" y="1"/>
                    <a:pt x="12212" y="1"/>
                  </a:cubicBezTo>
                  <a:close/>
                </a:path>
              </a:pathLst>
            </a:custGeom>
            <a:solidFill>
              <a:schemeClr val="lt1"/>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3471" name="Google Shape;3471;p73"/>
            <p:cNvSpPr/>
            <p:nvPr/>
          </p:nvSpPr>
          <p:spPr>
            <a:xfrm rot="10800000">
              <a:off x="7604939" y="1845387"/>
              <a:ext cx="30914" cy="22025"/>
            </a:xfrm>
            <a:custGeom>
              <a:avLst/>
              <a:gdLst/>
              <a:ahLst/>
              <a:cxnLst/>
              <a:rect l="l" t="t" r="r" b="b"/>
              <a:pathLst>
                <a:path w="1339" h="954" extrusionOk="0">
                  <a:moveTo>
                    <a:pt x="667" y="0"/>
                  </a:moveTo>
                  <a:cubicBezTo>
                    <a:pt x="1" y="0"/>
                    <a:pt x="1" y="954"/>
                    <a:pt x="667" y="954"/>
                  </a:cubicBezTo>
                  <a:cubicBezTo>
                    <a:pt x="1338" y="954"/>
                    <a:pt x="1338" y="0"/>
                    <a:pt x="667" y="0"/>
                  </a:cubicBezTo>
                  <a:close/>
                </a:path>
              </a:pathLst>
            </a:custGeom>
            <a:solidFill>
              <a:schemeClr val="accent6"/>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3472" name="Google Shape;3472;p73"/>
            <p:cNvSpPr/>
            <p:nvPr/>
          </p:nvSpPr>
          <p:spPr>
            <a:xfrm rot="10800000">
              <a:off x="7438436" y="1834328"/>
              <a:ext cx="33361" cy="23780"/>
            </a:xfrm>
            <a:custGeom>
              <a:avLst/>
              <a:gdLst/>
              <a:ahLst/>
              <a:cxnLst/>
              <a:rect l="l" t="t" r="r" b="b"/>
              <a:pathLst>
                <a:path w="1445" h="1030" extrusionOk="0">
                  <a:moveTo>
                    <a:pt x="722" y="0"/>
                  </a:moveTo>
                  <a:cubicBezTo>
                    <a:pt x="4" y="0"/>
                    <a:pt x="1" y="1029"/>
                    <a:pt x="722" y="1029"/>
                  </a:cubicBezTo>
                  <a:cubicBezTo>
                    <a:pt x="1445" y="1029"/>
                    <a:pt x="1445" y="0"/>
                    <a:pt x="722" y="0"/>
                  </a:cubicBezTo>
                  <a:close/>
                </a:path>
              </a:pathLst>
            </a:custGeom>
            <a:solidFill>
              <a:schemeClr val="accent6"/>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3473" name="Google Shape;3473;p73"/>
            <p:cNvSpPr/>
            <p:nvPr/>
          </p:nvSpPr>
          <p:spPr>
            <a:xfrm rot="10800000">
              <a:off x="7260297" y="1761997"/>
              <a:ext cx="18862" cy="13599"/>
            </a:xfrm>
            <a:custGeom>
              <a:avLst/>
              <a:gdLst/>
              <a:ahLst/>
              <a:cxnLst/>
              <a:rect l="l" t="t" r="r" b="b"/>
              <a:pathLst>
                <a:path w="817" h="589" extrusionOk="0">
                  <a:moveTo>
                    <a:pt x="411" y="1"/>
                  </a:moveTo>
                  <a:cubicBezTo>
                    <a:pt x="1" y="1"/>
                    <a:pt x="1" y="588"/>
                    <a:pt x="411" y="588"/>
                  </a:cubicBezTo>
                  <a:cubicBezTo>
                    <a:pt x="816" y="588"/>
                    <a:pt x="816" y="1"/>
                    <a:pt x="411" y="1"/>
                  </a:cubicBezTo>
                  <a:close/>
                </a:path>
              </a:pathLst>
            </a:custGeom>
            <a:solidFill>
              <a:schemeClr val="accent6"/>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3474" name="Google Shape;3474;p73"/>
            <p:cNvSpPr/>
            <p:nvPr/>
          </p:nvSpPr>
          <p:spPr>
            <a:xfrm rot="10800000">
              <a:off x="7543250" y="1472647"/>
              <a:ext cx="66746" cy="53563"/>
            </a:xfrm>
            <a:custGeom>
              <a:avLst/>
              <a:gdLst/>
              <a:ahLst/>
              <a:cxnLst/>
              <a:rect l="l" t="t" r="r" b="b"/>
              <a:pathLst>
                <a:path w="2891" h="2320" extrusionOk="0">
                  <a:moveTo>
                    <a:pt x="146" y="1"/>
                  </a:moveTo>
                  <a:cubicBezTo>
                    <a:pt x="146" y="1"/>
                    <a:pt x="1" y="1929"/>
                    <a:pt x="1187" y="2281"/>
                  </a:cubicBezTo>
                  <a:cubicBezTo>
                    <a:pt x="1275" y="2308"/>
                    <a:pt x="1360" y="2320"/>
                    <a:pt x="1441" y="2320"/>
                  </a:cubicBezTo>
                  <a:cubicBezTo>
                    <a:pt x="2444" y="2320"/>
                    <a:pt x="2891" y="436"/>
                    <a:pt x="2891" y="436"/>
                  </a:cubicBezTo>
                  <a:lnTo>
                    <a:pt x="146" y="1"/>
                  </a:lnTo>
                  <a:close/>
                </a:path>
              </a:pathLst>
            </a:custGeom>
            <a:solidFill>
              <a:schemeClr val="accent6"/>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3475" name="Google Shape;3475;p73"/>
            <p:cNvSpPr/>
            <p:nvPr/>
          </p:nvSpPr>
          <p:spPr>
            <a:xfrm rot="10800000">
              <a:off x="7273934" y="1136403"/>
              <a:ext cx="332460" cy="295635"/>
            </a:xfrm>
            <a:custGeom>
              <a:avLst/>
              <a:gdLst/>
              <a:ahLst/>
              <a:cxnLst/>
              <a:rect l="l" t="t" r="r" b="b"/>
              <a:pathLst>
                <a:path w="14400" h="12805" extrusionOk="0">
                  <a:moveTo>
                    <a:pt x="14389" y="1"/>
                  </a:moveTo>
                  <a:cubicBezTo>
                    <a:pt x="13819" y="458"/>
                    <a:pt x="13261" y="929"/>
                    <a:pt x="12699" y="1393"/>
                  </a:cubicBezTo>
                  <a:lnTo>
                    <a:pt x="10838" y="2971"/>
                  </a:lnTo>
                  <a:cubicBezTo>
                    <a:pt x="9765" y="3880"/>
                    <a:pt x="8711" y="4805"/>
                    <a:pt x="7651" y="5726"/>
                  </a:cubicBezTo>
                  <a:cubicBezTo>
                    <a:pt x="7611" y="5762"/>
                    <a:pt x="7571" y="5795"/>
                    <a:pt x="7531" y="5828"/>
                  </a:cubicBezTo>
                  <a:cubicBezTo>
                    <a:pt x="7405" y="5940"/>
                    <a:pt x="7275" y="6052"/>
                    <a:pt x="7148" y="6165"/>
                  </a:cubicBezTo>
                  <a:cubicBezTo>
                    <a:pt x="6966" y="6325"/>
                    <a:pt x="6785" y="6487"/>
                    <a:pt x="6600" y="6651"/>
                  </a:cubicBezTo>
                  <a:cubicBezTo>
                    <a:pt x="6564" y="6683"/>
                    <a:pt x="6527" y="6716"/>
                    <a:pt x="6487" y="6748"/>
                  </a:cubicBezTo>
                  <a:cubicBezTo>
                    <a:pt x="5494" y="7637"/>
                    <a:pt x="4497" y="8522"/>
                    <a:pt x="3511" y="9417"/>
                  </a:cubicBezTo>
                  <a:lnTo>
                    <a:pt x="1719" y="11078"/>
                  </a:lnTo>
                  <a:lnTo>
                    <a:pt x="838" y="11919"/>
                  </a:lnTo>
                  <a:cubicBezTo>
                    <a:pt x="693" y="12065"/>
                    <a:pt x="544" y="12206"/>
                    <a:pt x="400" y="12354"/>
                  </a:cubicBezTo>
                  <a:cubicBezTo>
                    <a:pt x="258" y="12495"/>
                    <a:pt x="121" y="12644"/>
                    <a:pt x="0" y="12804"/>
                  </a:cubicBezTo>
                  <a:cubicBezTo>
                    <a:pt x="113" y="12659"/>
                    <a:pt x="258" y="12539"/>
                    <a:pt x="396" y="12413"/>
                  </a:cubicBezTo>
                  <a:cubicBezTo>
                    <a:pt x="410" y="12401"/>
                    <a:pt x="422" y="12391"/>
                    <a:pt x="432" y="12380"/>
                  </a:cubicBezTo>
                  <a:lnTo>
                    <a:pt x="889" y="11973"/>
                  </a:lnTo>
                  <a:lnTo>
                    <a:pt x="1806" y="11176"/>
                  </a:lnTo>
                  <a:lnTo>
                    <a:pt x="3652" y="9573"/>
                  </a:lnTo>
                  <a:lnTo>
                    <a:pt x="5309" y="8127"/>
                  </a:lnTo>
                  <a:lnTo>
                    <a:pt x="5421" y="8032"/>
                  </a:lnTo>
                  <a:lnTo>
                    <a:pt x="7329" y="6368"/>
                  </a:lnTo>
                  <a:lnTo>
                    <a:pt x="10977" y="3130"/>
                  </a:lnTo>
                  <a:lnTo>
                    <a:pt x="12786" y="1495"/>
                  </a:lnTo>
                  <a:cubicBezTo>
                    <a:pt x="13326" y="1001"/>
                    <a:pt x="13867" y="512"/>
                    <a:pt x="14399" y="12"/>
                  </a:cubicBezTo>
                  <a:cubicBezTo>
                    <a:pt x="14396" y="8"/>
                    <a:pt x="14392" y="4"/>
                    <a:pt x="14389" y="1"/>
                  </a:cubicBezTo>
                  <a:close/>
                </a:path>
              </a:pathLst>
            </a:custGeom>
            <a:solidFill>
              <a:schemeClr val="accent3"/>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3476" name="Google Shape;3476;p73"/>
            <p:cNvSpPr/>
            <p:nvPr/>
          </p:nvSpPr>
          <p:spPr>
            <a:xfrm rot="10800000">
              <a:off x="7452842" y="1273638"/>
              <a:ext cx="19370" cy="62544"/>
            </a:xfrm>
            <a:custGeom>
              <a:avLst/>
              <a:gdLst/>
              <a:ahLst/>
              <a:cxnLst/>
              <a:rect l="l" t="t" r="r" b="b"/>
              <a:pathLst>
                <a:path w="839" h="2709" extrusionOk="0">
                  <a:moveTo>
                    <a:pt x="106" y="1"/>
                  </a:moveTo>
                  <a:cubicBezTo>
                    <a:pt x="70" y="41"/>
                    <a:pt x="34" y="84"/>
                    <a:pt x="1" y="128"/>
                  </a:cubicBezTo>
                  <a:lnTo>
                    <a:pt x="675" y="2596"/>
                  </a:lnTo>
                  <a:lnTo>
                    <a:pt x="708" y="2709"/>
                  </a:lnTo>
                  <a:lnTo>
                    <a:pt x="839" y="2673"/>
                  </a:lnTo>
                  <a:lnTo>
                    <a:pt x="788" y="2499"/>
                  </a:lnTo>
                  <a:lnTo>
                    <a:pt x="106" y="1"/>
                  </a:lnTo>
                  <a:close/>
                </a:path>
              </a:pathLst>
            </a:custGeom>
            <a:solidFill>
              <a:schemeClr val="accent3"/>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3477" name="Google Shape;3477;p73"/>
            <p:cNvSpPr/>
            <p:nvPr/>
          </p:nvSpPr>
          <p:spPr>
            <a:xfrm rot="10800000">
              <a:off x="7428232" y="1293030"/>
              <a:ext cx="20178" cy="69770"/>
            </a:xfrm>
            <a:custGeom>
              <a:avLst/>
              <a:gdLst/>
              <a:ahLst/>
              <a:cxnLst/>
              <a:rect l="l" t="t" r="r" b="b"/>
              <a:pathLst>
                <a:path w="874" h="3022" extrusionOk="0">
                  <a:moveTo>
                    <a:pt x="112" y="1"/>
                  </a:moveTo>
                  <a:cubicBezTo>
                    <a:pt x="72" y="41"/>
                    <a:pt x="36" y="76"/>
                    <a:pt x="0" y="120"/>
                  </a:cubicBezTo>
                  <a:lnTo>
                    <a:pt x="688" y="2829"/>
                  </a:lnTo>
                  <a:lnTo>
                    <a:pt x="740" y="3021"/>
                  </a:lnTo>
                  <a:lnTo>
                    <a:pt x="874" y="2988"/>
                  </a:lnTo>
                  <a:lnTo>
                    <a:pt x="808" y="2727"/>
                  </a:lnTo>
                  <a:lnTo>
                    <a:pt x="112" y="1"/>
                  </a:lnTo>
                  <a:close/>
                </a:path>
              </a:pathLst>
            </a:custGeom>
            <a:solidFill>
              <a:schemeClr val="accent3"/>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3478" name="Google Shape;3478;p73"/>
            <p:cNvSpPr/>
            <p:nvPr/>
          </p:nvSpPr>
          <p:spPr>
            <a:xfrm rot="10800000">
              <a:off x="7427215" y="1220723"/>
              <a:ext cx="59381" cy="27382"/>
            </a:xfrm>
            <a:custGeom>
              <a:avLst/>
              <a:gdLst/>
              <a:ahLst/>
              <a:cxnLst/>
              <a:rect l="l" t="t" r="r" b="b"/>
              <a:pathLst>
                <a:path w="2572" h="1186" extrusionOk="0">
                  <a:moveTo>
                    <a:pt x="29" y="1"/>
                  </a:moveTo>
                  <a:cubicBezTo>
                    <a:pt x="13" y="1"/>
                    <a:pt x="7" y="6"/>
                    <a:pt x="1" y="11"/>
                  </a:cubicBezTo>
                  <a:lnTo>
                    <a:pt x="51" y="69"/>
                  </a:lnTo>
                  <a:lnTo>
                    <a:pt x="41" y="130"/>
                  </a:lnTo>
                  <a:cubicBezTo>
                    <a:pt x="51" y="134"/>
                    <a:pt x="76" y="145"/>
                    <a:pt x="120" y="160"/>
                  </a:cubicBezTo>
                  <a:cubicBezTo>
                    <a:pt x="439" y="290"/>
                    <a:pt x="1567" y="791"/>
                    <a:pt x="2437" y="1186"/>
                  </a:cubicBezTo>
                  <a:cubicBezTo>
                    <a:pt x="2481" y="1153"/>
                    <a:pt x="2528" y="1121"/>
                    <a:pt x="2571" y="1091"/>
                  </a:cubicBezTo>
                  <a:cubicBezTo>
                    <a:pt x="1124" y="438"/>
                    <a:pt x="504" y="167"/>
                    <a:pt x="232" y="65"/>
                  </a:cubicBezTo>
                  <a:cubicBezTo>
                    <a:pt x="106" y="15"/>
                    <a:pt x="54" y="1"/>
                    <a:pt x="29" y="1"/>
                  </a:cubicBezTo>
                  <a:close/>
                </a:path>
              </a:pathLst>
            </a:custGeom>
            <a:solidFill>
              <a:schemeClr val="accent3"/>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3479" name="Google Shape;3479;p73"/>
            <p:cNvSpPr/>
            <p:nvPr/>
          </p:nvSpPr>
          <p:spPr>
            <a:xfrm rot="10800000">
              <a:off x="7610959" y="885771"/>
              <a:ext cx="275111" cy="316391"/>
            </a:xfrm>
            <a:custGeom>
              <a:avLst/>
              <a:gdLst/>
              <a:ahLst/>
              <a:cxnLst/>
              <a:rect l="l" t="t" r="r" b="b"/>
              <a:pathLst>
                <a:path w="11916" h="13704" extrusionOk="0">
                  <a:moveTo>
                    <a:pt x="0" y="1"/>
                  </a:moveTo>
                  <a:lnTo>
                    <a:pt x="0" y="1"/>
                  </a:lnTo>
                  <a:cubicBezTo>
                    <a:pt x="686" y="349"/>
                    <a:pt x="1332" y="759"/>
                    <a:pt x="1944" y="1219"/>
                  </a:cubicBezTo>
                  <a:cubicBezTo>
                    <a:pt x="2560" y="1673"/>
                    <a:pt x="3141" y="2169"/>
                    <a:pt x="3692" y="2699"/>
                  </a:cubicBezTo>
                  <a:cubicBezTo>
                    <a:pt x="4805" y="3746"/>
                    <a:pt x="5824" y="4892"/>
                    <a:pt x="6770" y="6092"/>
                  </a:cubicBezTo>
                  <a:cubicBezTo>
                    <a:pt x="7735" y="7278"/>
                    <a:pt x="8623" y="8529"/>
                    <a:pt x="9479" y="9801"/>
                  </a:cubicBezTo>
                  <a:cubicBezTo>
                    <a:pt x="9907" y="10436"/>
                    <a:pt x="10320" y="11081"/>
                    <a:pt x="10726" y="11731"/>
                  </a:cubicBezTo>
                  <a:cubicBezTo>
                    <a:pt x="11135" y="12380"/>
                    <a:pt x="11527" y="13039"/>
                    <a:pt x="11915" y="13703"/>
                  </a:cubicBezTo>
                  <a:cubicBezTo>
                    <a:pt x="11244" y="12321"/>
                    <a:pt x="10472" y="10987"/>
                    <a:pt x="9653" y="9686"/>
                  </a:cubicBezTo>
                  <a:cubicBezTo>
                    <a:pt x="8829" y="8387"/>
                    <a:pt x="7937" y="7129"/>
                    <a:pt x="6984" y="5922"/>
                  </a:cubicBezTo>
                  <a:cubicBezTo>
                    <a:pt x="6505" y="5320"/>
                    <a:pt x="5998" y="4736"/>
                    <a:pt x="5476" y="4170"/>
                  </a:cubicBezTo>
                  <a:cubicBezTo>
                    <a:pt x="4957" y="3601"/>
                    <a:pt x="4413" y="3054"/>
                    <a:pt x="3837" y="2543"/>
                  </a:cubicBezTo>
                  <a:cubicBezTo>
                    <a:pt x="2691" y="1512"/>
                    <a:pt x="1419" y="599"/>
                    <a:pt x="0" y="1"/>
                  </a:cubicBezTo>
                  <a:close/>
                </a:path>
              </a:pathLst>
            </a:custGeom>
            <a:solidFill>
              <a:schemeClr val="accent3"/>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3480" name="Google Shape;3480;p73"/>
            <p:cNvSpPr/>
            <p:nvPr/>
          </p:nvSpPr>
          <p:spPr>
            <a:xfrm rot="10800000">
              <a:off x="7782823" y="1097346"/>
              <a:ext cx="74780" cy="30822"/>
            </a:xfrm>
            <a:custGeom>
              <a:avLst/>
              <a:gdLst/>
              <a:ahLst/>
              <a:cxnLst/>
              <a:rect l="l" t="t" r="r" b="b"/>
              <a:pathLst>
                <a:path w="3239" h="1335" extrusionOk="0">
                  <a:moveTo>
                    <a:pt x="3191" y="1"/>
                  </a:moveTo>
                  <a:lnTo>
                    <a:pt x="3039" y="59"/>
                  </a:lnTo>
                  <a:lnTo>
                    <a:pt x="0" y="1223"/>
                  </a:lnTo>
                  <a:cubicBezTo>
                    <a:pt x="29" y="1259"/>
                    <a:pt x="55" y="1299"/>
                    <a:pt x="84" y="1335"/>
                  </a:cubicBezTo>
                  <a:lnTo>
                    <a:pt x="3148" y="164"/>
                  </a:lnTo>
                  <a:lnTo>
                    <a:pt x="3238" y="128"/>
                  </a:lnTo>
                  <a:lnTo>
                    <a:pt x="3191" y="1"/>
                  </a:lnTo>
                  <a:close/>
                </a:path>
              </a:pathLst>
            </a:custGeom>
            <a:solidFill>
              <a:schemeClr val="accent3"/>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3481" name="Google Shape;3481;p73"/>
            <p:cNvSpPr/>
            <p:nvPr/>
          </p:nvSpPr>
          <p:spPr>
            <a:xfrm rot="10800000">
              <a:off x="7765161" y="1073036"/>
              <a:ext cx="72518" cy="36871"/>
            </a:xfrm>
            <a:custGeom>
              <a:avLst/>
              <a:gdLst/>
              <a:ahLst/>
              <a:cxnLst/>
              <a:rect l="l" t="t" r="r" b="b"/>
              <a:pathLst>
                <a:path w="3141" h="1597" extrusionOk="0">
                  <a:moveTo>
                    <a:pt x="3082" y="0"/>
                  </a:moveTo>
                  <a:cubicBezTo>
                    <a:pt x="3038" y="22"/>
                    <a:pt x="2991" y="44"/>
                    <a:pt x="2944" y="65"/>
                  </a:cubicBezTo>
                  <a:cubicBezTo>
                    <a:pt x="2074" y="486"/>
                    <a:pt x="772" y="1117"/>
                    <a:pt x="0" y="1491"/>
                  </a:cubicBezTo>
                  <a:cubicBezTo>
                    <a:pt x="29" y="1527"/>
                    <a:pt x="62" y="1563"/>
                    <a:pt x="94" y="1596"/>
                  </a:cubicBezTo>
                  <a:cubicBezTo>
                    <a:pt x="1023" y="1150"/>
                    <a:pt x="2622" y="374"/>
                    <a:pt x="3043" y="171"/>
                  </a:cubicBezTo>
                  <a:cubicBezTo>
                    <a:pt x="3093" y="145"/>
                    <a:pt x="3130" y="127"/>
                    <a:pt x="3140" y="124"/>
                  </a:cubicBezTo>
                  <a:lnTo>
                    <a:pt x="3082" y="0"/>
                  </a:lnTo>
                  <a:close/>
                </a:path>
              </a:pathLst>
            </a:custGeom>
            <a:solidFill>
              <a:schemeClr val="accent3"/>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3482" name="Google Shape;3482;p73"/>
            <p:cNvSpPr/>
            <p:nvPr/>
          </p:nvSpPr>
          <p:spPr>
            <a:xfrm rot="10800000">
              <a:off x="7707492" y="1057244"/>
              <a:ext cx="16762" cy="36247"/>
            </a:xfrm>
            <a:custGeom>
              <a:avLst/>
              <a:gdLst/>
              <a:ahLst/>
              <a:cxnLst/>
              <a:rect l="l" t="t" r="r" b="b"/>
              <a:pathLst>
                <a:path w="726" h="1570" extrusionOk="0">
                  <a:moveTo>
                    <a:pt x="639" y="0"/>
                  </a:moveTo>
                  <a:lnTo>
                    <a:pt x="73" y="1338"/>
                  </a:lnTo>
                  <a:lnTo>
                    <a:pt x="1" y="1516"/>
                  </a:lnTo>
                  <a:lnTo>
                    <a:pt x="127" y="1570"/>
                  </a:lnTo>
                  <a:lnTo>
                    <a:pt x="175" y="1465"/>
                  </a:lnTo>
                  <a:lnTo>
                    <a:pt x="726" y="142"/>
                  </a:lnTo>
                  <a:cubicBezTo>
                    <a:pt x="697" y="94"/>
                    <a:pt x="667" y="47"/>
                    <a:pt x="639" y="0"/>
                  </a:cubicBezTo>
                  <a:close/>
                </a:path>
              </a:pathLst>
            </a:custGeom>
            <a:solidFill>
              <a:schemeClr val="accent3"/>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3483" name="Google Shape;3483;p73"/>
            <p:cNvSpPr/>
            <p:nvPr/>
          </p:nvSpPr>
          <p:spPr>
            <a:xfrm rot="10800000">
              <a:off x="7302909" y="551681"/>
              <a:ext cx="303647" cy="254101"/>
            </a:xfrm>
            <a:custGeom>
              <a:avLst/>
              <a:gdLst/>
              <a:ahLst/>
              <a:cxnLst/>
              <a:rect l="l" t="t" r="r" b="b"/>
              <a:pathLst>
                <a:path w="13152" h="11006" extrusionOk="0">
                  <a:moveTo>
                    <a:pt x="13151" y="0"/>
                  </a:moveTo>
                  <a:cubicBezTo>
                    <a:pt x="11781" y="464"/>
                    <a:pt x="10497" y="1168"/>
                    <a:pt x="9283" y="1955"/>
                  </a:cubicBezTo>
                  <a:cubicBezTo>
                    <a:pt x="8982" y="2158"/>
                    <a:pt x="8684" y="2361"/>
                    <a:pt x="8387" y="2571"/>
                  </a:cubicBezTo>
                  <a:cubicBezTo>
                    <a:pt x="8097" y="2785"/>
                    <a:pt x="7814" y="3010"/>
                    <a:pt x="7524" y="3231"/>
                  </a:cubicBezTo>
                  <a:cubicBezTo>
                    <a:pt x="7234" y="3448"/>
                    <a:pt x="6959" y="3681"/>
                    <a:pt x="6679" y="3913"/>
                  </a:cubicBezTo>
                  <a:cubicBezTo>
                    <a:pt x="6404" y="4149"/>
                    <a:pt x="6121" y="4373"/>
                    <a:pt x="5856" y="4620"/>
                  </a:cubicBezTo>
                  <a:lnTo>
                    <a:pt x="5055" y="5352"/>
                  </a:lnTo>
                  <a:lnTo>
                    <a:pt x="4275" y="6110"/>
                  </a:lnTo>
                  <a:cubicBezTo>
                    <a:pt x="4014" y="6360"/>
                    <a:pt x="3768" y="6625"/>
                    <a:pt x="3514" y="6882"/>
                  </a:cubicBezTo>
                  <a:cubicBezTo>
                    <a:pt x="3257" y="7136"/>
                    <a:pt x="3013" y="7404"/>
                    <a:pt x="2770" y="7673"/>
                  </a:cubicBezTo>
                  <a:cubicBezTo>
                    <a:pt x="1799" y="8739"/>
                    <a:pt x="856" y="9841"/>
                    <a:pt x="0" y="11005"/>
                  </a:cubicBezTo>
                  <a:cubicBezTo>
                    <a:pt x="476" y="10458"/>
                    <a:pt x="951" y="9918"/>
                    <a:pt x="1440" y="9392"/>
                  </a:cubicBezTo>
                  <a:cubicBezTo>
                    <a:pt x="1683" y="9123"/>
                    <a:pt x="1925" y="8859"/>
                    <a:pt x="2176" y="8597"/>
                  </a:cubicBezTo>
                  <a:cubicBezTo>
                    <a:pt x="2419" y="8333"/>
                    <a:pt x="2669" y="8072"/>
                    <a:pt x="2923" y="7814"/>
                  </a:cubicBezTo>
                  <a:cubicBezTo>
                    <a:pt x="3931" y="6788"/>
                    <a:pt x="4949" y="5766"/>
                    <a:pt x="6037" y="4823"/>
                  </a:cubicBezTo>
                  <a:cubicBezTo>
                    <a:pt x="7111" y="3866"/>
                    <a:pt x="8221" y="2948"/>
                    <a:pt x="9402" y="2129"/>
                  </a:cubicBezTo>
                  <a:cubicBezTo>
                    <a:pt x="9689" y="1908"/>
                    <a:pt x="10001" y="1730"/>
                    <a:pt x="10298" y="1530"/>
                  </a:cubicBezTo>
                  <a:lnTo>
                    <a:pt x="10751" y="1237"/>
                  </a:lnTo>
                  <a:lnTo>
                    <a:pt x="11223" y="973"/>
                  </a:lnTo>
                  <a:lnTo>
                    <a:pt x="11690" y="707"/>
                  </a:lnTo>
                  <a:cubicBezTo>
                    <a:pt x="11846" y="617"/>
                    <a:pt x="12003" y="526"/>
                    <a:pt x="12169" y="457"/>
                  </a:cubicBezTo>
                  <a:lnTo>
                    <a:pt x="13151" y="0"/>
                  </a:lnTo>
                  <a:close/>
                </a:path>
              </a:pathLst>
            </a:custGeom>
            <a:solidFill>
              <a:schemeClr val="accent3"/>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3484" name="Google Shape;3484;p73"/>
            <p:cNvSpPr/>
            <p:nvPr/>
          </p:nvSpPr>
          <p:spPr>
            <a:xfrm rot="10800000">
              <a:off x="7417751" y="738298"/>
              <a:ext cx="3117" cy="50677"/>
            </a:xfrm>
            <a:custGeom>
              <a:avLst/>
              <a:gdLst/>
              <a:ahLst/>
              <a:cxnLst/>
              <a:rect l="l" t="t" r="r" b="b"/>
              <a:pathLst>
                <a:path w="135" h="2195" extrusionOk="0">
                  <a:moveTo>
                    <a:pt x="134" y="1"/>
                  </a:moveTo>
                  <a:cubicBezTo>
                    <a:pt x="91" y="30"/>
                    <a:pt x="44" y="59"/>
                    <a:pt x="0" y="88"/>
                  </a:cubicBezTo>
                  <a:lnTo>
                    <a:pt x="0" y="2195"/>
                  </a:lnTo>
                  <a:lnTo>
                    <a:pt x="134" y="2195"/>
                  </a:lnTo>
                  <a:lnTo>
                    <a:pt x="134" y="1"/>
                  </a:lnTo>
                  <a:close/>
                </a:path>
              </a:pathLst>
            </a:custGeom>
            <a:solidFill>
              <a:schemeClr val="accent3"/>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3485" name="Google Shape;3485;p73"/>
            <p:cNvSpPr/>
            <p:nvPr/>
          </p:nvSpPr>
          <p:spPr>
            <a:xfrm rot="10800000">
              <a:off x="7436105" y="723730"/>
              <a:ext cx="6557" cy="49315"/>
            </a:xfrm>
            <a:custGeom>
              <a:avLst/>
              <a:gdLst/>
              <a:ahLst/>
              <a:cxnLst/>
              <a:rect l="l" t="t" r="r" b="b"/>
              <a:pathLst>
                <a:path w="284" h="2136" extrusionOk="0">
                  <a:moveTo>
                    <a:pt x="131" y="0"/>
                  </a:moveTo>
                  <a:cubicBezTo>
                    <a:pt x="88" y="33"/>
                    <a:pt x="44" y="69"/>
                    <a:pt x="1" y="105"/>
                  </a:cubicBezTo>
                  <a:lnTo>
                    <a:pt x="139" y="2035"/>
                  </a:lnTo>
                  <a:lnTo>
                    <a:pt x="150" y="2136"/>
                  </a:lnTo>
                  <a:lnTo>
                    <a:pt x="284" y="2125"/>
                  </a:lnTo>
                  <a:lnTo>
                    <a:pt x="273" y="1933"/>
                  </a:lnTo>
                  <a:lnTo>
                    <a:pt x="131" y="0"/>
                  </a:lnTo>
                  <a:close/>
                </a:path>
              </a:pathLst>
            </a:custGeom>
            <a:solidFill>
              <a:schemeClr val="accent3"/>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3486" name="Google Shape;3486;p73"/>
            <p:cNvSpPr/>
            <p:nvPr/>
          </p:nvSpPr>
          <p:spPr>
            <a:xfrm rot="10800000">
              <a:off x="7413247" y="660264"/>
              <a:ext cx="68154" cy="27751"/>
            </a:xfrm>
            <a:custGeom>
              <a:avLst/>
              <a:gdLst/>
              <a:ahLst/>
              <a:cxnLst/>
              <a:rect l="l" t="t" r="r" b="b"/>
              <a:pathLst>
                <a:path w="2952" h="1202" extrusionOk="0">
                  <a:moveTo>
                    <a:pt x="65" y="1"/>
                  </a:moveTo>
                  <a:lnTo>
                    <a:pt x="0" y="121"/>
                  </a:lnTo>
                  <a:cubicBezTo>
                    <a:pt x="11" y="124"/>
                    <a:pt x="51" y="143"/>
                    <a:pt x="112" y="164"/>
                  </a:cubicBezTo>
                  <a:cubicBezTo>
                    <a:pt x="544" y="338"/>
                    <a:pt x="2092" y="926"/>
                    <a:pt x="2818" y="1202"/>
                  </a:cubicBezTo>
                  <a:cubicBezTo>
                    <a:pt x="2861" y="1169"/>
                    <a:pt x="2905" y="1136"/>
                    <a:pt x="2952" y="1107"/>
                  </a:cubicBezTo>
                  <a:cubicBezTo>
                    <a:pt x="1951" y="727"/>
                    <a:pt x="678" y="240"/>
                    <a:pt x="229" y="66"/>
                  </a:cubicBezTo>
                  <a:cubicBezTo>
                    <a:pt x="134" y="30"/>
                    <a:pt x="80" y="5"/>
                    <a:pt x="65" y="1"/>
                  </a:cubicBezTo>
                  <a:close/>
                </a:path>
              </a:pathLst>
            </a:custGeom>
            <a:solidFill>
              <a:schemeClr val="accent3"/>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3487" name="Google Shape;3487;p73"/>
            <p:cNvSpPr/>
            <p:nvPr/>
          </p:nvSpPr>
          <p:spPr>
            <a:xfrm rot="10800000">
              <a:off x="7146031" y="17956"/>
              <a:ext cx="407356" cy="302400"/>
            </a:xfrm>
            <a:custGeom>
              <a:avLst/>
              <a:gdLst/>
              <a:ahLst/>
              <a:cxnLst/>
              <a:rect l="l" t="t" r="r" b="b"/>
              <a:pathLst>
                <a:path w="17644" h="13098" extrusionOk="0">
                  <a:moveTo>
                    <a:pt x="17644" y="1"/>
                  </a:moveTo>
                  <a:cubicBezTo>
                    <a:pt x="15997" y="821"/>
                    <a:pt x="14399" y="1731"/>
                    <a:pt x="12850" y="2725"/>
                  </a:cubicBezTo>
                  <a:cubicBezTo>
                    <a:pt x="11305" y="3721"/>
                    <a:pt x="9797" y="4777"/>
                    <a:pt x="8329" y="5883"/>
                  </a:cubicBezTo>
                  <a:cubicBezTo>
                    <a:pt x="6871" y="7003"/>
                    <a:pt x="5436" y="8152"/>
                    <a:pt x="4043" y="9352"/>
                  </a:cubicBezTo>
                  <a:cubicBezTo>
                    <a:pt x="2654" y="10557"/>
                    <a:pt x="1291" y="11792"/>
                    <a:pt x="0" y="13098"/>
                  </a:cubicBezTo>
                  <a:cubicBezTo>
                    <a:pt x="685" y="12489"/>
                    <a:pt x="1371" y="11879"/>
                    <a:pt x="2074" y="11289"/>
                  </a:cubicBezTo>
                  <a:cubicBezTo>
                    <a:pt x="2767" y="10687"/>
                    <a:pt x="3470" y="10095"/>
                    <a:pt x="4177" y="9516"/>
                  </a:cubicBezTo>
                  <a:cubicBezTo>
                    <a:pt x="5595" y="8348"/>
                    <a:pt x="7027" y="7202"/>
                    <a:pt x="8492" y="6100"/>
                  </a:cubicBezTo>
                  <a:cubicBezTo>
                    <a:pt x="9946" y="4979"/>
                    <a:pt x="11450" y="3932"/>
                    <a:pt x="12966" y="2899"/>
                  </a:cubicBezTo>
                  <a:cubicBezTo>
                    <a:pt x="13728" y="2394"/>
                    <a:pt x="14493" y="1883"/>
                    <a:pt x="15279" y="1411"/>
                  </a:cubicBezTo>
                  <a:cubicBezTo>
                    <a:pt x="16048" y="908"/>
                    <a:pt x="16857" y="476"/>
                    <a:pt x="17644" y="1"/>
                  </a:cubicBezTo>
                  <a:close/>
                </a:path>
              </a:pathLst>
            </a:custGeom>
            <a:solidFill>
              <a:schemeClr val="accent3"/>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3488" name="Google Shape;3488;p73"/>
            <p:cNvSpPr/>
            <p:nvPr/>
          </p:nvSpPr>
          <p:spPr>
            <a:xfrm rot="10800000">
              <a:off x="7322170" y="208221"/>
              <a:ext cx="6718" cy="59797"/>
            </a:xfrm>
            <a:custGeom>
              <a:avLst/>
              <a:gdLst/>
              <a:ahLst/>
              <a:cxnLst/>
              <a:rect l="l" t="t" r="r" b="b"/>
              <a:pathLst>
                <a:path w="291" h="2590" extrusionOk="0">
                  <a:moveTo>
                    <a:pt x="131" y="1"/>
                  </a:moveTo>
                  <a:cubicBezTo>
                    <a:pt x="88" y="29"/>
                    <a:pt x="44" y="66"/>
                    <a:pt x="1" y="98"/>
                  </a:cubicBezTo>
                  <a:lnTo>
                    <a:pt x="153" y="2484"/>
                  </a:lnTo>
                  <a:lnTo>
                    <a:pt x="157" y="2590"/>
                  </a:lnTo>
                  <a:lnTo>
                    <a:pt x="291" y="2578"/>
                  </a:lnTo>
                  <a:lnTo>
                    <a:pt x="280" y="2394"/>
                  </a:lnTo>
                  <a:lnTo>
                    <a:pt x="131" y="1"/>
                  </a:lnTo>
                  <a:close/>
                </a:path>
              </a:pathLst>
            </a:custGeom>
            <a:solidFill>
              <a:srgbClr val="61668E"/>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3489" name="Google Shape;3489;p73"/>
            <p:cNvSpPr/>
            <p:nvPr/>
          </p:nvSpPr>
          <p:spPr>
            <a:xfrm rot="10800000">
              <a:off x="7349782" y="186127"/>
              <a:ext cx="9997" cy="57188"/>
            </a:xfrm>
            <a:custGeom>
              <a:avLst/>
              <a:gdLst/>
              <a:ahLst/>
              <a:cxnLst/>
              <a:rect l="l" t="t" r="r" b="b"/>
              <a:pathLst>
                <a:path w="433" h="2477" extrusionOk="0">
                  <a:moveTo>
                    <a:pt x="127" y="0"/>
                  </a:moveTo>
                  <a:cubicBezTo>
                    <a:pt x="87" y="36"/>
                    <a:pt x="44" y="73"/>
                    <a:pt x="0" y="106"/>
                  </a:cubicBezTo>
                  <a:lnTo>
                    <a:pt x="273" y="2303"/>
                  </a:lnTo>
                  <a:lnTo>
                    <a:pt x="295" y="2477"/>
                  </a:lnTo>
                  <a:lnTo>
                    <a:pt x="432" y="2462"/>
                  </a:lnTo>
                  <a:lnTo>
                    <a:pt x="400" y="2208"/>
                  </a:lnTo>
                  <a:lnTo>
                    <a:pt x="127" y="0"/>
                  </a:lnTo>
                  <a:close/>
                </a:path>
              </a:pathLst>
            </a:custGeom>
            <a:solidFill>
              <a:schemeClr val="accent3"/>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3490" name="Google Shape;3490;p73"/>
            <p:cNvSpPr/>
            <p:nvPr/>
          </p:nvSpPr>
          <p:spPr>
            <a:xfrm rot="10800000">
              <a:off x="7302083" y="151797"/>
              <a:ext cx="78036" cy="16023"/>
            </a:xfrm>
            <a:custGeom>
              <a:avLst/>
              <a:gdLst/>
              <a:ahLst/>
              <a:cxnLst/>
              <a:rect l="l" t="t" r="r" b="b"/>
              <a:pathLst>
                <a:path w="3380" h="694" extrusionOk="0">
                  <a:moveTo>
                    <a:pt x="26" y="1"/>
                  </a:moveTo>
                  <a:lnTo>
                    <a:pt x="1" y="135"/>
                  </a:lnTo>
                  <a:lnTo>
                    <a:pt x="120" y="156"/>
                  </a:lnTo>
                  <a:lnTo>
                    <a:pt x="3213" y="693"/>
                  </a:lnTo>
                  <a:cubicBezTo>
                    <a:pt x="3268" y="657"/>
                    <a:pt x="3326" y="621"/>
                    <a:pt x="3380" y="585"/>
                  </a:cubicBezTo>
                  <a:lnTo>
                    <a:pt x="269" y="44"/>
                  </a:lnTo>
                  <a:lnTo>
                    <a:pt x="26" y="1"/>
                  </a:lnTo>
                  <a:close/>
                </a:path>
              </a:pathLst>
            </a:custGeom>
            <a:solidFill>
              <a:schemeClr val="accent3"/>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3491" name="Google Shape;3491;p73"/>
            <p:cNvSpPr/>
            <p:nvPr/>
          </p:nvSpPr>
          <p:spPr>
            <a:xfrm rot="10800000">
              <a:off x="7586948" y="279533"/>
              <a:ext cx="314937" cy="208388"/>
            </a:xfrm>
            <a:custGeom>
              <a:avLst/>
              <a:gdLst/>
              <a:ahLst/>
              <a:cxnLst/>
              <a:rect l="l" t="t" r="r" b="b"/>
              <a:pathLst>
                <a:path w="13641" h="9026" extrusionOk="0">
                  <a:moveTo>
                    <a:pt x="0" y="0"/>
                  </a:moveTo>
                  <a:lnTo>
                    <a:pt x="486" y="171"/>
                  </a:lnTo>
                  <a:cubicBezTo>
                    <a:pt x="646" y="228"/>
                    <a:pt x="809" y="275"/>
                    <a:pt x="961" y="355"/>
                  </a:cubicBezTo>
                  <a:cubicBezTo>
                    <a:pt x="1269" y="504"/>
                    <a:pt x="1588" y="631"/>
                    <a:pt x="1882" y="802"/>
                  </a:cubicBezTo>
                  <a:cubicBezTo>
                    <a:pt x="2183" y="965"/>
                    <a:pt x="2487" y="1120"/>
                    <a:pt x="2781" y="1291"/>
                  </a:cubicBezTo>
                  <a:lnTo>
                    <a:pt x="3659" y="1820"/>
                  </a:lnTo>
                  <a:cubicBezTo>
                    <a:pt x="4812" y="2553"/>
                    <a:pt x="5946" y="3314"/>
                    <a:pt x="7056" y="4116"/>
                  </a:cubicBezTo>
                  <a:cubicBezTo>
                    <a:pt x="8173" y="4902"/>
                    <a:pt x="9268" y="5726"/>
                    <a:pt x="10363" y="6545"/>
                  </a:cubicBezTo>
                  <a:lnTo>
                    <a:pt x="13641" y="9025"/>
                  </a:lnTo>
                  <a:lnTo>
                    <a:pt x="13641" y="9025"/>
                  </a:lnTo>
                  <a:lnTo>
                    <a:pt x="12082" y="7680"/>
                  </a:lnTo>
                  <a:cubicBezTo>
                    <a:pt x="11556" y="7245"/>
                    <a:pt x="11023" y="6810"/>
                    <a:pt x="10490" y="6378"/>
                  </a:cubicBezTo>
                  <a:cubicBezTo>
                    <a:pt x="9420" y="5523"/>
                    <a:pt x="8321" y="4703"/>
                    <a:pt x="7212" y="3895"/>
                  </a:cubicBezTo>
                  <a:cubicBezTo>
                    <a:pt x="6088" y="3108"/>
                    <a:pt x="4949" y="2339"/>
                    <a:pt x="3767" y="1642"/>
                  </a:cubicBezTo>
                  <a:cubicBezTo>
                    <a:pt x="2578" y="965"/>
                    <a:pt x="1346" y="297"/>
                    <a:pt x="0" y="0"/>
                  </a:cubicBezTo>
                  <a:close/>
                </a:path>
              </a:pathLst>
            </a:custGeom>
            <a:solidFill>
              <a:schemeClr val="accent3"/>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3492" name="Google Shape;3492;p73"/>
            <p:cNvSpPr/>
            <p:nvPr/>
          </p:nvSpPr>
          <p:spPr>
            <a:xfrm rot="10800000">
              <a:off x="7798892" y="415658"/>
              <a:ext cx="59889" cy="23457"/>
            </a:xfrm>
            <a:custGeom>
              <a:avLst/>
              <a:gdLst/>
              <a:ahLst/>
              <a:cxnLst/>
              <a:rect l="l" t="t" r="r" b="b"/>
              <a:pathLst>
                <a:path w="2594" h="1016" extrusionOk="0">
                  <a:moveTo>
                    <a:pt x="2546" y="0"/>
                  </a:moveTo>
                  <a:cubicBezTo>
                    <a:pt x="2484" y="22"/>
                    <a:pt x="2419" y="47"/>
                    <a:pt x="2354" y="69"/>
                  </a:cubicBezTo>
                  <a:cubicBezTo>
                    <a:pt x="1603" y="341"/>
                    <a:pt x="689" y="671"/>
                    <a:pt x="1" y="914"/>
                  </a:cubicBezTo>
                  <a:cubicBezTo>
                    <a:pt x="44" y="950"/>
                    <a:pt x="84" y="983"/>
                    <a:pt x="128" y="1016"/>
                  </a:cubicBezTo>
                  <a:cubicBezTo>
                    <a:pt x="860" y="755"/>
                    <a:pt x="1792" y="417"/>
                    <a:pt x="2499" y="163"/>
                  </a:cubicBezTo>
                  <a:cubicBezTo>
                    <a:pt x="2531" y="152"/>
                    <a:pt x="2564" y="141"/>
                    <a:pt x="2593" y="131"/>
                  </a:cubicBezTo>
                  <a:lnTo>
                    <a:pt x="2546" y="0"/>
                  </a:lnTo>
                  <a:close/>
                </a:path>
              </a:pathLst>
            </a:custGeom>
            <a:solidFill>
              <a:schemeClr val="accent3"/>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3493" name="Google Shape;3493;p73"/>
            <p:cNvSpPr/>
            <p:nvPr/>
          </p:nvSpPr>
          <p:spPr>
            <a:xfrm rot="10800000">
              <a:off x="7770102" y="395665"/>
              <a:ext cx="60628" cy="24634"/>
            </a:xfrm>
            <a:custGeom>
              <a:avLst/>
              <a:gdLst/>
              <a:ahLst/>
              <a:cxnLst/>
              <a:rect l="l" t="t" r="r" b="b"/>
              <a:pathLst>
                <a:path w="2626" h="1067" extrusionOk="0">
                  <a:moveTo>
                    <a:pt x="2578" y="0"/>
                  </a:moveTo>
                  <a:lnTo>
                    <a:pt x="2382" y="77"/>
                  </a:lnTo>
                  <a:lnTo>
                    <a:pt x="1" y="973"/>
                  </a:lnTo>
                  <a:cubicBezTo>
                    <a:pt x="48" y="1006"/>
                    <a:pt x="91" y="1034"/>
                    <a:pt x="138" y="1067"/>
                  </a:cubicBezTo>
                  <a:lnTo>
                    <a:pt x="2520" y="171"/>
                  </a:lnTo>
                  <a:lnTo>
                    <a:pt x="2625" y="131"/>
                  </a:lnTo>
                  <a:lnTo>
                    <a:pt x="2578" y="0"/>
                  </a:lnTo>
                  <a:close/>
                </a:path>
              </a:pathLst>
            </a:custGeom>
            <a:solidFill>
              <a:schemeClr val="accent3"/>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3494" name="Google Shape;3494;p73"/>
            <p:cNvSpPr/>
            <p:nvPr/>
          </p:nvSpPr>
          <p:spPr>
            <a:xfrm rot="10800000">
              <a:off x="7719312" y="383682"/>
              <a:ext cx="4525" cy="36109"/>
            </a:xfrm>
            <a:custGeom>
              <a:avLst/>
              <a:gdLst/>
              <a:ahLst/>
              <a:cxnLst/>
              <a:rect l="l" t="t" r="r" b="b"/>
              <a:pathLst>
                <a:path w="196" h="1564" extrusionOk="0">
                  <a:moveTo>
                    <a:pt x="0" y="0"/>
                  </a:moveTo>
                  <a:lnTo>
                    <a:pt x="51" y="1342"/>
                  </a:lnTo>
                  <a:lnTo>
                    <a:pt x="58" y="1563"/>
                  </a:lnTo>
                  <a:lnTo>
                    <a:pt x="196" y="1560"/>
                  </a:lnTo>
                  <a:lnTo>
                    <a:pt x="189" y="1447"/>
                  </a:lnTo>
                  <a:lnTo>
                    <a:pt x="142" y="117"/>
                  </a:lnTo>
                  <a:cubicBezTo>
                    <a:pt x="95" y="80"/>
                    <a:pt x="48" y="37"/>
                    <a:pt x="0" y="0"/>
                  </a:cubicBezTo>
                  <a:close/>
                </a:path>
              </a:pathLst>
            </a:custGeom>
            <a:solidFill>
              <a:srgbClr val="61668E"/>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grpSp>
          <p:nvGrpSpPr>
            <p:cNvPr id="3495" name="Google Shape;3495;p73"/>
            <p:cNvGrpSpPr/>
            <p:nvPr/>
          </p:nvGrpSpPr>
          <p:grpSpPr>
            <a:xfrm rot="10800000" flipH="1">
              <a:off x="8038901" y="-7611"/>
              <a:ext cx="865648" cy="1520473"/>
              <a:chOff x="7801383" y="2969578"/>
              <a:chExt cx="1246613" cy="2189622"/>
            </a:xfrm>
          </p:grpSpPr>
          <p:sp>
            <p:nvSpPr>
              <p:cNvPr id="3496" name="Google Shape;3496;p73"/>
              <p:cNvSpPr/>
              <p:nvPr/>
            </p:nvSpPr>
            <p:spPr>
              <a:xfrm>
                <a:off x="8043305" y="3282142"/>
                <a:ext cx="295238" cy="1877058"/>
              </a:xfrm>
              <a:custGeom>
                <a:avLst/>
                <a:gdLst/>
                <a:ahLst/>
                <a:cxnLst/>
                <a:rect l="l" t="t" r="r" b="b"/>
                <a:pathLst>
                  <a:path w="6683" h="42489" extrusionOk="0">
                    <a:moveTo>
                      <a:pt x="6332" y="0"/>
                    </a:moveTo>
                    <a:cubicBezTo>
                      <a:pt x="6206" y="0"/>
                      <a:pt x="6094" y="86"/>
                      <a:pt x="6067" y="213"/>
                    </a:cubicBezTo>
                    <a:cubicBezTo>
                      <a:pt x="6055" y="250"/>
                      <a:pt x="6055" y="253"/>
                      <a:pt x="6059" y="359"/>
                    </a:cubicBezTo>
                    <a:cubicBezTo>
                      <a:pt x="6070" y="670"/>
                      <a:pt x="6085" y="1197"/>
                      <a:pt x="6099" y="1910"/>
                    </a:cubicBezTo>
                    <a:cubicBezTo>
                      <a:pt x="6107" y="2465"/>
                      <a:pt x="6110" y="3129"/>
                      <a:pt x="6110" y="3887"/>
                    </a:cubicBezTo>
                    <a:cubicBezTo>
                      <a:pt x="6110" y="4746"/>
                      <a:pt x="6102" y="5732"/>
                      <a:pt x="6080" y="6827"/>
                    </a:cubicBezTo>
                    <a:cubicBezTo>
                      <a:pt x="6077" y="7027"/>
                      <a:pt x="6074" y="7233"/>
                      <a:pt x="6067" y="7444"/>
                    </a:cubicBezTo>
                    <a:cubicBezTo>
                      <a:pt x="6012" y="9681"/>
                      <a:pt x="5899" y="12309"/>
                      <a:pt x="5682" y="15181"/>
                    </a:cubicBezTo>
                    <a:cubicBezTo>
                      <a:pt x="5657" y="15482"/>
                      <a:pt x="5635" y="15790"/>
                      <a:pt x="5610" y="16103"/>
                    </a:cubicBezTo>
                    <a:cubicBezTo>
                      <a:pt x="5483" y="17636"/>
                      <a:pt x="5323" y="19232"/>
                      <a:pt x="5131" y="20864"/>
                    </a:cubicBezTo>
                    <a:cubicBezTo>
                      <a:pt x="5091" y="21201"/>
                      <a:pt x="5051" y="21542"/>
                      <a:pt x="5007" y="21886"/>
                    </a:cubicBezTo>
                    <a:cubicBezTo>
                      <a:pt x="4144" y="28706"/>
                      <a:pt x="2629" y="36114"/>
                      <a:pt x="0" y="42489"/>
                    </a:cubicBezTo>
                    <a:lnTo>
                      <a:pt x="584" y="42489"/>
                    </a:lnTo>
                    <a:cubicBezTo>
                      <a:pt x="3173" y="36132"/>
                      <a:pt x="4674" y="28793"/>
                      <a:pt x="5533" y="22027"/>
                    </a:cubicBezTo>
                    <a:cubicBezTo>
                      <a:pt x="5570" y="21777"/>
                      <a:pt x="5598" y="21527"/>
                      <a:pt x="5628" y="21277"/>
                    </a:cubicBezTo>
                    <a:cubicBezTo>
                      <a:pt x="5827" y="19631"/>
                      <a:pt x="5990" y="18024"/>
                      <a:pt x="6121" y="16480"/>
                    </a:cubicBezTo>
                    <a:cubicBezTo>
                      <a:pt x="6128" y="16399"/>
                      <a:pt x="6135" y="16320"/>
                      <a:pt x="6142" y="16240"/>
                    </a:cubicBezTo>
                    <a:cubicBezTo>
                      <a:pt x="6447" y="12582"/>
                      <a:pt x="6581" y="9264"/>
                      <a:pt x="6632" y="6599"/>
                    </a:cubicBezTo>
                    <a:cubicBezTo>
                      <a:pt x="6639" y="6283"/>
                      <a:pt x="6643" y="5979"/>
                      <a:pt x="6646" y="5685"/>
                    </a:cubicBezTo>
                    <a:cubicBezTo>
                      <a:pt x="6683" y="2981"/>
                      <a:pt x="6632" y="1070"/>
                      <a:pt x="6607" y="340"/>
                    </a:cubicBezTo>
                    <a:lnTo>
                      <a:pt x="6603" y="275"/>
                    </a:lnTo>
                    <a:cubicBezTo>
                      <a:pt x="6607" y="152"/>
                      <a:pt x="6520" y="36"/>
                      <a:pt x="6393" y="7"/>
                    </a:cubicBezTo>
                    <a:cubicBezTo>
                      <a:pt x="6372" y="3"/>
                      <a:pt x="6352" y="0"/>
                      <a:pt x="6332" y="0"/>
                    </a:cubicBezTo>
                    <a:close/>
                  </a:path>
                </a:pathLst>
              </a:custGeom>
              <a:solidFill>
                <a:schemeClr val="accent3"/>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3497" name="Google Shape;3497;p73"/>
              <p:cNvSpPr/>
              <p:nvPr/>
            </p:nvSpPr>
            <p:spPr>
              <a:xfrm>
                <a:off x="8285183" y="3631993"/>
                <a:ext cx="762813" cy="490017"/>
              </a:xfrm>
              <a:custGeom>
                <a:avLst/>
                <a:gdLst/>
                <a:ahLst/>
                <a:cxnLst/>
                <a:rect l="l" t="t" r="r" b="b"/>
                <a:pathLst>
                  <a:path w="17267" h="11092" extrusionOk="0">
                    <a:moveTo>
                      <a:pt x="11050" y="0"/>
                    </a:moveTo>
                    <a:cubicBezTo>
                      <a:pt x="6182" y="0"/>
                      <a:pt x="1" y="10123"/>
                      <a:pt x="1" y="10123"/>
                    </a:cubicBezTo>
                    <a:lnTo>
                      <a:pt x="1" y="11091"/>
                    </a:lnTo>
                    <a:cubicBezTo>
                      <a:pt x="1" y="11091"/>
                      <a:pt x="17267" y="2320"/>
                      <a:pt x="12285" y="243"/>
                    </a:cubicBezTo>
                    <a:cubicBezTo>
                      <a:pt x="11886" y="77"/>
                      <a:pt x="11473" y="0"/>
                      <a:pt x="11050" y="0"/>
                    </a:cubicBezTo>
                    <a:close/>
                  </a:path>
                </a:pathLst>
              </a:custGeom>
              <a:solidFill>
                <a:schemeClr val="accent3"/>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3498" name="Google Shape;3498;p73"/>
              <p:cNvSpPr/>
              <p:nvPr/>
            </p:nvSpPr>
            <p:spPr>
              <a:xfrm>
                <a:off x="7876222" y="3649178"/>
                <a:ext cx="436695" cy="354304"/>
              </a:xfrm>
              <a:custGeom>
                <a:avLst/>
                <a:gdLst/>
                <a:ahLst/>
                <a:cxnLst/>
                <a:rect l="l" t="t" r="r" b="b"/>
                <a:pathLst>
                  <a:path w="9885" h="8020" extrusionOk="0">
                    <a:moveTo>
                      <a:pt x="2426" y="0"/>
                    </a:moveTo>
                    <a:cubicBezTo>
                      <a:pt x="2300" y="0"/>
                      <a:pt x="2182" y="22"/>
                      <a:pt x="2074" y="68"/>
                    </a:cubicBezTo>
                    <a:cubicBezTo>
                      <a:pt x="0" y="949"/>
                      <a:pt x="9837" y="8019"/>
                      <a:pt x="9837" y="8019"/>
                    </a:cubicBezTo>
                    <a:lnTo>
                      <a:pt x="9740" y="7374"/>
                    </a:lnTo>
                    <a:cubicBezTo>
                      <a:pt x="9884" y="7243"/>
                      <a:pt x="4728" y="0"/>
                      <a:pt x="2426" y="0"/>
                    </a:cubicBezTo>
                    <a:close/>
                  </a:path>
                </a:pathLst>
              </a:custGeom>
              <a:solidFill>
                <a:schemeClr val="accent3"/>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3499" name="Google Shape;3499;p73"/>
              <p:cNvSpPr/>
              <p:nvPr/>
            </p:nvSpPr>
            <p:spPr>
              <a:xfrm>
                <a:off x="8331483" y="3283953"/>
                <a:ext cx="432851" cy="291792"/>
              </a:xfrm>
              <a:custGeom>
                <a:avLst/>
                <a:gdLst/>
                <a:ahLst/>
                <a:cxnLst/>
                <a:rect l="l" t="t" r="r" b="b"/>
                <a:pathLst>
                  <a:path w="9798" h="6605" extrusionOk="0">
                    <a:moveTo>
                      <a:pt x="6539" y="1"/>
                    </a:moveTo>
                    <a:cubicBezTo>
                      <a:pt x="4006" y="1"/>
                      <a:pt x="0" y="5822"/>
                      <a:pt x="0" y="5822"/>
                    </a:cubicBezTo>
                    <a:lnTo>
                      <a:pt x="0" y="6605"/>
                    </a:lnTo>
                    <a:cubicBezTo>
                      <a:pt x="0" y="6605"/>
                      <a:pt x="9797" y="2544"/>
                      <a:pt x="7513" y="386"/>
                    </a:cubicBezTo>
                    <a:cubicBezTo>
                      <a:pt x="7228" y="118"/>
                      <a:pt x="6898" y="1"/>
                      <a:pt x="6539" y="1"/>
                    </a:cubicBezTo>
                    <a:close/>
                  </a:path>
                </a:pathLst>
              </a:custGeom>
              <a:solidFill>
                <a:schemeClr val="accent3"/>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3500" name="Google Shape;3500;p73"/>
              <p:cNvSpPr/>
              <p:nvPr/>
            </p:nvSpPr>
            <p:spPr>
              <a:xfrm>
                <a:off x="7935819" y="2969622"/>
                <a:ext cx="395698" cy="506848"/>
              </a:xfrm>
              <a:custGeom>
                <a:avLst/>
                <a:gdLst/>
                <a:ahLst/>
                <a:cxnLst/>
                <a:rect l="l" t="t" r="r" b="b"/>
                <a:pathLst>
                  <a:path w="8957" h="11473" extrusionOk="0">
                    <a:moveTo>
                      <a:pt x="3214" y="0"/>
                    </a:moveTo>
                    <a:cubicBezTo>
                      <a:pt x="3146" y="0"/>
                      <a:pt x="3078" y="6"/>
                      <a:pt x="3009" y="17"/>
                    </a:cubicBezTo>
                    <a:cubicBezTo>
                      <a:pt x="0" y="521"/>
                      <a:pt x="8956" y="11472"/>
                      <a:pt x="8956" y="11472"/>
                    </a:cubicBezTo>
                    <a:lnTo>
                      <a:pt x="8956" y="10417"/>
                    </a:lnTo>
                    <a:cubicBezTo>
                      <a:pt x="8956" y="10417"/>
                      <a:pt x="6151" y="0"/>
                      <a:pt x="3214" y="0"/>
                    </a:cubicBezTo>
                    <a:close/>
                  </a:path>
                </a:pathLst>
              </a:custGeom>
              <a:solidFill>
                <a:schemeClr val="accent3"/>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3501" name="Google Shape;3501;p73"/>
              <p:cNvSpPr/>
              <p:nvPr/>
            </p:nvSpPr>
            <p:spPr>
              <a:xfrm>
                <a:off x="8028240" y="3437739"/>
                <a:ext cx="303279" cy="183204"/>
              </a:xfrm>
              <a:custGeom>
                <a:avLst/>
                <a:gdLst/>
                <a:ahLst/>
                <a:cxnLst/>
                <a:rect l="l" t="t" r="r" b="b"/>
                <a:pathLst>
                  <a:path w="6865" h="4147" extrusionOk="0">
                    <a:moveTo>
                      <a:pt x="1761" y="0"/>
                    </a:moveTo>
                    <a:cubicBezTo>
                      <a:pt x="1619" y="0"/>
                      <a:pt x="1492" y="28"/>
                      <a:pt x="1382" y="90"/>
                    </a:cubicBezTo>
                    <a:cubicBezTo>
                      <a:pt x="0" y="854"/>
                      <a:pt x="6864" y="4147"/>
                      <a:pt x="6864" y="4147"/>
                    </a:cubicBezTo>
                    <a:lnTo>
                      <a:pt x="6864" y="3762"/>
                    </a:lnTo>
                    <a:cubicBezTo>
                      <a:pt x="6864" y="3762"/>
                      <a:pt x="3391" y="0"/>
                      <a:pt x="1761" y="0"/>
                    </a:cubicBezTo>
                    <a:close/>
                  </a:path>
                </a:pathLst>
              </a:custGeom>
              <a:solidFill>
                <a:schemeClr val="accent3"/>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3502" name="Google Shape;3502;p73"/>
              <p:cNvSpPr/>
              <p:nvPr/>
            </p:nvSpPr>
            <p:spPr>
              <a:xfrm>
                <a:off x="7801383" y="4016214"/>
                <a:ext cx="480474" cy="238779"/>
              </a:xfrm>
              <a:custGeom>
                <a:avLst/>
                <a:gdLst/>
                <a:ahLst/>
                <a:cxnLst/>
                <a:rect l="l" t="t" r="r" b="b"/>
                <a:pathLst>
                  <a:path w="10876" h="5405" extrusionOk="0">
                    <a:moveTo>
                      <a:pt x="2790" y="0"/>
                    </a:moveTo>
                    <a:cubicBezTo>
                      <a:pt x="2338" y="0"/>
                      <a:pt x="1966" y="137"/>
                      <a:pt x="1716" y="458"/>
                    </a:cubicBezTo>
                    <a:cubicBezTo>
                      <a:pt x="1" y="2660"/>
                      <a:pt x="10792" y="5404"/>
                      <a:pt x="10792" y="5404"/>
                    </a:cubicBezTo>
                    <a:lnTo>
                      <a:pt x="10875" y="4708"/>
                    </a:lnTo>
                    <a:cubicBezTo>
                      <a:pt x="10875" y="4708"/>
                      <a:pt x="5443" y="0"/>
                      <a:pt x="2790" y="0"/>
                    </a:cubicBezTo>
                    <a:close/>
                  </a:path>
                </a:pathLst>
              </a:custGeom>
              <a:solidFill>
                <a:schemeClr val="accent3"/>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3503" name="Google Shape;3503;p73"/>
              <p:cNvSpPr/>
              <p:nvPr/>
            </p:nvSpPr>
            <p:spPr>
              <a:xfrm>
                <a:off x="8261327" y="4343843"/>
                <a:ext cx="413634" cy="376790"/>
              </a:xfrm>
              <a:custGeom>
                <a:avLst/>
                <a:gdLst/>
                <a:ahLst/>
                <a:cxnLst/>
                <a:rect l="l" t="t" r="r" b="b"/>
                <a:pathLst>
                  <a:path w="9363" h="8529" extrusionOk="0">
                    <a:moveTo>
                      <a:pt x="109" y="0"/>
                    </a:moveTo>
                    <a:lnTo>
                      <a:pt x="0" y="736"/>
                    </a:lnTo>
                    <a:cubicBezTo>
                      <a:pt x="0" y="736"/>
                      <a:pt x="3093" y="8529"/>
                      <a:pt x="5701" y="8529"/>
                    </a:cubicBezTo>
                    <a:cubicBezTo>
                      <a:pt x="6019" y="8529"/>
                      <a:pt x="6330" y="8412"/>
                      <a:pt x="6628" y="8152"/>
                    </a:cubicBezTo>
                    <a:cubicBezTo>
                      <a:pt x="9362" y="5755"/>
                      <a:pt x="109" y="0"/>
                      <a:pt x="109" y="0"/>
                    </a:cubicBezTo>
                    <a:close/>
                  </a:path>
                </a:pathLst>
              </a:custGeom>
              <a:solidFill>
                <a:schemeClr val="accent3"/>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3504" name="Google Shape;3504;p73"/>
              <p:cNvSpPr/>
              <p:nvPr/>
            </p:nvSpPr>
            <p:spPr>
              <a:xfrm>
                <a:off x="8270295" y="4110889"/>
                <a:ext cx="370340" cy="206707"/>
              </a:xfrm>
              <a:custGeom>
                <a:avLst/>
                <a:gdLst/>
                <a:ahLst/>
                <a:cxnLst/>
                <a:rect l="l" t="t" r="r" b="b"/>
                <a:pathLst>
                  <a:path w="8383" h="4679" extrusionOk="0">
                    <a:moveTo>
                      <a:pt x="5806" y="0"/>
                    </a:moveTo>
                    <a:cubicBezTo>
                      <a:pt x="3662" y="0"/>
                      <a:pt x="0" y="4080"/>
                      <a:pt x="0" y="4080"/>
                    </a:cubicBezTo>
                    <a:lnTo>
                      <a:pt x="0" y="4679"/>
                    </a:lnTo>
                    <a:cubicBezTo>
                      <a:pt x="0" y="4679"/>
                      <a:pt x="8383" y="1201"/>
                      <a:pt x="6429" y="147"/>
                    </a:cubicBezTo>
                    <a:cubicBezTo>
                      <a:pt x="6243" y="46"/>
                      <a:pt x="6033" y="0"/>
                      <a:pt x="5806" y="0"/>
                    </a:cubicBezTo>
                    <a:close/>
                  </a:path>
                </a:pathLst>
              </a:custGeom>
              <a:solidFill>
                <a:schemeClr val="accent3"/>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3505" name="Google Shape;3505;p73"/>
              <p:cNvSpPr/>
              <p:nvPr/>
            </p:nvSpPr>
            <p:spPr>
              <a:xfrm>
                <a:off x="8285183" y="3653287"/>
                <a:ext cx="561938" cy="425959"/>
              </a:xfrm>
              <a:custGeom>
                <a:avLst/>
                <a:gdLst/>
                <a:ahLst/>
                <a:cxnLst/>
                <a:rect l="l" t="t" r="r" b="b"/>
                <a:pathLst>
                  <a:path w="12720" h="9642" extrusionOk="0">
                    <a:moveTo>
                      <a:pt x="12720" y="0"/>
                    </a:moveTo>
                    <a:lnTo>
                      <a:pt x="12720" y="0"/>
                    </a:lnTo>
                    <a:cubicBezTo>
                      <a:pt x="11404" y="301"/>
                      <a:pt x="10208" y="976"/>
                      <a:pt x="9073" y="1689"/>
                    </a:cubicBezTo>
                    <a:cubicBezTo>
                      <a:pt x="7934" y="2412"/>
                      <a:pt x="6864" y="3231"/>
                      <a:pt x="5820" y="4076"/>
                    </a:cubicBezTo>
                    <a:cubicBezTo>
                      <a:pt x="4787" y="4939"/>
                      <a:pt x="3782" y="5827"/>
                      <a:pt x="2811" y="6755"/>
                    </a:cubicBezTo>
                    <a:cubicBezTo>
                      <a:pt x="1842" y="7687"/>
                      <a:pt x="896" y="8641"/>
                      <a:pt x="1" y="9641"/>
                    </a:cubicBezTo>
                    <a:cubicBezTo>
                      <a:pt x="490" y="9181"/>
                      <a:pt x="972" y="8716"/>
                      <a:pt x="1469" y="8267"/>
                    </a:cubicBezTo>
                    <a:cubicBezTo>
                      <a:pt x="1959" y="7811"/>
                      <a:pt x="2451" y="7357"/>
                      <a:pt x="2952" y="6911"/>
                    </a:cubicBezTo>
                    <a:cubicBezTo>
                      <a:pt x="3949" y="6015"/>
                      <a:pt x="4953" y="5127"/>
                      <a:pt x="5994" y="4286"/>
                    </a:cubicBezTo>
                    <a:cubicBezTo>
                      <a:pt x="7020" y="3430"/>
                      <a:pt x="8082" y="2618"/>
                      <a:pt x="9188" y="1863"/>
                    </a:cubicBezTo>
                    <a:cubicBezTo>
                      <a:pt x="9739" y="1487"/>
                      <a:pt x="10301" y="1128"/>
                      <a:pt x="10889" y="809"/>
                    </a:cubicBezTo>
                    <a:cubicBezTo>
                      <a:pt x="11473" y="482"/>
                      <a:pt x="12082" y="203"/>
                      <a:pt x="12720" y="0"/>
                    </a:cubicBezTo>
                    <a:close/>
                  </a:path>
                </a:pathLst>
              </a:custGeom>
              <a:solidFill>
                <a:schemeClr val="accent5"/>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3506" name="Google Shape;3506;p73"/>
              <p:cNvSpPr/>
              <p:nvPr/>
            </p:nvSpPr>
            <p:spPr>
              <a:xfrm>
                <a:off x="7967804" y="3652182"/>
                <a:ext cx="338709" cy="322761"/>
              </a:xfrm>
              <a:custGeom>
                <a:avLst/>
                <a:gdLst/>
                <a:ahLst/>
                <a:cxnLst/>
                <a:rect l="l" t="t" r="r" b="b"/>
                <a:pathLst>
                  <a:path w="7667" h="7306" extrusionOk="0">
                    <a:moveTo>
                      <a:pt x="1" y="0"/>
                    </a:moveTo>
                    <a:cubicBezTo>
                      <a:pt x="179" y="134"/>
                      <a:pt x="357" y="265"/>
                      <a:pt x="534" y="392"/>
                    </a:cubicBezTo>
                    <a:lnTo>
                      <a:pt x="1045" y="812"/>
                    </a:lnTo>
                    <a:cubicBezTo>
                      <a:pt x="1383" y="1098"/>
                      <a:pt x="1720" y="1381"/>
                      <a:pt x="2039" y="1686"/>
                    </a:cubicBezTo>
                    <a:cubicBezTo>
                      <a:pt x="2688" y="2284"/>
                      <a:pt x="3326" y="2894"/>
                      <a:pt x="3947" y="3520"/>
                    </a:cubicBezTo>
                    <a:cubicBezTo>
                      <a:pt x="4577" y="4141"/>
                      <a:pt x="5194" y="4771"/>
                      <a:pt x="5814" y="5402"/>
                    </a:cubicBezTo>
                    <a:lnTo>
                      <a:pt x="7667" y="7306"/>
                    </a:lnTo>
                    <a:cubicBezTo>
                      <a:pt x="7130" y="6599"/>
                      <a:pt x="6554" y="5925"/>
                      <a:pt x="5966" y="5261"/>
                    </a:cubicBezTo>
                    <a:cubicBezTo>
                      <a:pt x="5379" y="4594"/>
                      <a:pt x="4765" y="3955"/>
                      <a:pt x="4139" y="3324"/>
                    </a:cubicBezTo>
                    <a:cubicBezTo>
                      <a:pt x="3511" y="2701"/>
                      <a:pt x="2862" y="2092"/>
                      <a:pt x="2177" y="1526"/>
                    </a:cubicBezTo>
                    <a:cubicBezTo>
                      <a:pt x="1492" y="964"/>
                      <a:pt x="789" y="413"/>
                      <a:pt x="1" y="0"/>
                    </a:cubicBezTo>
                    <a:close/>
                  </a:path>
                </a:pathLst>
              </a:custGeom>
              <a:solidFill>
                <a:schemeClr val="accent5"/>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3507" name="Google Shape;3507;p73"/>
              <p:cNvSpPr/>
              <p:nvPr/>
            </p:nvSpPr>
            <p:spPr>
              <a:xfrm>
                <a:off x="8264640" y="4353606"/>
                <a:ext cx="289495" cy="350372"/>
              </a:xfrm>
              <a:custGeom>
                <a:avLst/>
                <a:gdLst/>
                <a:ahLst/>
                <a:cxnLst/>
                <a:rect l="l" t="t" r="r" b="b"/>
                <a:pathLst>
                  <a:path w="6553" h="7931" extrusionOk="0">
                    <a:moveTo>
                      <a:pt x="1" y="0"/>
                    </a:moveTo>
                    <a:cubicBezTo>
                      <a:pt x="146" y="160"/>
                      <a:pt x="287" y="320"/>
                      <a:pt x="436" y="475"/>
                    </a:cubicBezTo>
                    <a:lnTo>
                      <a:pt x="857" y="962"/>
                    </a:lnTo>
                    <a:cubicBezTo>
                      <a:pt x="1136" y="1284"/>
                      <a:pt x="1419" y="1607"/>
                      <a:pt x="1687" y="1941"/>
                    </a:cubicBezTo>
                    <a:cubicBezTo>
                      <a:pt x="2231" y="2604"/>
                      <a:pt x="2775" y="3264"/>
                      <a:pt x="3308" y="3935"/>
                    </a:cubicBezTo>
                    <a:lnTo>
                      <a:pt x="4926" y="5936"/>
                    </a:lnTo>
                    <a:lnTo>
                      <a:pt x="5734" y="6937"/>
                    </a:lnTo>
                    <a:lnTo>
                      <a:pt x="6553" y="7931"/>
                    </a:lnTo>
                    <a:cubicBezTo>
                      <a:pt x="6093" y="7206"/>
                      <a:pt x="5596" y="6505"/>
                      <a:pt x="5088" y="5809"/>
                    </a:cubicBezTo>
                    <a:cubicBezTo>
                      <a:pt x="4588" y="5113"/>
                      <a:pt x="4059" y="4435"/>
                      <a:pt x="3522" y="3764"/>
                    </a:cubicBezTo>
                    <a:cubicBezTo>
                      <a:pt x="2981" y="3097"/>
                      <a:pt x="2431" y="2433"/>
                      <a:pt x="1847" y="1802"/>
                    </a:cubicBezTo>
                    <a:cubicBezTo>
                      <a:pt x="1263" y="1172"/>
                      <a:pt x="665" y="544"/>
                      <a:pt x="1" y="0"/>
                    </a:cubicBezTo>
                    <a:close/>
                  </a:path>
                </a:pathLst>
              </a:custGeom>
              <a:solidFill>
                <a:schemeClr val="accent5"/>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3508" name="Google Shape;3508;p73"/>
              <p:cNvSpPr/>
              <p:nvPr/>
            </p:nvSpPr>
            <p:spPr>
              <a:xfrm>
                <a:off x="8281826" y="4117339"/>
                <a:ext cx="272531" cy="183646"/>
              </a:xfrm>
              <a:custGeom>
                <a:avLst/>
                <a:gdLst/>
                <a:ahLst/>
                <a:cxnLst/>
                <a:rect l="l" t="t" r="r" b="b"/>
                <a:pathLst>
                  <a:path w="6169" h="4157" extrusionOk="0">
                    <a:moveTo>
                      <a:pt x="6168" y="1"/>
                    </a:moveTo>
                    <a:lnTo>
                      <a:pt x="6168" y="1"/>
                    </a:lnTo>
                    <a:cubicBezTo>
                      <a:pt x="5559" y="149"/>
                      <a:pt x="4975" y="396"/>
                      <a:pt x="4413" y="675"/>
                    </a:cubicBezTo>
                    <a:cubicBezTo>
                      <a:pt x="3851" y="961"/>
                      <a:pt x="3322" y="1302"/>
                      <a:pt x="2803" y="1658"/>
                    </a:cubicBezTo>
                    <a:cubicBezTo>
                      <a:pt x="2291" y="2024"/>
                      <a:pt x="1799" y="2411"/>
                      <a:pt x="1331" y="2829"/>
                    </a:cubicBezTo>
                    <a:cubicBezTo>
                      <a:pt x="863" y="3246"/>
                      <a:pt x="410" y="3681"/>
                      <a:pt x="0" y="4156"/>
                    </a:cubicBezTo>
                    <a:cubicBezTo>
                      <a:pt x="246" y="3960"/>
                      <a:pt x="482" y="3757"/>
                      <a:pt x="733" y="3569"/>
                    </a:cubicBezTo>
                    <a:cubicBezTo>
                      <a:pt x="972" y="3373"/>
                      <a:pt x="1218" y="3177"/>
                      <a:pt x="1465" y="2992"/>
                    </a:cubicBezTo>
                    <a:cubicBezTo>
                      <a:pt x="1962" y="2615"/>
                      <a:pt x="2452" y="2237"/>
                      <a:pt x="2962" y="1882"/>
                    </a:cubicBezTo>
                    <a:cubicBezTo>
                      <a:pt x="3466" y="1524"/>
                      <a:pt x="3985" y="1182"/>
                      <a:pt x="4515" y="860"/>
                    </a:cubicBezTo>
                    <a:cubicBezTo>
                      <a:pt x="4783" y="707"/>
                      <a:pt x="5047" y="545"/>
                      <a:pt x="5327" y="410"/>
                    </a:cubicBezTo>
                    <a:cubicBezTo>
                      <a:pt x="5598" y="254"/>
                      <a:pt x="5885" y="142"/>
                      <a:pt x="6168" y="1"/>
                    </a:cubicBezTo>
                    <a:close/>
                  </a:path>
                </a:pathLst>
              </a:custGeom>
              <a:solidFill>
                <a:schemeClr val="accent5"/>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3509" name="Google Shape;3509;p73"/>
              <p:cNvSpPr/>
              <p:nvPr/>
            </p:nvSpPr>
            <p:spPr>
              <a:xfrm>
                <a:off x="7877150" y="4036404"/>
                <a:ext cx="387525" cy="203835"/>
              </a:xfrm>
              <a:custGeom>
                <a:avLst/>
                <a:gdLst/>
                <a:ahLst/>
                <a:cxnLst/>
                <a:rect l="l" t="t" r="r" b="b"/>
                <a:pathLst>
                  <a:path w="8772" h="4614" extrusionOk="0">
                    <a:moveTo>
                      <a:pt x="1" y="1"/>
                    </a:moveTo>
                    <a:lnTo>
                      <a:pt x="1" y="1"/>
                    </a:lnTo>
                    <a:cubicBezTo>
                      <a:pt x="414" y="99"/>
                      <a:pt x="828" y="150"/>
                      <a:pt x="1223" y="288"/>
                    </a:cubicBezTo>
                    <a:cubicBezTo>
                      <a:pt x="1629" y="386"/>
                      <a:pt x="2017" y="541"/>
                      <a:pt x="2409" y="680"/>
                    </a:cubicBezTo>
                    <a:cubicBezTo>
                      <a:pt x="3177" y="998"/>
                      <a:pt x="3928" y="1358"/>
                      <a:pt x="4653" y="1763"/>
                    </a:cubicBezTo>
                    <a:cubicBezTo>
                      <a:pt x="5378" y="2176"/>
                      <a:pt x="6078" y="2626"/>
                      <a:pt x="6767" y="3102"/>
                    </a:cubicBezTo>
                    <a:cubicBezTo>
                      <a:pt x="7112" y="3337"/>
                      <a:pt x="7448" y="3584"/>
                      <a:pt x="7783" y="3838"/>
                    </a:cubicBezTo>
                    <a:cubicBezTo>
                      <a:pt x="8119" y="4084"/>
                      <a:pt x="8446" y="4349"/>
                      <a:pt x="8772" y="4613"/>
                    </a:cubicBezTo>
                    <a:cubicBezTo>
                      <a:pt x="8196" y="3997"/>
                      <a:pt x="7554" y="3450"/>
                      <a:pt x="6891" y="2931"/>
                    </a:cubicBezTo>
                    <a:cubicBezTo>
                      <a:pt x="6227" y="2416"/>
                      <a:pt x="5520" y="1948"/>
                      <a:pt x="4787" y="1528"/>
                    </a:cubicBezTo>
                    <a:cubicBezTo>
                      <a:pt x="4048" y="1118"/>
                      <a:pt x="3279" y="759"/>
                      <a:pt x="2481" y="484"/>
                    </a:cubicBezTo>
                    <a:cubicBezTo>
                      <a:pt x="1676" y="218"/>
                      <a:pt x="843" y="41"/>
                      <a:pt x="1" y="1"/>
                    </a:cubicBezTo>
                    <a:close/>
                  </a:path>
                </a:pathLst>
              </a:custGeom>
              <a:solidFill>
                <a:schemeClr val="accent5"/>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3510" name="Google Shape;3510;p73"/>
              <p:cNvSpPr/>
              <p:nvPr/>
            </p:nvSpPr>
            <p:spPr>
              <a:xfrm>
                <a:off x="8331483" y="3301006"/>
                <a:ext cx="331950" cy="252828"/>
              </a:xfrm>
              <a:custGeom>
                <a:avLst/>
                <a:gdLst/>
                <a:ahLst/>
                <a:cxnLst/>
                <a:rect l="l" t="t" r="r" b="b"/>
                <a:pathLst>
                  <a:path w="7514" h="5723" extrusionOk="0">
                    <a:moveTo>
                      <a:pt x="7513" y="0"/>
                    </a:moveTo>
                    <a:lnTo>
                      <a:pt x="7513" y="0"/>
                    </a:lnTo>
                    <a:cubicBezTo>
                      <a:pt x="6733" y="182"/>
                      <a:pt x="5990" y="512"/>
                      <a:pt x="5287" y="896"/>
                    </a:cubicBezTo>
                    <a:cubicBezTo>
                      <a:pt x="4587" y="1287"/>
                      <a:pt x="3935" y="1763"/>
                      <a:pt x="3307" y="2259"/>
                    </a:cubicBezTo>
                    <a:cubicBezTo>
                      <a:pt x="2687" y="2767"/>
                      <a:pt x="2096" y="3315"/>
                      <a:pt x="1545" y="3895"/>
                    </a:cubicBezTo>
                    <a:cubicBezTo>
                      <a:pt x="993" y="4472"/>
                      <a:pt x="464" y="5073"/>
                      <a:pt x="0" y="5722"/>
                    </a:cubicBezTo>
                    <a:cubicBezTo>
                      <a:pt x="275" y="5436"/>
                      <a:pt x="551" y="5150"/>
                      <a:pt x="838" y="4870"/>
                    </a:cubicBezTo>
                    <a:cubicBezTo>
                      <a:pt x="1117" y="4587"/>
                      <a:pt x="1400" y="4311"/>
                      <a:pt x="1694" y="4043"/>
                    </a:cubicBezTo>
                    <a:cubicBezTo>
                      <a:pt x="2273" y="3503"/>
                      <a:pt x="2861" y="2970"/>
                      <a:pt x="3478" y="2474"/>
                    </a:cubicBezTo>
                    <a:cubicBezTo>
                      <a:pt x="4094" y="1977"/>
                      <a:pt x="4728" y="1505"/>
                      <a:pt x="5396" y="1078"/>
                    </a:cubicBezTo>
                    <a:cubicBezTo>
                      <a:pt x="5559" y="969"/>
                      <a:pt x="5733" y="874"/>
                      <a:pt x="5903" y="773"/>
                    </a:cubicBezTo>
                    <a:cubicBezTo>
                      <a:pt x="5990" y="722"/>
                      <a:pt x="6074" y="671"/>
                      <a:pt x="6161" y="624"/>
                    </a:cubicBezTo>
                    <a:lnTo>
                      <a:pt x="6425" y="494"/>
                    </a:lnTo>
                    <a:cubicBezTo>
                      <a:pt x="6603" y="407"/>
                      <a:pt x="6773" y="298"/>
                      <a:pt x="6962" y="233"/>
                    </a:cubicBezTo>
                    <a:cubicBezTo>
                      <a:pt x="7143" y="156"/>
                      <a:pt x="7329" y="80"/>
                      <a:pt x="7513" y="0"/>
                    </a:cubicBezTo>
                    <a:close/>
                  </a:path>
                </a:pathLst>
              </a:custGeom>
              <a:solidFill>
                <a:schemeClr val="accent5"/>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3511" name="Google Shape;3511;p73"/>
              <p:cNvSpPr/>
              <p:nvPr/>
            </p:nvSpPr>
            <p:spPr>
              <a:xfrm>
                <a:off x="8058680" y="2969578"/>
                <a:ext cx="258438" cy="449506"/>
              </a:xfrm>
              <a:custGeom>
                <a:avLst/>
                <a:gdLst/>
                <a:ahLst/>
                <a:cxnLst/>
                <a:rect l="l" t="t" r="r" b="b"/>
                <a:pathLst>
                  <a:path w="5850" h="10175" extrusionOk="0">
                    <a:moveTo>
                      <a:pt x="0" y="0"/>
                    </a:moveTo>
                    <a:lnTo>
                      <a:pt x="0" y="0"/>
                    </a:lnTo>
                    <a:cubicBezTo>
                      <a:pt x="185" y="167"/>
                      <a:pt x="370" y="331"/>
                      <a:pt x="555" y="490"/>
                    </a:cubicBezTo>
                    <a:lnTo>
                      <a:pt x="1052" y="1037"/>
                    </a:lnTo>
                    <a:cubicBezTo>
                      <a:pt x="1364" y="1419"/>
                      <a:pt x="1669" y="1802"/>
                      <a:pt x="1930" y="2219"/>
                    </a:cubicBezTo>
                    <a:cubicBezTo>
                      <a:pt x="2473" y="3039"/>
                      <a:pt x="2966" y="3894"/>
                      <a:pt x="3409" y="4776"/>
                    </a:cubicBezTo>
                    <a:cubicBezTo>
                      <a:pt x="3861" y="5650"/>
                      <a:pt x="4286" y="6542"/>
                      <a:pt x="4688" y="7445"/>
                    </a:cubicBezTo>
                    <a:cubicBezTo>
                      <a:pt x="4892" y="7894"/>
                      <a:pt x="5088" y="8347"/>
                      <a:pt x="5280" y="8804"/>
                    </a:cubicBezTo>
                    <a:cubicBezTo>
                      <a:pt x="5476" y="9258"/>
                      <a:pt x="5664" y="9718"/>
                      <a:pt x="5849" y="10175"/>
                    </a:cubicBezTo>
                    <a:cubicBezTo>
                      <a:pt x="5585" y="9221"/>
                      <a:pt x="5247" y="8286"/>
                      <a:pt x="4881" y="7365"/>
                    </a:cubicBezTo>
                    <a:cubicBezTo>
                      <a:pt x="4522" y="6436"/>
                      <a:pt x="4105" y="5534"/>
                      <a:pt x="3652" y="4649"/>
                    </a:cubicBezTo>
                    <a:cubicBezTo>
                      <a:pt x="3198" y="3764"/>
                      <a:pt x="2695" y="2902"/>
                      <a:pt x="2104" y="2100"/>
                    </a:cubicBezTo>
                    <a:cubicBezTo>
                      <a:pt x="1512" y="1306"/>
                      <a:pt x="856" y="519"/>
                      <a:pt x="0" y="0"/>
                    </a:cubicBezTo>
                    <a:close/>
                  </a:path>
                </a:pathLst>
              </a:custGeom>
              <a:solidFill>
                <a:schemeClr val="accent5"/>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3512" name="Google Shape;3512;p73"/>
              <p:cNvSpPr/>
              <p:nvPr/>
            </p:nvSpPr>
            <p:spPr>
              <a:xfrm>
                <a:off x="8089295" y="3441671"/>
                <a:ext cx="242225" cy="170481"/>
              </a:xfrm>
              <a:custGeom>
                <a:avLst/>
                <a:gdLst/>
                <a:ahLst/>
                <a:cxnLst/>
                <a:rect l="l" t="t" r="r" b="b"/>
                <a:pathLst>
                  <a:path w="5483" h="3859" extrusionOk="0">
                    <a:moveTo>
                      <a:pt x="0" y="1"/>
                    </a:moveTo>
                    <a:lnTo>
                      <a:pt x="0" y="1"/>
                    </a:lnTo>
                    <a:cubicBezTo>
                      <a:pt x="511" y="240"/>
                      <a:pt x="971" y="555"/>
                      <a:pt x="1436" y="863"/>
                    </a:cubicBezTo>
                    <a:cubicBezTo>
                      <a:pt x="1893" y="1182"/>
                      <a:pt x="2346" y="1505"/>
                      <a:pt x="2792" y="1842"/>
                    </a:cubicBezTo>
                    <a:cubicBezTo>
                      <a:pt x="3691" y="2506"/>
                      <a:pt x="4569" y="3199"/>
                      <a:pt x="5482" y="3858"/>
                    </a:cubicBezTo>
                    <a:cubicBezTo>
                      <a:pt x="4710" y="3035"/>
                      <a:pt x="3854" y="2299"/>
                      <a:pt x="2955" y="1624"/>
                    </a:cubicBezTo>
                    <a:cubicBezTo>
                      <a:pt x="2502" y="1288"/>
                      <a:pt x="2037" y="968"/>
                      <a:pt x="1548" y="685"/>
                    </a:cubicBezTo>
                    <a:cubicBezTo>
                      <a:pt x="1063" y="399"/>
                      <a:pt x="547" y="142"/>
                      <a:pt x="0" y="1"/>
                    </a:cubicBezTo>
                    <a:close/>
                  </a:path>
                </a:pathLst>
              </a:custGeom>
              <a:solidFill>
                <a:schemeClr val="accent5"/>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grpSp>
      </p:gr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dk2"/>
        </a:solidFill>
        <a:effectLst/>
      </p:bgPr>
    </p:bg>
    <p:spTree>
      <p:nvGrpSpPr>
        <p:cNvPr id="1" name="Shape 3516"/>
        <p:cNvGrpSpPr/>
        <p:nvPr/>
      </p:nvGrpSpPr>
      <p:grpSpPr>
        <a:xfrm>
          <a:off x="0" y="0"/>
          <a:ext cx="0" cy="0"/>
          <a:chOff x="0" y="0"/>
          <a:chExt cx="0" cy="0"/>
        </a:xfrm>
      </p:grpSpPr>
      <p:grpSp>
        <p:nvGrpSpPr>
          <p:cNvPr id="3517" name="Google Shape;3517;p74"/>
          <p:cNvGrpSpPr/>
          <p:nvPr/>
        </p:nvGrpSpPr>
        <p:grpSpPr>
          <a:xfrm rot="-1539151" flipH="1">
            <a:off x="6529455" y="3127588"/>
            <a:ext cx="1193183" cy="667972"/>
            <a:chOff x="5655900" y="5097050"/>
            <a:chExt cx="442125" cy="212775"/>
          </a:xfrm>
        </p:grpSpPr>
        <p:sp>
          <p:nvSpPr>
            <p:cNvPr id="3518" name="Google Shape;3518;p74"/>
            <p:cNvSpPr/>
            <p:nvPr/>
          </p:nvSpPr>
          <p:spPr>
            <a:xfrm>
              <a:off x="5655900" y="5097050"/>
              <a:ext cx="442125" cy="212775"/>
            </a:xfrm>
            <a:custGeom>
              <a:avLst/>
              <a:gdLst/>
              <a:ahLst/>
              <a:cxnLst/>
              <a:rect l="l" t="t" r="r" b="b"/>
              <a:pathLst>
                <a:path w="17685" h="8511" extrusionOk="0">
                  <a:moveTo>
                    <a:pt x="15299" y="0"/>
                  </a:moveTo>
                  <a:cubicBezTo>
                    <a:pt x="13539" y="0"/>
                    <a:pt x="10746" y="1071"/>
                    <a:pt x="8047" y="2342"/>
                  </a:cubicBezTo>
                  <a:cubicBezTo>
                    <a:pt x="7974" y="2379"/>
                    <a:pt x="7902" y="2412"/>
                    <a:pt x="7833" y="2448"/>
                  </a:cubicBezTo>
                  <a:cubicBezTo>
                    <a:pt x="3946" y="4300"/>
                    <a:pt x="313" y="6524"/>
                    <a:pt x="313" y="6524"/>
                  </a:cubicBezTo>
                  <a:lnTo>
                    <a:pt x="1" y="8511"/>
                  </a:lnTo>
                  <a:cubicBezTo>
                    <a:pt x="1" y="8511"/>
                    <a:pt x="4483" y="7180"/>
                    <a:pt x="8841" y="5537"/>
                  </a:cubicBezTo>
                  <a:cubicBezTo>
                    <a:pt x="8931" y="5501"/>
                    <a:pt x="9026" y="5465"/>
                    <a:pt x="9120" y="5432"/>
                  </a:cubicBezTo>
                  <a:cubicBezTo>
                    <a:pt x="10157" y="5033"/>
                    <a:pt x="11183" y="4620"/>
                    <a:pt x="12133" y="4206"/>
                  </a:cubicBezTo>
                  <a:cubicBezTo>
                    <a:pt x="12220" y="4166"/>
                    <a:pt x="12307" y="4134"/>
                    <a:pt x="12390" y="4094"/>
                  </a:cubicBezTo>
                  <a:lnTo>
                    <a:pt x="12394" y="4094"/>
                  </a:lnTo>
                  <a:cubicBezTo>
                    <a:pt x="15483" y="2720"/>
                    <a:pt x="17685" y="1328"/>
                    <a:pt x="16709" y="421"/>
                  </a:cubicBezTo>
                  <a:cubicBezTo>
                    <a:pt x="16394" y="128"/>
                    <a:pt x="15909" y="0"/>
                    <a:pt x="15299" y="0"/>
                  </a:cubicBezTo>
                  <a:close/>
                </a:path>
              </a:pathLst>
            </a:custGeom>
            <a:solidFill>
              <a:schemeClr val="accent3"/>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3519" name="Google Shape;3519;p74"/>
            <p:cNvSpPr/>
            <p:nvPr/>
          </p:nvSpPr>
          <p:spPr>
            <a:xfrm>
              <a:off x="5666425" y="5107550"/>
              <a:ext cx="407225" cy="175000"/>
            </a:xfrm>
            <a:custGeom>
              <a:avLst/>
              <a:gdLst/>
              <a:ahLst/>
              <a:cxnLst/>
              <a:rect l="l" t="t" r="r" b="b"/>
              <a:pathLst>
                <a:path w="16289" h="7000" extrusionOk="0">
                  <a:moveTo>
                    <a:pt x="16288" y="1"/>
                  </a:moveTo>
                  <a:lnTo>
                    <a:pt x="16288" y="1"/>
                  </a:lnTo>
                  <a:cubicBezTo>
                    <a:pt x="8989" y="2329"/>
                    <a:pt x="47" y="6854"/>
                    <a:pt x="0" y="6999"/>
                  </a:cubicBezTo>
                  <a:lnTo>
                    <a:pt x="16288" y="1"/>
                  </a:lnTo>
                  <a:close/>
                </a:path>
              </a:pathLst>
            </a:custGeom>
            <a:solidFill>
              <a:schemeClr val="accent5"/>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3520" name="Google Shape;3520;p74"/>
            <p:cNvSpPr/>
            <p:nvPr/>
          </p:nvSpPr>
          <p:spPr>
            <a:xfrm>
              <a:off x="5848625" y="5155600"/>
              <a:ext cx="8475" cy="43725"/>
            </a:xfrm>
            <a:custGeom>
              <a:avLst/>
              <a:gdLst/>
              <a:ahLst/>
              <a:cxnLst/>
              <a:rect l="l" t="t" r="r" b="b"/>
              <a:pathLst>
                <a:path w="339" h="1749" extrusionOk="0">
                  <a:moveTo>
                    <a:pt x="338" y="0"/>
                  </a:moveTo>
                  <a:lnTo>
                    <a:pt x="338" y="0"/>
                  </a:lnTo>
                  <a:cubicBezTo>
                    <a:pt x="265" y="37"/>
                    <a:pt x="193" y="70"/>
                    <a:pt x="124" y="106"/>
                  </a:cubicBezTo>
                  <a:lnTo>
                    <a:pt x="0" y="1730"/>
                  </a:lnTo>
                  <a:lnTo>
                    <a:pt x="203" y="1749"/>
                  </a:lnTo>
                  <a:lnTo>
                    <a:pt x="338" y="0"/>
                  </a:lnTo>
                  <a:close/>
                </a:path>
              </a:pathLst>
            </a:custGeom>
            <a:solidFill>
              <a:schemeClr val="accent5"/>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3521" name="Google Shape;3521;p74"/>
            <p:cNvSpPr/>
            <p:nvPr/>
          </p:nvSpPr>
          <p:spPr>
            <a:xfrm>
              <a:off x="5902100" y="5173100"/>
              <a:ext cx="63575" cy="29125"/>
            </a:xfrm>
            <a:custGeom>
              <a:avLst/>
              <a:gdLst/>
              <a:ahLst/>
              <a:cxnLst/>
              <a:rect l="l" t="t" r="r" b="b"/>
              <a:pathLst>
                <a:path w="2543" h="1165" extrusionOk="0">
                  <a:moveTo>
                    <a:pt x="80" y="1"/>
                  </a:moveTo>
                  <a:lnTo>
                    <a:pt x="0" y="189"/>
                  </a:lnTo>
                  <a:lnTo>
                    <a:pt x="2285" y="1164"/>
                  </a:lnTo>
                  <a:cubicBezTo>
                    <a:pt x="2372" y="1124"/>
                    <a:pt x="2459" y="1092"/>
                    <a:pt x="2542" y="1052"/>
                  </a:cubicBezTo>
                  <a:lnTo>
                    <a:pt x="80" y="1"/>
                  </a:lnTo>
                  <a:close/>
                </a:path>
              </a:pathLst>
            </a:custGeom>
            <a:solidFill>
              <a:schemeClr val="accent5"/>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3522" name="Google Shape;3522;p74"/>
            <p:cNvSpPr/>
            <p:nvPr/>
          </p:nvSpPr>
          <p:spPr>
            <a:xfrm>
              <a:off x="5823700" y="5208350"/>
              <a:ext cx="60225" cy="27125"/>
            </a:xfrm>
            <a:custGeom>
              <a:avLst/>
              <a:gdLst/>
              <a:ahLst/>
              <a:cxnLst/>
              <a:rect l="l" t="t" r="r" b="b"/>
              <a:pathLst>
                <a:path w="2409" h="1085" extrusionOk="0">
                  <a:moveTo>
                    <a:pt x="80" y="1"/>
                  </a:moveTo>
                  <a:lnTo>
                    <a:pt x="0" y="190"/>
                  </a:lnTo>
                  <a:lnTo>
                    <a:pt x="2129" y="1085"/>
                  </a:lnTo>
                  <a:cubicBezTo>
                    <a:pt x="2219" y="1049"/>
                    <a:pt x="2314" y="1013"/>
                    <a:pt x="2408" y="980"/>
                  </a:cubicBezTo>
                  <a:lnTo>
                    <a:pt x="80" y="1"/>
                  </a:lnTo>
                  <a:close/>
                </a:path>
              </a:pathLst>
            </a:custGeom>
            <a:solidFill>
              <a:schemeClr val="accent5"/>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grpSp>
      <p:sp>
        <p:nvSpPr>
          <p:cNvPr id="3523" name="Google Shape;3523;p74"/>
          <p:cNvSpPr txBox="1">
            <a:spLocks noGrp="1"/>
          </p:cNvSpPr>
          <p:nvPr>
            <p:ph type="title"/>
          </p:nvPr>
        </p:nvSpPr>
        <p:spPr>
          <a:xfrm>
            <a:off x="2302107" y="4012544"/>
            <a:ext cx="6447040" cy="968640"/>
          </a:xfrm>
          <a:prstGeom prst="rect">
            <a:avLst/>
          </a:prstGeom>
        </p:spPr>
        <p:txBody>
          <a:bodyPr spcFirstLastPara="1" wrap="square" lIns="97520" tIns="97520" rIns="97520" bIns="97520" anchor="ctr" anchorCtr="0">
            <a:noAutofit/>
          </a:bodyPr>
          <a:lstStyle/>
          <a:p>
            <a:r>
              <a:rPr lang="en">
                <a:solidFill>
                  <a:schemeClr val="lt2"/>
                </a:solidFill>
              </a:rPr>
              <a:t>Habit 4 </a:t>
            </a:r>
            <a:endParaRPr/>
          </a:p>
        </p:txBody>
      </p:sp>
      <p:sp>
        <p:nvSpPr>
          <p:cNvPr id="3524" name="Google Shape;3524;p74"/>
          <p:cNvSpPr txBox="1">
            <a:spLocks noGrp="1"/>
          </p:cNvSpPr>
          <p:nvPr>
            <p:ph type="title" idx="2"/>
          </p:nvPr>
        </p:nvSpPr>
        <p:spPr>
          <a:xfrm>
            <a:off x="5227547" y="1976000"/>
            <a:ext cx="3521600" cy="1575680"/>
          </a:xfrm>
          <a:prstGeom prst="rect">
            <a:avLst/>
          </a:prstGeom>
        </p:spPr>
        <p:txBody>
          <a:bodyPr spcFirstLastPara="1" wrap="square" lIns="97520" tIns="97520" rIns="97520" bIns="97520" anchor="ctr" anchorCtr="0">
            <a:noAutofit/>
          </a:bodyPr>
          <a:lstStyle/>
          <a:p>
            <a:r>
              <a:rPr lang="en" sz="9387" dirty="0"/>
              <a:t>04</a:t>
            </a:r>
            <a:endParaRPr sz="9387" dirty="0"/>
          </a:p>
        </p:txBody>
      </p:sp>
      <p:sp>
        <p:nvSpPr>
          <p:cNvPr id="3525" name="Google Shape;3525;p74"/>
          <p:cNvSpPr txBox="1">
            <a:spLocks noGrp="1"/>
          </p:cNvSpPr>
          <p:nvPr>
            <p:ph type="subTitle" idx="1"/>
          </p:nvPr>
        </p:nvSpPr>
        <p:spPr>
          <a:xfrm>
            <a:off x="2302107" y="5079451"/>
            <a:ext cx="6447040" cy="421120"/>
          </a:xfrm>
          <a:prstGeom prst="rect">
            <a:avLst/>
          </a:prstGeom>
        </p:spPr>
        <p:txBody>
          <a:bodyPr spcFirstLastPara="1" wrap="square" lIns="97520" tIns="97520" rIns="97520" bIns="97520" anchor="t" anchorCtr="0">
            <a:noAutofit/>
          </a:bodyPr>
          <a:lstStyle/>
          <a:p>
            <a:pPr marL="0" indent="0"/>
            <a:r>
              <a:rPr lang="en" dirty="0"/>
              <a:t>Nutrition for Now - The Menopause </a:t>
            </a:r>
            <a:endParaRPr dirty="0"/>
          </a:p>
        </p:txBody>
      </p:sp>
      <p:grpSp>
        <p:nvGrpSpPr>
          <p:cNvPr id="3526" name="Google Shape;3526;p74"/>
          <p:cNvGrpSpPr/>
          <p:nvPr/>
        </p:nvGrpSpPr>
        <p:grpSpPr>
          <a:xfrm>
            <a:off x="6706706" y="1124071"/>
            <a:ext cx="2688809" cy="3245211"/>
            <a:chOff x="6287537" y="196566"/>
            <a:chExt cx="2520758" cy="3042385"/>
          </a:xfrm>
        </p:grpSpPr>
        <p:grpSp>
          <p:nvGrpSpPr>
            <p:cNvPr id="3527" name="Google Shape;3527;p74"/>
            <p:cNvGrpSpPr/>
            <p:nvPr/>
          </p:nvGrpSpPr>
          <p:grpSpPr>
            <a:xfrm rot="10800000">
              <a:off x="7931992" y="196566"/>
              <a:ext cx="551878" cy="2275896"/>
              <a:chOff x="7099616" y="-395"/>
              <a:chExt cx="390379" cy="1609886"/>
            </a:xfrm>
          </p:grpSpPr>
          <p:sp>
            <p:nvSpPr>
              <p:cNvPr id="3528" name="Google Shape;3528;p74"/>
              <p:cNvSpPr/>
              <p:nvPr/>
            </p:nvSpPr>
            <p:spPr>
              <a:xfrm rot="10800000">
                <a:off x="7108772" y="1278864"/>
                <a:ext cx="381224" cy="330627"/>
              </a:xfrm>
              <a:custGeom>
                <a:avLst/>
                <a:gdLst/>
                <a:ahLst/>
                <a:cxnLst/>
                <a:rect l="l" t="t" r="r" b="b"/>
                <a:pathLst>
                  <a:path w="16448" h="14265" extrusionOk="0">
                    <a:moveTo>
                      <a:pt x="8433" y="0"/>
                    </a:moveTo>
                    <a:cubicBezTo>
                      <a:pt x="6328" y="0"/>
                      <a:pt x="7854" y="11404"/>
                      <a:pt x="7854" y="11404"/>
                    </a:cubicBezTo>
                    <a:cubicBezTo>
                      <a:pt x="7854" y="11404"/>
                      <a:pt x="4041" y="536"/>
                      <a:pt x="2032" y="536"/>
                    </a:cubicBezTo>
                    <a:cubicBezTo>
                      <a:pt x="2023" y="536"/>
                      <a:pt x="2014" y="537"/>
                      <a:pt x="2005" y="537"/>
                    </a:cubicBezTo>
                    <a:cubicBezTo>
                      <a:pt x="0" y="631"/>
                      <a:pt x="5272" y="12081"/>
                      <a:pt x="8778" y="14265"/>
                    </a:cubicBezTo>
                    <a:cubicBezTo>
                      <a:pt x="8778" y="14265"/>
                      <a:pt x="16447" y="1893"/>
                      <a:pt x="14391" y="1262"/>
                    </a:cubicBezTo>
                    <a:cubicBezTo>
                      <a:pt x="14331" y="1244"/>
                      <a:pt x="14270" y="1235"/>
                      <a:pt x="14209" y="1235"/>
                    </a:cubicBezTo>
                    <a:cubicBezTo>
                      <a:pt x="12170" y="1235"/>
                      <a:pt x="9464" y="11106"/>
                      <a:pt x="9464" y="11106"/>
                    </a:cubicBezTo>
                    <a:cubicBezTo>
                      <a:pt x="9464" y="11106"/>
                      <a:pt x="10544" y="0"/>
                      <a:pt x="8433" y="0"/>
                    </a:cubicBezTo>
                    <a:close/>
                  </a:path>
                </a:pathLst>
              </a:custGeom>
              <a:solidFill>
                <a:schemeClr val="dk1"/>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3529" name="Google Shape;3529;p74"/>
              <p:cNvSpPr/>
              <p:nvPr/>
            </p:nvSpPr>
            <p:spPr>
              <a:xfrm rot="10800000">
                <a:off x="7227116" y="-395"/>
                <a:ext cx="73125" cy="1307535"/>
              </a:xfrm>
              <a:custGeom>
                <a:avLst/>
                <a:gdLst/>
                <a:ahLst/>
                <a:cxnLst/>
                <a:rect l="l" t="t" r="r" b="b"/>
                <a:pathLst>
                  <a:path w="3155" h="56414" extrusionOk="0">
                    <a:moveTo>
                      <a:pt x="283" y="1"/>
                    </a:moveTo>
                    <a:cubicBezTo>
                      <a:pt x="276" y="1"/>
                      <a:pt x="269" y="1"/>
                      <a:pt x="261" y="2"/>
                    </a:cubicBezTo>
                    <a:cubicBezTo>
                      <a:pt x="112" y="12"/>
                      <a:pt x="0" y="142"/>
                      <a:pt x="15" y="295"/>
                    </a:cubicBezTo>
                    <a:cubicBezTo>
                      <a:pt x="40" y="632"/>
                      <a:pt x="2611" y="33610"/>
                      <a:pt x="943" y="56414"/>
                    </a:cubicBezTo>
                    <a:lnTo>
                      <a:pt x="1491" y="56414"/>
                    </a:lnTo>
                    <a:cubicBezTo>
                      <a:pt x="3155" y="33566"/>
                      <a:pt x="584" y="585"/>
                      <a:pt x="559" y="251"/>
                    </a:cubicBezTo>
                    <a:cubicBezTo>
                      <a:pt x="548" y="106"/>
                      <a:pt x="429" y="1"/>
                      <a:pt x="283" y="1"/>
                    </a:cubicBezTo>
                    <a:close/>
                  </a:path>
                </a:pathLst>
              </a:custGeom>
              <a:solidFill>
                <a:schemeClr val="accent3"/>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3530" name="Google Shape;3530;p74"/>
              <p:cNvSpPr/>
              <p:nvPr/>
            </p:nvSpPr>
            <p:spPr>
              <a:xfrm rot="10800000">
                <a:off x="7265590" y="1254481"/>
                <a:ext cx="57434" cy="57596"/>
              </a:xfrm>
              <a:custGeom>
                <a:avLst/>
                <a:gdLst/>
                <a:ahLst/>
                <a:cxnLst/>
                <a:rect l="l" t="t" r="r" b="b"/>
                <a:pathLst>
                  <a:path w="2478" h="2485" extrusionOk="0">
                    <a:moveTo>
                      <a:pt x="1" y="0"/>
                    </a:moveTo>
                    <a:cubicBezTo>
                      <a:pt x="1" y="0"/>
                      <a:pt x="308" y="2484"/>
                      <a:pt x="1284" y="2484"/>
                    </a:cubicBezTo>
                    <a:cubicBezTo>
                      <a:pt x="1285" y="2484"/>
                      <a:pt x="1286" y="2484"/>
                      <a:pt x="1288" y="2484"/>
                    </a:cubicBezTo>
                    <a:cubicBezTo>
                      <a:pt x="2267" y="2481"/>
                      <a:pt x="2477" y="0"/>
                      <a:pt x="2477" y="0"/>
                    </a:cubicBezTo>
                    <a:close/>
                  </a:path>
                </a:pathLst>
              </a:custGeom>
              <a:solidFill>
                <a:schemeClr val="accent3"/>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3531" name="Google Shape;3531;p74"/>
              <p:cNvSpPr/>
              <p:nvPr/>
            </p:nvSpPr>
            <p:spPr>
              <a:xfrm rot="10800000">
                <a:off x="7099616" y="1091195"/>
                <a:ext cx="183056" cy="196870"/>
              </a:xfrm>
              <a:custGeom>
                <a:avLst/>
                <a:gdLst/>
                <a:ahLst/>
                <a:cxnLst/>
                <a:rect l="l" t="t" r="r" b="b"/>
                <a:pathLst>
                  <a:path w="7898" h="8494" extrusionOk="0">
                    <a:moveTo>
                      <a:pt x="7897" y="1"/>
                    </a:moveTo>
                    <a:lnTo>
                      <a:pt x="7897" y="1"/>
                    </a:lnTo>
                    <a:cubicBezTo>
                      <a:pt x="2306" y="672"/>
                      <a:pt x="0" y="8493"/>
                      <a:pt x="0" y="8493"/>
                    </a:cubicBezTo>
                    <a:cubicBezTo>
                      <a:pt x="6247" y="6176"/>
                      <a:pt x="7897" y="1"/>
                      <a:pt x="7897" y="1"/>
                    </a:cubicBezTo>
                    <a:close/>
                  </a:path>
                </a:pathLst>
              </a:custGeom>
              <a:solidFill>
                <a:schemeClr val="accent3"/>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3532" name="Google Shape;3532;p74"/>
              <p:cNvSpPr/>
              <p:nvPr/>
            </p:nvSpPr>
            <p:spPr>
              <a:xfrm rot="10800000">
                <a:off x="7267375" y="786203"/>
                <a:ext cx="208343" cy="178953"/>
              </a:xfrm>
              <a:custGeom>
                <a:avLst/>
                <a:gdLst/>
                <a:ahLst/>
                <a:cxnLst/>
                <a:rect l="l" t="t" r="r" b="b"/>
                <a:pathLst>
                  <a:path w="8989" h="7721" extrusionOk="0">
                    <a:moveTo>
                      <a:pt x="0" y="0"/>
                    </a:moveTo>
                    <a:cubicBezTo>
                      <a:pt x="0" y="0"/>
                      <a:pt x="2360" y="7720"/>
                      <a:pt x="8925" y="7720"/>
                    </a:cubicBezTo>
                    <a:cubicBezTo>
                      <a:pt x="8946" y="7720"/>
                      <a:pt x="8967" y="7720"/>
                      <a:pt x="8989" y="7720"/>
                    </a:cubicBezTo>
                    <a:cubicBezTo>
                      <a:pt x="8989" y="7720"/>
                      <a:pt x="5759" y="54"/>
                      <a:pt x="0" y="0"/>
                    </a:cubicBezTo>
                    <a:close/>
                  </a:path>
                </a:pathLst>
              </a:custGeom>
              <a:solidFill>
                <a:schemeClr val="accent3"/>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3533" name="Google Shape;3533;p74"/>
              <p:cNvSpPr/>
              <p:nvPr/>
            </p:nvSpPr>
            <p:spPr>
              <a:xfrm rot="10800000">
                <a:off x="7107103" y="786203"/>
                <a:ext cx="165997" cy="221809"/>
              </a:xfrm>
              <a:custGeom>
                <a:avLst/>
                <a:gdLst/>
                <a:ahLst/>
                <a:cxnLst/>
                <a:rect l="l" t="t" r="r" b="b"/>
                <a:pathLst>
                  <a:path w="7162" h="9570" extrusionOk="0">
                    <a:moveTo>
                      <a:pt x="7162" y="0"/>
                    </a:moveTo>
                    <a:lnTo>
                      <a:pt x="7162" y="0"/>
                    </a:lnTo>
                    <a:cubicBezTo>
                      <a:pt x="482" y="2715"/>
                      <a:pt x="1" y="9569"/>
                      <a:pt x="319" y="9569"/>
                    </a:cubicBezTo>
                    <a:cubicBezTo>
                      <a:pt x="321" y="9569"/>
                      <a:pt x="322" y="9569"/>
                      <a:pt x="323" y="9569"/>
                    </a:cubicBezTo>
                    <a:cubicBezTo>
                      <a:pt x="5893" y="8590"/>
                      <a:pt x="7162" y="0"/>
                      <a:pt x="7162" y="0"/>
                    </a:cubicBezTo>
                    <a:close/>
                  </a:path>
                </a:pathLst>
              </a:custGeom>
              <a:solidFill>
                <a:schemeClr val="accent3"/>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3534" name="Google Shape;3534;p74"/>
              <p:cNvSpPr/>
              <p:nvPr/>
            </p:nvSpPr>
            <p:spPr>
              <a:xfrm rot="10800000">
                <a:off x="7278454" y="1093907"/>
                <a:ext cx="164236" cy="196823"/>
              </a:xfrm>
              <a:custGeom>
                <a:avLst/>
                <a:gdLst/>
                <a:ahLst/>
                <a:cxnLst/>
                <a:rect l="l" t="t" r="r" b="b"/>
                <a:pathLst>
                  <a:path w="7086" h="8492" extrusionOk="0">
                    <a:moveTo>
                      <a:pt x="1" y="0"/>
                    </a:moveTo>
                    <a:cubicBezTo>
                      <a:pt x="1" y="0"/>
                      <a:pt x="809" y="7361"/>
                      <a:pt x="7085" y="8492"/>
                    </a:cubicBezTo>
                    <a:cubicBezTo>
                      <a:pt x="7085" y="8492"/>
                      <a:pt x="4921" y="1494"/>
                      <a:pt x="1" y="0"/>
                    </a:cubicBezTo>
                    <a:close/>
                  </a:path>
                </a:pathLst>
              </a:custGeom>
              <a:solidFill>
                <a:schemeClr val="accent3"/>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3535" name="Google Shape;3535;p74"/>
              <p:cNvSpPr/>
              <p:nvPr/>
            </p:nvSpPr>
            <p:spPr>
              <a:xfrm rot="10800000">
                <a:off x="7113569" y="504457"/>
                <a:ext cx="146505" cy="150515"/>
              </a:xfrm>
              <a:custGeom>
                <a:avLst/>
                <a:gdLst/>
                <a:ahLst/>
                <a:cxnLst/>
                <a:rect l="l" t="t" r="r" b="b"/>
                <a:pathLst>
                  <a:path w="6321" h="6494" extrusionOk="0">
                    <a:moveTo>
                      <a:pt x="6320" y="0"/>
                    </a:moveTo>
                    <a:cubicBezTo>
                      <a:pt x="1400" y="1490"/>
                      <a:pt x="1" y="6484"/>
                      <a:pt x="1" y="6484"/>
                    </a:cubicBezTo>
                    <a:cubicBezTo>
                      <a:pt x="110" y="6490"/>
                      <a:pt x="217" y="6494"/>
                      <a:pt x="323" y="6494"/>
                    </a:cubicBezTo>
                    <a:cubicBezTo>
                      <a:pt x="4979" y="6494"/>
                      <a:pt x="6320" y="1"/>
                      <a:pt x="6320" y="0"/>
                    </a:cubicBezTo>
                    <a:close/>
                  </a:path>
                </a:pathLst>
              </a:custGeom>
              <a:solidFill>
                <a:schemeClr val="accent3"/>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3536" name="Google Shape;3536;p74"/>
              <p:cNvSpPr/>
              <p:nvPr/>
            </p:nvSpPr>
            <p:spPr>
              <a:xfrm rot="10800000">
                <a:off x="7260051" y="504642"/>
                <a:ext cx="189105" cy="186139"/>
              </a:xfrm>
              <a:custGeom>
                <a:avLst/>
                <a:gdLst/>
                <a:ahLst/>
                <a:cxnLst/>
                <a:rect l="l" t="t" r="r" b="b"/>
                <a:pathLst>
                  <a:path w="8159" h="8031" extrusionOk="0">
                    <a:moveTo>
                      <a:pt x="0" y="1"/>
                    </a:moveTo>
                    <a:cubicBezTo>
                      <a:pt x="0" y="1"/>
                      <a:pt x="1584" y="8031"/>
                      <a:pt x="7979" y="8031"/>
                    </a:cubicBezTo>
                    <a:cubicBezTo>
                      <a:pt x="8038" y="8031"/>
                      <a:pt x="8098" y="8030"/>
                      <a:pt x="8159" y="8029"/>
                    </a:cubicBezTo>
                    <a:cubicBezTo>
                      <a:pt x="8159" y="8029"/>
                      <a:pt x="5983" y="566"/>
                      <a:pt x="0" y="1"/>
                    </a:cubicBezTo>
                    <a:close/>
                  </a:path>
                </a:pathLst>
              </a:custGeom>
              <a:solidFill>
                <a:schemeClr val="accent3"/>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3537" name="Google Shape;3537;p74"/>
              <p:cNvSpPr/>
              <p:nvPr/>
            </p:nvSpPr>
            <p:spPr>
              <a:xfrm rot="10800000">
                <a:off x="7260978" y="252680"/>
                <a:ext cx="225749" cy="165256"/>
              </a:xfrm>
              <a:custGeom>
                <a:avLst/>
                <a:gdLst/>
                <a:ahLst/>
                <a:cxnLst/>
                <a:rect l="l" t="t" r="r" b="b"/>
                <a:pathLst>
                  <a:path w="9740" h="7130" extrusionOk="0">
                    <a:moveTo>
                      <a:pt x="292" y="0"/>
                    </a:moveTo>
                    <a:cubicBezTo>
                      <a:pt x="195" y="0"/>
                      <a:pt x="98" y="2"/>
                      <a:pt x="0" y="6"/>
                    </a:cubicBezTo>
                    <a:cubicBezTo>
                      <a:pt x="0" y="6"/>
                      <a:pt x="2873" y="7129"/>
                      <a:pt x="8594" y="7129"/>
                    </a:cubicBezTo>
                    <a:cubicBezTo>
                      <a:pt x="8964" y="7129"/>
                      <a:pt x="9346" y="7100"/>
                      <a:pt x="9740" y="7036"/>
                    </a:cubicBezTo>
                    <a:cubicBezTo>
                      <a:pt x="9740" y="7036"/>
                      <a:pt x="6353" y="0"/>
                      <a:pt x="292" y="0"/>
                    </a:cubicBezTo>
                    <a:close/>
                  </a:path>
                </a:pathLst>
              </a:custGeom>
              <a:solidFill>
                <a:schemeClr val="accent3"/>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3538" name="Google Shape;3538;p74"/>
              <p:cNvSpPr/>
              <p:nvPr/>
            </p:nvSpPr>
            <p:spPr>
              <a:xfrm rot="10800000">
                <a:off x="7107103" y="254349"/>
                <a:ext cx="153899" cy="181781"/>
              </a:xfrm>
              <a:custGeom>
                <a:avLst/>
                <a:gdLst/>
                <a:ahLst/>
                <a:cxnLst/>
                <a:rect l="l" t="t" r="r" b="b"/>
                <a:pathLst>
                  <a:path w="6640" h="7843" extrusionOk="0">
                    <a:moveTo>
                      <a:pt x="6640" y="0"/>
                    </a:moveTo>
                    <a:cubicBezTo>
                      <a:pt x="740" y="1277"/>
                      <a:pt x="1" y="7843"/>
                      <a:pt x="1" y="7843"/>
                    </a:cubicBezTo>
                    <a:cubicBezTo>
                      <a:pt x="6520" y="7437"/>
                      <a:pt x="6640" y="1"/>
                      <a:pt x="6640" y="0"/>
                    </a:cubicBezTo>
                    <a:close/>
                  </a:path>
                </a:pathLst>
              </a:custGeom>
              <a:solidFill>
                <a:schemeClr val="accent3"/>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3539" name="Google Shape;3539;p74"/>
              <p:cNvSpPr/>
              <p:nvPr/>
            </p:nvSpPr>
            <p:spPr>
              <a:xfrm rot="10800000">
                <a:off x="7269392" y="39841"/>
                <a:ext cx="179765" cy="118970"/>
              </a:xfrm>
              <a:custGeom>
                <a:avLst/>
                <a:gdLst/>
                <a:ahLst/>
                <a:cxnLst/>
                <a:rect l="l" t="t" r="r" b="b"/>
                <a:pathLst>
                  <a:path w="7756" h="5133" extrusionOk="0">
                    <a:moveTo>
                      <a:pt x="0" y="1"/>
                    </a:moveTo>
                    <a:cubicBezTo>
                      <a:pt x="0" y="1"/>
                      <a:pt x="1406" y="5132"/>
                      <a:pt x="7268" y="5132"/>
                    </a:cubicBezTo>
                    <a:cubicBezTo>
                      <a:pt x="7427" y="5132"/>
                      <a:pt x="7590" y="5128"/>
                      <a:pt x="7756" y="5121"/>
                    </a:cubicBezTo>
                    <a:cubicBezTo>
                      <a:pt x="7756" y="5121"/>
                      <a:pt x="5972" y="1049"/>
                      <a:pt x="0" y="1"/>
                    </a:cubicBezTo>
                    <a:close/>
                  </a:path>
                </a:pathLst>
              </a:custGeom>
              <a:solidFill>
                <a:schemeClr val="accent3"/>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3540" name="Google Shape;3540;p74"/>
              <p:cNvSpPr/>
              <p:nvPr/>
            </p:nvSpPr>
            <p:spPr>
              <a:xfrm rot="10800000">
                <a:off x="7127105" y="39910"/>
                <a:ext cx="142310" cy="148475"/>
              </a:xfrm>
              <a:custGeom>
                <a:avLst/>
                <a:gdLst/>
                <a:ahLst/>
                <a:cxnLst/>
                <a:rect l="l" t="t" r="r" b="b"/>
                <a:pathLst>
                  <a:path w="6140" h="6406" extrusionOk="0">
                    <a:moveTo>
                      <a:pt x="5647" y="0"/>
                    </a:moveTo>
                    <a:lnTo>
                      <a:pt x="5647" y="0"/>
                    </a:lnTo>
                    <a:cubicBezTo>
                      <a:pt x="787" y="1451"/>
                      <a:pt x="1" y="6397"/>
                      <a:pt x="1" y="6397"/>
                    </a:cubicBezTo>
                    <a:cubicBezTo>
                      <a:pt x="133" y="6403"/>
                      <a:pt x="263" y="6406"/>
                      <a:pt x="389" y="6406"/>
                    </a:cubicBezTo>
                    <a:cubicBezTo>
                      <a:pt x="6139" y="6406"/>
                      <a:pt x="5647" y="1"/>
                      <a:pt x="5647" y="0"/>
                    </a:cubicBezTo>
                    <a:close/>
                  </a:path>
                </a:pathLst>
              </a:custGeom>
              <a:solidFill>
                <a:schemeClr val="accent3"/>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3541" name="Google Shape;3541;p74"/>
              <p:cNvSpPr/>
              <p:nvPr/>
            </p:nvSpPr>
            <p:spPr>
              <a:xfrm rot="10800000">
                <a:off x="7099616" y="1100768"/>
                <a:ext cx="178861" cy="187784"/>
              </a:xfrm>
              <a:custGeom>
                <a:avLst/>
                <a:gdLst/>
                <a:ahLst/>
                <a:cxnLst/>
                <a:rect l="l" t="t" r="r" b="b"/>
                <a:pathLst>
                  <a:path w="7717" h="8102" extrusionOk="0">
                    <a:moveTo>
                      <a:pt x="7716" y="0"/>
                    </a:moveTo>
                    <a:cubicBezTo>
                      <a:pt x="7568" y="182"/>
                      <a:pt x="7422" y="366"/>
                      <a:pt x="7281" y="548"/>
                    </a:cubicBezTo>
                    <a:cubicBezTo>
                      <a:pt x="7136" y="733"/>
                      <a:pt x="6980" y="907"/>
                      <a:pt x="6831" y="1084"/>
                    </a:cubicBezTo>
                    <a:cubicBezTo>
                      <a:pt x="6535" y="1444"/>
                      <a:pt x="6222" y="1792"/>
                      <a:pt x="5911" y="2137"/>
                    </a:cubicBezTo>
                    <a:cubicBezTo>
                      <a:pt x="5283" y="2825"/>
                      <a:pt x="4638" y="3496"/>
                      <a:pt x="3985" y="4163"/>
                    </a:cubicBezTo>
                    <a:cubicBezTo>
                      <a:pt x="3337" y="4834"/>
                      <a:pt x="2669" y="5483"/>
                      <a:pt x="2005" y="6143"/>
                    </a:cubicBezTo>
                    <a:lnTo>
                      <a:pt x="0" y="8101"/>
                    </a:lnTo>
                    <a:cubicBezTo>
                      <a:pt x="743" y="7532"/>
                      <a:pt x="1451" y="6918"/>
                      <a:pt x="2150" y="6295"/>
                    </a:cubicBezTo>
                    <a:cubicBezTo>
                      <a:pt x="2847" y="5671"/>
                      <a:pt x="3521" y="5022"/>
                      <a:pt x="4181" y="4356"/>
                    </a:cubicBezTo>
                    <a:cubicBezTo>
                      <a:pt x="4830" y="3681"/>
                      <a:pt x="5476" y="2999"/>
                      <a:pt x="6066" y="2274"/>
                    </a:cubicBezTo>
                    <a:cubicBezTo>
                      <a:pt x="6661" y="1549"/>
                      <a:pt x="7234" y="805"/>
                      <a:pt x="7716" y="0"/>
                    </a:cubicBezTo>
                    <a:close/>
                  </a:path>
                </a:pathLst>
              </a:custGeom>
              <a:solidFill>
                <a:schemeClr val="accent6"/>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3542" name="Google Shape;3542;p74"/>
              <p:cNvSpPr/>
              <p:nvPr/>
            </p:nvSpPr>
            <p:spPr>
              <a:xfrm rot="10800000">
                <a:off x="7287192" y="1103734"/>
                <a:ext cx="155498" cy="187599"/>
              </a:xfrm>
              <a:custGeom>
                <a:avLst/>
                <a:gdLst/>
                <a:ahLst/>
                <a:cxnLst/>
                <a:rect l="l" t="t" r="r" b="b"/>
                <a:pathLst>
                  <a:path w="6709" h="8094" extrusionOk="0">
                    <a:moveTo>
                      <a:pt x="1" y="1"/>
                    </a:moveTo>
                    <a:lnTo>
                      <a:pt x="1" y="1"/>
                    </a:lnTo>
                    <a:cubicBezTo>
                      <a:pt x="399" y="791"/>
                      <a:pt x="853" y="1553"/>
                      <a:pt x="1328" y="2300"/>
                    </a:cubicBezTo>
                    <a:cubicBezTo>
                      <a:pt x="1799" y="3050"/>
                      <a:pt x="2310" y="3772"/>
                      <a:pt x="2851" y="4476"/>
                    </a:cubicBezTo>
                    <a:cubicBezTo>
                      <a:pt x="3390" y="5179"/>
                      <a:pt x="3964" y="5860"/>
                      <a:pt x="4602" y="6481"/>
                    </a:cubicBezTo>
                    <a:cubicBezTo>
                      <a:pt x="5232" y="7097"/>
                      <a:pt x="5910" y="7695"/>
                      <a:pt x="6708" y="8094"/>
                    </a:cubicBezTo>
                    <a:cubicBezTo>
                      <a:pt x="6531" y="7960"/>
                      <a:pt x="6353" y="7829"/>
                      <a:pt x="6175" y="7702"/>
                    </a:cubicBezTo>
                    <a:cubicBezTo>
                      <a:pt x="6005" y="7561"/>
                      <a:pt x="5845" y="7413"/>
                      <a:pt x="5679" y="7267"/>
                    </a:cubicBezTo>
                    <a:cubicBezTo>
                      <a:pt x="5359" y="6966"/>
                      <a:pt x="5040" y="6665"/>
                      <a:pt x="4750" y="6335"/>
                    </a:cubicBezTo>
                    <a:cubicBezTo>
                      <a:pt x="4159" y="5686"/>
                      <a:pt x="3597" y="5008"/>
                      <a:pt x="3068" y="4309"/>
                    </a:cubicBezTo>
                    <a:cubicBezTo>
                      <a:pt x="2528" y="3616"/>
                      <a:pt x="2013" y="2901"/>
                      <a:pt x="1502" y="2183"/>
                    </a:cubicBezTo>
                    <a:cubicBezTo>
                      <a:pt x="1244" y="1825"/>
                      <a:pt x="994" y="1462"/>
                      <a:pt x="747" y="1096"/>
                    </a:cubicBezTo>
                    <a:cubicBezTo>
                      <a:pt x="493" y="734"/>
                      <a:pt x="250" y="367"/>
                      <a:pt x="1" y="1"/>
                    </a:cubicBezTo>
                    <a:close/>
                  </a:path>
                </a:pathLst>
              </a:custGeom>
              <a:solidFill>
                <a:schemeClr val="accent6"/>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3543" name="Google Shape;3543;p74"/>
              <p:cNvSpPr/>
              <p:nvPr/>
            </p:nvSpPr>
            <p:spPr>
              <a:xfrm rot="10800000">
                <a:off x="7271987" y="792182"/>
                <a:ext cx="203730" cy="173553"/>
              </a:xfrm>
              <a:custGeom>
                <a:avLst/>
                <a:gdLst/>
                <a:ahLst/>
                <a:cxnLst/>
                <a:rect l="l" t="t" r="r" b="b"/>
                <a:pathLst>
                  <a:path w="8790" h="7488" extrusionOk="0">
                    <a:moveTo>
                      <a:pt x="0" y="0"/>
                    </a:moveTo>
                    <a:lnTo>
                      <a:pt x="0" y="0"/>
                    </a:lnTo>
                    <a:cubicBezTo>
                      <a:pt x="562" y="797"/>
                      <a:pt x="1186" y="1548"/>
                      <a:pt x="1831" y="2277"/>
                    </a:cubicBezTo>
                    <a:cubicBezTo>
                      <a:pt x="2480" y="3006"/>
                      <a:pt x="3162" y="3702"/>
                      <a:pt x="3884" y="4358"/>
                    </a:cubicBezTo>
                    <a:cubicBezTo>
                      <a:pt x="4612" y="5007"/>
                      <a:pt x="5359" y="5642"/>
                      <a:pt x="6179" y="6179"/>
                    </a:cubicBezTo>
                    <a:cubicBezTo>
                      <a:pt x="6995" y="6715"/>
                      <a:pt x="7857" y="7197"/>
                      <a:pt x="8789" y="7487"/>
                    </a:cubicBezTo>
                    <a:cubicBezTo>
                      <a:pt x="8572" y="7379"/>
                      <a:pt x="8354" y="7273"/>
                      <a:pt x="8133" y="7168"/>
                    </a:cubicBezTo>
                    <a:cubicBezTo>
                      <a:pt x="7916" y="7066"/>
                      <a:pt x="7717" y="6925"/>
                      <a:pt x="7506" y="6810"/>
                    </a:cubicBezTo>
                    <a:cubicBezTo>
                      <a:pt x="7292" y="6693"/>
                      <a:pt x="7093" y="6555"/>
                      <a:pt x="6893" y="6421"/>
                    </a:cubicBezTo>
                    <a:cubicBezTo>
                      <a:pt x="6694" y="6283"/>
                      <a:pt x="6490" y="6157"/>
                      <a:pt x="6302" y="6005"/>
                    </a:cubicBezTo>
                    <a:cubicBezTo>
                      <a:pt x="5519" y="5439"/>
                      <a:pt x="4786" y="4804"/>
                      <a:pt x="4069" y="4155"/>
                    </a:cubicBezTo>
                    <a:cubicBezTo>
                      <a:pt x="3347" y="3510"/>
                      <a:pt x="2666" y="2824"/>
                      <a:pt x="1983" y="2132"/>
                    </a:cubicBezTo>
                    <a:cubicBezTo>
                      <a:pt x="1643" y="1788"/>
                      <a:pt x="1313" y="1436"/>
                      <a:pt x="983" y="1077"/>
                    </a:cubicBezTo>
                    <a:cubicBezTo>
                      <a:pt x="649" y="725"/>
                      <a:pt x="327" y="362"/>
                      <a:pt x="0" y="0"/>
                    </a:cubicBezTo>
                    <a:close/>
                  </a:path>
                </a:pathLst>
              </a:custGeom>
              <a:solidFill>
                <a:schemeClr val="accent6"/>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3544" name="Google Shape;3544;p74"/>
              <p:cNvSpPr/>
              <p:nvPr/>
            </p:nvSpPr>
            <p:spPr>
              <a:xfrm rot="10800000">
                <a:off x="7107103" y="792182"/>
                <a:ext cx="152971" cy="216431"/>
              </a:xfrm>
              <a:custGeom>
                <a:avLst/>
                <a:gdLst/>
                <a:ahLst/>
                <a:cxnLst/>
                <a:rect l="l" t="t" r="r" b="b"/>
                <a:pathLst>
                  <a:path w="6600" h="9338" extrusionOk="0">
                    <a:moveTo>
                      <a:pt x="6600" y="1"/>
                    </a:moveTo>
                    <a:lnTo>
                      <a:pt x="6600" y="1"/>
                    </a:lnTo>
                    <a:cubicBezTo>
                      <a:pt x="6404" y="443"/>
                      <a:pt x="6263" y="903"/>
                      <a:pt x="6034" y="1328"/>
                    </a:cubicBezTo>
                    <a:cubicBezTo>
                      <a:pt x="5929" y="1545"/>
                      <a:pt x="5842" y="1767"/>
                      <a:pt x="5726" y="1976"/>
                    </a:cubicBezTo>
                    <a:lnTo>
                      <a:pt x="5381" y="2612"/>
                    </a:lnTo>
                    <a:cubicBezTo>
                      <a:pt x="4899" y="3438"/>
                      <a:pt x="4392" y="4254"/>
                      <a:pt x="3815" y="5019"/>
                    </a:cubicBezTo>
                    <a:cubicBezTo>
                      <a:pt x="3246" y="5791"/>
                      <a:pt x="2637" y="6534"/>
                      <a:pt x="2002" y="7256"/>
                    </a:cubicBezTo>
                    <a:cubicBezTo>
                      <a:pt x="1686" y="7619"/>
                      <a:pt x="1360" y="7970"/>
                      <a:pt x="1023" y="8315"/>
                    </a:cubicBezTo>
                    <a:cubicBezTo>
                      <a:pt x="693" y="8670"/>
                      <a:pt x="349" y="9003"/>
                      <a:pt x="1" y="9337"/>
                    </a:cubicBezTo>
                    <a:cubicBezTo>
                      <a:pt x="773" y="8757"/>
                      <a:pt x="1480" y="8094"/>
                      <a:pt x="2158" y="7398"/>
                    </a:cubicBezTo>
                    <a:cubicBezTo>
                      <a:pt x="2832" y="6705"/>
                      <a:pt x="3452" y="5958"/>
                      <a:pt x="4032" y="5182"/>
                    </a:cubicBezTo>
                    <a:cubicBezTo>
                      <a:pt x="4613" y="4402"/>
                      <a:pt x="5120" y="3572"/>
                      <a:pt x="5567" y="2709"/>
                    </a:cubicBezTo>
                    <a:cubicBezTo>
                      <a:pt x="6012" y="1846"/>
                      <a:pt x="6353" y="932"/>
                      <a:pt x="6600" y="1"/>
                    </a:cubicBezTo>
                    <a:close/>
                  </a:path>
                </a:pathLst>
              </a:custGeom>
              <a:solidFill>
                <a:schemeClr val="accent6"/>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3545" name="Google Shape;3545;p74"/>
              <p:cNvSpPr/>
              <p:nvPr/>
            </p:nvSpPr>
            <p:spPr>
              <a:xfrm rot="10800000">
                <a:off x="7261813" y="510738"/>
                <a:ext cx="187344" cy="180530"/>
              </a:xfrm>
              <a:custGeom>
                <a:avLst/>
                <a:gdLst/>
                <a:ahLst/>
                <a:cxnLst/>
                <a:rect l="l" t="t" r="r" b="b"/>
                <a:pathLst>
                  <a:path w="8083" h="7789" extrusionOk="0">
                    <a:moveTo>
                      <a:pt x="0" y="0"/>
                    </a:moveTo>
                    <a:cubicBezTo>
                      <a:pt x="449" y="842"/>
                      <a:pt x="979" y="1635"/>
                      <a:pt x="1541" y="2404"/>
                    </a:cubicBezTo>
                    <a:cubicBezTo>
                      <a:pt x="2107" y="3173"/>
                      <a:pt x="2716" y="3909"/>
                      <a:pt x="3379" y="4597"/>
                    </a:cubicBezTo>
                    <a:cubicBezTo>
                      <a:pt x="4050" y="5280"/>
                      <a:pt x="4757" y="5932"/>
                      <a:pt x="5540" y="6483"/>
                    </a:cubicBezTo>
                    <a:cubicBezTo>
                      <a:pt x="6328" y="7031"/>
                      <a:pt x="7172" y="7499"/>
                      <a:pt x="8082" y="7789"/>
                    </a:cubicBezTo>
                    <a:cubicBezTo>
                      <a:pt x="7868" y="7680"/>
                      <a:pt x="7655" y="7575"/>
                      <a:pt x="7444" y="7473"/>
                    </a:cubicBezTo>
                    <a:lnTo>
                      <a:pt x="7285" y="7397"/>
                    </a:lnTo>
                    <a:lnTo>
                      <a:pt x="7133" y="7303"/>
                    </a:lnTo>
                    <a:lnTo>
                      <a:pt x="6832" y="7118"/>
                    </a:lnTo>
                    <a:lnTo>
                      <a:pt x="6527" y="6937"/>
                    </a:lnTo>
                    <a:cubicBezTo>
                      <a:pt x="6429" y="6871"/>
                      <a:pt x="6335" y="6798"/>
                      <a:pt x="6236" y="6733"/>
                    </a:cubicBezTo>
                    <a:cubicBezTo>
                      <a:pt x="6048" y="6592"/>
                      <a:pt x="5849" y="6465"/>
                      <a:pt x="5667" y="6316"/>
                    </a:cubicBezTo>
                    <a:cubicBezTo>
                      <a:pt x="4924" y="5732"/>
                      <a:pt x="4235" y="5087"/>
                      <a:pt x="3575" y="4410"/>
                    </a:cubicBezTo>
                    <a:cubicBezTo>
                      <a:pt x="2916" y="3735"/>
                      <a:pt x="2306" y="3009"/>
                      <a:pt x="1708" y="2277"/>
                    </a:cubicBezTo>
                    <a:cubicBezTo>
                      <a:pt x="1407" y="1911"/>
                      <a:pt x="1117" y="1533"/>
                      <a:pt x="837" y="1153"/>
                    </a:cubicBezTo>
                    <a:cubicBezTo>
                      <a:pt x="548" y="776"/>
                      <a:pt x="272" y="392"/>
                      <a:pt x="0" y="0"/>
                    </a:cubicBezTo>
                    <a:close/>
                  </a:path>
                </a:pathLst>
              </a:custGeom>
              <a:solidFill>
                <a:schemeClr val="accent6"/>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3546" name="Google Shape;3546;p74"/>
              <p:cNvSpPr/>
              <p:nvPr/>
            </p:nvSpPr>
            <p:spPr>
              <a:xfrm rot="10800000">
                <a:off x="7113569" y="505199"/>
                <a:ext cx="146505" cy="155150"/>
              </a:xfrm>
              <a:custGeom>
                <a:avLst/>
                <a:gdLst/>
                <a:ahLst/>
                <a:cxnLst/>
                <a:rect l="l" t="t" r="r" b="b"/>
                <a:pathLst>
                  <a:path w="6321" h="6694" extrusionOk="0">
                    <a:moveTo>
                      <a:pt x="6320" y="0"/>
                    </a:moveTo>
                    <a:cubicBezTo>
                      <a:pt x="6237" y="178"/>
                      <a:pt x="6150" y="356"/>
                      <a:pt x="6070" y="534"/>
                    </a:cubicBezTo>
                    <a:lnTo>
                      <a:pt x="5950" y="802"/>
                    </a:lnTo>
                    <a:lnTo>
                      <a:pt x="5806" y="1059"/>
                    </a:lnTo>
                    <a:lnTo>
                      <a:pt x="5523" y="1570"/>
                    </a:lnTo>
                    <a:lnTo>
                      <a:pt x="5200" y="2060"/>
                    </a:lnTo>
                    <a:cubicBezTo>
                      <a:pt x="4762" y="2701"/>
                      <a:pt x="4275" y="3315"/>
                      <a:pt x="3721" y="3862"/>
                    </a:cubicBezTo>
                    <a:cubicBezTo>
                      <a:pt x="3180" y="4420"/>
                      <a:pt x="2590" y="4932"/>
                      <a:pt x="1969" y="5407"/>
                    </a:cubicBezTo>
                    <a:cubicBezTo>
                      <a:pt x="1658" y="5643"/>
                      <a:pt x="1338" y="5871"/>
                      <a:pt x="1008" y="6081"/>
                    </a:cubicBezTo>
                    <a:cubicBezTo>
                      <a:pt x="682" y="6302"/>
                      <a:pt x="345" y="6502"/>
                      <a:pt x="1" y="6694"/>
                    </a:cubicBezTo>
                    <a:cubicBezTo>
                      <a:pt x="740" y="6411"/>
                      <a:pt x="1433" y="6019"/>
                      <a:pt x="2089" y="5577"/>
                    </a:cubicBezTo>
                    <a:cubicBezTo>
                      <a:pt x="2749" y="5134"/>
                      <a:pt x="3358" y="4616"/>
                      <a:pt x="3917" y="4055"/>
                    </a:cubicBezTo>
                    <a:cubicBezTo>
                      <a:pt x="4479" y="3489"/>
                      <a:pt x="4971" y="2854"/>
                      <a:pt x="5378" y="2172"/>
                    </a:cubicBezTo>
                    <a:cubicBezTo>
                      <a:pt x="5806" y="1501"/>
                      <a:pt x="6096" y="751"/>
                      <a:pt x="6320" y="0"/>
                    </a:cubicBezTo>
                    <a:close/>
                  </a:path>
                </a:pathLst>
              </a:custGeom>
              <a:solidFill>
                <a:schemeClr val="accent6"/>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3547" name="Google Shape;3547;p74"/>
              <p:cNvSpPr/>
              <p:nvPr/>
            </p:nvSpPr>
            <p:spPr>
              <a:xfrm rot="10800000">
                <a:off x="7263922" y="260050"/>
                <a:ext cx="222805" cy="157259"/>
              </a:xfrm>
              <a:custGeom>
                <a:avLst/>
                <a:gdLst/>
                <a:ahLst/>
                <a:cxnLst/>
                <a:rect l="l" t="t" r="r" b="b"/>
                <a:pathLst>
                  <a:path w="9613" h="6785" extrusionOk="0">
                    <a:moveTo>
                      <a:pt x="0" y="0"/>
                    </a:moveTo>
                    <a:cubicBezTo>
                      <a:pt x="541" y="852"/>
                      <a:pt x="1178" y="1635"/>
                      <a:pt x="1864" y="2383"/>
                    </a:cubicBezTo>
                    <a:cubicBezTo>
                      <a:pt x="2546" y="3126"/>
                      <a:pt x="3297" y="3808"/>
                      <a:pt x="4094" y="4432"/>
                    </a:cubicBezTo>
                    <a:cubicBezTo>
                      <a:pt x="4906" y="5041"/>
                      <a:pt x="5773" y="5578"/>
                      <a:pt x="6694" y="6001"/>
                    </a:cubicBezTo>
                    <a:cubicBezTo>
                      <a:pt x="7626" y="6411"/>
                      <a:pt x="8612" y="6687"/>
                      <a:pt x="9613" y="6785"/>
                    </a:cubicBezTo>
                    <a:cubicBezTo>
                      <a:pt x="9127" y="6651"/>
                      <a:pt x="8630" y="6578"/>
                      <a:pt x="8166" y="6383"/>
                    </a:cubicBezTo>
                    <a:cubicBezTo>
                      <a:pt x="7688" y="6241"/>
                      <a:pt x="7238" y="6016"/>
                      <a:pt x="6784" y="5813"/>
                    </a:cubicBezTo>
                    <a:cubicBezTo>
                      <a:pt x="5899" y="5352"/>
                      <a:pt x="5055" y="4820"/>
                      <a:pt x="4261" y="4217"/>
                    </a:cubicBezTo>
                    <a:cubicBezTo>
                      <a:pt x="3471" y="3605"/>
                      <a:pt x="2727" y="2937"/>
                      <a:pt x="2013" y="2234"/>
                    </a:cubicBezTo>
                    <a:cubicBezTo>
                      <a:pt x="1657" y="1886"/>
                      <a:pt x="1313" y="1520"/>
                      <a:pt x="979" y="1146"/>
                    </a:cubicBezTo>
                    <a:cubicBezTo>
                      <a:pt x="639" y="780"/>
                      <a:pt x="316" y="392"/>
                      <a:pt x="0" y="0"/>
                    </a:cubicBezTo>
                    <a:close/>
                  </a:path>
                </a:pathLst>
              </a:custGeom>
              <a:solidFill>
                <a:schemeClr val="accent6"/>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3548" name="Google Shape;3548;p74"/>
              <p:cNvSpPr/>
              <p:nvPr/>
            </p:nvSpPr>
            <p:spPr>
              <a:xfrm rot="10800000">
                <a:off x="7107103" y="260050"/>
                <a:ext cx="147177" cy="176079"/>
              </a:xfrm>
              <a:custGeom>
                <a:avLst/>
                <a:gdLst/>
                <a:ahLst/>
                <a:cxnLst/>
                <a:rect l="l" t="t" r="r" b="b"/>
                <a:pathLst>
                  <a:path w="6350" h="7597" extrusionOk="0">
                    <a:moveTo>
                      <a:pt x="6350" y="0"/>
                    </a:moveTo>
                    <a:lnTo>
                      <a:pt x="6350" y="0"/>
                    </a:lnTo>
                    <a:cubicBezTo>
                      <a:pt x="6008" y="772"/>
                      <a:pt x="5672" y="1542"/>
                      <a:pt x="5222" y="2252"/>
                    </a:cubicBezTo>
                    <a:cubicBezTo>
                      <a:pt x="5016" y="2615"/>
                      <a:pt x="4768" y="2956"/>
                      <a:pt x="4537" y="3300"/>
                    </a:cubicBezTo>
                    <a:cubicBezTo>
                      <a:pt x="4283" y="3634"/>
                      <a:pt x="4043" y="3975"/>
                      <a:pt x="3764" y="4286"/>
                    </a:cubicBezTo>
                    <a:cubicBezTo>
                      <a:pt x="3228" y="4928"/>
                      <a:pt x="2636" y="5523"/>
                      <a:pt x="2010" y="6081"/>
                    </a:cubicBezTo>
                    <a:cubicBezTo>
                      <a:pt x="1697" y="6357"/>
                      <a:pt x="1371" y="6621"/>
                      <a:pt x="1038" y="6875"/>
                    </a:cubicBezTo>
                    <a:cubicBezTo>
                      <a:pt x="704" y="7133"/>
                      <a:pt x="360" y="7372"/>
                      <a:pt x="0" y="7597"/>
                    </a:cubicBezTo>
                    <a:cubicBezTo>
                      <a:pt x="770" y="7245"/>
                      <a:pt x="1480" y="6766"/>
                      <a:pt x="2147" y="6241"/>
                    </a:cubicBezTo>
                    <a:cubicBezTo>
                      <a:pt x="2815" y="5715"/>
                      <a:pt x="3424" y="5113"/>
                      <a:pt x="3971" y="4464"/>
                    </a:cubicBezTo>
                    <a:cubicBezTo>
                      <a:pt x="4254" y="4144"/>
                      <a:pt x="4497" y="3793"/>
                      <a:pt x="4747" y="3448"/>
                    </a:cubicBezTo>
                    <a:cubicBezTo>
                      <a:pt x="4972" y="3086"/>
                      <a:pt x="5222" y="2742"/>
                      <a:pt x="5404" y="2354"/>
                    </a:cubicBezTo>
                    <a:cubicBezTo>
                      <a:pt x="5501" y="2165"/>
                      <a:pt x="5610" y="1984"/>
                      <a:pt x="5693" y="1788"/>
                    </a:cubicBezTo>
                    <a:lnTo>
                      <a:pt x="5948" y="1204"/>
                    </a:lnTo>
                    <a:cubicBezTo>
                      <a:pt x="6035" y="1008"/>
                      <a:pt x="6095" y="805"/>
                      <a:pt x="6161" y="606"/>
                    </a:cubicBezTo>
                    <a:cubicBezTo>
                      <a:pt x="6226" y="402"/>
                      <a:pt x="6291" y="200"/>
                      <a:pt x="6350" y="0"/>
                    </a:cubicBezTo>
                    <a:close/>
                  </a:path>
                </a:pathLst>
              </a:custGeom>
              <a:solidFill>
                <a:schemeClr val="accent6"/>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3549" name="Google Shape;3549;p74"/>
              <p:cNvSpPr/>
              <p:nvPr/>
            </p:nvSpPr>
            <p:spPr>
              <a:xfrm rot="10800000">
                <a:off x="7276368" y="42715"/>
                <a:ext cx="172788" cy="116096"/>
              </a:xfrm>
              <a:custGeom>
                <a:avLst/>
                <a:gdLst/>
                <a:ahLst/>
                <a:cxnLst/>
                <a:rect l="l" t="t" r="r" b="b"/>
                <a:pathLst>
                  <a:path w="7455" h="5009" extrusionOk="0">
                    <a:moveTo>
                      <a:pt x="0" y="1"/>
                    </a:moveTo>
                    <a:lnTo>
                      <a:pt x="0" y="1"/>
                    </a:lnTo>
                    <a:cubicBezTo>
                      <a:pt x="457" y="617"/>
                      <a:pt x="976" y="1186"/>
                      <a:pt x="1515" y="1730"/>
                    </a:cubicBezTo>
                    <a:cubicBezTo>
                      <a:pt x="2056" y="2274"/>
                      <a:pt x="2636" y="2782"/>
                      <a:pt x="3252" y="3246"/>
                    </a:cubicBezTo>
                    <a:cubicBezTo>
                      <a:pt x="3873" y="3699"/>
                      <a:pt x="4518" y="4135"/>
                      <a:pt x="5229" y="4446"/>
                    </a:cubicBezTo>
                    <a:cubicBezTo>
                      <a:pt x="5932" y="4762"/>
                      <a:pt x="6686" y="5001"/>
                      <a:pt x="7455" y="5008"/>
                    </a:cubicBezTo>
                    <a:cubicBezTo>
                      <a:pt x="7270" y="4968"/>
                      <a:pt x="7081" y="4928"/>
                      <a:pt x="6897" y="4893"/>
                    </a:cubicBezTo>
                    <a:cubicBezTo>
                      <a:pt x="6711" y="4852"/>
                      <a:pt x="6534" y="4772"/>
                      <a:pt x="6356" y="4715"/>
                    </a:cubicBezTo>
                    <a:cubicBezTo>
                      <a:pt x="6175" y="4667"/>
                      <a:pt x="6005" y="4580"/>
                      <a:pt x="5831" y="4504"/>
                    </a:cubicBezTo>
                    <a:cubicBezTo>
                      <a:pt x="5657" y="4428"/>
                      <a:pt x="5486" y="4356"/>
                      <a:pt x="5323" y="4258"/>
                    </a:cubicBezTo>
                    <a:cubicBezTo>
                      <a:pt x="4653" y="3910"/>
                      <a:pt x="4025" y="3482"/>
                      <a:pt x="3419" y="3025"/>
                    </a:cubicBezTo>
                    <a:cubicBezTo>
                      <a:pt x="2807" y="2579"/>
                      <a:pt x="2230" y="2083"/>
                      <a:pt x="1661" y="1578"/>
                    </a:cubicBezTo>
                    <a:cubicBezTo>
                      <a:pt x="1374" y="1328"/>
                      <a:pt x="1095" y="1067"/>
                      <a:pt x="824" y="802"/>
                    </a:cubicBezTo>
                    <a:cubicBezTo>
                      <a:pt x="541" y="541"/>
                      <a:pt x="272" y="273"/>
                      <a:pt x="0" y="1"/>
                    </a:cubicBezTo>
                    <a:close/>
                  </a:path>
                </a:pathLst>
              </a:custGeom>
              <a:solidFill>
                <a:schemeClr val="accent6"/>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3550" name="Google Shape;3550;p74"/>
              <p:cNvSpPr/>
              <p:nvPr/>
            </p:nvSpPr>
            <p:spPr>
              <a:xfrm rot="10800000">
                <a:off x="7138276" y="42715"/>
                <a:ext cx="129191" cy="148359"/>
              </a:xfrm>
              <a:custGeom>
                <a:avLst/>
                <a:gdLst/>
                <a:ahLst/>
                <a:cxnLst/>
                <a:rect l="l" t="t" r="r" b="b"/>
                <a:pathLst>
                  <a:path w="5574" h="6401" extrusionOk="0">
                    <a:moveTo>
                      <a:pt x="5573" y="1"/>
                    </a:moveTo>
                    <a:lnTo>
                      <a:pt x="5573" y="1"/>
                    </a:lnTo>
                    <a:cubicBezTo>
                      <a:pt x="5446" y="356"/>
                      <a:pt x="5337" y="715"/>
                      <a:pt x="5218" y="1070"/>
                    </a:cubicBezTo>
                    <a:cubicBezTo>
                      <a:pt x="5073" y="1418"/>
                      <a:pt x="4950" y="1770"/>
                      <a:pt x="4793" y="2111"/>
                    </a:cubicBezTo>
                    <a:cubicBezTo>
                      <a:pt x="4612" y="2437"/>
                      <a:pt x="4482" y="2789"/>
                      <a:pt x="4271" y="3097"/>
                    </a:cubicBezTo>
                    <a:cubicBezTo>
                      <a:pt x="4174" y="3253"/>
                      <a:pt x="4083" y="3416"/>
                      <a:pt x="3982" y="3572"/>
                    </a:cubicBezTo>
                    <a:lnTo>
                      <a:pt x="3652" y="4018"/>
                    </a:lnTo>
                    <a:cubicBezTo>
                      <a:pt x="3195" y="4598"/>
                      <a:pt x="2658" y="5117"/>
                      <a:pt x="2045" y="5534"/>
                    </a:cubicBezTo>
                    <a:cubicBezTo>
                      <a:pt x="1893" y="5635"/>
                      <a:pt x="1737" y="5741"/>
                      <a:pt x="1570" y="5824"/>
                    </a:cubicBezTo>
                    <a:cubicBezTo>
                      <a:pt x="1411" y="5918"/>
                      <a:pt x="1240" y="5990"/>
                      <a:pt x="1070" y="6067"/>
                    </a:cubicBezTo>
                    <a:cubicBezTo>
                      <a:pt x="730" y="6219"/>
                      <a:pt x="374" y="6335"/>
                      <a:pt x="0" y="6400"/>
                    </a:cubicBezTo>
                    <a:cubicBezTo>
                      <a:pt x="762" y="6375"/>
                      <a:pt x="1498" y="6096"/>
                      <a:pt x="2158" y="5708"/>
                    </a:cubicBezTo>
                    <a:cubicBezTo>
                      <a:pt x="2822" y="5319"/>
                      <a:pt x="3387" y="4783"/>
                      <a:pt x="3866" y="4185"/>
                    </a:cubicBezTo>
                    <a:lnTo>
                      <a:pt x="4203" y="3717"/>
                    </a:lnTo>
                    <a:cubicBezTo>
                      <a:pt x="4308" y="3557"/>
                      <a:pt x="4398" y="3391"/>
                      <a:pt x="4497" y="3224"/>
                    </a:cubicBezTo>
                    <a:cubicBezTo>
                      <a:pt x="4591" y="3061"/>
                      <a:pt x="4685" y="2894"/>
                      <a:pt x="4758" y="2717"/>
                    </a:cubicBezTo>
                    <a:cubicBezTo>
                      <a:pt x="4837" y="2543"/>
                      <a:pt x="4914" y="2369"/>
                      <a:pt x="4986" y="2191"/>
                    </a:cubicBezTo>
                    <a:cubicBezTo>
                      <a:pt x="5124" y="1839"/>
                      <a:pt x="5225" y="1469"/>
                      <a:pt x="5349" y="1110"/>
                    </a:cubicBezTo>
                    <a:cubicBezTo>
                      <a:pt x="5424" y="740"/>
                      <a:pt x="5508" y="370"/>
                      <a:pt x="5573" y="1"/>
                    </a:cubicBezTo>
                    <a:close/>
                  </a:path>
                </a:pathLst>
              </a:custGeom>
              <a:solidFill>
                <a:schemeClr val="accent6"/>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grpSp>
        <p:grpSp>
          <p:nvGrpSpPr>
            <p:cNvPr id="3551" name="Google Shape;3551;p74"/>
            <p:cNvGrpSpPr/>
            <p:nvPr/>
          </p:nvGrpSpPr>
          <p:grpSpPr>
            <a:xfrm flipH="1">
              <a:off x="6287537" y="1528127"/>
              <a:ext cx="1050033" cy="920261"/>
              <a:chOff x="2084750" y="3905475"/>
              <a:chExt cx="415000" cy="363725"/>
            </a:xfrm>
          </p:grpSpPr>
          <p:sp>
            <p:nvSpPr>
              <p:cNvPr id="3552" name="Google Shape;3552;p74"/>
              <p:cNvSpPr/>
              <p:nvPr/>
            </p:nvSpPr>
            <p:spPr>
              <a:xfrm>
                <a:off x="2084750" y="3905475"/>
                <a:ext cx="415000" cy="363725"/>
              </a:xfrm>
              <a:custGeom>
                <a:avLst/>
                <a:gdLst/>
                <a:ahLst/>
                <a:cxnLst/>
                <a:rect l="l" t="t" r="r" b="b"/>
                <a:pathLst>
                  <a:path w="16600" h="14549" extrusionOk="0">
                    <a:moveTo>
                      <a:pt x="12692" y="0"/>
                    </a:moveTo>
                    <a:cubicBezTo>
                      <a:pt x="10965" y="0"/>
                      <a:pt x="8910" y="1584"/>
                      <a:pt x="6965" y="3656"/>
                    </a:cubicBezTo>
                    <a:cubicBezTo>
                      <a:pt x="6925" y="3696"/>
                      <a:pt x="6889" y="3731"/>
                      <a:pt x="6853" y="3775"/>
                    </a:cubicBezTo>
                    <a:cubicBezTo>
                      <a:pt x="6541" y="4109"/>
                      <a:pt x="6233" y="4454"/>
                      <a:pt x="5928" y="4809"/>
                    </a:cubicBezTo>
                    <a:cubicBezTo>
                      <a:pt x="5892" y="4849"/>
                      <a:pt x="5856" y="4892"/>
                      <a:pt x="5823" y="4936"/>
                    </a:cubicBezTo>
                    <a:cubicBezTo>
                      <a:pt x="3404" y="7774"/>
                      <a:pt x="1305" y="11059"/>
                      <a:pt x="432" y="12474"/>
                    </a:cubicBezTo>
                    <a:cubicBezTo>
                      <a:pt x="152" y="12927"/>
                      <a:pt x="0" y="13191"/>
                      <a:pt x="0" y="13191"/>
                    </a:cubicBezTo>
                    <a:lnTo>
                      <a:pt x="10" y="13460"/>
                    </a:lnTo>
                    <a:lnTo>
                      <a:pt x="57" y="14548"/>
                    </a:lnTo>
                    <a:cubicBezTo>
                      <a:pt x="57" y="14548"/>
                      <a:pt x="159" y="14490"/>
                      <a:pt x="352" y="14385"/>
                    </a:cubicBezTo>
                    <a:lnTo>
                      <a:pt x="352" y="14381"/>
                    </a:lnTo>
                    <a:cubicBezTo>
                      <a:pt x="1316" y="13841"/>
                      <a:pt x="4489" y="12013"/>
                      <a:pt x="7636" y="9809"/>
                    </a:cubicBezTo>
                    <a:cubicBezTo>
                      <a:pt x="7680" y="9776"/>
                      <a:pt x="7727" y="9744"/>
                      <a:pt x="7770" y="9714"/>
                    </a:cubicBezTo>
                    <a:cubicBezTo>
                      <a:pt x="12245" y="6567"/>
                      <a:pt x="16600" y="2683"/>
                      <a:pt x="14409" y="668"/>
                    </a:cubicBezTo>
                    <a:cubicBezTo>
                      <a:pt x="14406" y="664"/>
                      <a:pt x="14402" y="660"/>
                      <a:pt x="14399" y="657"/>
                    </a:cubicBezTo>
                    <a:cubicBezTo>
                      <a:pt x="14347" y="610"/>
                      <a:pt x="14293" y="566"/>
                      <a:pt x="14235" y="523"/>
                    </a:cubicBezTo>
                    <a:cubicBezTo>
                      <a:pt x="13764" y="162"/>
                      <a:pt x="13245" y="0"/>
                      <a:pt x="12692" y="0"/>
                    </a:cubicBezTo>
                    <a:close/>
                  </a:path>
                </a:pathLst>
              </a:custGeom>
              <a:solidFill>
                <a:schemeClr val="accent5"/>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3553" name="Google Shape;3553;p74"/>
              <p:cNvSpPr/>
              <p:nvPr/>
            </p:nvSpPr>
            <p:spPr>
              <a:xfrm>
                <a:off x="2085000" y="3921875"/>
                <a:ext cx="360000" cy="320125"/>
              </a:xfrm>
              <a:custGeom>
                <a:avLst/>
                <a:gdLst/>
                <a:ahLst/>
                <a:cxnLst/>
                <a:rect l="l" t="t" r="r" b="b"/>
                <a:pathLst>
                  <a:path w="14400" h="12805" extrusionOk="0">
                    <a:moveTo>
                      <a:pt x="14389" y="1"/>
                    </a:moveTo>
                    <a:cubicBezTo>
                      <a:pt x="13819" y="458"/>
                      <a:pt x="13261" y="929"/>
                      <a:pt x="12699" y="1393"/>
                    </a:cubicBezTo>
                    <a:lnTo>
                      <a:pt x="10838" y="2971"/>
                    </a:lnTo>
                    <a:cubicBezTo>
                      <a:pt x="9765" y="3880"/>
                      <a:pt x="8711" y="4805"/>
                      <a:pt x="7651" y="5726"/>
                    </a:cubicBezTo>
                    <a:cubicBezTo>
                      <a:pt x="7611" y="5762"/>
                      <a:pt x="7571" y="5795"/>
                      <a:pt x="7531" y="5828"/>
                    </a:cubicBezTo>
                    <a:cubicBezTo>
                      <a:pt x="7405" y="5940"/>
                      <a:pt x="7275" y="6052"/>
                      <a:pt x="7148" y="6165"/>
                    </a:cubicBezTo>
                    <a:cubicBezTo>
                      <a:pt x="6966" y="6325"/>
                      <a:pt x="6785" y="6487"/>
                      <a:pt x="6600" y="6651"/>
                    </a:cubicBezTo>
                    <a:cubicBezTo>
                      <a:pt x="6564" y="6683"/>
                      <a:pt x="6527" y="6716"/>
                      <a:pt x="6487" y="6748"/>
                    </a:cubicBezTo>
                    <a:cubicBezTo>
                      <a:pt x="5494" y="7637"/>
                      <a:pt x="4497" y="8522"/>
                      <a:pt x="3511" y="9417"/>
                    </a:cubicBezTo>
                    <a:lnTo>
                      <a:pt x="1719" y="11078"/>
                    </a:lnTo>
                    <a:lnTo>
                      <a:pt x="838" y="11919"/>
                    </a:lnTo>
                    <a:cubicBezTo>
                      <a:pt x="693" y="12065"/>
                      <a:pt x="544" y="12206"/>
                      <a:pt x="400" y="12354"/>
                    </a:cubicBezTo>
                    <a:cubicBezTo>
                      <a:pt x="258" y="12495"/>
                      <a:pt x="121" y="12644"/>
                      <a:pt x="0" y="12804"/>
                    </a:cubicBezTo>
                    <a:cubicBezTo>
                      <a:pt x="113" y="12659"/>
                      <a:pt x="258" y="12539"/>
                      <a:pt x="396" y="12413"/>
                    </a:cubicBezTo>
                    <a:cubicBezTo>
                      <a:pt x="410" y="12401"/>
                      <a:pt x="422" y="12391"/>
                      <a:pt x="432" y="12380"/>
                    </a:cubicBezTo>
                    <a:lnTo>
                      <a:pt x="889" y="11973"/>
                    </a:lnTo>
                    <a:lnTo>
                      <a:pt x="1806" y="11176"/>
                    </a:lnTo>
                    <a:lnTo>
                      <a:pt x="3652" y="9573"/>
                    </a:lnTo>
                    <a:lnTo>
                      <a:pt x="5309" y="8127"/>
                    </a:lnTo>
                    <a:lnTo>
                      <a:pt x="5421" y="8032"/>
                    </a:lnTo>
                    <a:lnTo>
                      <a:pt x="7329" y="6368"/>
                    </a:lnTo>
                    <a:lnTo>
                      <a:pt x="10977" y="3130"/>
                    </a:lnTo>
                    <a:lnTo>
                      <a:pt x="12786" y="1495"/>
                    </a:lnTo>
                    <a:cubicBezTo>
                      <a:pt x="13326" y="1001"/>
                      <a:pt x="13867" y="512"/>
                      <a:pt x="14399" y="12"/>
                    </a:cubicBezTo>
                    <a:cubicBezTo>
                      <a:pt x="14396" y="8"/>
                      <a:pt x="14392" y="4"/>
                      <a:pt x="14389" y="1"/>
                    </a:cubicBezTo>
                    <a:close/>
                  </a:path>
                </a:pathLst>
              </a:custGeom>
              <a:solidFill>
                <a:schemeClr val="accent3"/>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3554" name="Google Shape;3554;p74"/>
              <p:cNvSpPr/>
              <p:nvPr/>
            </p:nvSpPr>
            <p:spPr>
              <a:xfrm>
                <a:off x="2230300" y="4025675"/>
                <a:ext cx="20975" cy="67725"/>
              </a:xfrm>
              <a:custGeom>
                <a:avLst/>
                <a:gdLst/>
                <a:ahLst/>
                <a:cxnLst/>
                <a:rect l="l" t="t" r="r" b="b"/>
                <a:pathLst>
                  <a:path w="839" h="2709" extrusionOk="0">
                    <a:moveTo>
                      <a:pt x="106" y="1"/>
                    </a:moveTo>
                    <a:cubicBezTo>
                      <a:pt x="70" y="41"/>
                      <a:pt x="34" y="84"/>
                      <a:pt x="1" y="128"/>
                    </a:cubicBezTo>
                    <a:lnTo>
                      <a:pt x="675" y="2596"/>
                    </a:lnTo>
                    <a:lnTo>
                      <a:pt x="708" y="2709"/>
                    </a:lnTo>
                    <a:lnTo>
                      <a:pt x="839" y="2673"/>
                    </a:lnTo>
                    <a:lnTo>
                      <a:pt x="788" y="2499"/>
                    </a:lnTo>
                    <a:lnTo>
                      <a:pt x="106" y="1"/>
                    </a:lnTo>
                    <a:close/>
                  </a:path>
                </a:pathLst>
              </a:custGeom>
              <a:solidFill>
                <a:schemeClr val="accent3"/>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3555" name="Google Shape;3555;p74"/>
              <p:cNvSpPr/>
              <p:nvPr/>
            </p:nvSpPr>
            <p:spPr>
              <a:xfrm>
                <a:off x="2256075" y="3996850"/>
                <a:ext cx="21850" cy="75550"/>
              </a:xfrm>
              <a:custGeom>
                <a:avLst/>
                <a:gdLst/>
                <a:ahLst/>
                <a:cxnLst/>
                <a:rect l="l" t="t" r="r" b="b"/>
                <a:pathLst>
                  <a:path w="874" h="3022" extrusionOk="0">
                    <a:moveTo>
                      <a:pt x="112" y="1"/>
                    </a:moveTo>
                    <a:cubicBezTo>
                      <a:pt x="72" y="41"/>
                      <a:pt x="36" y="76"/>
                      <a:pt x="0" y="120"/>
                    </a:cubicBezTo>
                    <a:lnTo>
                      <a:pt x="688" y="2829"/>
                    </a:lnTo>
                    <a:lnTo>
                      <a:pt x="740" y="3021"/>
                    </a:lnTo>
                    <a:lnTo>
                      <a:pt x="874" y="2988"/>
                    </a:lnTo>
                    <a:lnTo>
                      <a:pt x="808" y="2727"/>
                    </a:lnTo>
                    <a:lnTo>
                      <a:pt x="112" y="1"/>
                    </a:lnTo>
                    <a:close/>
                  </a:path>
                </a:pathLst>
              </a:custGeom>
              <a:solidFill>
                <a:schemeClr val="accent3"/>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3556" name="Google Shape;3556;p74"/>
              <p:cNvSpPr/>
              <p:nvPr/>
            </p:nvSpPr>
            <p:spPr>
              <a:xfrm>
                <a:off x="2214725" y="4121050"/>
                <a:ext cx="64300" cy="29650"/>
              </a:xfrm>
              <a:custGeom>
                <a:avLst/>
                <a:gdLst/>
                <a:ahLst/>
                <a:cxnLst/>
                <a:rect l="l" t="t" r="r" b="b"/>
                <a:pathLst>
                  <a:path w="2572" h="1186" extrusionOk="0">
                    <a:moveTo>
                      <a:pt x="29" y="1"/>
                    </a:moveTo>
                    <a:cubicBezTo>
                      <a:pt x="13" y="1"/>
                      <a:pt x="7" y="6"/>
                      <a:pt x="1" y="11"/>
                    </a:cubicBezTo>
                    <a:lnTo>
                      <a:pt x="51" y="69"/>
                    </a:lnTo>
                    <a:lnTo>
                      <a:pt x="41" y="130"/>
                    </a:lnTo>
                    <a:cubicBezTo>
                      <a:pt x="51" y="134"/>
                      <a:pt x="76" y="145"/>
                      <a:pt x="120" y="160"/>
                    </a:cubicBezTo>
                    <a:cubicBezTo>
                      <a:pt x="439" y="290"/>
                      <a:pt x="1567" y="791"/>
                      <a:pt x="2437" y="1186"/>
                    </a:cubicBezTo>
                    <a:cubicBezTo>
                      <a:pt x="2481" y="1153"/>
                      <a:pt x="2528" y="1121"/>
                      <a:pt x="2571" y="1091"/>
                    </a:cubicBezTo>
                    <a:cubicBezTo>
                      <a:pt x="1124" y="438"/>
                      <a:pt x="504" y="167"/>
                      <a:pt x="232" y="65"/>
                    </a:cubicBezTo>
                    <a:cubicBezTo>
                      <a:pt x="106" y="15"/>
                      <a:pt x="54" y="1"/>
                      <a:pt x="29" y="1"/>
                    </a:cubicBezTo>
                    <a:close/>
                  </a:path>
                </a:pathLst>
              </a:custGeom>
              <a:solidFill>
                <a:schemeClr val="accent3"/>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grpSp>
        <p:grpSp>
          <p:nvGrpSpPr>
            <p:cNvPr id="3557" name="Google Shape;3557;p74"/>
            <p:cNvGrpSpPr/>
            <p:nvPr/>
          </p:nvGrpSpPr>
          <p:grpSpPr>
            <a:xfrm>
              <a:off x="7607586" y="2140493"/>
              <a:ext cx="1200710" cy="1098458"/>
              <a:chOff x="7607586" y="2140493"/>
              <a:chExt cx="1200710" cy="1098458"/>
            </a:xfrm>
          </p:grpSpPr>
          <p:sp>
            <p:nvSpPr>
              <p:cNvPr id="3558" name="Google Shape;3558;p74"/>
              <p:cNvSpPr/>
              <p:nvPr/>
            </p:nvSpPr>
            <p:spPr>
              <a:xfrm flipH="1">
                <a:off x="7674774" y="2793574"/>
                <a:ext cx="25106" cy="12145"/>
              </a:xfrm>
              <a:custGeom>
                <a:avLst/>
                <a:gdLst/>
                <a:ahLst/>
                <a:cxnLst/>
                <a:rect l="l" t="t" r="r" b="b"/>
                <a:pathLst>
                  <a:path w="769" h="372" extrusionOk="0">
                    <a:moveTo>
                      <a:pt x="156" y="0"/>
                    </a:moveTo>
                    <a:cubicBezTo>
                      <a:pt x="34" y="0"/>
                      <a:pt x="0" y="198"/>
                      <a:pt x="125" y="217"/>
                    </a:cubicBezTo>
                    <a:cubicBezTo>
                      <a:pt x="216" y="236"/>
                      <a:pt x="308" y="259"/>
                      <a:pt x="392" y="293"/>
                    </a:cubicBezTo>
                    <a:cubicBezTo>
                      <a:pt x="462" y="323"/>
                      <a:pt x="530" y="371"/>
                      <a:pt x="603" y="371"/>
                    </a:cubicBezTo>
                    <a:cubicBezTo>
                      <a:pt x="621" y="371"/>
                      <a:pt x="639" y="368"/>
                      <a:pt x="658" y="362"/>
                    </a:cubicBezTo>
                    <a:cubicBezTo>
                      <a:pt x="723" y="343"/>
                      <a:pt x="768" y="278"/>
                      <a:pt x="746" y="209"/>
                    </a:cubicBezTo>
                    <a:cubicBezTo>
                      <a:pt x="684" y="11"/>
                      <a:pt x="330" y="0"/>
                      <a:pt x="156" y="0"/>
                    </a:cubicBezTo>
                    <a:close/>
                  </a:path>
                </a:pathLst>
              </a:custGeom>
              <a:solidFill>
                <a:schemeClr val="lt2"/>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3559" name="Google Shape;3559;p74"/>
              <p:cNvSpPr/>
              <p:nvPr/>
            </p:nvSpPr>
            <p:spPr>
              <a:xfrm flipH="1">
                <a:off x="7825965" y="2140493"/>
                <a:ext cx="481387" cy="590691"/>
              </a:xfrm>
              <a:custGeom>
                <a:avLst/>
                <a:gdLst/>
                <a:ahLst/>
                <a:cxnLst/>
                <a:rect l="l" t="t" r="r" b="b"/>
                <a:pathLst>
                  <a:path w="14745" h="18093" extrusionOk="0">
                    <a:moveTo>
                      <a:pt x="6241" y="0"/>
                    </a:moveTo>
                    <a:cubicBezTo>
                      <a:pt x="4617" y="0"/>
                      <a:pt x="2764" y="1908"/>
                      <a:pt x="2164" y="3166"/>
                    </a:cubicBezTo>
                    <a:cubicBezTo>
                      <a:pt x="1042" y="5522"/>
                      <a:pt x="840" y="8264"/>
                      <a:pt x="711" y="10834"/>
                    </a:cubicBezTo>
                    <a:cubicBezTo>
                      <a:pt x="632" y="12469"/>
                      <a:pt x="612" y="14119"/>
                      <a:pt x="726" y="15754"/>
                    </a:cubicBezTo>
                    <a:cubicBezTo>
                      <a:pt x="726" y="15754"/>
                      <a:pt x="0" y="17799"/>
                      <a:pt x="1939" y="18043"/>
                    </a:cubicBezTo>
                    <a:cubicBezTo>
                      <a:pt x="2209" y="18077"/>
                      <a:pt x="2478" y="18093"/>
                      <a:pt x="2747" y="18093"/>
                    </a:cubicBezTo>
                    <a:cubicBezTo>
                      <a:pt x="5267" y="18093"/>
                      <a:pt x="7707" y="16668"/>
                      <a:pt x="9638" y="15184"/>
                    </a:cubicBezTo>
                    <a:cubicBezTo>
                      <a:pt x="11779" y="13541"/>
                      <a:pt x="13527" y="11317"/>
                      <a:pt x="14155" y="8655"/>
                    </a:cubicBezTo>
                    <a:cubicBezTo>
                      <a:pt x="14626" y="6663"/>
                      <a:pt x="14745" y="3648"/>
                      <a:pt x="12418" y="2770"/>
                    </a:cubicBezTo>
                    <a:cubicBezTo>
                      <a:pt x="12255" y="2709"/>
                      <a:pt x="11950" y="2642"/>
                      <a:pt x="11542" y="2642"/>
                    </a:cubicBezTo>
                    <a:cubicBezTo>
                      <a:pt x="10793" y="2642"/>
                      <a:pt x="9696" y="2870"/>
                      <a:pt x="8498" y="3792"/>
                    </a:cubicBezTo>
                    <a:cubicBezTo>
                      <a:pt x="8570" y="2854"/>
                      <a:pt x="8433" y="1717"/>
                      <a:pt x="7886" y="930"/>
                    </a:cubicBezTo>
                    <a:cubicBezTo>
                      <a:pt x="7421" y="266"/>
                      <a:pt x="6847" y="0"/>
                      <a:pt x="6241" y="0"/>
                    </a:cubicBezTo>
                    <a:close/>
                  </a:path>
                </a:pathLst>
              </a:custGeom>
              <a:solidFill>
                <a:schemeClr val="accent2"/>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3560" name="Google Shape;3560;p74"/>
              <p:cNvSpPr/>
              <p:nvPr/>
            </p:nvSpPr>
            <p:spPr>
              <a:xfrm flipH="1">
                <a:off x="7607586" y="2673268"/>
                <a:ext cx="617005" cy="449425"/>
              </a:xfrm>
              <a:custGeom>
                <a:avLst/>
                <a:gdLst/>
                <a:ahLst/>
                <a:cxnLst/>
                <a:rect l="l" t="t" r="r" b="b"/>
                <a:pathLst>
                  <a:path w="18899" h="13766" extrusionOk="0">
                    <a:moveTo>
                      <a:pt x="4424" y="0"/>
                    </a:moveTo>
                    <a:cubicBezTo>
                      <a:pt x="4372" y="0"/>
                      <a:pt x="4319" y="1"/>
                      <a:pt x="4267" y="1"/>
                    </a:cubicBezTo>
                    <a:cubicBezTo>
                      <a:pt x="2050" y="13"/>
                      <a:pt x="1" y="20"/>
                      <a:pt x="1" y="20"/>
                    </a:cubicBezTo>
                    <a:cubicBezTo>
                      <a:pt x="1" y="20"/>
                      <a:pt x="3624" y="13129"/>
                      <a:pt x="10920" y="13733"/>
                    </a:cubicBezTo>
                    <a:cubicBezTo>
                      <a:pt x="11180" y="13755"/>
                      <a:pt x="11423" y="13765"/>
                      <a:pt x="11651" y="13765"/>
                    </a:cubicBezTo>
                    <a:cubicBezTo>
                      <a:pt x="16959" y="13765"/>
                      <a:pt x="13852" y="8145"/>
                      <a:pt x="13852" y="8145"/>
                    </a:cubicBezTo>
                    <a:lnTo>
                      <a:pt x="13852" y="8145"/>
                    </a:lnTo>
                    <a:cubicBezTo>
                      <a:pt x="13852" y="8145"/>
                      <a:pt x="14347" y="8240"/>
                      <a:pt x="15005" y="8240"/>
                    </a:cubicBezTo>
                    <a:cubicBezTo>
                      <a:pt x="16216" y="8240"/>
                      <a:pt x="17979" y="7918"/>
                      <a:pt x="18236" y="6088"/>
                    </a:cubicBezTo>
                    <a:cubicBezTo>
                      <a:pt x="18899" y="1327"/>
                      <a:pt x="10569" y="0"/>
                      <a:pt x="4424" y="0"/>
                    </a:cubicBezTo>
                    <a:close/>
                  </a:path>
                </a:pathLst>
              </a:custGeom>
              <a:solidFill>
                <a:schemeClr val="accent2"/>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3561" name="Google Shape;3561;p74"/>
              <p:cNvSpPr/>
              <p:nvPr/>
            </p:nvSpPr>
            <p:spPr>
              <a:xfrm flipH="1">
                <a:off x="8112316" y="2737747"/>
                <a:ext cx="527094" cy="501204"/>
              </a:xfrm>
              <a:custGeom>
                <a:avLst/>
                <a:gdLst/>
                <a:ahLst/>
                <a:cxnLst/>
                <a:rect l="l" t="t" r="r" b="b"/>
                <a:pathLst>
                  <a:path w="16145" h="15352" extrusionOk="0">
                    <a:moveTo>
                      <a:pt x="12593" y="0"/>
                    </a:moveTo>
                    <a:cubicBezTo>
                      <a:pt x="12287" y="0"/>
                      <a:pt x="12091" y="98"/>
                      <a:pt x="12091" y="98"/>
                    </a:cubicBezTo>
                    <a:cubicBezTo>
                      <a:pt x="10418" y="680"/>
                      <a:pt x="8783" y="1410"/>
                      <a:pt x="7209" y="2216"/>
                    </a:cubicBezTo>
                    <a:cubicBezTo>
                      <a:pt x="7149" y="2246"/>
                      <a:pt x="7084" y="2281"/>
                      <a:pt x="7019" y="2311"/>
                    </a:cubicBezTo>
                    <a:lnTo>
                      <a:pt x="7019" y="2314"/>
                    </a:lnTo>
                    <a:cubicBezTo>
                      <a:pt x="7012" y="2319"/>
                      <a:pt x="7000" y="2323"/>
                      <a:pt x="6986" y="2330"/>
                    </a:cubicBezTo>
                    <a:cubicBezTo>
                      <a:pt x="4659" y="3509"/>
                      <a:pt x="1613" y="4897"/>
                      <a:pt x="716" y="7512"/>
                    </a:cubicBezTo>
                    <a:cubicBezTo>
                      <a:pt x="1" y="9603"/>
                      <a:pt x="853" y="12497"/>
                      <a:pt x="3252" y="13013"/>
                    </a:cubicBezTo>
                    <a:cubicBezTo>
                      <a:pt x="3500" y="13067"/>
                      <a:pt x="3758" y="13092"/>
                      <a:pt x="4020" y="13092"/>
                    </a:cubicBezTo>
                    <a:cubicBezTo>
                      <a:pt x="4787" y="13092"/>
                      <a:pt x="5583" y="12876"/>
                      <a:pt x="6233" y="12516"/>
                    </a:cubicBezTo>
                    <a:cubicBezTo>
                      <a:pt x="6233" y="12516"/>
                      <a:pt x="6653" y="15351"/>
                      <a:pt x="10481" y="15351"/>
                    </a:cubicBezTo>
                    <a:cubicBezTo>
                      <a:pt x="10556" y="15351"/>
                      <a:pt x="10631" y="15350"/>
                      <a:pt x="10708" y="15348"/>
                    </a:cubicBezTo>
                    <a:cubicBezTo>
                      <a:pt x="13924" y="15257"/>
                      <a:pt x="16144" y="10321"/>
                      <a:pt x="15692" y="5554"/>
                    </a:cubicBezTo>
                    <a:cubicBezTo>
                      <a:pt x="15574" y="4345"/>
                      <a:pt x="15285" y="3147"/>
                      <a:pt x="14802" y="2041"/>
                    </a:cubicBezTo>
                    <a:cubicBezTo>
                      <a:pt x="14037" y="311"/>
                      <a:pt x="13139" y="0"/>
                      <a:pt x="12593" y="0"/>
                    </a:cubicBezTo>
                    <a:close/>
                  </a:path>
                </a:pathLst>
              </a:custGeom>
              <a:solidFill>
                <a:schemeClr val="accent2"/>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3562" name="Google Shape;3562;p74"/>
              <p:cNvSpPr/>
              <p:nvPr/>
            </p:nvSpPr>
            <p:spPr>
              <a:xfrm flipH="1">
                <a:off x="8145976" y="2335432"/>
                <a:ext cx="662320" cy="482138"/>
              </a:xfrm>
              <a:custGeom>
                <a:avLst/>
                <a:gdLst/>
                <a:ahLst/>
                <a:cxnLst/>
                <a:rect l="l" t="t" r="r" b="b"/>
                <a:pathLst>
                  <a:path w="20287" h="14768" extrusionOk="0">
                    <a:moveTo>
                      <a:pt x="6939" y="1"/>
                    </a:moveTo>
                    <a:cubicBezTo>
                      <a:pt x="6231" y="1"/>
                      <a:pt x="5529" y="120"/>
                      <a:pt x="4847" y="407"/>
                    </a:cubicBezTo>
                    <a:cubicBezTo>
                      <a:pt x="3201" y="1103"/>
                      <a:pt x="2110" y="3346"/>
                      <a:pt x="3185" y="4958"/>
                    </a:cubicBezTo>
                    <a:cubicBezTo>
                      <a:pt x="3185" y="4958"/>
                      <a:pt x="0" y="5068"/>
                      <a:pt x="228" y="8539"/>
                    </a:cubicBezTo>
                    <a:cubicBezTo>
                      <a:pt x="413" y="11354"/>
                      <a:pt x="8241" y="14767"/>
                      <a:pt x="14406" y="14767"/>
                    </a:cubicBezTo>
                    <a:cubicBezTo>
                      <a:pt x="15835" y="14767"/>
                      <a:pt x="17175" y="14584"/>
                      <a:pt x="18310" y="14167"/>
                    </a:cubicBezTo>
                    <a:cubicBezTo>
                      <a:pt x="20287" y="10889"/>
                      <a:pt x="18820" y="10185"/>
                      <a:pt x="18820" y="10185"/>
                    </a:cubicBezTo>
                    <a:cubicBezTo>
                      <a:pt x="18798" y="10175"/>
                      <a:pt x="18779" y="10171"/>
                      <a:pt x="18760" y="10171"/>
                    </a:cubicBezTo>
                    <a:cubicBezTo>
                      <a:pt x="18625" y="10171"/>
                      <a:pt x="18563" y="10408"/>
                      <a:pt x="18492" y="10408"/>
                    </a:cubicBezTo>
                    <a:cubicBezTo>
                      <a:pt x="18474" y="10408"/>
                      <a:pt x="18456" y="10392"/>
                      <a:pt x="18436" y="10353"/>
                    </a:cubicBezTo>
                    <a:cubicBezTo>
                      <a:pt x="17892" y="9285"/>
                      <a:pt x="17036" y="6767"/>
                      <a:pt x="16356" y="5779"/>
                    </a:cubicBezTo>
                    <a:cubicBezTo>
                      <a:pt x="14896" y="3669"/>
                      <a:pt x="12972" y="1699"/>
                      <a:pt x="10520" y="780"/>
                    </a:cubicBezTo>
                    <a:cubicBezTo>
                      <a:pt x="9356" y="342"/>
                      <a:pt x="8139" y="1"/>
                      <a:pt x="6939" y="1"/>
                    </a:cubicBezTo>
                    <a:close/>
                  </a:path>
                </a:pathLst>
              </a:custGeom>
              <a:solidFill>
                <a:schemeClr val="accent2"/>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3563" name="Google Shape;3563;p74"/>
              <p:cNvSpPr/>
              <p:nvPr/>
            </p:nvSpPr>
            <p:spPr>
              <a:xfrm flipH="1">
                <a:off x="8554429" y="2927070"/>
                <a:ext cx="23408" cy="21515"/>
              </a:xfrm>
              <a:custGeom>
                <a:avLst/>
                <a:gdLst/>
                <a:ahLst/>
                <a:cxnLst/>
                <a:rect l="l" t="t" r="r" b="b"/>
                <a:pathLst>
                  <a:path w="717" h="659" extrusionOk="0">
                    <a:moveTo>
                      <a:pt x="606" y="0"/>
                    </a:moveTo>
                    <a:cubicBezTo>
                      <a:pt x="600" y="0"/>
                      <a:pt x="593" y="1"/>
                      <a:pt x="587" y="2"/>
                    </a:cubicBezTo>
                    <a:cubicBezTo>
                      <a:pt x="476" y="25"/>
                      <a:pt x="381" y="151"/>
                      <a:pt x="305" y="230"/>
                    </a:cubicBezTo>
                    <a:cubicBezTo>
                      <a:pt x="218" y="325"/>
                      <a:pt x="130" y="421"/>
                      <a:pt x="50" y="523"/>
                    </a:cubicBezTo>
                    <a:cubicBezTo>
                      <a:pt x="1" y="581"/>
                      <a:pt x="49" y="659"/>
                      <a:pt x="107" y="659"/>
                    </a:cubicBezTo>
                    <a:cubicBezTo>
                      <a:pt x="125" y="659"/>
                      <a:pt x="143" y="651"/>
                      <a:pt x="160" y="633"/>
                    </a:cubicBezTo>
                    <a:cubicBezTo>
                      <a:pt x="244" y="546"/>
                      <a:pt x="336" y="458"/>
                      <a:pt x="427" y="379"/>
                    </a:cubicBezTo>
                    <a:cubicBezTo>
                      <a:pt x="506" y="307"/>
                      <a:pt x="643" y="234"/>
                      <a:pt x="685" y="135"/>
                    </a:cubicBezTo>
                    <a:cubicBezTo>
                      <a:pt x="717" y="69"/>
                      <a:pt x="674" y="0"/>
                      <a:pt x="606" y="0"/>
                    </a:cubicBezTo>
                    <a:close/>
                  </a:path>
                </a:pathLst>
              </a:custGeom>
              <a:solidFill>
                <a:schemeClr val="lt2"/>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3564" name="Google Shape;3564;p74"/>
              <p:cNvSpPr/>
              <p:nvPr/>
            </p:nvSpPr>
            <p:spPr>
              <a:xfrm flipH="1">
                <a:off x="8543328" y="2949499"/>
                <a:ext cx="19327" cy="18348"/>
              </a:xfrm>
              <a:custGeom>
                <a:avLst/>
                <a:gdLst/>
                <a:ahLst/>
                <a:cxnLst/>
                <a:rect l="l" t="t" r="r" b="b"/>
                <a:pathLst>
                  <a:path w="592" h="562" extrusionOk="0">
                    <a:moveTo>
                      <a:pt x="490" y="0"/>
                    </a:moveTo>
                    <a:cubicBezTo>
                      <a:pt x="482" y="0"/>
                      <a:pt x="475" y="1"/>
                      <a:pt x="467" y="3"/>
                    </a:cubicBezTo>
                    <a:cubicBezTo>
                      <a:pt x="373" y="26"/>
                      <a:pt x="304" y="136"/>
                      <a:pt x="243" y="205"/>
                    </a:cubicBezTo>
                    <a:cubicBezTo>
                      <a:pt x="175" y="285"/>
                      <a:pt x="110" y="361"/>
                      <a:pt x="41" y="441"/>
                    </a:cubicBezTo>
                    <a:cubicBezTo>
                      <a:pt x="1" y="491"/>
                      <a:pt x="35" y="561"/>
                      <a:pt x="89" y="561"/>
                    </a:cubicBezTo>
                    <a:cubicBezTo>
                      <a:pt x="100" y="561"/>
                      <a:pt x="112" y="558"/>
                      <a:pt x="125" y="550"/>
                    </a:cubicBezTo>
                    <a:cubicBezTo>
                      <a:pt x="220" y="494"/>
                      <a:pt x="311" y="433"/>
                      <a:pt x="395" y="357"/>
                    </a:cubicBezTo>
                    <a:cubicBezTo>
                      <a:pt x="475" y="289"/>
                      <a:pt x="578" y="205"/>
                      <a:pt x="589" y="94"/>
                    </a:cubicBezTo>
                    <a:cubicBezTo>
                      <a:pt x="592" y="39"/>
                      <a:pt x="538" y="0"/>
                      <a:pt x="490" y="0"/>
                    </a:cubicBezTo>
                    <a:close/>
                  </a:path>
                </a:pathLst>
              </a:custGeom>
              <a:solidFill>
                <a:schemeClr val="lt2"/>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3565" name="Google Shape;3565;p74"/>
              <p:cNvSpPr/>
              <p:nvPr/>
            </p:nvSpPr>
            <p:spPr>
              <a:xfrm flipH="1">
                <a:off x="8486195" y="2881200"/>
                <a:ext cx="23474" cy="15312"/>
              </a:xfrm>
              <a:custGeom>
                <a:avLst/>
                <a:gdLst/>
                <a:ahLst/>
                <a:cxnLst/>
                <a:rect l="l" t="t" r="r" b="b"/>
                <a:pathLst>
                  <a:path w="719" h="469" extrusionOk="0">
                    <a:moveTo>
                      <a:pt x="635" y="1"/>
                    </a:moveTo>
                    <a:cubicBezTo>
                      <a:pt x="418" y="1"/>
                      <a:pt x="206" y="202"/>
                      <a:pt x="57" y="343"/>
                    </a:cubicBezTo>
                    <a:cubicBezTo>
                      <a:pt x="1" y="396"/>
                      <a:pt x="53" y="468"/>
                      <a:pt x="115" y="468"/>
                    </a:cubicBezTo>
                    <a:cubicBezTo>
                      <a:pt x="133" y="468"/>
                      <a:pt x="151" y="462"/>
                      <a:pt x="167" y="449"/>
                    </a:cubicBezTo>
                    <a:cubicBezTo>
                      <a:pt x="251" y="380"/>
                      <a:pt x="343" y="320"/>
                      <a:pt x="438" y="266"/>
                    </a:cubicBezTo>
                    <a:cubicBezTo>
                      <a:pt x="521" y="221"/>
                      <a:pt x="612" y="187"/>
                      <a:pt x="680" y="115"/>
                    </a:cubicBezTo>
                    <a:cubicBezTo>
                      <a:pt x="719" y="73"/>
                      <a:pt x="692" y="1"/>
                      <a:pt x="635" y="1"/>
                    </a:cubicBezTo>
                    <a:close/>
                  </a:path>
                </a:pathLst>
              </a:custGeom>
              <a:solidFill>
                <a:schemeClr val="lt2"/>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3566" name="Google Shape;3566;p74"/>
              <p:cNvSpPr/>
              <p:nvPr/>
            </p:nvSpPr>
            <p:spPr>
              <a:xfrm flipH="1">
                <a:off x="8488317" y="2904543"/>
                <a:ext cx="24029" cy="16977"/>
              </a:xfrm>
              <a:custGeom>
                <a:avLst/>
                <a:gdLst/>
                <a:ahLst/>
                <a:cxnLst/>
                <a:rect l="l" t="t" r="r" b="b"/>
                <a:pathLst>
                  <a:path w="736" h="520" extrusionOk="0">
                    <a:moveTo>
                      <a:pt x="586" y="1"/>
                    </a:moveTo>
                    <a:cubicBezTo>
                      <a:pt x="380" y="1"/>
                      <a:pt x="202" y="215"/>
                      <a:pt x="67" y="346"/>
                    </a:cubicBezTo>
                    <a:cubicBezTo>
                      <a:pt x="0" y="416"/>
                      <a:pt x="60" y="520"/>
                      <a:pt x="139" y="520"/>
                    </a:cubicBezTo>
                    <a:cubicBezTo>
                      <a:pt x="155" y="520"/>
                      <a:pt x="172" y="515"/>
                      <a:pt x="188" y="506"/>
                    </a:cubicBezTo>
                    <a:cubicBezTo>
                      <a:pt x="276" y="457"/>
                      <a:pt x="371" y="415"/>
                      <a:pt x="462" y="369"/>
                    </a:cubicBezTo>
                    <a:cubicBezTo>
                      <a:pt x="550" y="327"/>
                      <a:pt x="660" y="290"/>
                      <a:pt x="706" y="194"/>
                    </a:cubicBezTo>
                    <a:cubicBezTo>
                      <a:pt x="736" y="130"/>
                      <a:pt x="717" y="16"/>
                      <a:pt x="630" y="4"/>
                    </a:cubicBezTo>
                    <a:cubicBezTo>
                      <a:pt x="615" y="2"/>
                      <a:pt x="601" y="1"/>
                      <a:pt x="586" y="1"/>
                    </a:cubicBezTo>
                    <a:close/>
                  </a:path>
                </a:pathLst>
              </a:custGeom>
              <a:solidFill>
                <a:schemeClr val="lt2"/>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3567" name="Google Shape;3567;p74"/>
              <p:cNvSpPr/>
              <p:nvPr/>
            </p:nvSpPr>
            <p:spPr>
              <a:xfrm flipH="1">
                <a:off x="8496414" y="2947344"/>
                <a:ext cx="23539" cy="18250"/>
              </a:xfrm>
              <a:custGeom>
                <a:avLst/>
                <a:gdLst/>
                <a:ahLst/>
                <a:cxnLst/>
                <a:rect l="l" t="t" r="r" b="b"/>
                <a:pathLst>
                  <a:path w="721" h="559" extrusionOk="0">
                    <a:moveTo>
                      <a:pt x="605" y="0"/>
                    </a:moveTo>
                    <a:cubicBezTo>
                      <a:pt x="602" y="0"/>
                      <a:pt x="599" y="0"/>
                      <a:pt x="597" y="1"/>
                    </a:cubicBezTo>
                    <a:cubicBezTo>
                      <a:pt x="482" y="16"/>
                      <a:pt x="410" y="96"/>
                      <a:pt x="326" y="168"/>
                    </a:cubicBezTo>
                    <a:cubicBezTo>
                      <a:pt x="239" y="244"/>
                      <a:pt x="151" y="320"/>
                      <a:pt x="65" y="397"/>
                    </a:cubicBezTo>
                    <a:cubicBezTo>
                      <a:pt x="1" y="456"/>
                      <a:pt x="61" y="558"/>
                      <a:pt x="134" y="558"/>
                    </a:cubicBezTo>
                    <a:cubicBezTo>
                      <a:pt x="148" y="558"/>
                      <a:pt x="164" y="554"/>
                      <a:pt x="179" y="544"/>
                    </a:cubicBezTo>
                    <a:cubicBezTo>
                      <a:pt x="274" y="480"/>
                      <a:pt x="372" y="416"/>
                      <a:pt x="467" y="351"/>
                    </a:cubicBezTo>
                    <a:cubicBezTo>
                      <a:pt x="558" y="290"/>
                      <a:pt x="658" y="240"/>
                      <a:pt x="699" y="134"/>
                    </a:cubicBezTo>
                    <a:cubicBezTo>
                      <a:pt x="721" y="79"/>
                      <a:pt x="666" y="0"/>
                      <a:pt x="605" y="0"/>
                    </a:cubicBezTo>
                    <a:close/>
                  </a:path>
                </a:pathLst>
              </a:custGeom>
              <a:solidFill>
                <a:schemeClr val="lt2"/>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3568" name="Google Shape;3568;p74"/>
              <p:cNvSpPr/>
              <p:nvPr/>
            </p:nvSpPr>
            <p:spPr>
              <a:xfrm flipH="1">
                <a:off x="8473430" y="2988610"/>
                <a:ext cx="23343" cy="20666"/>
              </a:xfrm>
              <a:custGeom>
                <a:avLst/>
                <a:gdLst/>
                <a:ahLst/>
                <a:cxnLst/>
                <a:rect l="l" t="t" r="r" b="b"/>
                <a:pathLst>
                  <a:path w="715" h="633" extrusionOk="0">
                    <a:moveTo>
                      <a:pt x="591" y="1"/>
                    </a:moveTo>
                    <a:cubicBezTo>
                      <a:pt x="580" y="1"/>
                      <a:pt x="568" y="3"/>
                      <a:pt x="555" y="7"/>
                    </a:cubicBezTo>
                    <a:cubicBezTo>
                      <a:pt x="445" y="45"/>
                      <a:pt x="373" y="136"/>
                      <a:pt x="294" y="216"/>
                    </a:cubicBezTo>
                    <a:cubicBezTo>
                      <a:pt x="210" y="300"/>
                      <a:pt x="130" y="387"/>
                      <a:pt x="54" y="478"/>
                    </a:cubicBezTo>
                    <a:cubicBezTo>
                      <a:pt x="1" y="534"/>
                      <a:pt x="47" y="633"/>
                      <a:pt x="113" y="633"/>
                    </a:cubicBezTo>
                    <a:cubicBezTo>
                      <a:pt x="128" y="633"/>
                      <a:pt x="144" y="627"/>
                      <a:pt x="160" y="615"/>
                    </a:cubicBezTo>
                    <a:cubicBezTo>
                      <a:pt x="252" y="547"/>
                      <a:pt x="346" y="482"/>
                      <a:pt x="434" y="410"/>
                    </a:cubicBezTo>
                    <a:cubicBezTo>
                      <a:pt x="522" y="342"/>
                      <a:pt x="636" y="273"/>
                      <a:pt x="681" y="170"/>
                    </a:cubicBezTo>
                    <a:cubicBezTo>
                      <a:pt x="714" y="100"/>
                      <a:pt x="672" y="1"/>
                      <a:pt x="591" y="1"/>
                    </a:cubicBezTo>
                    <a:close/>
                  </a:path>
                </a:pathLst>
              </a:custGeom>
              <a:solidFill>
                <a:schemeClr val="lt2"/>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3569" name="Google Shape;3569;p74"/>
              <p:cNvSpPr/>
              <p:nvPr/>
            </p:nvSpPr>
            <p:spPr>
              <a:xfrm flipH="1">
                <a:off x="8440097" y="3026938"/>
                <a:ext cx="22723" cy="21384"/>
              </a:xfrm>
              <a:custGeom>
                <a:avLst/>
                <a:gdLst/>
                <a:ahLst/>
                <a:cxnLst/>
                <a:rect l="l" t="t" r="r" b="b"/>
                <a:pathLst>
                  <a:path w="696" h="655" extrusionOk="0">
                    <a:moveTo>
                      <a:pt x="561" y="0"/>
                    </a:moveTo>
                    <a:cubicBezTo>
                      <a:pt x="552" y="0"/>
                      <a:pt x="543" y="1"/>
                      <a:pt x="535" y="3"/>
                    </a:cubicBezTo>
                    <a:cubicBezTo>
                      <a:pt x="398" y="31"/>
                      <a:pt x="317" y="152"/>
                      <a:pt x="226" y="254"/>
                    </a:cubicBezTo>
                    <a:cubicBezTo>
                      <a:pt x="143" y="350"/>
                      <a:pt x="56" y="452"/>
                      <a:pt x="14" y="574"/>
                    </a:cubicBezTo>
                    <a:cubicBezTo>
                      <a:pt x="0" y="610"/>
                      <a:pt x="35" y="654"/>
                      <a:pt x="74" y="654"/>
                    </a:cubicBezTo>
                    <a:cubicBezTo>
                      <a:pt x="81" y="654"/>
                      <a:pt x="87" y="653"/>
                      <a:pt x="94" y="650"/>
                    </a:cubicBezTo>
                    <a:cubicBezTo>
                      <a:pt x="208" y="601"/>
                      <a:pt x="306" y="513"/>
                      <a:pt x="401" y="429"/>
                    </a:cubicBezTo>
                    <a:cubicBezTo>
                      <a:pt x="454" y="388"/>
                      <a:pt x="505" y="346"/>
                      <a:pt x="557" y="304"/>
                    </a:cubicBezTo>
                    <a:cubicBezTo>
                      <a:pt x="619" y="254"/>
                      <a:pt x="645" y="213"/>
                      <a:pt x="671" y="137"/>
                    </a:cubicBezTo>
                    <a:cubicBezTo>
                      <a:pt x="695" y="63"/>
                      <a:pt x="631" y="0"/>
                      <a:pt x="561" y="0"/>
                    </a:cubicBezTo>
                    <a:close/>
                  </a:path>
                </a:pathLst>
              </a:custGeom>
              <a:solidFill>
                <a:schemeClr val="lt2"/>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3570" name="Google Shape;3570;p74"/>
              <p:cNvSpPr/>
              <p:nvPr/>
            </p:nvSpPr>
            <p:spPr>
              <a:xfrm flipH="1">
                <a:off x="8426483" y="2990928"/>
                <a:ext cx="22429" cy="20699"/>
              </a:xfrm>
              <a:custGeom>
                <a:avLst/>
                <a:gdLst/>
                <a:ahLst/>
                <a:cxnLst/>
                <a:rect l="l" t="t" r="r" b="b"/>
                <a:pathLst>
                  <a:path w="687" h="634" extrusionOk="0">
                    <a:moveTo>
                      <a:pt x="588" y="0"/>
                    </a:moveTo>
                    <a:cubicBezTo>
                      <a:pt x="466" y="8"/>
                      <a:pt x="382" y="95"/>
                      <a:pt x="298" y="179"/>
                    </a:cubicBezTo>
                    <a:cubicBezTo>
                      <a:pt x="211" y="267"/>
                      <a:pt x="135" y="362"/>
                      <a:pt x="56" y="457"/>
                    </a:cubicBezTo>
                    <a:cubicBezTo>
                      <a:pt x="0" y="521"/>
                      <a:pt x="50" y="633"/>
                      <a:pt x="123" y="633"/>
                    </a:cubicBezTo>
                    <a:cubicBezTo>
                      <a:pt x="140" y="633"/>
                      <a:pt x="158" y="627"/>
                      <a:pt x="177" y="613"/>
                    </a:cubicBezTo>
                    <a:cubicBezTo>
                      <a:pt x="279" y="536"/>
                      <a:pt x="382" y="464"/>
                      <a:pt x="477" y="381"/>
                    </a:cubicBezTo>
                    <a:cubicBezTo>
                      <a:pt x="572" y="301"/>
                      <a:pt x="663" y="221"/>
                      <a:pt x="679" y="92"/>
                    </a:cubicBezTo>
                    <a:cubicBezTo>
                      <a:pt x="686" y="46"/>
                      <a:pt x="633" y="0"/>
                      <a:pt x="588" y="0"/>
                    </a:cubicBezTo>
                    <a:close/>
                  </a:path>
                </a:pathLst>
              </a:custGeom>
              <a:solidFill>
                <a:schemeClr val="lt2"/>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3571" name="Google Shape;3571;p74"/>
              <p:cNvSpPr/>
              <p:nvPr/>
            </p:nvSpPr>
            <p:spPr>
              <a:xfrm flipH="1">
                <a:off x="8441860" y="2853874"/>
                <a:ext cx="20992" cy="12896"/>
              </a:xfrm>
              <a:custGeom>
                <a:avLst/>
                <a:gdLst/>
                <a:ahLst/>
                <a:cxnLst/>
                <a:rect l="l" t="t" r="r" b="b"/>
                <a:pathLst>
                  <a:path w="643" h="395" extrusionOk="0">
                    <a:moveTo>
                      <a:pt x="526" y="1"/>
                    </a:moveTo>
                    <a:cubicBezTo>
                      <a:pt x="445" y="1"/>
                      <a:pt x="374" y="42"/>
                      <a:pt x="304" y="85"/>
                    </a:cubicBezTo>
                    <a:cubicBezTo>
                      <a:pt x="220" y="134"/>
                      <a:pt x="132" y="184"/>
                      <a:pt x="60" y="248"/>
                    </a:cubicBezTo>
                    <a:cubicBezTo>
                      <a:pt x="0" y="308"/>
                      <a:pt x="55" y="394"/>
                      <a:pt x="127" y="394"/>
                    </a:cubicBezTo>
                    <a:cubicBezTo>
                      <a:pt x="132" y="394"/>
                      <a:pt x="138" y="394"/>
                      <a:pt x="144" y="393"/>
                    </a:cubicBezTo>
                    <a:cubicBezTo>
                      <a:pt x="235" y="373"/>
                      <a:pt x="323" y="328"/>
                      <a:pt x="406" y="290"/>
                    </a:cubicBezTo>
                    <a:cubicBezTo>
                      <a:pt x="483" y="252"/>
                      <a:pt x="581" y="210"/>
                      <a:pt x="620" y="131"/>
                    </a:cubicBezTo>
                    <a:cubicBezTo>
                      <a:pt x="642" y="85"/>
                      <a:pt x="627" y="12"/>
                      <a:pt x="569" y="5"/>
                    </a:cubicBezTo>
                    <a:cubicBezTo>
                      <a:pt x="554" y="2"/>
                      <a:pt x="540" y="1"/>
                      <a:pt x="526" y="1"/>
                    </a:cubicBezTo>
                    <a:close/>
                  </a:path>
                </a:pathLst>
              </a:custGeom>
              <a:solidFill>
                <a:schemeClr val="lt2"/>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3572" name="Google Shape;3572;p74"/>
              <p:cNvSpPr/>
              <p:nvPr/>
            </p:nvSpPr>
            <p:spPr>
              <a:xfrm flipH="1">
                <a:off x="8528506" y="3044535"/>
                <a:ext cx="20894" cy="22102"/>
              </a:xfrm>
              <a:custGeom>
                <a:avLst/>
                <a:gdLst/>
                <a:ahLst/>
                <a:cxnLst/>
                <a:rect l="l" t="t" r="r" b="b"/>
                <a:pathLst>
                  <a:path w="640" h="677" extrusionOk="0">
                    <a:moveTo>
                      <a:pt x="504" y="1"/>
                    </a:moveTo>
                    <a:cubicBezTo>
                      <a:pt x="481" y="1"/>
                      <a:pt x="457" y="9"/>
                      <a:pt x="437" y="27"/>
                    </a:cubicBezTo>
                    <a:cubicBezTo>
                      <a:pt x="354" y="103"/>
                      <a:pt x="267" y="176"/>
                      <a:pt x="191" y="263"/>
                    </a:cubicBezTo>
                    <a:cubicBezTo>
                      <a:pt x="114" y="343"/>
                      <a:pt x="0" y="431"/>
                      <a:pt x="12" y="548"/>
                    </a:cubicBezTo>
                    <a:cubicBezTo>
                      <a:pt x="15" y="631"/>
                      <a:pt x="70" y="676"/>
                      <a:pt x="143" y="676"/>
                    </a:cubicBezTo>
                    <a:cubicBezTo>
                      <a:pt x="153" y="676"/>
                      <a:pt x="164" y="675"/>
                      <a:pt x="175" y="673"/>
                    </a:cubicBezTo>
                    <a:cubicBezTo>
                      <a:pt x="290" y="659"/>
                      <a:pt x="354" y="522"/>
                      <a:pt x="415" y="434"/>
                    </a:cubicBezTo>
                    <a:cubicBezTo>
                      <a:pt x="483" y="343"/>
                      <a:pt x="533" y="245"/>
                      <a:pt x="593" y="149"/>
                    </a:cubicBezTo>
                    <a:cubicBezTo>
                      <a:pt x="639" y="75"/>
                      <a:pt x="573" y="1"/>
                      <a:pt x="504" y="1"/>
                    </a:cubicBezTo>
                    <a:close/>
                  </a:path>
                </a:pathLst>
              </a:custGeom>
              <a:solidFill>
                <a:schemeClr val="lt2"/>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3573" name="Google Shape;3573;p74"/>
              <p:cNvSpPr/>
              <p:nvPr/>
            </p:nvSpPr>
            <p:spPr>
              <a:xfrm flipH="1">
                <a:off x="8545875" y="3030236"/>
                <a:ext cx="16063" cy="14169"/>
              </a:xfrm>
              <a:custGeom>
                <a:avLst/>
                <a:gdLst/>
                <a:ahLst/>
                <a:cxnLst/>
                <a:rect l="l" t="t" r="r" b="b"/>
                <a:pathLst>
                  <a:path w="492" h="434" extrusionOk="0">
                    <a:moveTo>
                      <a:pt x="365" y="1"/>
                    </a:moveTo>
                    <a:cubicBezTo>
                      <a:pt x="344" y="1"/>
                      <a:pt x="323" y="8"/>
                      <a:pt x="305" y="25"/>
                    </a:cubicBezTo>
                    <a:cubicBezTo>
                      <a:pt x="256" y="74"/>
                      <a:pt x="198" y="120"/>
                      <a:pt x="145" y="165"/>
                    </a:cubicBezTo>
                    <a:cubicBezTo>
                      <a:pt x="88" y="211"/>
                      <a:pt x="0" y="260"/>
                      <a:pt x="8" y="340"/>
                    </a:cubicBezTo>
                    <a:cubicBezTo>
                      <a:pt x="12" y="386"/>
                      <a:pt x="35" y="412"/>
                      <a:pt x="77" y="427"/>
                    </a:cubicBezTo>
                    <a:cubicBezTo>
                      <a:pt x="89" y="432"/>
                      <a:pt x="101" y="434"/>
                      <a:pt x="112" y="434"/>
                    </a:cubicBezTo>
                    <a:cubicBezTo>
                      <a:pt x="182" y="434"/>
                      <a:pt x="248" y="363"/>
                      <a:pt x="293" y="318"/>
                    </a:cubicBezTo>
                    <a:cubicBezTo>
                      <a:pt x="351" y="256"/>
                      <a:pt x="396" y="195"/>
                      <a:pt x="445" y="130"/>
                    </a:cubicBezTo>
                    <a:cubicBezTo>
                      <a:pt x="492" y="68"/>
                      <a:pt x="429" y="1"/>
                      <a:pt x="365" y="1"/>
                    </a:cubicBezTo>
                    <a:close/>
                  </a:path>
                </a:pathLst>
              </a:custGeom>
              <a:solidFill>
                <a:schemeClr val="lt2"/>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3574" name="Google Shape;3574;p74"/>
              <p:cNvSpPr/>
              <p:nvPr/>
            </p:nvSpPr>
            <p:spPr>
              <a:xfrm flipH="1">
                <a:off x="8561578" y="3005717"/>
                <a:ext cx="16258" cy="9990"/>
              </a:xfrm>
              <a:custGeom>
                <a:avLst/>
                <a:gdLst/>
                <a:ahLst/>
                <a:cxnLst/>
                <a:rect l="l" t="t" r="r" b="b"/>
                <a:pathLst>
                  <a:path w="498" h="306" extrusionOk="0">
                    <a:moveTo>
                      <a:pt x="408" y="0"/>
                    </a:moveTo>
                    <a:cubicBezTo>
                      <a:pt x="402" y="0"/>
                      <a:pt x="395" y="1"/>
                      <a:pt x="389" y="4"/>
                    </a:cubicBezTo>
                    <a:cubicBezTo>
                      <a:pt x="339" y="19"/>
                      <a:pt x="286" y="37"/>
                      <a:pt x="236" y="57"/>
                    </a:cubicBezTo>
                    <a:cubicBezTo>
                      <a:pt x="187" y="79"/>
                      <a:pt x="138" y="110"/>
                      <a:pt x="88" y="137"/>
                    </a:cubicBezTo>
                    <a:cubicBezTo>
                      <a:pt x="1" y="185"/>
                      <a:pt x="54" y="305"/>
                      <a:pt x="135" y="305"/>
                    </a:cubicBezTo>
                    <a:cubicBezTo>
                      <a:pt x="149" y="305"/>
                      <a:pt x="164" y="301"/>
                      <a:pt x="180" y="293"/>
                    </a:cubicBezTo>
                    <a:cubicBezTo>
                      <a:pt x="229" y="266"/>
                      <a:pt x="278" y="243"/>
                      <a:pt x="324" y="213"/>
                    </a:cubicBezTo>
                    <a:cubicBezTo>
                      <a:pt x="369" y="179"/>
                      <a:pt x="411" y="144"/>
                      <a:pt x="453" y="110"/>
                    </a:cubicBezTo>
                    <a:cubicBezTo>
                      <a:pt x="497" y="76"/>
                      <a:pt x="460" y="0"/>
                      <a:pt x="408" y="0"/>
                    </a:cubicBezTo>
                    <a:close/>
                  </a:path>
                </a:pathLst>
              </a:custGeom>
              <a:solidFill>
                <a:schemeClr val="lt2"/>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3575" name="Google Shape;3575;p74"/>
              <p:cNvSpPr/>
              <p:nvPr/>
            </p:nvSpPr>
            <p:spPr>
              <a:xfrm flipH="1">
                <a:off x="8482147" y="3047670"/>
                <a:ext cx="28567" cy="22984"/>
              </a:xfrm>
              <a:custGeom>
                <a:avLst/>
                <a:gdLst/>
                <a:ahLst/>
                <a:cxnLst/>
                <a:rect l="l" t="t" r="r" b="b"/>
                <a:pathLst>
                  <a:path w="875" h="704" extrusionOk="0">
                    <a:moveTo>
                      <a:pt x="776" y="0"/>
                    </a:moveTo>
                    <a:cubicBezTo>
                      <a:pt x="757" y="0"/>
                      <a:pt x="738" y="8"/>
                      <a:pt x="721" y="26"/>
                    </a:cubicBezTo>
                    <a:cubicBezTo>
                      <a:pt x="621" y="126"/>
                      <a:pt x="503" y="228"/>
                      <a:pt x="386" y="308"/>
                    </a:cubicBezTo>
                    <a:cubicBezTo>
                      <a:pt x="329" y="349"/>
                      <a:pt x="287" y="399"/>
                      <a:pt x="233" y="445"/>
                    </a:cubicBezTo>
                    <a:cubicBezTo>
                      <a:pt x="184" y="491"/>
                      <a:pt x="124" y="528"/>
                      <a:pt x="66" y="574"/>
                    </a:cubicBezTo>
                    <a:cubicBezTo>
                      <a:pt x="1" y="625"/>
                      <a:pt x="72" y="704"/>
                      <a:pt x="134" y="704"/>
                    </a:cubicBezTo>
                    <a:cubicBezTo>
                      <a:pt x="137" y="704"/>
                      <a:pt x="139" y="704"/>
                      <a:pt x="142" y="703"/>
                    </a:cubicBezTo>
                    <a:cubicBezTo>
                      <a:pt x="291" y="681"/>
                      <a:pt x="461" y="616"/>
                      <a:pt x="572" y="517"/>
                    </a:cubicBezTo>
                    <a:cubicBezTo>
                      <a:pt x="698" y="399"/>
                      <a:pt x="781" y="277"/>
                      <a:pt x="849" y="126"/>
                    </a:cubicBezTo>
                    <a:cubicBezTo>
                      <a:pt x="875" y="66"/>
                      <a:pt x="829" y="0"/>
                      <a:pt x="776" y="0"/>
                    </a:cubicBezTo>
                    <a:close/>
                  </a:path>
                </a:pathLst>
              </a:custGeom>
              <a:solidFill>
                <a:schemeClr val="lt2"/>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3576" name="Google Shape;3576;p74"/>
              <p:cNvSpPr/>
              <p:nvPr/>
            </p:nvSpPr>
            <p:spPr>
              <a:xfrm flipH="1">
                <a:off x="8518255" y="3007546"/>
                <a:ext cx="20960" cy="16846"/>
              </a:xfrm>
              <a:custGeom>
                <a:avLst/>
                <a:gdLst/>
                <a:ahLst/>
                <a:cxnLst/>
                <a:rect l="l" t="t" r="r" b="b"/>
                <a:pathLst>
                  <a:path w="642" h="516" extrusionOk="0">
                    <a:moveTo>
                      <a:pt x="511" y="1"/>
                    </a:moveTo>
                    <a:cubicBezTo>
                      <a:pt x="495" y="1"/>
                      <a:pt x="478" y="4"/>
                      <a:pt x="460" y="12"/>
                    </a:cubicBezTo>
                    <a:cubicBezTo>
                      <a:pt x="369" y="54"/>
                      <a:pt x="297" y="118"/>
                      <a:pt x="221" y="183"/>
                    </a:cubicBezTo>
                    <a:cubicBezTo>
                      <a:pt x="148" y="244"/>
                      <a:pt x="46" y="283"/>
                      <a:pt x="20" y="377"/>
                    </a:cubicBezTo>
                    <a:cubicBezTo>
                      <a:pt x="0" y="430"/>
                      <a:pt x="39" y="495"/>
                      <a:pt x="92" y="511"/>
                    </a:cubicBezTo>
                    <a:cubicBezTo>
                      <a:pt x="106" y="514"/>
                      <a:pt x="119" y="516"/>
                      <a:pt x="133" y="516"/>
                    </a:cubicBezTo>
                    <a:cubicBezTo>
                      <a:pt x="225" y="516"/>
                      <a:pt x="311" y="446"/>
                      <a:pt x="384" y="397"/>
                    </a:cubicBezTo>
                    <a:cubicBezTo>
                      <a:pt x="479" y="332"/>
                      <a:pt x="559" y="263"/>
                      <a:pt x="604" y="157"/>
                    </a:cubicBezTo>
                    <a:cubicBezTo>
                      <a:pt x="642" y="79"/>
                      <a:pt x="587" y="1"/>
                      <a:pt x="511" y="1"/>
                    </a:cubicBezTo>
                    <a:close/>
                  </a:path>
                </a:pathLst>
              </a:custGeom>
              <a:solidFill>
                <a:schemeClr val="lt2"/>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3577" name="Google Shape;3577;p74"/>
              <p:cNvSpPr/>
              <p:nvPr/>
            </p:nvSpPr>
            <p:spPr>
              <a:xfrm flipH="1">
                <a:off x="8512999" y="3098959"/>
                <a:ext cx="21711" cy="19915"/>
              </a:xfrm>
              <a:custGeom>
                <a:avLst/>
                <a:gdLst/>
                <a:ahLst/>
                <a:cxnLst/>
                <a:rect l="l" t="t" r="r" b="b"/>
                <a:pathLst>
                  <a:path w="665" h="610" extrusionOk="0">
                    <a:moveTo>
                      <a:pt x="548" y="1"/>
                    </a:moveTo>
                    <a:cubicBezTo>
                      <a:pt x="443" y="1"/>
                      <a:pt x="358" y="111"/>
                      <a:pt x="280" y="182"/>
                    </a:cubicBezTo>
                    <a:cubicBezTo>
                      <a:pt x="235" y="224"/>
                      <a:pt x="185" y="266"/>
                      <a:pt x="143" y="311"/>
                    </a:cubicBezTo>
                    <a:cubicBezTo>
                      <a:pt x="98" y="357"/>
                      <a:pt x="68" y="421"/>
                      <a:pt x="33" y="478"/>
                    </a:cubicBezTo>
                    <a:cubicBezTo>
                      <a:pt x="0" y="527"/>
                      <a:pt x="45" y="609"/>
                      <a:pt x="102" y="609"/>
                    </a:cubicBezTo>
                    <a:cubicBezTo>
                      <a:pt x="111" y="609"/>
                      <a:pt x="120" y="607"/>
                      <a:pt x="129" y="603"/>
                    </a:cubicBezTo>
                    <a:cubicBezTo>
                      <a:pt x="189" y="580"/>
                      <a:pt x="257" y="558"/>
                      <a:pt x="311" y="524"/>
                    </a:cubicBezTo>
                    <a:cubicBezTo>
                      <a:pt x="364" y="486"/>
                      <a:pt x="413" y="429"/>
                      <a:pt x="459" y="380"/>
                    </a:cubicBezTo>
                    <a:cubicBezTo>
                      <a:pt x="524" y="299"/>
                      <a:pt x="664" y="166"/>
                      <a:pt x="626" y="52"/>
                    </a:cubicBezTo>
                    <a:cubicBezTo>
                      <a:pt x="619" y="29"/>
                      <a:pt x="600" y="6"/>
                      <a:pt x="573" y="3"/>
                    </a:cubicBezTo>
                    <a:cubicBezTo>
                      <a:pt x="565" y="1"/>
                      <a:pt x="557" y="1"/>
                      <a:pt x="548" y="1"/>
                    </a:cubicBezTo>
                    <a:close/>
                  </a:path>
                </a:pathLst>
              </a:custGeom>
              <a:solidFill>
                <a:schemeClr val="lt2"/>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3578" name="Google Shape;3578;p74"/>
              <p:cNvSpPr/>
              <p:nvPr/>
            </p:nvSpPr>
            <p:spPr>
              <a:xfrm flipH="1">
                <a:off x="8498699" y="3111561"/>
                <a:ext cx="19164" cy="20078"/>
              </a:xfrm>
              <a:custGeom>
                <a:avLst/>
                <a:gdLst/>
                <a:ahLst/>
                <a:cxnLst/>
                <a:rect l="l" t="t" r="r" b="b"/>
                <a:pathLst>
                  <a:path w="587" h="615" extrusionOk="0">
                    <a:moveTo>
                      <a:pt x="482" y="1"/>
                    </a:moveTo>
                    <a:cubicBezTo>
                      <a:pt x="454" y="1"/>
                      <a:pt x="425" y="13"/>
                      <a:pt x="407" y="39"/>
                    </a:cubicBezTo>
                    <a:cubicBezTo>
                      <a:pt x="350" y="126"/>
                      <a:pt x="262" y="214"/>
                      <a:pt x="183" y="282"/>
                    </a:cubicBezTo>
                    <a:cubicBezTo>
                      <a:pt x="164" y="298"/>
                      <a:pt x="141" y="313"/>
                      <a:pt x="126" y="328"/>
                    </a:cubicBezTo>
                    <a:cubicBezTo>
                      <a:pt x="126" y="331"/>
                      <a:pt x="99" y="381"/>
                      <a:pt x="95" y="385"/>
                    </a:cubicBezTo>
                    <a:cubicBezTo>
                      <a:pt x="69" y="431"/>
                      <a:pt x="27" y="457"/>
                      <a:pt x="12" y="510"/>
                    </a:cubicBezTo>
                    <a:cubicBezTo>
                      <a:pt x="1" y="568"/>
                      <a:pt x="38" y="605"/>
                      <a:pt x="87" y="613"/>
                    </a:cubicBezTo>
                    <a:cubicBezTo>
                      <a:pt x="93" y="614"/>
                      <a:pt x="99" y="614"/>
                      <a:pt x="104" y="614"/>
                    </a:cubicBezTo>
                    <a:cubicBezTo>
                      <a:pt x="158" y="614"/>
                      <a:pt x="203" y="585"/>
                      <a:pt x="252" y="564"/>
                    </a:cubicBezTo>
                    <a:cubicBezTo>
                      <a:pt x="320" y="533"/>
                      <a:pt x="354" y="496"/>
                      <a:pt x="399" y="438"/>
                    </a:cubicBezTo>
                    <a:cubicBezTo>
                      <a:pt x="480" y="331"/>
                      <a:pt x="521" y="229"/>
                      <a:pt x="566" y="108"/>
                    </a:cubicBezTo>
                    <a:cubicBezTo>
                      <a:pt x="587" y="43"/>
                      <a:pt x="535" y="1"/>
                      <a:pt x="482" y="1"/>
                    </a:cubicBezTo>
                    <a:close/>
                  </a:path>
                </a:pathLst>
              </a:custGeom>
              <a:solidFill>
                <a:schemeClr val="lt2"/>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3579" name="Google Shape;3579;p74"/>
              <p:cNvSpPr/>
              <p:nvPr/>
            </p:nvSpPr>
            <p:spPr>
              <a:xfrm flipH="1">
                <a:off x="8434645" y="3074277"/>
                <a:ext cx="19686" cy="18087"/>
              </a:xfrm>
              <a:custGeom>
                <a:avLst/>
                <a:gdLst/>
                <a:ahLst/>
                <a:cxnLst/>
                <a:rect l="l" t="t" r="r" b="b"/>
                <a:pathLst>
                  <a:path w="603" h="554" extrusionOk="0">
                    <a:moveTo>
                      <a:pt x="492" y="0"/>
                    </a:moveTo>
                    <a:cubicBezTo>
                      <a:pt x="483" y="0"/>
                      <a:pt x="474" y="2"/>
                      <a:pt x="464" y="6"/>
                    </a:cubicBezTo>
                    <a:cubicBezTo>
                      <a:pt x="354" y="52"/>
                      <a:pt x="259" y="105"/>
                      <a:pt x="168" y="185"/>
                    </a:cubicBezTo>
                    <a:cubicBezTo>
                      <a:pt x="103" y="246"/>
                      <a:pt x="1" y="383"/>
                      <a:pt x="8" y="478"/>
                    </a:cubicBezTo>
                    <a:cubicBezTo>
                      <a:pt x="8" y="517"/>
                      <a:pt x="39" y="553"/>
                      <a:pt x="79" y="553"/>
                    </a:cubicBezTo>
                    <a:cubicBezTo>
                      <a:pt x="85" y="553"/>
                      <a:pt x="92" y="552"/>
                      <a:pt x="99" y="550"/>
                    </a:cubicBezTo>
                    <a:cubicBezTo>
                      <a:pt x="153" y="531"/>
                      <a:pt x="180" y="497"/>
                      <a:pt x="217" y="462"/>
                    </a:cubicBezTo>
                    <a:cubicBezTo>
                      <a:pt x="252" y="429"/>
                      <a:pt x="294" y="401"/>
                      <a:pt x="328" y="364"/>
                    </a:cubicBezTo>
                    <a:cubicBezTo>
                      <a:pt x="396" y="287"/>
                      <a:pt x="473" y="215"/>
                      <a:pt x="548" y="147"/>
                    </a:cubicBezTo>
                    <a:cubicBezTo>
                      <a:pt x="602" y="100"/>
                      <a:pt x="558" y="0"/>
                      <a:pt x="492" y="0"/>
                    </a:cubicBezTo>
                    <a:close/>
                  </a:path>
                </a:pathLst>
              </a:custGeom>
              <a:solidFill>
                <a:schemeClr val="lt2"/>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3580" name="Google Shape;3580;p74"/>
              <p:cNvSpPr/>
              <p:nvPr/>
            </p:nvSpPr>
            <p:spPr>
              <a:xfrm flipH="1">
                <a:off x="8423741" y="3104737"/>
                <a:ext cx="20013" cy="23310"/>
              </a:xfrm>
              <a:custGeom>
                <a:avLst/>
                <a:gdLst/>
                <a:ahLst/>
                <a:cxnLst/>
                <a:rect l="l" t="t" r="r" b="b"/>
                <a:pathLst>
                  <a:path w="613" h="714" extrusionOk="0">
                    <a:moveTo>
                      <a:pt x="482" y="1"/>
                    </a:moveTo>
                    <a:cubicBezTo>
                      <a:pt x="459" y="1"/>
                      <a:pt x="436" y="10"/>
                      <a:pt x="418" y="31"/>
                    </a:cubicBezTo>
                    <a:cubicBezTo>
                      <a:pt x="335" y="126"/>
                      <a:pt x="247" y="214"/>
                      <a:pt x="167" y="312"/>
                    </a:cubicBezTo>
                    <a:cubicBezTo>
                      <a:pt x="95" y="403"/>
                      <a:pt x="15" y="495"/>
                      <a:pt x="4" y="613"/>
                    </a:cubicBezTo>
                    <a:cubicBezTo>
                      <a:pt x="0" y="664"/>
                      <a:pt x="52" y="713"/>
                      <a:pt x="102" y="713"/>
                    </a:cubicBezTo>
                    <a:cubicBezTo>
                      <a:pt x="111" y="713"/>
                      <a:pt x="121" y="712"/>
                      <a:pt x="129" y="708"/>
                    </a:cubicBezTo>
                    <a:cubicBezTo>
                      <a:pt x="240" y="666"/>
                      <a:pt x="304" y="563"/>
                      <a:pt x="369" y="468"/>
                    </a:cubicBezTo>
                    <a:cubicBezTo>
                      <a:pt x="441" y="362"/>
                      <a:pt x="502" y="252"/>
                      <a:pt x="570" y="145"/>
                    </a:cubicBezTo>
                    <a:cubicBezTo>
                      <a:pt x="613" y="77"/>
                      <a:pt x="548" y="1"/>
                      <a:pt x="482" y="1"/>
                    </a:cubicBezTo>
                    <a:close/>
                  </a:path>
                </a:pathLst>
              </a:custGeom>
              <a:solidFill>
                <a:schemeClr val="lt2"/>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3581" name="Google Shape;3581;p74"/>
              <p:cNvSpPr/>
              <p:nvPr/>
            </p:nvSpPr>
            <p:spPr>
              <a:xfrm flipH="1">
                <a:off x="8389395" y="3054623"/>
                <a:ext cx="14659" cy="16650"/>
              </a:xfrm>
              <a:custGeom>
                <a:avLst/>
                <a:gdLst/>
                <a:ahLst/>
                <a:cxnLst/>
                <a:rect l="l" t="t" r="r" b="b"/>
                <a:pathLst>
                  <a:path w="449" h="510" extrusionOk="0">
                    <a:moveTo>
                      <a:pt x="346" y="1"/>
                    </a:moveTo>
                    <a:cubicBezTo>
                      <a:pt x="309" y="1"/>
                      <a:pt x="270" y="21"/>
                      <a:pt x="251" y="64"/>
                    </a:cubicBezTo>
                    <a:cubicBezTo>
                      <a:pt x="225" y="133"/>
                      <a:pt x="175" y="182"/>
                      <a:pt x="137" y="243"/>
                    </a:cubicBezTo>
                    <a:cubicBezTo>
                      <a:pt x="100" y="301"/>
                      <a:pt x="31" y="346"/>
                      <a:pt x="12" y="415"/>
                    </a:cubicBezTo>
                    <a:cubicBezTo>
                      <a:pt x="0" y="464"/>
                      <a:pt x="39" y="506"/>
                      <a:pt x="88" y="509"/>
                    </a:cubicBezTo>
                    <a:cubicBezTo>
                      <a:pt x="91" y="510"/>
                      <a:pt x="94" y="510"/>
                      <a:pt x="97" y="510"/>
                    </a:cubicBezTo>
                    <a:cubicBezTo>
                      <a:pt x="178" y="510"/>
                      <a:pt x="265" y="420"/>
                      <a:pt x="316" y="364"/>
                    </a:cubicBezTo>
                    <a:cubicBezTo>
                      <a:pt x="373" y="296"/>
                      <a:pt x="407" y="197"/>
                      <a:pt x="430" y="113"/>
                    </a:cubicBezTo>
                    <a:cubicBezTo>
                      <a:pt x="448" y="42"/>
                      <a:pt x="399" y="1"/>
                      <a:pt x="346" y="1"/>
                    </a:cubicBezTo>
                    <a:close/>
                  </a:path>
                </a:pathLst>
              </a:custGeom>
              <a:solidFill>
                <a:schemeClr val="lt2"/>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3582" name="Google Shape;3582;p74"/>
              <p:cNvSpPr/>
              <p:nvPr/>
            </p:nvSpPr>
            <p:spPr>
              <a:xfrm flipH="1">
                <a:off x="8389102" y="3018744"/>
                <a:ext cx="14953" cy="15410"/>
              </a:xfrm>
              <a:custGeom>
                <a:avLst/>
                <a:gdLst/>
                <a:ahLst/>
                <a:cxnLst/>
                <a:rect l="l" t="t" r="r" b="b"/>
                <a:pathLst>
                  <a:path w="458" h="472" extrusionOk="0">
                    <a:moveTo>
                      <a:pt x="334" y="1"/>
                    </a:moveTo>
                    <a:cubicBezTo>
                      <a:pt x="313" y="1"/>
                      <a:pt x="292" y="8"/>
                      <a:pt x="274" y="26"/>
                    </a:cubicBezTo>
                    <a:cubicBezTo>
                      <a:pt x="221" y="76"/>
                      <a:pt x="168" y="126"/>
                      <a:pt x="119" y="182"/>
                    </a:cubicBezTo>
                    <a:cubicBezTo>
                      <a:pt x="58" y="243"/>
                      <a:pt x="0" y="300"/>
                      <a:pt x="19" y="396"/>
                    </a:cubicBezTo>
                    <a:cubicBezTo>
                      <a:pt x="28" y="437"/>
                      <a:pt x="77" y="472"/>
                      <a:pt x="119" y="472"/>
                    </a:cubicBezTo>
                    <a:cubicBezTo>
                      <a:pt x="210" y="468"/>
                      <a:pt x="256" y="391"/>
                      <a:pt x="301" y="323"/>
                    </a:cubicBezTo>
                    <a:cubicBezTo>
                      <a:pt x="342" y="263"/>
                      <a:pt x="377" y="198"/>
                      <a:pt x="415" y="137"/>
                    </a:cubicBezTo>
                    <a:cubicBezTo>
                      <a:pt x="458" y="71"/>
                      <a:pt x="398" y="1"/>
                      <a:pt x="334" y="1"/>
                    </a:cubicBezTo>
                    <a:close/>
                  </a:path>
                </a:pathLst>
              </a:custGeom>
              <a:solidFill>
                <a:schemeClr val="lt2"/>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3583" name="Google Shape;3583;p74"/>
              <p:cNvSpPr/>
              <p:nvPr/>
            </p:nvSpPr>
            <p:spPr>
              <a:xfrm flipH="1">
                <a:off x="8372190" y="2987370"/>
                <a:ext cx="18576" cy="16324"/>
              </a:xfrm>
              <a:custGeom>
                <a:avLst/>
                <a:gdLst/>
                <a:ahLst/>
                <a:cxnLst/>
                <a:rect l="l" t="t" r="r" b="b"/>
                <a:pathLst>
                  <a:path w="569" h="500" extrusionOk="0">
                    <a:moveTo>
                      <a:pt x="435" y="1"/>
                    </a:moveTo>
                    <a:cubicBezTo>
                      <a:pt x="417" y="1"/>
                      <a:pt x="399" y="6"/>
                      <a:pt x="381" y="18"/>
                    </a:cubicBezTo>
                    <a:cubicBezTo>
                      <a:pt x="300" y="64"/>
                      <a:pt x="240" y="117"/>
                      <a:pt x="175" y="178"/>
                    </a:cubicBezTo>
                    <a:cubicBezTo>
                      <a:pt x="118" y="234"/>
                      <a:pt x="19" y="292"/>
                      <a:pt x="8" y="376"/>
                    </a:cubicBezTo>
                    <a:cubicBezTo>
                      <a:pt x="0" y="422"/>
                      <a:pt x="19" y="490"/>
                      <a:pt x="77" y="497"/>
                    </a:cubicBezTo>
                    <a:cubicBezTo>
                      <a:pt x="88" y="499"/>
                      <a:pt x="98" y="499"/>
                      <a:pt x="108" y="499"/>
                    </a:cubicBezTo>
                    <a:cubicBezTo>
                      <a:pt x="150" y="499"/>
                      <a:pt x="184" y="487"/>
                      <a:pt x="221" y="459"/>
                    </a:cubicBezTo>
                    <a:cubicBezTo>
                      <a:pt x="259" y="432"/>
                      <a:pt x="297" y="406"/>
                      <a:pt x="331" y="380"/>
                    </a:cubicBezTo>
                    <a:cubicBezTo>
                      <a:pt x="369" y="349"/>
                      <a:pt x="407" y="326"/>
                      <a:pt x="442" y="288"/>
                    </a:cubicBezTo>
                    <a:cubicBezTo>
                      <a:pt x="476" y="250"/>
                      <a:pt x="502" y="208"/>
                      <a:pt x="525" y="162"/>
                    </a:cubicBezTo>
                    <a:cubicBezTo>
                      <a:pt x="568" y="89"/>
                      <a:pt x="508" y="1"/>
                      <a:pt x="435" y="1"/>
                    </a:cubicBezTo>
                    <a:close/>
                  </a:path>
                </a:pathLst>
              </a:custGeom>
              <a:solidFill>
                <a:schemeClr val="lt2"/>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3584" name="Google Shape;3584;p74"/>
              <p:cNvSpPr/>
              <p:nvPr/>
            </p:nvSpPr>
            <p:spPr>
              <a:xfrm flipH="1">
                <a:off x="8331218" y="3069478"/>
                <a:ext cx="18054" cy="25465"/>
              </a:xfrm>
              <a:custGeom>
                <a:avLst/>
                <a:gdLst/>
                <a:ahLst/>
                <a:cxnLst/>
                <a:rect l="l" t="t" r="r" b="b"/>
                <a:pathLst>
                  <a:path w="553" h="780" extrusionOk="0">
                    <a:moveTo>
                      <a:pt x="459" y="0"/>
                    </a:moveTo>
                    <a:cubicBezTo>
                      <a:pt x="439" y="0"/>
                      <a:pt x="420" y="7"/>
                      <a:pt x="406" y="23"/>
                    </a:cubicBezTo>
                    <a:cubicBezTo>
                      <a:pt x="322" y="119"/>
                      <a:pt x="250" y="225"/>
                      <a:pt x="185" y="336"/>
                    </a:cubicBezTo>
                    <a:cubicBezTo>
                      <a:pt x="155" y="393"/>
                      <a:pt x="136" y="453"/>
                      <a:pt x="106" y="507"/>
                    </a:cubicBezTo>
                    <a:cubicBezTo>
                      <a:pt x="71" y="564"/>
                      <a:pt x="38" y="613"/>
                      <a:pt x="18" y="678"/>
                    </a:cubicBezTo>
                    <a:cubicBezTo>
                      <a:pt x="1" y="734"/>
                      <a:pt x="48" y="780"/>
                      <a:pt x="101" y="780"/>
                    </a:cubicBezTo>
                    <a:cubicBezTo>
                      <a:pt x="115" y="780"/>
                      <a:pt x="130" y="776"/>
                      <a:pt x="143" y="769"/>
                    </a:cubicBezTo>
                    <a:cubicBezTo>
                      <a:pt x="201" y="742"/>
                      <a:pt x="243" y="693"/>
                      <a:pt x="284" y="648"/>
                    </a:cubicBezTo>
                    <a:cubicBezTo>
                      <a:pt x="334" y="590"/>
                      <a:pt x="394" y="541"/>
                      <a:pt x="429" y="476"/>
                    </a:cubicBezTo>
                    <a:cubicBezTo>
                      <a:pt x="501" y="358"/>
                      <a:pt x="543" y="221"/>
                      <a:pt x="550" y="85"/>
                    </a:cubicBezTo>
                    <a:cubicBezTo>
                      <a:pt x="553" y="37"/>
                      <a:pt x="504" y="0"/>
                      <a:pt x="459" y="0"/>
                    </a:cubicBezTo>
                    <a:close/>
                  </a:path>
                </a:pathLst>
              </a:custGeom>
              <a:solidFill>
                <a:schemeClr val="lt2"/>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3585" name="Google Shape;3585;p74"/>
              <p:cNvSpPr/>
              <p:nvPr/>
            </p:nvSpPr>
            <p:spPr>
              <a:xfrm flipH="1">
                <a:off x="8362592" y="3110647"/>
                <a:ext cx="20601" cy="30917"/>
              </a:xfrm>
              <a:custGeom>
                <a:avLst/>
                <a:gdLst/>
                <a:ahLst/>
                <a:cxnLst/>
                <a:rect l="l" t="t" r="r" b="b"/>
                <a:pathLst>
                  <a:path w="631" h="947" extrusionOk="0">
                    <a:moveTo>
                      <a:pt x="559" y="1"/>
                    </a:moveTo>
                    <a:cubicBezTo>
                      <a:pt x="541" y="1"/>
                      <a:pt x="523" y="9"/>
                      <a:pt x="510" y="29"/>
                    </a:cubicBezTo>
                    <a:cubicBezTo>
                      <a:pt x="419" y="166"/>
                      <a:pt x="335" y="306"/>
                      <a:pt x="247" y="447"/>
                    </a:cubicBezTo>
                    <a:cubicBezTo>
                      <a:pt x="168" y="576"/>
                      <a:pt x="73" y="694"/>
                      <a:pt x="19" y="838"/>
                    </a:cubicBezTo>
                    <a:cubicBezTo>
                      <a:pt x="1" y="890"/>
                      <a:pt x="53" y="946"/>
                      <a:pt x="104" y="946"/>
                    </a:cubicBezTo>
                    <a:cubicBezTo>
                      <a:pt x="117" y="946"/>
                      <a:pt x="130" y="942"/>
                      <a:pt x="141" y="934"/>
                    </a:cubicBezTo>
                    <a:cubicBezTo>
                      <a:pt x="396" y="743"/>
                      <a:pt x="552" y="378"/>
                      <a:pt x="620" y="78"/>
                    </a:cubicBezTo>
                    <a:cubicBezTo>
                      <a:pt x="630" y="33"/>
                      <a:pt x="595" y="1"/>
                      <a:pt x="559" y="1"/>
                    </a:cubicBezTo>
                    <a:close/>
                  </a:path>
                </a:pathLst>
              </a:custGeom>
              <a:solidFill>
                <a:schemeClr val="lt2"/>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3586" name="Google Shape;3586;p74"/>
              <p:cNvSpPr/>
              <p:nvPr/>
            </p:nvSpPr>
            <p:spPr>
              <a:xfrm flipH="1">
                <a:off x="8362265" y="3153839"/>
                <a:ext cx="22331" cy="30787"/>
              </a:xfrm>
              <a:custGeom>
                <a:avLst/>
                <a:gdLst/>
                <a:ahLst/>
                <a:cxnLst/>
                <a:rect l="l" t="t" r="r" b="b"/>
                <a:pathLst>
                  <a:path w="684" h="943" extrusionOk="0">
                    <a:moveTo>
                      <a:pt x="636" y="1"/>
                    </a:moveTo>
                    <a:cubicBezTo>
                      <a:pt x="623" y="1"/>
                      <a:pt x="609" y="7"/>
                      <a:pt x="599" y="22"/>
                    </a:cubicBezTo>
                    <a:cubicBezTo>
                      <a:pt x="496" y="162"/>
                      <a:pt x="397" y="310"/>
                      <a:pt x="290" y="447"/>
                    </a:cubicBezTo>
                    <a:cubicBezTo>
                      <a:pt x="199" y="569"/>
                      <a:pt x="70" y="675"/>
                      <a:pt x="20" y="824"/>
                    </a:cubicBezTo>
                    <a:cubicBezTo>
                      <a:pt x="0" y="880"/>
                      <a:pt x="50" y="942"/>
                      <a:pt x="105" y="942"/>
                    </a:cubicBezTo>
                    <a:cubicBezTo>
                      <a:pt x="114" y="942"/>
                      <a:pt x="122" y="941"/>
                      <a:pt x="131" y="938"/>
                    </a:cubicBezTo>
                    <a:cubicBezTo>
                      <a:pt x="298" y="880"/>
                      <a:pt x="401" y="721"/>
                      <a:pt x="488" y="580"/>
                    </a:cubicBezTo>
                    <a:cubicBezTo>
                      <a:pt x="595" y="410"/>
                      <a:pt x="652" y="254"/>
                      <a:pt x="678" y="56"/>
                    </a:cubicBezTo>
                    <a:cubicBezTo>
                      <a:pt x="683" y="23"/>
                      <a:pt x="661" y="1"/>
                      <a:pt x="636" y="1"/>
                    </a:cubicBezTo>
                    <a:close/>
                  </a:path>
                </a:pathLst>
              </a:custGeom>
              <a:solidFill>
                <a:schemeClr val="lt2"/>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3587" name="Google Shape;3587;p74"/>
              <p:cNvSpPr/>
              <p:nvPr/>
            </p:nvSpPr>
            <p:spPr>
              <a:xfrm flipH="1">
                <a:off x="8316983" y="3135752"/>
                <a:ext cx="20405" cy="25465"/>
              </a:xfrm>
              <a:custGeom>
                <a:avLst/>
                <a:gdLst/>
                <a:ahLst/>
                <a:cxnLst/>
                <a:rect l="l" t="t" r="r" b="b"/>
                <a:pathLst>
                  <a:path w="625" h="780" extrusionOk="0">
                    <a:moveTo>
                      <a:pt x="510" y="1"/>
                    </a:moveTo>
                    <a:cubicBezTo>
                      <a:pt x="488" y="1"/>
                      <a:pt x="466" y="9"/>
                      <a:pt x="449" y="28"/>
                    </a:cubicBezTo>
                    <a:cubicBezTo>
                      <a:pt x="362" y="127"/>
                      <a:pt x="274" y="229"/>
                      <a:pt x="186" y="332"/>
                    </a:cubicBezTo>
                    <a:cubicBezTo>
                      <a:pt x="103" y="431"/>
                      <a:pt x="8" y="534"/>
                      <a:pt x="4" y="667"/>
                    </a:cubicBezTo>
                    <a:cubicBezTo>
                      <a:pt x="1" y="733"/>
                      <a:pt x="58" y="779"/>
                      <a:pt x="121" y="779"/>
                    </a:cubicBezTo>
                    <a:cubicBezTo>
                      <a:pt x="130" y="779"/>
                      <a:pt x="139" y="778"/>
                      <a:pt x="148" y="776"/>
                    </a:cubicBezTo>
                    <a:cubicBezTo>
                      <a:pt x="281" y="743"/>
                      <a:pt x="365" y="610"/>
                      <a:pt x="430" y="495"/>
                    </a:cubicBezTo>
                    <a:cubicBezTo>
                      <a:pt x="506" y="374"/>
                      <a:pt x="555" y="252"/>
                      <a:pt x="604" y="115"/>
                    </a:cubicBezTo>
                    <a:cubicBezTo>
                      <a:pt x="624" y="55"/>
                      <a:pt x="566" y="1"/>
                      <a:pt x="510" y="1"/>
                    </a:cubicBezTo>
                    <a:close/>
                  </a:path>
                </a:pathLst>
              </a:custGeom>
              <a:solidFill>
                <a:schemeClr val="lt2"/>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3588" name="Google Shape;3588;p74"/>
              <p:cNvSpPr/>
              <p:nvPr/>
            </p:nvSpPr>
            <p:spPr>
              <a:xfrm flipH="1">
                <a:off x="8303435" y="3094910"/>
                <a:ext cx="18315" cy="17075"/>
              </a:xfrm>
              <a:custGeom>
                <a:avLst/>
                <a:gdLst/>
                <a:ahLst/>
                <a:cxnLst/>
                <a:rect l="l" t="t" r="r" b="b"/>
                <a:pathLst>
                  <a:path w="561" h="523" extrusionOk="0">
                    <a:moveTo>
                      <a:pt x="409" y="0"/>
                    </a:moveTo>
                    <a:cubicBezTo>
                      <a:pt x="384" y="0"/>
                      <a:pt x="359" y="9"/>
                      <a:pt x="339" y="28"/>
                    </a:cubicBezTo>
                    <a:cubicBezTo>
                      <a:pt x="228" y="130"/>
                      <a:pt x="0" y="276"/>
                      <a:pt x="39" y="450"/>
                    </a:cubicBezTo>
                    <a:cubicBezTo>
                      <a:pt x="50" y="495"/>
                      <a:pt x="92" y="518"/>
                      <a:pt x="134" y="522"/>
                    </a:cubicBezTo>
                    <a:cubicBezTo>
                      <a:pt x="137" y="522"/>
                      <a:pt x="141" y="522"/>
                      <a:pt x="145" y="522"/>
                    </a:cubicBezTo>
                    <a:cubicBezTo>
                      <a:pt x="232" y="522"/>
                      <a:pt x="310" y="433"/>
                      <a:pt x="358" y="370"/>
                    </a:cubicBezTo>
                    <a:cubicBezTo>
                      <a:pt x="407" y="298"/>
                      <a:pt x="457" y="225"/>
                      <a:pt x="506" y="157"/>
                    </a:cubicBezTo>
                    <a:cubicBezTo>
                      <a:pt x="560" y="80"/>
                      <a:pt x="485" y="0"/>
                      <a:pt x="409" y="0"/>
                    </a:cubicBezTo>
                    <a:close/>
                  </a:path>
                </a:pathLst>
              </a:custGeom>
              <a:solidFill>
                <a:schemeClr val="lt2"/>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3589" name="Google Shape;3589;p74"/>
              <p:cNvSpPr/>
              <p:nvPr/>
            </p:nvSpPr>
            <p:spPr>
              <a:xfrm flipH="1">
                <a:off x="8288384" y="3183875"/>
                <a:ext cx="16879" cy="22037"/>
              </a:xfrm>
              <a:custGeom>
                <a:avLst/>
                <a:gdLst/>
                <a:ahLst/>
                <a:cxnLst/>
                <a:rect l="l" t="t" r="r" b="b"/>
                <a:pathLst>
                  <a:path w="517" h="675" extrusionOk="0">
                    <a:moveTo>
                      <a:pt x="400" y="0"/>
                    </a:moveTo>
                    <a:cubicBezTo>
                      <a:pt x="371" y="0"/>
                      <a:pt x="343" y="13"/>
                      <a:pt x="328" y="44"/>
                    </a:cubicBezTo>
                    <a:cubicBezTo>
                      <a:pt x="248" y="204"/>
                      <a:pt x="1" y="470"/>
                      <a:pt x="153" y="648"/>
                    </a:cubicBezTo>
                    <a:cubicBezTo>
                      <a:pt x="170" y="665"/>
                      <a:pt x="195" y="674"/>
                      <a:pt x="220" y="674"/>
                    </a:cubicBezTo>
                    <a:cubicBezTo>
                      <a:pt x="228" y="674"/>
                      <a:pt x="237" y="673"/>
                      <a:pt x="244" y="671"/>
                    </a:cubicBezTo>
                    <a:cubicBezTo>
                      <a:pt x="355" y="641"/>
                      <a:pt x="378" y="534"/>
                      <a:pt x="404" y="439"/>
                    </a:cubicBezTo>
                    <a:cubicBezTo>
                      <a:pt x="434" y="334"/>
                      <a:pt x="450" y="215"/>
                      <a:pt x="492" y="113"/>
                    </a:cubicBezTo>
                    <a:cubicBezTo>
                      <a:pt x="517" y="50"/>
                      <a:pt x="457" y="0"/>
                      <a:pt x="400" y="0"/>
                    </a:cubicBezTo>
                    <a:close/>
                  </a:path>
                </a:pathLst>
              </a:custGeom>
              <a:solidFill>
                <a:schemeClr val="lt2"/>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3590" name="Google Shape;3590;p74"/>
              <p:cNvSpPr/>
              <p:nvPr/>
            </p:nvSpPr>
            <p:spPr>
              <a:xfrm flipH="1">
                <a:off x="8254072" y="3177313"/>
                <a:ext cx="11459" cy="23571"/>
              </a:xfrm>
              <a:custGeom>
                <a:avLst/>
                <a:gdLst/>
                <a:ahLst/>
                <a:cxnLst/>
                <a:rect l="l" t="t" r="r" b="b"/>
                <a:pathLst>
                  <a:path w="351" h="722" extrusionOk="0">
                    <a:moveTo>
                      <a:pt x="201" y="0"/>
                    </a:moveTo>
                    <a:cubicBezTo>
                      <a:pt x="154" y="0"/>
                      <a:pt x="107" y="27"/>
                      <a:pt x="88" y="82"/>
                    </a:cubicBezTo>
                    <a:cubicBezTo>
                      <a:pt x="54" y="184"/>
                      <a:pt x="28" y="279"/>
                      <a:pt x="19" y="386"/>
                    </a:cubicBezTo>
                    <a:cubicBezTo>
                      <a:pt x="8" y="489"/>
                      <a:pt x="0" y="607"/>
                      <a:pt x="84" y="682"/>
                    </a:cubicBezTo>
                    <a:cubicBezTo>
                      <a:pt x="110" y="707"/>
                      <a:pt x="148" y="721"/>
                      <a:pt x="185" y="721"/>
                    </a:cubicBezTo>
                    <a:cubicBezTo>
                      <a:pt x="218" y="721"/>
                      <a:pt x="251" y="710"/>
                      <a:pt x="274" y="682"/>
                    </a:cubicBezTo>
                    <a:cubicBezTo>
                      <a:pt x="351" y="595"/>
                      <a:pt x="335" y="512"/>
                      <a:pt x="331" y="405"/>
                    </a:cubicBezTo>
                    <a:cubicBezTo>
                      <a:pt x="328" y="306"/>
                      <a:pt x="316" y="211"/>
                      <a:pt x="316" y="112"/>
                    </a:cubicBezTo>
                    <a:cubicBezTo>
                      <a:pt x="314" y="39"/>
                      <a:pt x="258" y="0"/>
                      <a:pt x="201" y="0"/>
                    </a:cubicBezTo>
                    <a:close/>
                  </a:path>
                </a:pathLst>
              </a:custGeom>
              <a:solidFill>
                <a:schemeClr val="lt2"/>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3591" name="Google Shape;3591;p74"/>
              <p:cNvSpPr/>
              <p:nvPr/>
            </p:nvSpPr>
            <p:spPr>
              <a:xfrm flipH="1">
                <a:off x="8212642" y="3153741"/>
                <a:ext cx="9696" cy="22657"/>
              </a:xfrm>
              <a:custGeom>
                <a:avLst/>
                <a:gdLst/>
                <a:ahLst/>
                <a:cxnLst/>
                <a:rect l="l" t="t" r="r" b="b"/>
                <a:pathLst>
                  <a:path w="297" h="694" extrusionOk="0">
                    <a:moveTo>
                      <a:pt x="151" y="1"/>
                    </a:moveTo>
                    <a:cubicBezTo>
                      <a:pt x="111" y="1"/>
                      <a:pt x="71" y="22"/>
                      <a:pt x="65" y="66"/>
                    </a:cubicBezTo>
                    <a:cubicBezTo>
                      <a:pt x="50" y="173"/>
                      <a:pt x="28" y="279"/>
                      <a:pt x="16" y="390"/>
                    </a:cubicBezTo>
                    <a:cubicBezTo>
                      <a:pt x="5" y="496"/>
                      <a:pt x="0" y="599"/>
                      <a:pt x="92" y="671"/>
                    </a:cubicBezTo>
                    <a:cubicBezTo>
                      <a:pt x="111" y="686"/>
                      <a:pt x="131" y="693"/>
                      <a:pt x="151" y="693"/>
                    </a:cubicBezTo>
                    <a:cubicBezTo>
                      <a:pt x="171" y="693"/>
                      <a:pt x="191" y="686"/>
                      <a:pt x="210" y="671"/>
                    </a:cubicBezTo>
                    <a:cubicBezTo>
                      <a:pt x="297" y="599"/>
                      <a:pt x="293" y="496"/>
                      <a:pt x="282" y="390"/>
                    </a:cubicBezTo>
                    <a:cubicBezTo>
                      <a:pt x="270" y="279"/>
                      <a:pt x="251" y="173"/>
                      <a:pt x="237" y="66"/>
                    </a:cubicBezTo>
                    <a:cubicBezTo>
                      <a:pt x="231" y="22"/>
                      <a:pt x="191" y="1"/>
                      <a:pt x="151" y="1"/>
                    </a:cubicBezTo>
                    <a:close/>
                  </a:path>
                </a:pathLst>
              </a:custGeom>
              <a:solidFill>
                <a:schemeClr val="lt2"/>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3592" name="Google Shape;3592;p74"/>
              <p:cNvSpPr/>
              <p:nvPr/>
            </p:nvSpPr>
            <p:spPr>
              <a:xfrm flipH="1">
                <a:off x="8187307" y="3122857"/>
                <a:ext cx="14659" cy="24192"/>
              </a:xfrm>
              <a:custGeom>
                <a:avLst/>
                <a:gdLst/>
                <a:ahLst/>
                <a:cxnLst/>
                <a:rect l="l" t="t" r="r" b="b"/>
                <a:pathLst>
                  <a:path w="449" h="741" extrusionOk="0">
                    <a:moveTo>
                      <a:pt x="316" y="1"/>
                    </a:moveTo>
                    <a:cubicBezTo>
                      <a:pt x="282" y="1"/>
                      <a:pt x="250" y="18"/>
                      <a:pt x="232" y="58"/>
                    </a:cubicBezTo>
                    <a:cubicBezTo>
                      <a:pt x="175" y="176"/>
                      <a:pt x="118" y="294"/>
                      <a:pt x="57" y="411"/>
                    </a:cubicBezTo>
                    <a:cubicBezTo>
                      <a:pt x="15" y="503"/>
                      <a:pt x="0" y="697"/>
                      <a:pt x="122" y="734"/>
                    </a:cubicBezTo>
                    <a:cubicBezTo>
                      <a:pt x="135" y="738"/>
                      <a:pt x="148" y="740"/>
                      <a:pt x="161" y="740"/>
                    </a:cubicBezTo>
                    <a:cubicBezTo>
                      <a:pt x="271" y="740"/>
                      <a:pt x="368" y="603"/>
                      <a:pt x="392" y="515"/>
                    </a:cubicBezTo>
                    <a:cubicBezTo>
                      <a:pt x="430" y="385"/>
                      <a:pt x="448" y="248"/>
                      <a:pt x="441" y="115"/>
                    </a:cubicBezTo>
                    <a:cubicBezTo>
                      <a:pt x="436" y="50"/>
                      <a:pt x="374" y="1"/>
                      <a:pt x="316" y="1"/>
                    </a:cubicBezTo>
                    <a:close/>
                  </a:path>
                </a:pathLst>
              </a:custGeom>
              <a:solidFill>
                <a:schemeClr val="lt2"/>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3593" name="Google Shape;3593;p74"/>
              <p:cNvSpPr/>
              <p:nvPr/>
            </p:nvSpPr>
            <p:spPr>
              <a:xfrm flipH="1">
                <a:off x="8229031" y="3087336"/>
                <a:ext cx="11557" cy="23376"/>
              </a:xfrm>
              <a:custGeom>
                <a:avLst/>
                <a:gdLst/>
                <a:ahLst/>
                <a:cxnLst/>
                <a:rect l="l" t="t" r="r" b="b"/>
                <a:pathLst>
                  <a:path w="354" h="716" extrusionOk="0">
                    <a:moveTo>
                      <a:pt x="240" y="1"/>
                    </a:moveTo>
                    <a:cubicBezTo>
                      <a:pt x="198" y="1"/>
                      <a:pt x="153" y="30"/>
                      <a:pt x="153" y="81"/>
                    </a:cubicBezTo>
                    <a:cubicBezTo>
                      <a:pt x="149" y="188"/>
                      <a:pt x="115" y="290"/>
                      <a:pt x="77" y="389"/>
                    </a:cubicBezTo>
                    <a:cubicBezTo>
                      <a:pt x="50" y="469"/>
                      <a:pt x="4" y="568"/>
                      <a:pt x="1" y="655"/>
                    </a:cubicBezTo>
                    <a:cubicBezTo>
                      <a:pt x="1" y="691"/>
                      <a:pt x="31" y="715"/>
                      <a:pt x="63" y="715"/>
                    </a:cubicBezTo>
                    <a:cubicBezTo>
                      <a:pt x="69" y="715"/>
                      <a:pt x="74" y="715"/>
                      <a:pt x="80" y="713"/>
                    </a:cubicBezTo>
                    <a:cubicBezTo>
                      <a:pt x="187" y="685"/>
                      <a:pt x="282" y="553"/>
                      <a:pt x="313" y="450"/>
                    </a:cubicBezTo>
                    <a:cubicBezTo>
                      <a:pt x="354" y="320"/>
                      <a:pt x="343" y="192"/>
                      <a:pt x="313" y="59"/>
                    </a:cubicBezTo>
                    <a:cubicBezTo>
                      <a:pt x="304" y="19"/>
                      <a:pt x="273" y="1"/>
                      <a:pt x="240" y="1"/>
                    </a:cubicBezTo>
                    <a:close/>
                  </a:path>
                </a:pathLst>
              </a:custGeom>
              <a:solidFill>
                <a:schemeClr val="lt2"/>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3594" name="Google Shape;3594;p74"/>
              <p:cNvSpPr/>
              <p:nvPr/>
            </p:nvSpPr>
            <p:spPr>
              <a:xfrm flipH="1">
                <a:off x="8255573" y="3119951"/>
                <a:ext cx="15671" cy="27881"/>
              </a:xfrm>
              <a:custGeom>
                <a:avLst/>
                <a:gdLst/>
                <a:ahLst/>
                <a:cxnLst/>
                <a:rect l="l" t="t" r="r" b="b"/>
                <a:pathLst>
                  <a:path w="480" h="854" extrusionOk="0">
                    <a:moveTo>
                      <a:pt x="258" y="1"/>
                    </a:moveTo>
                    <a:cubicBezTo>
                      <a:pt x="216" y="1"/>
                      <a:pt x="172" y="29"/>
                      <a:pt x="172" y="79"/>
                    </a:cubicBezTo>
                    <a:cubicBezTo>
                      <a:pt x="172" y="211"/>
                      <a:pt x="130" y="353"/>
                      <a:pt x="92" y="478"/>
                    </a:cubicBezTo>
                    <a:cubicBezTo>
                      <a:pt x="57" y="592"/>
                      <a:pt x="1" y="695"/>
                      <a:pt x="73" y="804"/>
                    </a:cubicBezTo>
                    <a:cubicBezTo>
                      <a:pt x="92" y="833"/>
                      <a:pt x="126" y="853"/>
                      <a:pt x="162" y="853"/>
                    </a:cubicBezTo>
                    <a:cubicBezTo>
                      <a:pt x="170" y="853"/>
                      <a:pt x="179" y="852"/>
                      <a:pt x="187" y="850"/>
                    </a:cubicBezTo>
                    <a:cubicBezTo>
                      <a:pt x="480" y="759"/>
                      <a:pt x="362" y="272"/>
                      <a:pt x="328" y="56"/>
                    </a:cubicBezTo>
                    <a:cubicBezTo>
                      <a:pt x="321" y="18"/>
                      <a:pt x="290" y="1"/>
                      <a:pt x="258" y="1"/>
                    </a:cubicBezTo>
                    <a:close/>
                  </a:path>
                </a:pathLst>
              </a:custGeom>
              <a:solidFill>
                <a:schemeClr val="lt2"/>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3595" name="Google Shape;3595;p74"/>
              <p:cNvSpPr/>
              <p:nvPr/>
            </p:nvSpPr>
            <p:spPr>
              <a:xfrm flipH="1">
                <a:off x="8232687" y="3045482"/>
                <a:ext cx="17466" cy="24257"/>
              </a:xfrm>
              <a:custGeom>
                <a:avLst/>
                <a:gdLst/>
                <a:ahLst/>
                <a:cxnLst/>
                <a:rect l="l" t="t" r="r" b="b"/>
                <a:pathLst>
                  <a:path w="535" h="743" extrusionOk="0">
                    <a:moveTo>
                      <a:pt x="420" y="0"/>
                    </a:moveTo>
                    <a:cubicBezTo>
                      <a:pt x="391" y="0"/>
                      <a:pt x="363" y="13"/>
                      <a:pt x="347" y="44"/>
                    </a:cubicBezTo>
                    <a:cubicBezTo>
                      <a:pt x="241" y="230"/>
                      <a:pt x="1" y="458"/>
                      <a:pt x="62" y="690"/>
                    </a:cubicBezTo>
                    <a:cubicBezTo>
                      <a:pt x="71" y="722"/>
                      <a:pt x="102" y="743"/>
                      <a:pt x="136" y="743"/>
                    </a:cubicBezTo>
                    <a:cubicBezTo>
                      <a:pt x="143" y="743"/>
                      <a:pt x="150" y="742"/>
                      <a:pt x="157" y="740"/>
                    </a:cubicBezTo>
                    <a:cubicBezTo>
                      <a:pt x="404" y="679"/>
                      <a:pt x="457" y="321"/>
                      <a:pt x="515" y="116"/>
                    </a:cubicBezTo>
                    <a:cubicBezTo>
                      <a:pt x="535" y="51"/>
                      <a:pt x="476" y="0"/>
                      <a:pt x="420" y="0"/>
                    </a:cubicBezTo>
                    <a:close/>
                  </a:path>
                </a:pathLst>
              </a:custGeom>
              <a:solidFill>
                <a:schemeClr val="lt2"/>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3596" name="Google Shape;3596;p74"/>
              <p:cNvSpPr/>
              <p:nvPr/>
            </p:nvSpPr>
            <p:spPr>
              <a:xfrm flipH="1">
                <a:off x="8261189" y="3044209"/>
                <a:ext cx="14169" cy="21090"/>
              </a:xfrm>
              <a:custGeom>
                <a:avLst/>
                <a:gdLst/>
                <a:ahLst/>
                <a:cxnLst/>
                <a:rect l="l" t="t" r="r" b="b"/>
                <a:pathLst>
                  <a:path w="434" h="646" extrusionOk="0">
                    <a:moveTo>
                      <a:pt x="329" y="0"/>
                    </a:moveTo>
                    <a:cubicBezTo>
                      <a:pt x="305" y="0"/>
                      <a:pt x="279" y="12"/>
                      <a:pt x="260" y="41"/>
                    </a:cubicBezTo>
                    <a:cubicBezTo>
                      <a:pt x="203" y="118"/>
                      <a:pt x="146" y="201"/>
                      <a:pt x="104" y="285"/>
                    </a:cubicBezTo>
                    <a:cubicBezTo>
                      <a:pt x="66" y="369"/>
                      <a:pt x="1" y="467"/>
                      <a:pt x="39" y="558"/>
                    </a:cubicBezTo>
                    <a:cubicBezTo>
                      <a:pt x="56" y="603"/>
                      <a:pt x="103" y="646"/>
                      <a:pt x="153" y="646"/>
                    </a:cubicBezTo>
                    <a:cubicBezTo>
                      <a:pt x="171" y="646"/>
                      <a:pt x="189" y="640"/>
                      <a:pt x="206" y="627"/>
                    </a:cubicBezTo>
                    <a:cubicBezTo>
                      <a:pt x="290" y="562"/>
                      <a:pt x="290" y="486"/>
                      <a:pt x="317" y="391"/>
                    </a:cubicBezTo>
                    <a:cubicBezTo>
                      <a:pt x="343" y="300"/>
                      <a:pt x="366" y="213"/>
                      <a:pt x="404" y="125"/>
                    </a:cubicBezTo>
                    <a:cubicBezTo>
                      <a:pt x="433" y="57"/>
                      <a:pt x="383" y="0"/>
                      <a:pt x="329" y="0"/>
                    </a:cubicBezTo>
                    <a:close/>
                  </a:path>
                </a:pathLst>
              </a:custGeom>
              <a:solidFill>
                <a:schemeClr val="lt2"/>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3597" name="Google Shape;3597;p74"/>
              <p:cNvSpPr/>
              <p:nvPr/>
            </p:nvSpPr>
            <p:spPr>
              <a:xfrm flipH="1">
                <a:off x="8201183" y="2986031"/>
                <a:ext cx="9860" cy="24159"/>
              </a:xfrm>
              <a:custGeom>
                <a:avLst/>
                <a:gdLst/>
                <a:ahLst/>
                <a:cxnLst/>
                <a:rect l="l" t="t" r="r" b="b"/>
                <a:pathLst>
                  <a:path w="302" h="740" extrusionOk="0">
                    <a:moveTo>
                      <a:pt x="153" y="0"/>
                    </a:moveTo>
                    <a:cubicBezTo>
                      <a:pt x="105" y="0"/>
                      <a:pt x="58" y="33"/>
                      <a:pt x="54" y="98"/>
                    </a:cubicBezTo>
                    <a:cubicBezTo>
                      <a:pt x="42" y="306"/>
                      <a:pt x="1" y="508"/>
                      <a:pt x="92" y="705"/>
                    </a:cubicBezTo>
                    <a:cubicBezTo>
                      <a:pt x="101" y="728"/>
                      <a:pt x="127" y="739"/>
                      <a:pt x="153" y="739"/>
                    </a:cubicBezTo>
                    <a:cubicBezTo>
                      <a:pt x="178" y="739"/>
                      <a:pt x="204" y="728"/>
                      <a:pt x="214" y="705"/>
                    </a:cubicBezTo>
                    <a:cubicBezTo>
                      <a:pt x="301" y="508"/>
                      <a:pt x="263" y="306"/>
                      <a:pt x="252" y="98"/>
                    </a:cubicBezTo>
                    <a:cubicBezTo>
                      <a:pt x="248" y="33"/>
                      <a:pt x="200" y="0"/>
                      <a:pt x="153" y="0"/>
                    </a:cubicBezTo>
                    <a:close/>
                  </a:path>
                </a:pathLst>
              </a:custGeom>
              <a:solidFill>
                <a:schemeClr val="lt2"/>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3598" name="Google Shape;3598;p74"/>
              <p:cNvSpPr/>
              <p:nvPr/>
            </p:nvSpPr>
            <p:spPr>
              <a:xfrm flipH="1">
                <a:off x="8184794" y="3046037"/>
                <a:ext cx="10251" cy="24257"/>
              </a:xfrm>
              <a:custGeom>
                <a:avLst/>
                <a:gdLst/>
                <a:ahLst/>
                <a:cxnLst/>
                <a:rect l="l" t="t" r="r" b="b"/>
                <a:pathLst>
                  <a:path w="314" h="743" extrusionOk="0">
                    <a:moveTo>
                      <a:pt x="174" y="1"/>
                    </a:moveTo>
                    <a:cubicBezTo>
                      <a:pt x="145" y="1"/>
                      <a:pt x="118" y="16"/>
                      <a:pt x="111" y="53"/>
                    </a:cubicBezTo>
                    <a:cubicBezTo>
                      <a:pt x="92" y="164"/>
                      <a:pt x="58" y="271"/>
                      <a:pt x="43" y="381"/>
                    </a:cubicBezTo>
                    <a:cubicBezTo>
                      <a:pt x="27" y="487"/>
                      <a:pt x="1" y="582"/>
                      <a:pt x="50" y="685"/>
                    </a:cubicBezTo>
                    <a:cubicBezTo>
                      <a:pt x="70" y="725"/>
                      <a:pt x="108" y="742"/>
                      <a:pt x="147" y="742"/>
                    </a:cubicBezTo>
                    <a:cubicBezTo>
                      <a:pt x="190" y="742"/>
                      <a:pt x="235" y="721"/>
                      <a:pt x="259" y="685"/>
                    </a:cubicBezTo>
                    <a:cubicBezTo>
                      <a:pt x="313" y="594"/>
                      <a:pt x="294" y="495"/>
                      <a:pt x="290" y="392"/>
                    </a:cubicBezTo>
                    <a:cubicBezTo>
                      <a:pt x="290" y="285"/>
                      <a:pt x="267" y="183"/>
                      <a:pt x="259" y="76"/>
                    </a:cubicBezTo>
                    <a:cubicBezTo>
                      <a:pt x="257" y="30"/>
                      <a:pt x="213" y="1"/>
                      <a:pt x="174" y="1"/>
                    </a:cubicBezTo>
                    <a:close/>
                  </a:path>
                </a:pathLst>
              </a:custGeom>
              <a:solidFill>
                <a:schemeClr val="lt2"/>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3599" name="Google Shape;3599;p74"/>
              <p:cNvSpPr/>
              <p:nvPr/>
            </p:nvSpPr>
            <p:spPr>
              <a:xfrm flipH="1">
                <a:off x="8152146" y="3039540"/>
                <a:ext cx="11949" cy="21613"/>
              </a:xfrm>
              <a:custGeom>
                <a:avLst/>
                <a:gdLst/>
                <a:ahLst/>
                <a:cxnLst/>
                <a:rect l="l" t="t" r="r" b="b"/>
                <a:pathLst>
                  <a:path w="366" h="662" extrusionOk="0">
                    <a:moveTo>
                      <a:pt x="184" y="1"/>
                    </a:moveTo>
                    <a:cubicBezTo>
                      <a:pt x="154" y="1"/>
                      <a:pt x="123" y="19"/>
                      <a:pt x="110" y="55"/>
                    </a:cubicBezTo>
                    <a:cubicBezTo>
                      <a:pt x="76" y="147"/>
                      <a:pt x="53" y="238"/>
                      <a:pt x="41" y="333"/>
                    </a:cubicBezTo>
                    <a:cubicBezTo>
                      <a:pt x="27" y="443"/>
                      <a:pt x="0" y="534"/>
                      <a:pt x="87" y="621"/>
                    </a:cubicBezTo>
                    <a:cubicBezTo>
                      <a:pt x="112" y="648"/>
                      <a:pt x="147" y="661"/>
                      <a:pt x="183" y="661"/>
                    </a:cubicBezTo>
                    <a:cubicBezTo>
                      <a:pt x="219" y="661"/>
                      <a:pt x="255" y="648"/>
                      <a:pt x="281" y="621"/>
                    </a:cubicBezTo>
                    <a:cubicBezTo>
                      <a:pt x="365" y="534"/>
                      <a:pt x="342" y="443"/>
                      <a:pt x="327" y="333"/>
                    </a:cubicBezTo>
                    <a:cubicBezTo>
                      <a:pt x="315" y="238"/>
                      <a:pt x="292" y="147"/>
                      <a:pt x="258" y="55"/>
                    </a:cubicBezTo>
                    <a:cubicBezTo>
                      <a:pt x="245" y="19"/>
                      <a:pt x="215" y="1"/>
                      <a:pt x="184" y="1"/>
                    </a:cubicBezTo>
                    <a:close/>
                  </a:path>
                </a:pathLst>
              </a:custGeom>
              <a:solidFill>
                <a:schemeClr val="lt2"/>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3600" name="Google Shape;3600;p74"/>
              <p:cNvSpPr/>
              <p:nvPr/>
            </p:nvSpPr>
            <p:spPr>
              <a:xfrm flipH="1">
                <a:off x="8134157" y="2974866"/>
                <a:ext cx="14169" cy="24061"/>
              </a:xfrm>
              <a:custGeom>
                <a:avLst/>
                <a:gdLst/>
                <a:ahLst/>
                <a:cxnLst/>
                <a:rect l="l" t="t" r="r" b="b"/>
                <a:pathLst>
                  <a:path w="434" h="737" extrusionOk="0">
                    <a:moveTo>
                      <a:pt x="99" y="1"/>
                    </a:moveTo>
                    <a:cubicBezTo>
                      <a:pt x="50" y="1"/>
                      <a:pt x="0" y="33"/>
                      <a:pt x="7" y="89"/>
                    </a:cubicBezTo>
                    <a:cubicBezTo>
                      <a:pt x="23" y="192"/>
                      <a:pt x="19" y="303"/>
                      <a:pt x="19" y="405"/>
                    </a:cubicBezTo>
                    <a:cubicBezTo>
                      <a:pt x="19" y="519"/>
                      <a:pt x="7" y="610"/>
                      <a:pt x="87" y="701"/>
                    </a:cubicBezTo>
                    <a:cubicBezTo>
                      <a:pt x="108" y="726"/>
                      <a:pt x="140" y="737"/>
                      <a:pt x="172" y="737"/>
                    </a:cubicBezTo>
                    <a:cubicBezTo>
                      <a:pt x="206" y="737"/>
                      <a:pt x="240" y="725"/>
                      <a:pt x="262" y="701"/>
                    </a:cubicBezTo>
                    <a:cubicBezTo>
                      <a:pt x="433" y="526"/>
                      <a:pt x="274" y="219"/>
                      <a:pt x="179" y="44"/>
                    </a:cubicBezTo>
                    <a:cubicBezTo>
                      <a:pt x="162" y="14"/>
                      <a:pt x="131" y="1"/>
                      <a:pt x="99" y="1"/>
                    </a:cubicBezTo>
                    <a:close/>
                  </a:path>
                </a:pathLst>
              </a:custGeom>
              <a:solidFill>
                <a:schemeClr val="lt2"/>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3601" name="Google Shape;3601;p74"/>
              <p:cNvSpPr/>
              <p:nvPr/>
            </p:nvSpPr>
            <p:spPr>
              <a:xfrm flipH="1">
                <a:off x="8160243" y="2947736"/>
                <a:ext cx="9239" cy="24486"/>
              </a:xfrm>
              <a:custGeom>
                <a:avLst/>
                <a:gdLst/>
                <a:ahLst/>
                <a:cxnLst/>
                <a:rect l="l" t="t" r="r" b="b"/>
                <a:pathLst>
                  <a:path w="283" h="750" extrusionOk="0">
                    <a:moveTo>
                      <a:pt x="187" y="0"/>
                    </a:moveTo>
                    <a:cubicBezTo>
                      <a:pt x="148" y="0"/>
                      <a:pt x="105" y="30"/>
                      <a:pt x="100" y="76"/>
                    </a:cubicBezTo>
                    <a:cubicBezTo>
                      <a:pt x="88" y="183"/>
                      <a:pt x="74" y="293"/>
                      <a:pt x="55" y="399"/>
                    </a:cubicBezTo>
                    <a:cubicBezTo>
                      <a:pt x="36" y="495"/>
                      <a:pt x="1" y="578"/>
                      <a:pt x="28" y="677"/>
                    </a:cubicBezTo>
                    <a:cubicBezTo>
                      <a:pt x="40" y="726"/>
                      <a:pt x="79" y="749"/>
                      <a:pt x="120" y="749"/>
                    </a:cubicBezTo>
                    <a:cubicBezTo>
                      <a:pt x="156" y="749"/>
                      <a:pt x="193" y="732"/>
                      <a:pt x="218" y="700"/>
                    </a:cubicBezTo>
                    <a:cubicBezTo>
                      <a:pt x="283" y="616"/>
                      <a:pt x="271" y="487"/>
                      <a:pt x="275" y="385"/>
                    </a:cubicBezTo>
                    <a:cubicBezTo>
                      <a:pt x="279" y="274"/>
                      <a:pt x="264" y="164"/>
                      <a:pt x="248" y="53"/>
                    </a:cubicBezTo>
                    <a:cubicBezTo>
                      <a:pt x="242" y="16"/>
                      <a:pt x="216" y="0"/>
                      <a:pt x="187" y="0"/>
                    </a:cubicBezTo>
                    <a:close/>
                  </a:path>
                </a:pathLst>
              </a:custGeom>
              <a:solidFill>
                <a:schemeClr val="lt2"/>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3602" name="Google Shape;3602;p74"/>
              <p:cNvSpPr/>
              <p:nvPr/>
            </p:nvSpPr>
            <p:spPr>
              <a:xfrm flipH="1">
                <a:off x="8145715" y="2903890"/>
                <a:ext cx="11851" cy="18217"/>
              </a:xfrm>
              <a:custGeom>
                <a:avLst/>
                <a:gdLst/>
                <a:ahLst/>
                <a:cxnLst/>
                <a:rect l="l" t="t" r="r" b="b"/>
                <a:pathLst>
                  <a:path w="363" h="558" extrusionOk="0">
                    <a:moveTo>
                      <a:pt x="147" y="0"/>
                    </a:moveTo>
                    <a:cubicBezTo>
                      <a:pt x="118" y="0"/>
                      <a:pt x="90" y="16"/>
                      <a:pt x="85" y="54"/>
                    </a:cubicBezTo>
                    <a:cubicBezTo>
                      <a:pt x="62" y="199"/>
                      <a:pt x="1" y="401"/>
                      <a:pt x="108" y="526"/>
                    </a:cubicBezTo>
                    <a:cubicBezTo>
                      <a:pt x="128" y="547"/>
                      <a:pt x="155" y="557"/>
                      <a:pt x="182" y="557"/>
                    </a:cubicBezTo>
                    <a:cubicBezTo>
                      <a:pt x="222" y="557"/>
                      <a:pt x="262" y="537"/>
                      <a:pt x="283" y="503"/>
                    </a:cubicBezTo>
                    <a:cubicBezTo>
                      <a:pt x="362" y="373"/>
                      <a:pt x="271" y="184"/>
                      <a:pt x="225" y="54"/>
                    </a:cubicBezTo>
                    <a:cubicBezTo>
                      <a:pt x="215" y="20"/>
                      <a:pt x="180" y="0"/>
                      <a:pt x="147" y="0"/>
                    </a:cubicBezTo>
                    <a:close/>
                  </a:path>
                </a:pathLst>
              </a:custGeom>
              <a:solidFill>
                <a:schemeClr val="lt2"/>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3603" name="Google Shape;3603;p74"/>
              <p:cNvSpPr/>
              <p:nvPr/>
            </p:nvSpPr>
            <p:spPr>
              <a:xfrm flipH="1">
                <a:off x="8164226" y="2870981"/>
                <a:ext cx="12178" cy="22723"/>
              </a:xfrm>
              <a:custGeom>
                <a:avLst/>
                <a:gdLst/>
                <a:ahLst/>
                <a:cxnLst/>
                <a:rect l="l" t="t" r="r" b="b"/>
                <a:pathLst>
                  <a:path w="373" h="696" extrusionOk="0">
                    <a:moveTo>
                      <a:pt x="188" y="1"/>
                    </a:moveTo>
                    <a:cubicBezTo>
                      <a:pt x="163" y="1"/>
                      <a:pt x="137" y="15"/>
                      <a:pt x="130" y="44"/>
                    </a:cubicBezTo>
                    <a:cubicBezTo>
                      <a:pt x="81" y="249"/>
                      <a:pt x="0" y="496"/>
                      <a:pt x="141" y="679"/>
                    </a:cubicBezTo>
                    <a:cubicBezTo>
                      <a:pt x="150" y="690"/>
                      <a:pt x="168" y="696"/>
                      <a:pt x="186" y="696"/>
                    </a:cubicBezTo>
                    <a:cubicBezTo>
                      <a:pt x="204" y="696"/>
                      <a:pt x="222" y="690"/>
                      <a:pt x="232" y="679"/>
                    </a:cubicBezTo>
                    <a:cubicBezTo>
                      <a:pt x="373" y="496"/>
                      <a:pt x="293" y="249"/>
                      <a:pt x="244" y="44"/>
                    </a:cubicBezTo>
                    <a:cubicBezTo>
                      <a:pt x="238" y="15"/>
                      <a:pt x="213" y="1"/>
                      <a:pt x="188" y="1"/>
                    </a:cubicBezTo>
                    <a:close/>
                  </a:path>
                </a:pathLst>
              </a:custGeom>
              <a:solidFill>
                <a:schemeClr val="lt2"/>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3604" name="Google Shape;3604;p74"/>
              <p:cNvSpPr/>
              <p:nvPr/>
            </p:nvSpPr>
            <p:spPr>
              <a:xfrm flipH="1">
                <a:off x="8193380" y="2893998"/>
                <a:ext cx="10708" cy="29024"/>
              </a:xfrm>
              <a:custGeom>
                <a:avLst/>
                <a:gdLst/>
                <a:ahLst/>
                <a:cxnLst/>
                <a:rect l="l" t="t" r="r" b="b"/>
                <a:pathLst>
                  <a:path w="328" h="889" extrusionOk="0">
                    <a:moveTo>
                      <a:pt x="164" y="1"/>
                    </a:moveTo>
                    <a:cubicBezTo>
                      <a:pt x="143" y="1"/>
                      <a:pt x="122" y="13"/>
                      <a:pt x="115" y="38"/>
                    </a:cubicBezTo>
                    <a:cubicBezTo>
                      <a:pt x="73" y="160"/>
                      <a:pt x="62" y="289"/>
                      <a:pt x="46" y="415"/>
                    </a:cubicBezTo>
                    <a:cubicBezTo>
                      <a:pt x="31" y="540"/>
                      <a:pt x="1" y="688"/>
                      <a:pt x="50" y="806"/>
                    </a:cubicBezTo>
                    <a:cubicBezTo>
                      <a:pt x="73" y="861"/>
                      <a:pt x="118" y="889"/>
                      <a:pt x="164" y="889"/>
                    </a:cubicBezTo>
                    <a:cubicBezTo>
                      <a:pt x="210" y="889"/>
                      <a:pt x="255" y="861"/>
                      <a:pt x="278" y="806"/>
                    </a:cubicBezTo>
                    <a:cubicBezTo>
                      <a:pt x="327" y="688"/>
                      <a:pt x="297" y="540"/>
                      <a:pt x="282" y="415"/>
                    </a:cubicBezTo>
                    <a:cubicBezTo>
                      <a:pt x="267" y="289"/>
                      <a:pt x="255" y="160"/>
                      <a:pt x="213" y="38"/>
                    </a:cubicBezTo>
                    <a:cubicBezTo>
                      <a:pt x="206" y="13"/>
                      <a:pt x="185" y="1"/>
                      <a:pt x="164" y="1"/>
                    </a:cubicBezTo>
                    <a:close/>
                  </a:path>
                </a:pathLst>
              </a:custGeom>
              <a:solidFill>
                <a:schemeClr val="lt2"/>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3605" name="Google Shape;3605;p74"/>
              <p:cNvSpPr/>
              <p:nvPr/>
            </p:nvSpPr>
            <p:spPr>
              <a:xfrm flipH="1">
                <a:off x="8209344" y="2955212"/>
                <a:ext cx="10382" cy="20274"/>
              </a:xfrm>
              <a:custGeom>
                <a:avLst/>
                <a:gdLst/>
                <a:ahLst/>
                <a:cxnLst/>
                <a:rect l="l" t="t" r="r" b="b"/>
                <a:pathLst>
                  <a:path w="318" h="621" extrusionOk="0">
                    <a:moveTo>
                      <a:pt x="239" y="1"/>
                    </a:moveTo>
                    <a:cubicBezTo>
                      <a:pt x="216" y="1"/>
                      <a:pt x="195" y="11"/>
                      <a:pt x="187" y="33"/>
                    </a:cubicBezTo>
                    <a:cubicBezTo>
                      <a:pt x="148" y="117"/>
                      <a:pt x="111" y="197"/>
                      <a:pt x="80" y="284"/>
                    </a:cubicBezTo>
                    <a:cubicBezTo>
                      <a:pt x="46" y="372"/>
                      <a:pt x="1" y="452"/>
                      <a:pt x="27" y="547"/>
                    </a:cubicBezTo>
                    <a:cubicBezTo>
                      <a:pt x="39" y="593"/>
                      <a:pt x="84" y="620"/>
                      <a:pt x="129" y="620"/>
                    </a:cubicBezTo>
                    <a:cubicBezTo>
                      <a:pt x="154" y="620"/>
                      <a:pt x="179" y="612"/>
                      <a:pt x="199" y="593"/>
                    </a:cubicBezTo>
                    <a:cubicBezTo>
                      <a:pt x="267" y="524"/>
                      <a:pt x="267" y="429"/>
                      <a:pt x="282" y="338"/>
                    </a:cubicBezTo>
                    <a:cubicBezTo>
                      <a:pt x="297" y="250"/>
                      <a:pt x="301" y="159"/>
                      <a:pt x="313" y="68"/>
                    </a:cubicBezTo>
                    <a:cubicBezTo>
                      <a:pt x="317" y="28"/>
                      <a:pt x="276" y="1"/>
                      <a:pt x="239" y="1"/>
                    </a:cubicBezTo>
                    <a:close/>
                  </a:path>
                </a:pathLst>
              </a:custGeom>
              <a:solidFill>
                <a:schemeClr val="lt2"/>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3606" name="Google Shape;3606;p74"/>
              <p:cNvSpPr/>
              <p:nvPr/>
            </p:nvSpPr>
            <p:spPr>
              <a:xfrm flipH="1">
                <a:off x="8463211" y="2774051"/>
                <a:ext cx="37675" cy="12471"/>
              </a:xfrm>
              <a:custGeom>
                <a:avLst/>
                <a:gdLst/>
                <a:ahLst/>
                <a:cxnLst/>
                <a:rect l="l" t="t" r="r" b="b"/>
                <a:pathLst>
                  <a:path w="1154" h="382" extrusionOk="0">
                    <a:moveTo>
                      <a:pt x="467" y="0"/>
                    </a:moveTo>
                    <a:cubicBezTo>
                      <a:pt x="337" y="0"/>
                      <a:pt x="207" y="11"/>
                      <a:pt x="92" y="16"/>
                    </a:cubicBezTo>
                    <a:cubicBezTo>
                      <a:pt x="1" y="24"/>
                      <a:pt x="5" y="146"/>
                      <a:pt x="92" y="158"/>
                    </a:cubicBezTo>
                    <a:cubicBezTo>
                      <a:pt x="252" y="180"/>
                      <a:pt x="404" y="230"/>
                      <a:pt x="560" y="275"/>
                    </a:cubicBezTo>
                    <a:cubicBezTo>
                      <a:pt x="689" y="316"/>
                      <a:pt x="814" y="381"/>
                      <a:pt x="950" y="381"/>
                    </a:cubicBezTo>
                    <a:cubicBezTo>
                      <a:pt x="954" y="381"/>
                      <a:pt x="959" y="381"/>
                      <a:pt x="963" y="381"/>
                    </a:cubicBezTo>
                    <a:cubicBezTo>
                      <a:pt x="1066" y="381"/>
                      <a:pt x="1153" y="230"/>
                      <a:pt x="1055" y="153"/>
                    </a:cubicBezTo>
                    <a:cubicBezTo>
                      <a:pt x="896" y="28"/>
                      <a:pt x="681" y="0"/>
                      <a:pt x="467" y="0"/>
                    </a:cubicBezTo>
                    <a:close/>
                  </a:path>
                </a:pathLst>
              </a:custGeom>
              <a:solidFill>
                <a:schemeClr val="lt2"/>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3607" name="Google Shape;3607;p74"/>
              <p:cNvSpPr/>
              <p:nvPr/>
            </p:nvSpPr>
            <p:spPr>
              <a:xfrm flipH="1">
                <a:off x="8404642" y="2777022"/>
                <a:ext cx="28109" cy="9664"/>
              </a:xfrm>
              <a:custGeom>
                <a:avLst/>
                <a:gdLst/>
                <a:ahLst/>
                <a:cxnLst/>
                <a:rect l="l" t="t" r="r" b="b"/>
                <a:pathLst>
                  <a:path w="861" h="296" extrusionOk="0">
                    <a:moveTo>
                      <a:pt x="153" y="0"/>
                    </a:moveTo>
                    <a:cubicBezTo>
                      <a:pt x="42" y="0"/>
                      <a:pt x="1" y="156"/>
                      <a:pt x="119" y="195"/>
                    </a:cubicBezTo>
                    <a:cubicBezTo>
                      <a:pt x="268" y="244"/>
                      <a:pt x="433" y="295"/>
                      <a:pt x="594" y="295"/>
                    </a:cubicBezTo>
                    <a:cubicBezTo>
                      <a:pt x="623" y="295"/>
                      <a:pt x="651" y="294"/>
                      <a:pt x="678" y="290"/>
                    </a:cubicBezTo>
                    <a:cubicBezTo>
                      <a:pt x="853" y="267"/>
                      <a:pt x="861" y="28"/>
                      <a:pt x="678" y="13"/>
                    </a:cubicBezTo>
                    <a:cubicBezTo>
                      <a:pt x="638" y="9"/>
                      <a:pt x="597" y="8"/>
                      <a:pt x="556" y="8"/>
                    </a:cubicBezTo>
                    <a:cubicBezTo>
                      <a:pt x="484" y="8"/>
                      <a:pt x="412" y="12"/>
                      <a:pt x="341" y="12"/>
                    </a:cubicBezTo>
                    <a:cubicBezTo>
                      <a:pt x="284" y="12"/>
                      <a:pt x="228" y="9"/>
                      <a:pt x="172" y="2"/>
                    </a:cubicBezTo>
                    <a:cubicBezTo>
                      <a:pt x="165" y="1"/>
                      <a:pt x="159" y="0"/>
                      <a:pt x="153" y="0"/>
                    </a:cubicBezTo>
                    <a:close/>
                  </a:path>
                </a:pathLst>
              </a:custGeom>
              <a:solidFill>
                <a:schemeClr val="lt2"/>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3608" name="Google Shape;3608;p74"/>
              <p:cNvSpPr/>
              <p:nvPr/>
            </p:nvSpPr>
            <p:spPr>
              <a:xfrm flipH="1">
                <a:off x="8433568" y="2750969"/>
                <a:ext cx="33300" cy="10610"/>
              </a:xfrm>
              <a:custGeom>
                <a:avLst/>
                <a:gdLst/>
                <a:ahLst/>
                <a:cxnLst/>
                <a:rect l="l" t="t" r="r" b="b"/>
                <a:pathLst>
                  <a:path w="1020" h="325" extrusionOk="0">
                    <a:moveTo>
                      <a:pt x="224" y="1"/>
                    </a:moveTo>
                    <a:cubicBezTo>
                      <a:pt x="206" y="1"/>
                      <a:pt x="189" y="1"/>
                      <a:pt x="172" y="1"/>
                    </a:cubicBezTo>
                    <a:cubicBezTo>
                      <a:pt x="35" y="5"/>
                      <a:pt x="1" y="210"/>
                      <a:pt x="138" y="244"/>
                    </a:cubicBezTo>
                    <a:cubicBezTo>
                      <a:pt x="267" y="279"/>
                      <a:pt x="408" y="298"/>
                      <a:pt x="541" y="309"/>
                    </a:cubicBezTo>
                    <a:cubicBezTo>
                      <a:pt x="608" y="315"/>
                      <a:pt x="682" y="324"/>
                      <a:pt x="753" y="324"/>
                    </a:cubicBezTo>
                    <a:cubicBezTo>
                      <a:pt x="810" y="324"/>
                      <a:pt x="866" y="319"/>
                      <a:pt x="917" y="302"/>
                    </a:cubicBezTo>
                    <a:cubicBezTo>
                      <a:pt x="1001" y="279"/>
                      <a:pt x="1020" y="165"/>
                      <a:pt x="943" y="119"/>
                    </a:cubicBezTo>
                    <a:cubicBezTo>
                      <a:pt x="837" y="58"/>
                      <a:pt x="701" y="43"/>
                      <a:pt x="578" y="28"/>
                    </a:cubicBezTo>
                    <a:cubicBezTo>
                      <a:pt x="463" y="11"/>
                      <a:pt x="341" y="1"/>
                      <a:pt x="224" y="1"/>
                    </a:cubicBezTo>
                    <a:close/>
                  </a:path>
                </a:pathLst>
              </a:custGeom>
              <a:solidFill>
                <a:schemeClr val="lt2"/>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3609" name="Google Shape;3609;p74"/>
              <p:cNvSpPr/>
              <p:nvPr/>
            </p:nvSpPr>
            <p:spPr>
              <a:xfrm flipH="1">
                <a:off x="8355246" y="2766999"/>
                <a:ext cx="26183" cy="9631"/>
              </a:xfrm>
              <a:custGeom>
                <a:avLst/>
                <a:gdLst/>
                <a:ahLst/>
                <a:cxnLst/>
                <a:rect l="l" t="t" r="r" b="b"/>
                <a:pathLst>
                  <a:path w="802" h="295" extrusionOk="0">
                    <a:moveTo>
                      <a:pt x="497" y="1"/>
                    </a:moveTo>
                    <a:cubicBezTo>
                      <a:pt x="375" y="1"/>
                      <a:pt x="245" y="23"/>
                      <a:pt x="133" y="23"/>
                    </a:cubicBezTo>
                    <a:cubicBezTo>
                      <a:pt x="128" y="23"/>
                      <a:pt x="123" y="23"/>
                      <a:pt x="117" y="23"/>
                    </a:cubicBezTo>
                    <a:cubicBezTo>
                      <a:pt x="116" y="23"/>
                      <a:pt x="115" y="23"/>
                      <a:pt x="114" y="23"/>
                    </a:cubicBezTo>
                    <a:cubicBezTo>
                      <a:pt x="26" y="23"/>
                      <a:pt x="1" y="172"/>
                      <a:pt x="95" y="187"/>
                    </a:cubicBezTo>
                    <a:cubicBezTo>
                      <a:pt x="259" y="216"/>
                      <a:pt x="440" y="294"/>
                      <a:pt x="612" y="294"/>
                    </a:cubicBezTo>
                    <a:cubicBezTo>
                      <a:pt x="643" y="294"/>
                      <a:pt x="673" y="292"/>
                      <a:pt x="703" y="286"/>
                    </a:cubicBezTo>
                    <a:cubicBezTo>
                      <a:pt x="749" y="278"/>
                      <a:pt x="783" y="237"/>
                      <a:pt x="795" y="195"/>
                    </a:cubicBezTo>
                    <a:cubicBezTo>
                      <a:pt x="802" y="172"/>
                      <a:pt x="798" y="149"/>
                      <a:pt x="795" y="126"/>
                    </a:cubicBezTo>
                    <a:cubicBezTo>
                      <a:pt x="790" y="77"/>
                      <a:pt x="744" y="50"/>
                      <a:pt x="703" y="35"/>
                    </a:cubicBezTo>
                    <a:cubicBezTo>
                      <a:pt x="641" y="9"/>
                      <a:pt x="570" y="1"/>
                      <a:pt x="497" y="1"/>
                    </a:cubicBezTo>
                    <a:close/>
                  </a:path>
                </a:pathLst>
              </a:custGeom>
              <a:solidFill>
                <a:schemeClr val="lt2"/>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3610" name="Google Shape;3610;p74"/>
              <p:cNvSpPr/>
              <p:nvPr/>
            </p:nvSpPr>
            <p:spPr>
              <a:xfrm flipH="1">
                <a:off x="8537452" y="2755017"/>
                <a:ext cx="21515" cy="8227"/>
              </a:xfrm>
              <a:custGeom>
                <a:avLst/>
                <a:gdLst/>
                <a:ahLst/>
                <a:cxnLst/>
                <a:rect l="l" t="t" r="r" b="b"/>
                <a:pathLst>
                  <a:path w="659" h="252" extrusionOk="0">
                    <a:moveTo>
                      <a:pt x="408" y="0"/>
                    </a:moveTo>
                    <a:cubicBezTo>
                      <a:pt x="315" y="0"/>
                      <a:pt x="218" y="18"/>
                      <a:pt x="130" y="25"/>
                    </a:cubicBezTo>
                    <a:cubicBezTo>
                      <a:pt x="0" y="37"/>
                      <a:pt x="0" y="216"/>
                      <a:pt x="130" y="227"/>
                    </a:cubicBezTo>
                    <a:cubicBezTo>
                      <a:pt x="218" y="235"/>
                      <a:pt x="314" y="252"/>
                      <a:pt x="407" y="252"/>
                    </a:cubicBezTo>
                    <a:cubicBezTo>
                      <a:pt x="455" y="252"/>
                      <a:pt x="503" y="247"/>
                      <a:pt x="548" y="234"/>
                    </a:cubicBezTo>
                    <a:cubicBezTo>
                      <a:pt x="658" y="208"/>
                      <a:pt x="658" y="44"/>
                      <a:pt x="548" y="18"/>
                    </a:cubicBezTo>
                    <a:cubicBezTo>
                      <a:pt x="503" y="5"/>
                      <a:pt x="456" y="0"/>
                      <a:pt x="408" y="0"/>
                    </a:cubicBezTo>
                    <a:close/>
                  </a:path>
                </a:pathLst>
              </a:custGeom>
              <a:solidFill>
                <a:schemeClr val="lt2"/>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3611" name="Google Shape;3611;p74"/>
              <p:cNvSpPr/>
              <p:nvPr/>
            </p:nvSpPr>
            <p:spPr>
              <a:xfrm flipH="1">
                <a:off x="8540782" y="2729748"/>
                <a:ext cx="326" cy="163"/>
              </a:xfrm>
              <a:custGeom>
                <a:avLst/>
                <a:gdLst/>
                <a:ahLst/>
                <a:cxnLst/>
                <a:rect l="l" t="t" r="r" b="b"/>
                <a:pathLst>
                  <a:path w="10" h="5" extrusionOk="0">
                    <a:moveTo>
                      <a:pt x="5" y="1"/>
                    </a:moveTo>
                    <a:cubicBezTo>
                      <a:pt x="1" y="1"/>
                      <a:pt x="1" y="4"/>
                      <a:pt x="5" y="4"/>
                    </a:cubicBezTo>
                    <a:cubicBezTo>
                      <a:pt x="9" y="4"/>
                      <a:pt x="9" y="1"/>
                      <a:pt x="5" y="1"/>
                    </a:cubicBezTo>
                    <a:close/>
                  </a:path>
                </a:pathLst>
              </a:custGeom>
              <a:solidFill>
                <a:schemeClr val="lt2"/>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3612" name="Google Shape;3612;p74"/>
              <p:cNvSpPr/>
              <p:nvPr/>
            </p:nvSpPr>
            <p:spPr>
              <a:xfrm flipH="1">
                <a:off x="8589100" y="2721652"/>
                <a:ext cx="27195" cy="9109"/>
              </a:xfrm>
              <a:custGeom>
                <a:avLst/>
                <a:gdLst/>
                <a:ahLst/>
                <a:cxnLst/>
                <a:rect l="l" t="t" r="r" b="b"/>
                <a:pathLst>
                  <a:path w="833" h="279" extrusionOk="0">
                    <a:moveTo>
                      <a:pt x="125" y="1"/>
                    </a:moveTo>
                    <a:cubicBezTo>
                      <a:pt x="35" y="1"/>
                      <a:pt x="0" y="125"/>
                      <a:pt x="96" y="154"/>
                    </a:cubicBezTo>
                    <a:cubicBezTo>
                      <a:pt x="232" y="199"/>
                      <a:pt x="430" y="278"/>
                      <a:pt x="598" y="278"/>
                    </a:cubicBezTo>
                    <a:cubicBezTo>
                      <a:pt x="659" y="278"/>
                      <a:pt x="716" y="268"/>
                      <a:pt x="765" y="242"/>
                    </a:cubicBezTo>
                    <a:cubicBezTo>
                      <a:pt x="833" y="203"/>
                      <a:pt x="829" y="105"/>
                      <a:pt x="765" y="66"/>
                    </a:cubicBezTo>
                    <a:cubicBezTo>
                      <a:pt x="700" y="28"/>
                      <a:pt x="624" y="24"/>
                      <a:pt x="549" y="24"/>
                    </a:cubicBezTo>
                    <a:cubicBezTo>
                      <a:pt x="527" y="24"/>
                      <a:pt x="505" y="24"/>
                      <a:pt x="483" y="24"/>
                    </a:cubicBezTo>
                    <a:cubicBezTo>
                      <a:pt x="365" y="21"/>
                      <a:pt x="255" y="21"/>
                      <a:pt x="137" y="2"/>
                    </a:cubicBezTo>
                    <a:cubicBezTo>
                      <a:pt x="133" y="1"/>
                      <a:pt x="129" y="1"/>
                      <a:pt x="125" y="1"/>
                    </a:cubicBezTo>
                    <a:close/>
                  </a:path>
                </a:pathLst>
              </a:custGeom>
              <a:solidFill>
                <a:schemeClr val="lt2"/>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3613" name="Google Shape;3613;p74"/>
              <p:cNvSpPr/>
              <p:nvPr/>
            </p:nvSpPr>
            <p:spPr>
              <a:xfrm flipH="1">
                <a:off x="8562264" y="2688841"/>
                <a:ext cx="29840" cy="12896"/>
              </a:xfrm>
              <a:custGeom>
                <a:avLst/>
                <a:gdLst/>
                <a:ahLst/>
                <a:cxnLst/>
                <a:rect l="l" t="t" r="r" b="b"/>
                <a:pathLst>
                  <a:path w="914" h="395" extrusionOk="0">
                    <a:moveTo>
                      <a:pt x="190" y="1"/>
                    </a:moveTo>
                    <a:cubicBezTo>
                      <a:pt x="160" y="1"/>
                      <a:pt x="130" y="3"/>
                      <a:pt x="99" y="7"/>
                    </a:cubicBezTo>
                    <a:cubicBezTo>
                      <a:pt x="1" y="22"/>
                      <a:pt x="12" y="148"/>
                      <a:pt x="73" y="190"/>
                    </a:cubicBezTo>
                    <a:cubicBezTo>
                      <a:pt x="176" y="266"/>
                      <a:pt x="305" y="292"/>
                      <a:pt x="419" y="327"/>
                    </a:cubicBezTo>
                    <a:cubicBezTo>
                      <a:pt x="507" y="355"/>
                      <a:pt x="598" y="394"/>
                      <a:pt x="691" y="394"/>
                    </a:cubicBezTo>
                    <a:cubicBezTo>
                      <a:pt x="722" y="394"/>
                      <a:pt x="753" y="390"/>
                      <a:pt x="784" y="380"/>
                    </a:cubicBezTo>
                    <a:cubicBezTo>
                      <a:pt x="875" y="353"/>
                      <a:pt x="913" y="236"/>
                      <a:pt x="841" y="163"/>
                    </a:cubicBezTo>
                    <a:cubicBezTo>
                      <a:pt x="746" y="64"/>
                      <a:pt x="605" y="60"/>
                      <a:pt x="476" y="37"/>
                    </a:cubicBezTo>
                    <a:cubicBezTo>
                      <a:pt x="381" y="20"/>
                      <a:pt x="286" y="1"/>
                      <a:pt x="190" y="1"/>
                    </a:cubicBezTo>
                    <a:close/>
                  </a:path>
                </a:pathLst>
              </a:custGeom>
              <a:solidFill>
                <a:schemeClr val="lt2"/>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3614" name="Google Shape;3614;p74"/>
              <p:cNvSpPr/>
              <p:nvPr/>
            </p:nvSpPr>
            <p:spPr>
              <a:xfrm flipH="1">
                <a:off x="8579045" y="2596448"/>
                <a:ext cx="25987" cy="13451"/>
              </a:xfrm>
              <a:custGeom>
                <a:avLst/>
                <a:gdLst/>
                <a:ahLst/>
                <a:cxnLst/>
                <a:rect l="l" t="t" r="r" b="b"/>
                <a:pathLst>
                  <a:path w="796" h="412" extrusionOk="0">
                    <a:moveTo>
                      <a:pt x="124" y="0"/>
                    </a:moveTo>
                    <a:cubicBezTo>
                      <a:pt x="57" y="0"/>
                      <a:pt x="1" y="80"/>
                      <a:pt x="62" y="137"/>
                    </a:cubicBezTo>
                    <a:cubicBezTo>
                      <a:pt x="230" y="293"/>
                      <a:pt x="423" y="392"/>
                      <a:pt x="655" y="411"/>
                    </a:cubicBezTo>
                    <a:cubicBezTo>
                      <a:pt x="657" y="411"/>
                      <a:pt x="660" y="411"/>
                      <a:pt x="662" y="411"/>
                    </a:cubicBezTo>
                    <a:cubicBezTo>
                      <a:pt x="706" y="411"/>
                      <a:pt x="747" y="383"/>
                      <a:pt x="769" y="346"/>
                    </a:cubicBezTo>
                    <a:cubicBezTo>
                      <a:pt x="795" y="301"/>
                      <a:pt x="795" y="255"/>
                      <a:pt x="769" y="209"/>
                    </a:cubicBezTo>
                    <a:cubicBezTo>
                      <a:pt x="727" y="146"/>
                      <a:pt x="667" y="149"/>
                      <a:pt x="595" y="137"/>
                    </a:cubicBezTo>
                    <a:cubicBezTo>
                      <a:pt x="446" y="115"/>
                      <a:pt x="298" y="73"/>
                      <a:pt x="161" y="9"/>
                    </a:cubicBezTo>
                    <a:cubicBezTo>
                      <a:pt x="149" y="3"/>
                      <a:pt x="136" y="0"/>
                      <a:pt x="124" y="0"/>
                    </a:cubicBezTo>
                    <a:close/>
                  </a:path>
                </a:pathLst>
              </a:custGeom>
              <a:solidFill>
                <a:schemeClr val="lt2"/>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3615" name="Google Shape;3615;p74"/>
              <p:cNvSpPr/>
              <p:nvPr/>
            </p:nvSpPr>
            <p:spPr>
              <a:xfrm flipH="1">
                <a:off x="8589198" y="2622893"/>
                <a:ext cx="29089" cy="13157"/>
              </a:xfrm>
              <a:custGeom>
                <a:avLst/>
                <a:gdLst/>
                <a:ahLst/>
                <a:cxnLst/>
                <a:rect l="l" t="t" r="r" b="b"/>
                <a:pathLst>
                  <a:path w="891" h="403" extrusionOk="0">
                    <a:moveTo>
                      <a:pt x="126" y="0"/>
                    </a:moveTo>
                    <a:cubicBezTo>
                      <a:pt x="43" y="0"/>
                      <a:pt x="1" y="123"/>
                      <a:pt x="80" y="171"/>
                    </a:cubicBezTo>
                    <a:cubicBezTo>
                      <a:pt x="210" y="244"/>
                      <a:pt x="339" y="301"/>
                      <a:pt x="476" y="347"/>
                    </a:cubicBezTo>
                    <a:cubicBezTo>
                      <a:pt x="550" y="374"/>
                      <a:pt x="636" y="403"/>
                      <a:pt x="717" y="403"/>
                    </a:cubicBezTo>
                    <a:cubicBezTo>
                      <a:pt x="760" y="403"/>
                      <a:pt x="802" y="394"/>
                      <a:pt x="841" y="373"/>
                    </a:cubicBezTo>
                    <a:cubicBezTo>
                      <a:pt x="890" y="350"/>
                      <a:pt x="887" y="289"/>
                      <a:pt x="856" y="252"/>
                    </a:cubicBezTo>
                    <a:cubicBezTo>
                      <a:pt x="787" y="164"/>
                      <a:pt x="647" y="145"/>
                      <a:pt x="540" y="118"/>
                    </a:cubicBezTo>
                    <a:cubicBezTo>
                      <a:pt x="411" y="84"/>
                      <a:pt x="282" y="43"/>
                      <a:pt x="152" y="4"/>
                    </a:cubicBezTo>
                    <a:cubicBezTo>
                      <a:pt x="143" y="2"/>
                      <a:pt x="134" y="0"/>
                      <a:pt x="126" y="0"/>
                    </a:cubicBezTo>
                    <a:close/>
                  </a:path>
                </a:pathLst>
              </a:custGeom>
              <a:solidFill>
                <a:schemeClr val="lt2"/>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3616" name="Google Shape;3616;p74"/>
              <p:cNvSpPr/>
              <p:nvPr/>
            </p:nvSpPr>
            <p:spPr>
              <a:xfrm flipH="1">
                <a:off x="8610550" y="2655834"/>
                <a:ext cx="31635" cy="14006"/>
              </a:xfrm>
              <a:custGeom>
                <a:avLst/>
                <a:gdLst/>
                <a:ahLst/>
                <a:cxnLst/>
                <a:rect l="l" t="t" r="r" b="b"/>
                <a:pathLst>
                  <a:path w="969" h="429" extrusionOk="0">
                    <a:moveTo>
                      <a:pt x="134" y="1"/>
                    </a:moveTo>
                    <a:cubicBezTo>
                      <a:pt x="44" y="1"/>
                      <a:pt x="1" y="138"/>
                      <a:pt x="90" y="189"/>
                    </a:cubicBezTo>
                    <a:cubicBezTo>
                      <a:pt x="257" y="284"/>
                      <a:pt x="518" y="429"/>
                      <a:pt x="739" y="429"/>
                    </a:cubicBezTo>
                    <a:cubicBezTo>
                      <a:pt x="783" y="429"/>
                      <a:pt x="826" y="423"/>
                      <a:pt x="866" y="410"/>
                    </a:cubicBezTo>
                    <a:cubicBezTo>
                      <a:pt x="957" y="380"/>
                      <a:pt x="968" y="261"/>
                      <a:pt x="892" y="208"/>
                    </a:cubicBezTo>
                    <a:cubicBezTo>
                      <a:pt x="786" y="136"/>
                      <a:pt x="656" y="140"/>
                      <a:pt x="535" y="113"/>
                    </a:cubicBezTo>
                    <a:cubicBezTo>
                      <a:pt x="410" y="83"/>
                      <a:pt x="287" y="48"/>
                      <a:pt x="166" y="6"/>
                    </a:cubicBezTo>
                    <a:cubicBezTo>
                      <a:pt x="155" y="3"/>
                      <a:pt x="144" y="1"/>
                      <a:pt x="134" y="1"/>
                    </a:cubicBezTo>
                    <a:close/>
                  </a:path>
                </a:pathLst>
              </a:custGeom>
              <a:solidFill>
                <a:schemeClr val="lt2"/>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3617" name="Google Shape;3617;p74"/>
              <p:cNvSpPr/>
              <p:nvPr/>
            </p:nvSpPr>
            <p:spPr>
              <a:xfrm flipH="1">
                <a:off x="8547899" y="2569743"/>
                <a:ext cx="22494" cy="12537"/>
              </a:xfrm>
              <a:custGeom>
                <a:avLst/>
                <a:gdLst/>
                <a:ahLst/>
                <a:cxnLst/>
                <a:rect l="l" t="t" r="r" b="b"/>
                <a:pathLst>
                  <a:path w="689" h="384" extrusionOk="0">
                    <a:moveTo>
                      <a:pt x="85" y="1"/>
                    </a:moveTo>
                    <a:cubicBezTo>
                      <a:pt x="13" y="1"/>
                      <a:pt x="1" y="89"/>
                      <a:pt x="50" y="123"/>
                    </a:cubicBezTo>
                    <a:cubicBezTo>
                      <a:pt x="182" y="223"/>
                      <a:pt x="368" y="383"/>
                      <a:pt x="549" y="383"/>
                    </a:cubicBezTo>
                    <a:cubicBezTo>
                      <a:pt x="560" y="383"/>
                      <a:pt x="572" y="383"/>
                      <a:pt x="583" y="381"/>
                    </a:cubicBezTo>
                    <a:cubicBezTo>
                      <a:pt x="655" y="374"/>
                      <a:pt x="689" y="313"/>
                      <a:pt x="662" y="245"/>
                    </a:cubicBezTo>
                    <a:cubicBezTo>
                      <a:pt x="617" y="146"/>
                      <a:pt x="503" y="89"/>
                      <a:pt x="408" y="55"/>
                    </a:cubicBezTo>
                    <a:cubicBezTo>
                      <a:pt x="297" y="16"/>
                      <a:pt x="195" y="1"/>
                      <a:pt x="85" y="1"/>
                    </a:cubicBezTo>
                    <a:close/>
                  </a:path>
                </a:pathLst>
              </a:custGeom>
              <a:solidFill>
                <a:schemeClr val="lt2"/>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3618" name="Google Shape;3618;p74"/>
              <p:cNvSpPr/>
              <p:nvPr/>
            </p:nvSpPr>
            <p:spPr>
              <a:xfrm flipH="1">
                <a:off x="8597262" y="2533994"/>
                <a:ext cx="22266" cy="12112"/>
              </a:xfrm>
              <a:custGeom>
                <a:avLst/>
                <a:gdLst/>
                <a:ahLst/>
                <a:cxnLst/>
                <a:rect l="l" t="t" r="r" b="b"/>
                <a:pathLst>
                  <a:path w="682" h="371" extrusionOk="0">
                    <a:moveTo>
                      <a:pt x="127" y="0"/>
                    </a:moveTo>
                    <a:cubicBezTo>
                      <a:pt x="56" y="0"/>
                      <a:pt x="1" y="102"/>
                      <a:pt x="81" y="138"/>
                    </a:cubicBezTo>
                    <a:cubicBezTo>
                      <a:pt x="164" y="173"/>
                      <a:pt x="244" y="214"/>
                      <a:pt x="323" y="256"/>
                    </a:cubicBezTo>
                    <a:cubicBezTo>
                      <a:pt x="404" y="302"/>
                      <a:pt x="472" y="371"/>
                      <a:pt x="563" y="371"/>
                    </a:cubicBezTo>
                    <a:cubicBezTo>
                      <a:pt x="643" y="371"/>
                      <a:pt x="681" y="290"/>
                      <a:pt x="651" y="225"/>
                    </a:cubicBezTo>
                    <a:cubicBezTo>
                      <a:pt x="605" y="142"/>
                      <a:pt x="499" y="111"/>
                      <a:pt x="415" y="81"/>
                    </a:cubicBezTo>
                    <a:cubicBezTo>
                      <a:pt x="323" y="43"/>
                      <a:pt x="232" y="20"/>
                      <a:pt x="137" y="1"/>
                    </a:cubicBezTo>
                    <a:cubicBezTo>
                      <a:pt x="134" y="0"/>
                      <a:pt x="130" y="0"/>
                      <a:pt x="127" y="0"/>
                    </a:cubicBezTo>
                    <a:close/>
                  </a:path>
                </a:pathLst>
              </a:custGeom>
              <a:solidFill>
                <a:schemeClr val="lt2"/>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3619" name="Google Shape;3619;p74"/>
              <p:cNvSpPr/>
              <p:nvPr/>
            </p:nvSpPr>
            <p:spPr>
              <a:xfrm flipH="1">
                <a:off x="8631477" y="2541764"/>
                <a:ext cx="28730" cy="14528"/>
              </a:xfrm>
              <a:custGeom>
                <a:avLst/>
                <a:gdLst/>
                <a:ahLst/>
                <a:cxnLst/>
                <a:rect l="l" t="t" r="r" b="b"/>
                <a:pathLst>
                  <a:path w="880" h="445" extrusionOk="0">
                    <a:moveTo>
                      <a:pt x="89" y="1"/>
                    </a:moveTo>
                    <a:cubicBezTo>
                      <a:pt x="31" y="1"/>
                      <a:pt x="1" y="90"/>
                      <a:pt x="60" y="121"/>
                    </a:cubicBezTo>
                    <a:cubicBezTo>
                      <a:pt x="281" y="247"/>
                      <a:pt x="532" y="425"/>
                      <a:pt x="794" y="444"/>
                    </a:cubicBezTo>
                    <a:cubicBezTo>
                      <a:pt x="796" y="444"/>
                      <a:pt x="799" y="444"/>
                      <a:pt x="802" y="444"/>
                    </a:cubicBezTo>
                    <a:cubicBezTo>
                      <a:pt x="854" y="444"/>
                      <a:pt x="880" y="366"/>
                      <a:pt x="843" y="330"/>
                    </a:cubicBezTo>
                    <a:cubicBezTo>
                      <a:pt x="653" y="151"/>
                      <a:pt x="349" y="82"/>
                      <a:pt x="106" y="3"/>
                    </a:cubicBezTo>
                    <a:cubicBezTo>
                      <a:pt x="100" y="1"/>
                      <a:pt x="94" y="1"/>
                      <a:pt x="89" y="1"/>
                    </a:cubicBezTo>
                    <a:close/>
                  </a:path>
                </a:pathLst>
              </a:custGeom>
              <a:solidFill>
                <a:schemeClr val="lt2"/>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3620" name="Google Shape;3620;p74"/>
              <p:cNvSpPr/>
              <p:nvPr/>
            </p:nvSpPr>
            <p:spPr>
              <a:xfrm flipH="1">
                <a:off x="8659717" y="2567784"/>
                <a:ext cx="24192" cy="13712"/>
              </a:xfrm>
              <a:custGeom>
                <a:avLst/>
                <a:gdLst/>
                <a:ahLst/>
                <a:cxnLst/>
                <a:rect l="l" t="t" r="r" b="b"/>
                <a:pathLst>
                  <a:path w="741" h="420" extrusionOk="0">
                    <a:moveTo>
                      <a:pt x="87" y="1"/>
                    </a:moveTo>
                    <a:cubicBezTo>
                      <a:pt x="25" y="1"/>
                      <a:pt x="0" y="85"/>
                      <a:pt x="41" y="122"/>
                    </a:cubicBezTo>
                    <a:cubicBezTo>
                      <a:pt x="117" y="206"/>
                      <a:pt x="219" y="255"/>
                      <a:pt x="314" y="312"/>
                    </a:cubicBezTo>
                    <a:cubicBezTo>
                      <a:pt x="405" y="359"/>
                      <a:pt x="502" y="419"/>
                      <a:pt x="605" y="419"/>
                    </a:cubicBezTo>
                    <a:cubicBezTo>
                      <a:pt x="611" y="419"/>
                      <a:pt x="617" y="419"/>
                      <a:pt x="623" y="419"/>
                    </a:cubicBezTo>
                    <a:cubicBezTo>
                      <a:pt x="684" y="419"/>
                      <a:pt x="740" y="343"/>
                      <a:pt x="699" y="285"/>
                    </a:cubicBezTo>
                    <a:cubicBezTo>
                      <a:pt x="630" y="194"/>
                      <a:pt x="528" y="152"/>
                      <a:pt x="425" y="107"/>
                    </a:cubicBezTo>
                    <a:cubicBezTo>
                      <a:pt x="314" y="61"/>
                      <a:pt x="209" y="12"/>
                      <a:pt x="91" y="1"/>
                    </a:cubicBezTo>
                    <a:cubicBezTo>
                      <a:pt x="89" y="1"/>
                      <a:pt x="88" y="1"/>
                      <a:pt x="87" y="1"/>
                    </a:cubicBezTo>
                    <a:close/>
                  </a:path>
                </a:pathLst>
              </a:custGeom>
              <a:solidFill>
                <a:schemeClr val="lt2"/>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3621" name="Google Shape;3621;p74"/>
              <p:cNvSpPr/>
              <p:nvPr/>
            </p:nvSpPr>
            <p:spPr>
              <a:xfrm flipH="1">
                <a:off x="8626318" y="2602031"/>
                <a:ext cx="20894" cy="12341"/>
              </a:xfrm>
              <a:custGeom>
                <a:avLst/>
                <a:gdLst/>
                <a:ahLst/>
                <a:cxnLst/>
                <a:rect l="l" t="t" r="r" b="b"/>
                <a:pathLst>
                  <a:path w="640" h="378" extrusionOk="0">
                    <a:moveTo>
                      <a:pt x="125" y="1"/>
                    </a:moveTo>
                    <a:cubicBezTo>
                      <a:pt x="121" y="1"/>
                      <a:pt x="118" y="1"/>
                      <a:pt x="115" y="1"/>
                    </a:cubicBezTo>
                    <a:cubicBezTo>
                      <a:pt x="34" y="5"/>
                      <a:pt x="1" y="92"/>
                      <a:pt x="54" y="153"/>
                    </a:cubicBezTo>
                    <a:cubicBezTo>
                      <a:pt x="107" y="217"/>
                      <a:pt x="206" y="256"/>
                      <a:pt x="282" y="294"/>
                    </a:cubicBezTo>
                    <a:cubicBezTo>
                      <a:pt x="347" y="331"/>
                      <a:pt x="417" y="378"/>
                      <a:pt x="490" y="378"/>
                    </a:cubicBezTo>
                    <a:cubicBezTo>
                      <a:pt x="507" y="378"/>
                      <a:pt x="524" y="375"/>
                      <a:pt x="541" y="370"/>
                    </a:cubicBezTo>
                    <a:cubicBezTo>
                      <a:pt x="613" y="347"/>
                      <a:pt x="639" y="275"/>
                      <a:pt x="609" y="210"/>
                    </a:cubicBezTo>
                    <a:cubicBezTo>
                      <a:pt x="567" y="122"/>
                      <a:pt x="457" y="100"/>
                      <a:pt x="373" y="69"/>
                    </a:cubicBezTo>
                    <a:cubicBezTo>
                      <a:pt x="297" y="44"/>
                      <a:pt x="209" y="1"/>
                      <a:pt x="125" y="1"/>
                    </a:cubicBezTo>
                    <a:close/>
                  </a:path>
                </a:pathLst>
              </a:custGeom>
              <a:solidFill>
                <a:schemeClr val="lt2"/>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3622" name="Google Shape;3622;p74"/>
              <p:cNvSpPr/>
              <p:nvPr/>
            </p:nvSpPr>
            <p:spPr>
              <a:xfrm flipH="1">
                <a:off x="8661937" y="2648815"/>
                <a:ext cx="29579" cy="15214"/>
              </a:xfrm>
              <a:custGeom>
                <a:avLst/>
                <a:gdLst/>
                <a:ahLst/>
                <a:cxnLst/>
                <a:rect l="l" t="t" r="r" b="b"/>
                <a:pathLst>
                  <a:path w="906" h="466" extrusionOk="0">
                    <a:moveTo>
                      <a:pt x="108" y="1"/>
                    </a:moveTo>
                    <a:cubicBezTo>
                      <a:pt x="34" y="1"/>
                      <a:pt x="0" y="88"/>
                      <a:pt x="65" y="138"/>
                    </a:cubicBezTo>
                    <a:cubicBezTo>
                      <a:pt x="171" y="221"/>
                      <a:pt x="289" y="283"/>
                      <a:pt x="411" y="339"/>
                    </a:cubicBezTo>
                    <a:cubicBezTo>
                      <a:pt x="513" y="391"/>
                      <a:pt x="618" y="466"/>
                      <a:pt x="737" y="466"/>
                    </a:cubicBezTo>
                    <a:cubicBezTo>
                      <a:pt x="742" y="466"/>
                      <a:pt x="747" y="465"/>
                      <a:pt x="753" y="465"/>
                    </a:cubicBezTo>
                    <a:cubicBezTo>
                      <a:pt x="859" y="458"/>
                      <a:pt x="905" y="339"/>
                      <a:pt x="837" y="260"/>
                    </a:cubicBezTo>
                    <a:cubicBezTo>
                      <a:pt x="757" y="169"/>
                      <a:pt x="620" y="146"/>
                      <a:pt x="510" y="104"/>
                    </a:cubicBezTo>
                    <a:cubicBezTo>
                      <a:pt x="384" y="58"/>
                      <a:pt x="255" y="20"/>
                      <a:pt x="122" y="2"/>
                    </a:cubicBezTo>
                    <a:cubicBezTo>
                      <a:pt x="117" y="1"/>
                      <a:pt x="113" y="1"/>
                      <a:pt x="108" y="1"/>
                    </a:cubicBezTo>
                    <a:close/>
                  </a:path>
                </a:pathLst>
              </a:custGeom>
              <a:solidFill>
                <a:schemeClr val="lt2"/>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3623" name="Google Shape;3623;p74"/>
              <p:cNvSpPr/>
              <p:nvPr/>
            </p:nvSpPr>
            <p:spPr>
              <a:xfrm flipH="1">
                <a:off x="8646821" y="2683128"/>
                <a:ext cx="28207" cy="15997"/>
              </a:xfrm>
              <a:custGeom>
                <a:avLst/>
                <a:gdLst/>
                <a:ahLst/>
                <a:cxnLst/>
                <a:rect l="l" t="t" r="r" b="b"/>
                <a:pathLst>
                  <a:path w="864" h="490" extrusionOk="0">
                    <a:moveTo>
                      <a:pt x="141" y="0"/>
                    </a:moveTo>
                    <a:cubicBezTo>
                      <a:pt x="51" y="0"/>
                      <a:pt x="1" y="154"/>
                      <a:pt x="96" y="205"/>
                    </a:cubicBezTo>
                    <a:cubicBezTo>
                      <a:pt x="207" y="262"/>
                      <a:pt x="312" y="327"/>
                      <a:pt x="427" y="379"/>
                    </a:cubicBezTo>
                    <a:cubicBezTo>
                      <a:pt x="521" y="429"/>
                      <a:pt x="632" y="490"/>
                      <a:pt x="742" y="490"/>
                    </a:cubicBezTo>
                    <a:cubicBezTo>
                      <a:pt x="833" y="490"/>
                      <a:pt x="864" y="388"/>
                      <a:pt x="811" y="323"/>
                    </a:cubicBezTo>
                    <a:cubicBezTo>
                      <a:pt x="742" y="239"/>
                      <a:pt x="621" y="197"/>
                      <a:pt x="521" y="151"/>
                    </a:cubicBezTo>
                    <a:cubicBezTo>
                      <a:pt x="407" y="102"/>
                      <a:pt x="293" y="56"/>
                      <a:pt x="176" y="7"/>
                    </a:cubicBezTo>
                    <a:cubicBezTo>
                      <a:pt x="164" y="2"/>
                      <a:pt x="152" y="0"/>
                      <a:pt x="141" y="0"/>
                    </a:cubicBezTo>
                    <a:close/>
                  </a:path>
                </a:pathLst>
              </a:custGeom>
              <a:solidFill>
                <a:schemeClr val="lt2"/>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3624" name="Google Shape;3624;p74"/>
              <p:cNvSpPr/>
              <p:nvPr/>
            </p:nvSpPr>
            <p:spPr>
              <a:xfrm flipH="1">
                <a:off x="8638626" y="2480550"/>
                <a:ext cx="24975" cy="16389"/>
              </a:xfrm>
              <a:custGeom>
                <a:avLst/>
                <a:gdLst/>
                <a:ahLst/>
                <a:cxnLst/>
                <a:rect l="l" t="t" r="r" b="b"/>
                <a:pathLst>
                  <a:path w="765" h="502" extrusionOk="0">
                    <a:moveTo>
                      <a:pt x="149" y="0"/>
                    </a:moveTo>
                    <a:cubicBezTo>
                      <a:pt x="61" y="0"/>
                      <a:pt x="1" y="123"/>
                      <a:pt x="96" y="178"/>
                    </a:cubicBezTo>
                    <a:cubicBezTo>
                      <a:pt x="202" y="239"/>
                      <a:pt x="305" y="304"/>
                      <a:pt x="408" y="376"/>
                    </a:cubicBezTo>
                    <a:cubicBezTo>
                      <a:pt x="488" y="433"/>
                      <a:pt x="556" y="501"/>
                      <a:pt x="654" y="501"/>
                    </a:cubicBezTo>
                    <a:cubicBezTo>
                      <a:pt x="668" y="501"/>
                      <a:pt x="682" y="500"/>
                      <a:pt x="696" y="497"/>
                    </a:cubicBezTo>
                    <a:cubicBezTo>
                      <a:pt x="746" y="486"/>
                      <a:pt x="765" y="434"/>
                      <a:pt x="757" y="388"/>
                    </a:cubicBezTo>
                    <a:cubicBezTo>
                      <a:pt x="738" y="274"/>
                      <a:pt x="617" y="224"/>
                      <a:pt x="525" y="171"/>
                    </a:cubicBezTo>
                    <a:cubicBezTo>
                      <a:pt x="419" y="114"/>
                      <a:pt x="308" y="60"/>
                      <a:pt x="194" y="11"/>
                    </a:cubicBezTo>
                    <a:cubicBezTo>
                      <a:pt x="179" y="4"/>
                      <a:pt x="164" y="0"/>
                      <a:pt x="149" y="0"/>
                    </a:cubicBezTo>
                    <a:close/>
                  </a:path>
                </a:pathLst>
              </a:custGeom>
              <a:solidFill>
                <a:schemeClr val="lt2"/>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3625" name="Google Shape;3625;p74"/>
              <p:cNvSpPr/>
              <p:nvPr/>
            </p:nvSpPr>
            <p:spPr>
              <a:xfrm flipH="1">
                <a:off x="8648584" y="2451265"/>
                <a:ext cx="27195" cy="17368"/>
              </a:xfrm>
              <a:custGeom>
                <a:avLst/>
                <a:gdLst/>
                <a:ahLst/>
                <a:cxnLst/>
                <a:rect l="l" t="t" r="r" b="b"/>
                <a:pathLst>
                  <a:path w="833" h="532" extrusionOk="0">
                    <a:moveTo>
                      <a:pt x="145" y="0"/>
                    </a:moveTo>
                    <a:cubicBezTo>
                      <a:pt x="46" y="0"/>
                      <a:pt x="0" y="130"/>
                      <a:pt x="93" y="194"/>
                    </a:cubicBezTo>
                    <a:cubicBezTo>
                      <a:pt x="179" y="250"/>
                      <a:pt x="267" y="308"/>
                      <a:pt x="358" y="364"/>
                    </a:cubicBezTo>
                    <a:cubicBezTo>
                      <a:pt x="446" y="422"/>
                      <a:pt x="530" y="486"/>
                      <a:pt x="628" y="524"/>
                    </a:cubicBezTo>
                    <a:cubicBezTo>
                      <a:pt x="644" y="529"/>
                      <a:pt x="658" y="531"/>
                      <a:pt x="671" y="531"/>
                    </a:cubicBezTo>
                    <a:cubicBezTo>
                      <a:pt x="783" y="531"/>
                      <a:pt x="832" y="377"/>
                      <a:pt x="762" y="292"/>
                    </a:cubicBezTo>
                    <a:cubicBezTo>
                      <a:pt x="693" y="208"/>
                      <a:pt x="583" y="159"/>
                      <a:pt x="484" y="110"/>
                    </a:cubicBezTo>
                    <a:cubicBezTo>
                      <a:pt x="381" y="64"/>
                      <a:pt x="279" y="26"/>
                      <a:pt x="168" y="3"/>
                    </a:cubicBezTo>
                    <a:cubicBezTo>
                      <a:pt x="160" y="1"/>
                      <a:pt x="152" y="0"/>
                      <a:pt x="145" y="0"/>
                    </a:cubicBezTo>
                    <a:close/>
                  </a:path>
                </a:pathLst>
              </a:custGeom>
              <a:solidFill>
                <a:schemeClr val="lt2"/>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3626" name="Google Shape;3626;p74"/>
              <p:cNvSpPr/>
              <p:nvPr/>
            </p:nvSpPr>
            <p:spPr>
              <a:xfrm flipH="1">
                <a:off x="8639443" y="2400074"/>
                <a:ext cx="31146" cy="18185"/>
              </a:xfrm>
              <a:custGeom>
                <a:avLst/>
                <a:gdLst/>
                <a:ahLst/>
                <a:cxnLst/>
                <a:rect l="l" t="t" r="r" b="b"/>
                <a:pathLst>
                  <a:path w="954" h="557" extrusionOk="0">
                    <a:moveTo>
                      <a:pt x="170" y="0"/>
                    </a:moveTo>
                    <a:cubicBezTo>
                      <a:pt x="67" y="0"/>
                      <a:pt x="0" y="144"/>
                      <a:pt x="108" y="207"/>
                    </a:cubicBezTo>
                    <a:cubicBezTo>
                      <a:pt x="329" y="332"/>
                      <a:pt x="583" y="533"/>
                      <a:pt x="838" y="556"/>
                    </a:cubicBezTo>
                    <a:cubicBezTo>
                      <a:pt x="842" y="557"/>
                      <a:pt x="846" y="557"/>
                      <a:pt x="850" y="557"/>
                    </a:cubicBezTo>
                    <a:cubicBezTo>
                      <a:pt x="931" y="557"/>
                      <a:pt x="954" y="447"/>
                      <a:pt x="906" y="393"/>
                    </a:cubicBezTo>
                    <a:cubicBezTo>
                      <a:pt x="827" y="293"/>
                      <a:pt x="701" y="240"/>
                      <a:pt x="587" y="188"/>
                    </a:cubicBezTo>
                    <a:cubicBezTo>
                      <a:pt x="466" y="126"/>
                      <a:pt x="344" y="70"/>
                      <a:pt x="222" y="12"/>
                    </a:cubicBezTo>
                    <a:cubicBezTo>
                      <a:pt x="204" y="4"/>
                      <a:pt x="187" y="0"/>
                      <a:pt x="170" y="0"/>
                    </a:cubicBezTo>
                    <a:close/>
                  </a:path>
                </a:pathLst>
              </a:custGeom>
              <a:solidFill>
                <a:schemeClr val="lt2"/>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3627" name="Google Shape;3627;p74"/>
              <p:cNvSpPr/>
              <p:nvPr/>
            </p:nvSpPr>
            <p:spPr>
              <a:xfrm flipH="1">
                <a:off x="8619528" y="2377090"/>
                <a:ext cx="31635" cy="19980"/>
              </a:xfrm>
              <a:custGeom>
                <a:avLst/>
                <a:gdLst/>
                <a:ahLst/>
                <a:cxnLst/>
                <a:rect l="l" t="t" r="r" b="b"/>
                <a:pathLst>
                  <a:path w="969" h="612" extrusionOk="0">
                    <a:moveTo>
                      <a:pt x="165" y="1"/>
                    </a:moveTo>
                    <a:cubicBezTo>
                      <a:pt x="67" y="1"/>
                      <a:pt x="1" y="135"/>
                      <a:pt x="80" y="207"/>
                    </a:cubicBezTo>
                    <a:cubicBezTo>
                      <a:pt x="281" y="393"/>
                      <a:pt x="543" y="569"/>
                      <a:pt x="813" y="610"/>
                    </a:cubicBezTo>
                    <a:cubicBezTo>
                      <a:pt x="820" y="611"/>
                      <a:pt x="827" y="611"/>
                      <a:pt x="834" y="611"/>
                    </a:cubicBezTo>
                    <a:cubicBezTo>
                      <a:pt x="921" y="611"/>
                      <a:pt x="968" y="521"/>
                      <a:pt x="908" y="446"/>
                    </a:cubicBezTo>
                    <a:cubicBezTo>
                      <a:pt x="738" y="234"/>
                      <a:pt x="457" y="89"/>
                      <a:pt x="197" y="6"/>
                    </a:cubicBezTo>
                    <a:cubicBezTo>
                      <a:pt x="186" y="2"/>
                      <a:pt x="175" y="1"/>
                      <a:pt x="165" y="1"/>
                    </a:cubicBezTo>
                    <a:close/>
                  </a:path>
                </a:pathLst>
              </a:custGeom>
              <a:solidFill>
                <a:schemeClr val="lt2"/>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3628" name="Google Shape;3628;p74"/>
              <p:cNvSpPr/>
              <p:nvPr/>
            </p:nvSpPr>
            <p:spPr>
              <a:xfrm flipH="1">
                <a:off x="8581069" y="2363998"/>
                <a:ext cx="34345" cy="21743"/>
              </a:xfrm>
              <a:custGeom>
                <a:avLst/>
                <a:gdLst/>
                <a:ahLst/>
                <a:cxnLst/>
                <a:rect l="l" t="t" r="r" b="b"/>
                <a:pathLst>
                  <a:path w="1052" h="666" extrusionOk="0">
                    <a:moveTo>
                      <a:pt x="172" y="1"/>
                    </a:moveTo>
                    <a:cubicBezTo>
                      <a:pt x="64" y="1"/>
                      <a:pt x="0" y="149"/>
                      <a:pt x="110" y="224"/>
                    </a:cubicBezTo>
                    <a:cubicBezTo>
                      <a:pt x="239" y="308"/>
                      <a:pt x="369" y="395"/>
                      <a:pt x="502" y="479"/>
                    </a:cubicBezTo>
                    <a:cubicBezTo>
                      <a:pt x="623" y="554"/>
                      <a:pt x="738" y="650"/>
                      <a:pt x="882" y="665"/>
                    </a:cubicBezTo>
                    <a:cubicBezTo>
                      <a:pt x="885" y="665"/>
                      <a:pt x="888" y="665"/>
                      <a:pt x="891" y="665"/>
                    </a:cubicBezTo>
                    <a:cubicBezTo>
                      <a:pt x="985" y="665"/>
                      <a:pt x="1051" y="541"/>
                      <a:pt x="996" y="463"/>
                    </a:cubicBezTo>
                    <a:cubicBezTo>
                      <a:pt x="913" y="345"/>
                      <a:pt x="776" y="296"/>
                      <a:pt x="646" y="228"/>
                    </a:cubicBezTo>
                    <a:cubicBezTo>
                      <a:pt x="509" y="156"/>
                      <a:pt x="369" y="87"/>
                      <a:pt x="232" y="15"/>
                    </a:cubicBezTo>
                    <a:cubicBezTo>
                      <a:pt x="211" y="5"/>
                      <a:pt x="191" y="1"/>
                      <a:pt x="172" y="1"/>
                    </a:cubicBezTo>
                    <a:close/>
                  </a:path>
                </a:pathLst>
              </a:custGeom>
              <a:solidFill>
                <a:schemeClr val="lt2"/>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3629" name="Google Shape;3629;p74"/>
              <p:cNvSpPr/>
              <p:nvPr/>
            </p:nvSpPr>
            <p:spPr>
              <a:xfrm flipH="1">
                <a:off x="8573331" y="2431024"/>
                <a:ext cx="25661" cy="16520"/>
              </a:xfrm>
              <a:custGeom>
                <a:avLst/>
                <a:gdLst/>
                <a:ahLst/>
                <a:cxnLst/>
                <a:rect l="l" t="t" r="r" b="b"/>
                <a:pathLst>
                  <a:path w="786" h="506" extrusionOk="0">
                    <a:moveTo>
                      <a:pt x="113" y="0"/>
                    </a:moveTo>
                    <a:cubicBezTo>
                      <a:pt x="45" y="0"/>
                      <a:pt x="0" y="89"/>
                      <a:pt x="56" y="144"/>
                    </a:cubicBezTo>
                    <a:cubicBezTo>
                      <a:pt x="140" y="224"/>
                      <a:pt x="250" y="285"/>
                      <a:pt x="345" y="349"/>
                    </a:cubicBezTo>
                    <a:cubicBezTo>
                      <a:pt x="440" y="410"/>
                      <a:pt x="535" y="502"/>
                      <a:pt x="652" y="505"/>
                    </a:cubicBezTo>
                    <a:cubicBezTo>
                      <a:pt x="733" y="505"/>
                      <a:pt x="786" y="414"/>
                      <a:pt x="744" y="345"/>
                    </a:cubicBezTo>
                    <a:cubicBezTo>
                      <a:pt x="683" y="247"/>
                      <a:pt x="558" y="205"/>
                      <a:pt x="459" y="156"/>
                    </a:cubicBezTo>
                    <a:cubicBezTo>
                      <a:pt x="352" y="103"/>
                      <a:pt x="250" y="38"/>
                      <a:pt x="136" y="3"/>
                    </a:cubicBezTo>
                    <a:cubicBezTo>
                      <a:pt x="128" y="1"/>
                      <a:pt x="121" y="0"/>
                      <a:pt x="113" y="0"/>
                    </a:cubicBezTo>
                    <a:close/>
                  </a:path>
                </a:pathLst>
              </a:custGeom>
              <a:solidFill>
                <a:schemeClr val="lt2"/>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3630" name="Google Shape;3630;p74"/>
              <p:cNvSpPr/>
              <p:nvPr/>
            </p:nvSpPr>
            <p:spPr>
              <a:xfrm flipH="1">
                <a:off x="8568891" y="2457827"/>
                <a:ext cx="27097" cy="20372"/>
              </a:xfrm>
              <a:custGeom>
                <a:avLst/>
                <a:gdLst/>
                <a:ahLst/>
                <a:cxnLst/>
                <a:rect l="l" t="t" r="r" b="b"/>
                <a:pathLst>
                  <a:path w="830" h="624" extrusionOk="0">
                    <a:moveTo>
                      <a:pt x="141" y="0"/>
                    </a:moveTo>
                    <a:cubicBezTo>
                      <a:pt x="61" y="0"/>
                      <a:pt x="0" y="97"/>
                      <a:pt x="70" y="167"/>
                    </a:cubicBezTo>
                    <a:cubicBezTo>
                      <a:pt x="162" y="266"/>
                      <a:pt x="260" y="354"/>
                      <a:pt x="367" y="437"/>
                    </a:cubicBezTo>
                    <a:cubicBezTo>
                      <a:pt x="466" y="514"/>
                      <a:pt x="569" y="612"/>
                      <a:pt x="694" y="623"/>
                    </a:cubicBezTo>
                    <a:cubicBezTo>
                      <a:pt x="697" y="623"/>
                      <a:pt x="700" y="624"/>
                      <a:pt x="703" y="624"/>
                    </a:cubicBezTo>
                    <a:cubicBezTo>
                      <a:pt x="768" y="624"/>
                      <a:pt x="829" y="541"/>
                      <a:pt x="804" y="479"/>
                    </a:cubicBezTo>
                    <a:cubicBezTo>
                      <a:pt x="755" y="361"/>
                      <a:pt x="641" y="296"/>
                      <a:pt x="538" y="224"/>
                    </a:cubicBezTo>
                    <a:cubicBezTo>
                      <a:pt x="427" y="144"/>
                      <a:pt x="310" y="72"/>
                      <a:pt x="188" y="12"/>
                    </a:cubicBezTo>
                    <a:cubicBezTo>
                      <a:pt x="172" y="4"/>
                      <a:pt x="156" y="0"/>
                      <a:pt x="141" y="0"/>
                    </a:cubicBezTo>
                    <a:close/>
                  </a:path>
                </a:pathLst>
              </a:custGeom>
              <a:solidFill>
                <a:schemeClr val="lt2"/>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3631" name="Google Shape;3631;p74"/>
              <p:cNvSpPr/>
              <p:nvPr/>
            </p:nvSpPr>
            <p:spPr>
              <a:xfrm flipH="1">
                <a:off x="8535591" y="2402686"/>
                <a:ext cx="27457" cy="17597"/>
              </a:xfrm>
              <a:custGeom>
                <a:avLst/>
                <a:gdLst/>
                <a:ahLst/>
                <a:cxnLst/>
                <a:rect l="l" t="t" r="r" b="b"/>
                <a:pathLst>
                  <a:path w="841" h="539" extrusionOk="0">
                    <a:moveTo>
                      <a:pt x="80" y="1"/>
                    </a:moveTo>
                    <a:cubicBezTo>
                      <a:pt x="39" y="1"/>
                      <a:pt x="0" y="54"/>
                      <a:pt x="30" y="92"/>
                    </a:cubicBezTo>
                    <a:cubicBezTo>
                      <a:pt x="103" y="195"/>
                      <a:pt x="206" y="275"/>
                      <a:pt x="308" y="347"/>
                    </a:cubicBezTo>
                    <a:cubicBezTo>
                      <a:pt x="365" y="385"/>
                      <a:pt x="422" y="423"/>
                      <a:pt x="479" y="461"/>
                    </a:cubicBezTo>
                    <a:cubicBezTo>
                      <a:pt x="544" y="503"/>
                      <a:pt x="604" y="510"/>
                      <a:pt x="677" y="533"/>
                    </a:cubicBezTo>
                    <a:cubicBezTo>
                      <a:pt x="689" y="537"/>
                      <a:pt x="701" y="538"/>
                      <a:pt x="711" y="538"/>
                    </a:cubicBezTo>
                    <a:cubicBezTo>
                      <a:pt x="799" y="538"/>
                      <a:pt x="841" y="422"/>
                      <a:pt x="783" y="355"/>
                    </a:cubicBezTo>
                    <a:cubicBezTo>
                      <a:pt x="738" y="301"/>
                      <a:pt x="711" y="252"/>
                      <a:pt x="650" y="213"/>
                    </a:cubicBezTo>
                    <a:cubicBezTo>
                      <a:pt x="586" y="172"/>
                      <a:pt x="518" y="138"/>
                      <a:pt x="449" y="104"/>
                    </a:cubicBezTo>
                    <a:cubicBezTo>
                      <a:pt x="335" y="50"/>
                      <a:pt x="209" y="1"/>
                      <a:pt x="80" y="1"/>
                    </a:cubicBezTo>
                    <a:close/>
                  </a:path>
                </a:pathLst>
              </a:custGeom>
              <a:solidFill>
                <a:schemeClr val="lt2"/>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3632" name="Google Shape;3632;p74"/>
              <p:cNvSpPr/>
              <p:nvPr/>
            </p:nvSpPr>
            <p:spPr>
              <a:xfrm flipH="1">
                <a:off x="8523054" y="2500922"/>
                <a:ext cx="20796" cy="12537"/>
              </a:xfrm>
              <a:custGeom>
                <a:avLst/>
                <a:gdLst/>
                <a:ahLst/>
                <a:cxnLst/>
                <a:rect l="l" t="t" r="r" b="b"/>
                <a:pathLst>
                  <a:path w="637" h="384" extrusionOk="0">
                    <a:moveTo>
                      <a:pt x="144" y="1"/>
                    </a:moveTo>
                    <a:cubicBezTo>
                      <a:pt x="41" y="1"/>
                      <a:pt x="1" y="154"/>
                      <a:pt x="112" y="185"/>
                    </a:cubicBezTo>
                    <a:cubicBezTo>
                      <a:pt x="192" y="205"/>
                      <a:pt x="264" y="235"/>
                      <a:pt x="332" y="277"/>
                    </a:cubicBezTo>
                    <a:cubicBezTo>
                      <a:pt x="394" y="313"/>
                      <a:pt x="452" y="384"/>
                      <a:pt x="527" y="384"/>
                    </a:cubicBezTo>
                    <a:cubicBezTo>
                      <a:pt x="530" y="384"/>
                      <a:pt x="534" y="384"/>
                      <a:pt x="537" y="383"/>
                    </a:cubicBezTo>
                    <a:cubicBezTo>
                      <a:pt x="583" y="380"/>
                      <a:pt x="637" y="345"/>
                      <a:pt x="629" y="292"/>
                    </a:cubicBezTo>
                    <a:cubicBezTo>
                      <a:pt x="618" y="185"/>
                      <a:pt x="526" y="140"/>
                      <a:pt x="439" y="94"/>
                    </a:cubicBezTo>
                    <a:cubicBezTo>
                      <a:pt x="351" y="52"/>
                      <a:pt x="260" y="22"/>
                      <a:pt x="165" y="3"/>
                    </a:cubicBezTo>
                    <a:cubicBezTo>
                      <a:pt x="158" y="2"/>
                      <a:pt x="151" y="1"/>
                      <a:pt x="144" y="1"/>
                    </a:cubicBezTo>
                    <a:close/>
                  </a:path>
                </a:pathLst>
              </a:custGeom>
              <a:solidFill>
                <a:schemeClr val="lt2"/>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3633" name="Google Shape;3633;p74"/>
              <p:cNvSpPr/>
              <p:nvPr/>
            </p:nvSpPr>
            <p:spPr>
              <a:xfrm flipH="1">
                <a:off x="8528474" y="2527595"/>
                <a:ext cx="27424" cy="16454"/>
              </a:xfrm>
              <a:custGeom>
                <a:avLst/>
                <a:gdLst/>
                <a:ahLst/>
                <a:cxnLst/>
                <a:rect l="l" t="t" r="r" b="b"/>
                <a:pathLst>
                  <a:path w="840" h="504" extrusionOk="0">
                    <a:moveTo>
                      <a:pt x="126" y="0"/>
                    </a:moveTo>
                    <a:cubicBezTo>
                      <a:pt x="46" y="0"/>
                      <a:pt x="1" y="138"/>
                      <a:pt x="85" y="179"/>
                    </a:cubicBezTo>
                    <a:cubicBezTo>
                      <a:pt x="192" y="235"/>
                      <a:pt x="299" y="293"/>
                      <a:pt x="405" y="353"/>
                    </a:cubicBezTo>
                    <a:cubicBezTo>
                      <a:pt x="454" y="384"/>
                      <a:pt x="504" y="425"/>
                      <a:pt x="561" y="448"/>
                    </a:cubicBezTo>
                    <a:cubicBezTo>
                      <a:pt x="610" y="467"/>
                      <a:pt x="659" y="475"/>
                      <a:pt x="709" y="498"/>
                    </a:cubicBezTo>
                    <a:cubicBezTo>
                      <a:pt x="718" y="502"/>
                      <a:pt x="726" y="503"/>
                      <a:pt x="734" y="503"/>
                    </a:cubicBezTo>
                    <a:cubicBezTo>
                      <a:pt x="797" y="503"/>
                      <a:pt x="840" y="409"/>
                      <a:pt x="789" y="365"/>
                    </a:cubicBezTo>
                    <a:cubicBezTo>
                      <a:pt x="747" y="327"/>
                      <a:pt x="717" y="285"/>
                      <a:pt x="671" y="251"/>
                    </a:cubicBezTo>
                    <a:cubicBezTo>
                      <a:pt x="622" y="212"/>
                      <a:pt x="550" y="186"/>
                      <a:pt x="492" y="156"/>
                    </a:cubicBezTo>
                    <a:cubicBezTo>
                      <a:pt x="382" y="102"/>
                      <a:pt x="271" y="53"/>
                      <a:pt x="157" y="7"/>
                    </a:cubicBezTo>
                    <a:cubicBezTo>
                      <a:pt x="147" y="3"/>
                      <a:pt x="136" y="0"/>
                      <a:pt x="126" y="0"/>
                    </a:cubicBezTo>
                    <a:close/>
                  </a:path>
                </a:pathLst>
              </a:custGeom>
              <a:solidFill>
                <a:schemeClr val="lt2"/>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3634" name="Google Shape;3634;p74"/>
              <p:cNvSpPr/>
              <p:nvPr/>
            </p:nvSpPr>
            <p:spPr>
              <a:xfrm flipH="1">
                <a:off x="8488415" y="2458643"/>
                <a:ext cx="26804" cy="16520"/>
              </a:xfrm>
              <a:custGeom>
                <a:avLst/>
                <a:gdLst/>
                <a:ahLst/>
                <a:cxnLst/>
                <a:rect l="l" t="t" r="r" b="b"/>
                <a:pathLst>
                  <a:path w="821" h="506" extrusionOk="0">
                    <a:moveTo>
                      <a:pt x="75" y="1"/>
                    </a:moveTo>
                    <a:cubicBezTo>
                      <a:pt x="6" y="1"/>
                      <a:pt x="1" y="97"/>
                      <a:pt x="48" y="131"/>
                    </a:cubicBezTo>
                    <a:cubicBezTo>
                      <a:pt x="151" y="199"/>
                      <a:pt x="269" y="249"/>
                      <a:pt x="376" y="313"/>
                    </a:cubicBezTo>
                    <a:cubicBezTo>
                      <a:pt x="474" y="375"/>
                      <a:pt x="569" y="477"/>
                      <a:pt x="683" y="503"/>
                    </a:cubicBezTo>
                    <a:cubicBezTo>
                      <a:pt x="691" y="505"/>
                      <a:pt x="698" y="506"/>
                      <a:pt x="705" y="506"/>
                    </a:cubicBezTo>
                    <a:cubicBezTo>
                      <a:pt x="771" y="506"/>
                      <a:pt x="820" y="432"/>
                      <a:pt x="786" y="370"/>
                    </a:cubicBezTo>
                    <a:cubicBezTo>
                      <a:pt x="722" y="256"/>
                      <a:pt x="569" y="192"/>
                      <a:pt x="455" y="135"/>
                    </a:cubicBezTo>
                    <a:cubicBezTo>
                      <a:pt x="341" y="78"/>
                      <a:pt x="212" y="17"/>
                      <a:pt x="83" y="1"/>
                    </a:cubicBezTo>
                    <a:cubicBezTo>
                      <a:pt x="80" y="1"/>
                      <a:pt x="78" y="1"/>
                      <a:pt x="75" y="1"/>
                    </a:cubicBezTo>
                    <a:close/>
                  </a:path>
                </a:pathLst>
              </a:custGeom>
              <a:solidFill>
                <a:schemeClr val="lt2"/>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3635" name="Google Shape;3635;p74"/>
              <p:cNvSpPr/>
              <p:nvPr/>
            </p:nvSpPr>
            <p:spPr>
              <a:xfrm flipH="1">
                <a:off x="8480482" y="2422307"/>
                <a:ext cx="30068" cy="19784"/>
              </a:xfrm>
              <a:custGeom>
                <a:avLst/>
                <a:gdLst/>
                <a:ahLst/>
                <a:cxnLst/>
                <a:rect l="l" t="t" r="r" b="b"/>
                <a:pathLst>
                  <a:path w="921" h="606" extrusionOk="0">
                    <a:moveTo>
                      <a:pt x="140" y="0"/>
                    </a:moveTo>
                    <a:cubicBezTo>
                      <a:pt x="52" y="0"/>
                      <a:pt x="0" y="114"/>
                      <a:pt x="65" y="179"/>
                    </a:cubicBezTo>
                    <a:cubicBezTo>
                      <a:pt x="168" y="286"/>
                      <a:pt x="293" y="365"/>
                      <a:pt x="415" y="445"/>
                    </a:cubicBezTo>
                    <a:cubicBezTo>
                      <a:pt x="529" y="521"/>
                      <a:pt x="647" y="605"/>
                      <a:pt x="791" y="605"/>
                    </a:cubicBezTo>
                    <a:cubicBezTo>
                      <a:pt x="875" y="605"/>
                      <a:pt x="921" y="518"/>
                      <a:pt x="882" y="445"/>
                    </a:cubicBezTo>
                    <a:cubicBezTo>
                      <a:pt x="818" y="316"/>
                      <a:pt x="684" y="256"/>
                      <a:pt x="563" y="187"/>
                    </a:cubicBezTo>
                    <a:cubicBezTo>
                      <a:pt x="438" y="119"/>
                      <a:pt x="309" y="46"/>
                      <a:pt x="172" y="5"/>
                    </a:cubicBezTo>
                    <a:cubicBezTo>
                      <a:pt x="161" y="2"/>
                      <a:pt x="150" y="0"/>
                      <a:pt x="140" y="0"/>
                    </a:cubicBezTo>
                    <a:close/>
                  </a:path>
                </a:pathLst>
              </a:custGeom>
              <a:solidFill>
                <a:schemeClr val="lt2"/>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3636" name="Google Shape;3636;p74"/>
              <p:cNvSpPr/>
              <p:nvPr/>
            </p:nvSpPr>
            <p:spPr>
              <a:xfrm flipH="1">
                <a:off x="8517602" y="2373009"/>
                <a:ext cx="21906" cy="16063"/>
              </a:xfrm>
              <a:custGeom>
                <a:avLst/>
                <a:gdLst/>
                <a:ahLst/>
                <a:cxnLst/>
                <a:rect l="l" t="t" r="r" b="b"/>
                <a:pathLst>
                  <a:path w="671" h="492" extrusionOk="0">
                    <a:moveTo>
                      <a:pt x="132" y="1"/>
                    </a:moveTo>
                    <a:cubicBezTo>
                      <a:pt x="53" y="1"/>
                      <a:pt x="0" y="107"/>
                      <a:pt x="62" y="164"/>
                    </a:cubicBezTo>
                    <a:cubicBezTo>
                      <a:pt x="150" y="241"/>
                      <a:pt x="237" y="329"/>
                      <a:pt x="332" y="389"/>
                    </a:cubicBezTo>
                    <a:cubicBezTo>
                      <a:pt x="382" y="415"/>
                      <a:pt x="435" y="434"/>
                      <a:pt x="488" y="457"/>
                    </a:cubicBezTo>
                    <a:cubicBezTo>
                      <a:pt x="527" y="478"/>
                      <a:pt x="554" y="492"/>
                      <a:pt x="589" y="492"/>
                    </a:cubicBezTo>
                    <a:cubicBezTo>
                      <a:pt x="599" y="492"/>
                      <a:pt x="610" y="491"/>
                      <a:pt x="622" y="488"/>
                    </a:cubicBezTo>
                    <a:cubicBezTo>
                      <a:pt x="652" y="480"/>
                      <a:pt x="667" y="450"/>
                      <a:pt x="671" y="423"/>
                    </a:cubicBezTo>
                    <a:cubicBezTo>
                      <a:pt x="671" y="370"/>
                      <a:pt x="648" y="336"/>
                      <a:pt x="613" y="298"/>
                    </a:cubicBezTo>
                    <a:cubicBezTo>
                      <a:pt x="572" y="252"/>
                      <a:pt x="534" y="199"/>
                      <a:pt x="488" y="161"/>
                    </a:cubicBezTo>
                    <a:cubicBezTo>
                      <a:pt x="393" y="85"/>
                      <a:pt x="271" y="39"/>
                      <a:pt x="157" y="5"/>
                    </a:cubicBezTo>
                    <a:cubicBezTo>
                      <a:pt x="148" y="2"/>
                      <a:pt x="140" y="1"/>
                      <a:pt x="132" y="1"/>
                    </a:cubicBezTo>
                    <a:close/>
                  </a:path>
                </a:pathLst>
              </a:custGeom>
              <a:solidFill>
                <a:schemeClr val="lt2"/>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3637" name="Google Shape;3637;p74"/>
              <p:cNvSpPr/>
              <p:nvPr/>
            </p:nvSpPr>
            <p:spPr>
              <a:xfrm flipH="1">
                <a:off x="8441109" y="2385578"/>
                <a:ext cx="29383" cy="22853"/>
              </a:xfrm>
              <a:custGeom>
                <a:avLst/>
                <a:gdLst/>
                <a:ahLst/>
                <a:cxnLst/>
                <a:rect l="l" t="t" r="r" b="b"/>
                <a:pathLst>
                  <a:path w="900" h="700" extrusionOk="0">
                    <a:moveTo>
                      <a:pt x="154" y="1"/>
                    </a:moveTo>
                    <a:cubicBezTo>
                      <a:pt x="66" y="1"/>
                      <a:pt x="0" y="134"/>
                      <a:pt x="78" y="198"/>
                    </a:cubicBezTo>
                    <a:cubicBezTo>
                      <a:pt x="196" y="289"/>
                      <a:pt x="310" y="392"/>
                      <a:pt x="420" y="495"/>
                    </a:cubicBezTo>
                    <a:cubicBezTo>
                      <a:pt x="521" y="588"/>
                      <a:pt x="606" y="699"/>
                      <a:pt x="746" y="699"/>
                    </a:cubicBezTo>
                    <a:cubicBezTo>
                      <a:pt x="759" y="699"/>
                      <a:pt x="772" y="698"/>
                      <a:pt x="785" y="696"/>
                    </a:cubicBezTo>
                    <a:cubicBezTo>
                      <a:pt x="819" y="688"/>
                      <a:pt x="857" y="651"/>
                      <a:pt x="861" y="616"/>
                    </a:cubicBezTo>
                    <a:cubicBezTo>
                      <a:pt x="899" y="437"/>
                      <a:pt x="743" y="335"/>
                      <a:pt x="617" y="240"/>
                    </a:cubicBezTo>
                    <a:cubicBezTo>
                      <a:pt x="484" y="137"/>
                      <a:pt x="340" y="69"/>
                      <a:pt x="187" y="7"/>
                    </a:cubicBezTo>
                    <a:cubicBezTo>
                      <a:pt x="176" y="3"/>
                      <a:pt x="165" y="1"/>
                      <a:pt x="154" y="1"/>
                    </a:cubicBezTo>
                    <a:close/>
                  </a:path>
                </a:pathLst>
              </a:custGeom>
              <a:solidFill>
                <a:schemeClr val="lt2"/>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3638" name="Google Shape;3638;p74"/>
              <p:cNvSpPr/>
              <p:nvPr/>
            </p:nvSpPr>
            <p:spPr>
              <a:xfrm flipH="1">
                <a:off x="8424002" y="2443528"/>
                <a:ext cx="18413" cy="15344"/>
              </a:xfrm>
              <a:custGeom>
                <a:avLst/>
                <a:gdLst/>
                <a:ahLst/>
                <a:cxnLst/>
                <a:rect l="l" t="t" r="r" b="b"/>
                <a:pathLst>
                  <a:path w="564" h="470" extrusionOk="0">
                    <a:moveTo>
                      <a:pt x="124" y="1"/>
                    </a:moveTo>
                    <a:cubicBezTo>
                      <a:pt x="113" y="1"/>
                      <a:pt x="101" y="2"/>
                      <a:pt x="88" y="4"/>
                    </a:cubicBezTo>
                    <a:cubicBezTo>
                      <a:pt x="43" y="8"/>
                      <a:pt x="1" y="66"/>
                      <a:pt x="5" y="111"/>
                    </a:cubicBezTo>
                    <a:cubicBezTo>
                      <a:pt x="12" y="191"/>
                      <a:pt x="62" y="240"/>
                      <a:pt x="119" y="294"/>
                    </a:cubicBezTo>
                    <a:cubicBezTo>
                      <a:pt x="168" y="336"/>
                      <a:pt x="217" y="381"/>
                      <a:pt x="267" y="422"/>
                    </a:cubicBezTo>
                    <a:cubicBezTo>
                      <a:pt x="302" y="453"/>
                      <a:pt x="343" y="469"/>
                      <a:pt x="383" y="469"/>
                    </a:cubicBezTo>
                    <a:cubicBezTo>
                      <a:pt x="427" y="469"/>
                      <a:pt x="471" y="449"/>
                      <a:pt x="503" y="408"/>
                    </a:cubicBezTo>
                    <a:cubicBezTo>
                      <a:pt x="564" y="331"/>
                      <a:pt x="536" y="229"/>
                      <a:pt x="457" y="176"/>
                    </a:cubicBezTo>
                    <a:cubicBezTo>
                      <a:pt x="404" y="141"/>
                      <a:pt x="347" y="103"/>
                      <a:pt x="294" y="69"/>
                    </a:cubicBezTo>
                    <a:cubicBezTo>
                      <a:pt x="239" y="34"/>
                      <a:pt x="187" y="1"/>
                      <a:pt x="124" y="1"/>
                    </a:cubicBezTo>
                    <a:close/>
                  </a:path>
                </a:pathLst>
              </a:custGeom>
              <a:solidFill>
                <a:schemeClr val="lt2"/>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3639" name="Google Shape;3639;p74"/>
              <p:cNvSpPr/>
              <p:nvPr/>
            </p:nvSpPr>
            <p:spPr>
              <a:xfrm flipH="1">
                <a:off x="8433927" y="2485284"/>
                <a:ext cx="22494" cy="14659"/>
              </a:xfrm>
              <a:custGeom>
                <a:avLst/>
                <a:gdLst/>
                <a:ahLst/>
                <a:cxnLst/>
                <a:rect l="l" t="t" r="r" b="b"/>
                <a:pathLst>
                  <a:path w="689" h="449" extrusionOk="0">
                    <a:moveTo>
                      <a:pt x="179" y="0"/>
                    </a:moveTo>
                    <a:cubicBezTo>
                      <a:pt x="67" y="0"/>
                      <a:pt x="1" y="150"/>
                      <a:pt x="114" y="227"/>
                    </a:cubicBezTo>
                    <a:cubicBezTo>
                      <a:pt x="186" y="277"/>
                      <a:pt x="263" y="338"/>
                      <a:pt x="342" y="380"/>
                    </a:cubicBezTo>
                    <a:cubicBezTo>
                      <a:pt x="409" y="411"/>
                      <a:pt x="484" y="448"/>
                      <a:pt x="558" y="448"/>
                    </a:cubicBezTo>
                    <a:cubicBezTo>
                      <a:pt x="572" y="448"/>
                      <a:pt x="586" y="447"/>
                      <a:pt x="600" y="444"/>
                    </a:cubicBezTo>
                    <a:cubicBezTo>
                      <a:pt x="654" y="436"/>
                      <a:pt x="688" y="368"/>
                      <a:pt x="673" y="319"/>
                    </a:cubicBezTo>
                    <a:cubicBezTo>
                      <a:pt x="642" y="235"/>
                      <a:pt x="559" y="182"/>
                      <a:pt x="486" y="132"/>
                    </a:cubicBezTo>
                    <a:cubicBezTo>
                      <a:pt x="411" y="83"/>
                      <a:pt x="319" y="52"/>
                      <a:pt x="240" y="15"/>
                    </a:cubicBezTo>
                    <a:cubicBezTo>
                      <a:pt x="219" y="5"/>
                      <a:pt x="198" y="0"/>
                      <a:pt x="179" y="0"/>
                    </a:cubicBezTo>
                    <a:close/>
                  </a:path>
                </a:pathLst>
              </a:custGeom>
              <a:solidFill>
                <a:schemeClr val="lt2"/>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3640" name="Google Shape;3640;p74"/>
              <p:cNvSpPr/>
              <p:nvPr/>
            </p:nvSpPr>
            <p:spPr>
              <a:xfrm flipH="1">
                <a:off x="8506992" y="2585707"/>
                <a:ext cx="27130" cy="16520"/>
              </a:xfrm>
              <a:custGeom>
                <a:avLst/>
                <a:gdLst/>
                <a:ahLst/>
                <a:cxnLst/>
                <a:rect l="l" t="t" r="r" b="b"/>
                <a:pathLst>
                  <a:path w="831" h="506" extrusionOk="0">
                    <a:moveTo>
                      <a:pt x="173" y="0"/>
                    </a:moveTo>
                    <a:cubicBezTo>
                      <a:pt x="71" y="0"/>
                      <a:pt x="1" y="141"/>
                      <a:pt x="111" y="201"/>
                    </a:cubicBezTo>
                    <a:cubicBezTo>
                      <a:pt x="278" y="292"/>
                      <a:pt x="441" y="387"/>
                      <a:pt x="601" y="486"/>
                    </a:cubicBezTo>
                    <a:cubicBezTo>
                      <a:pt x="623" y="499"/>
                      <a:pt x="644" y="505"/>
                      <a:pt x="664" y="505"/>
                    </a:cubicBezTo>
                    <a:cubicBezTo>
                      <a:pt x="766" y="505"/>
                      <a:pt x="830" y="350"/>
                      <a:pt x="722" y="280"/>
                    </a:cubicBezTo>
                    <a:cubicBezTo>
                      <a:pt x="562" y="173"/>
                      <a:pt x="399" y="87"/>
                      <a:pt x="220" y="10"/>
                    </a:cubicBezTo>
                    <a:cubicBezTo>
                      <a:pt x="204" y="3"/>
                      <a:pt x="189" y="0"/>
                      <a:pt x="173" y="0"/>
                    </a:cubicBezTo>
                    <a:close/>
                  </a:path>
                </a:pathLst>
              </a:custGeom>
              <a:solidFill>
                <a:schemeClr val="lt2"/>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3641" name="Google Shape;3641;p74"/>
              <p:cNvSpPr/>
              <p:nvPr/>
            </p:nvSpPr>
            <p:spPr>
              <a:xfrm flipH="1">
                <a:off x="8374149" y="2477873"/>
                <a:ext cx="21972" cy="15377"/>
              </a:xfrm>
              <a:custGeom>
                <a:avLst/>
                <a:gdLst/>
                <a:ahLst/>
                <a:cxnLst/>
                <a:rect l="l" t="t" r="r" b="b"/>
                <a:pathLst>
                  <a:path w="673" h="471" extrusionOk="0">
                    <a:moveTo>
                      <a:pt x="123" y="0"/>
                    </a:moveTo>
                    <a:cubicBezTo>
                      <a:pt x="60" y="0"/>
                      <a:pt x="1" y="86"/>
                      <a:pt x="62" y="135"/>
                    </a:cubicBezTo>
                    <a:cubicBezTo>
                      <a:pt x="141" y="200"/>
                      <a:pt x="222" y="265"/>
                      <a:pt x="305" y="325"/>
                    </a:cubicBezTo>
                    <a:cubicBezTo>
                      <a:pt x="385" y="386"/>
                      <a:pt x="461" y="458"/>
                      <a:pt x="564" y="470"/>
                    </a:cubicBezTo>
                    <a:cubicBezTo>
                      <a:pt x="568" y="470"/>
                      <a:pt x="572" y="471"/>
                      <a:pt x="576" y="471"/>
                    </a:cubicBezTo>
                    <a:cubicBezTo>
                      <a:pt x="640" y="471"/>
                      <a:pt x="673" y="386"/>
                      <a:pt x="643" y="333"/>
                    </a:cubicBezTo>
                    <a:cubicBezTo>
                      <a:pt x="598" y="253"/>
                      <a:pt x="499" y="207"/>
                      <a:pt x="419" y="161"/>
                    </a:cubicBezTo>
                    <a:cubicBezTo>
                      <a:pt x="336" y="109"/>
                      <a:pt x="244" y="59"/>
                      <a:pt x="157" y="9"/>
                    </a:cubicBezTo>
                    <a:cubicBezTo>
                      <a:pt x="146" y="3"/>
                      <a:pt x="134" y="0"/>
                      <a:pt x="123" y="0"/>
                    </a:cubicBezTo>
                    <a:close/>
                  </a:path>
                </a:pathLst>
              </a:custGeom>
              <a:solidFill>
                <a:schemeClr val="lt2"/>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3642" name="Google Shape;3642;p74"/>
              <p:cNvSpPr/>
              <p:nvPr/>
            </p:nvSpPr>
            <p:spPr>
              <a:xfrm flipH="1">
                <a:off x="8360470" y="2444605"/>
                <a:ext cx="30264" cy="19164"/>
              </a:xfrm>
              <a:custGeom>
                <a:avLst/>
                <a:gdLst/>
                <a:ahLst/>
                <a:cxnLst/>
                <a:rect l="l" t="t" r="r" b="b"/>
                <a:pathLst>
                  <a:path w="927" h="587" extrusionOk="0">
                    <a:moveTo>
                      <a:pt x="120" y="1"/>
                    </a:moveTo>
                    <a:cubicBezTo>
                      <a:pt x="42" y="1"/>
                      <a:pt x="1" y="125"/>
                      <a:pt x="79" y="166"/>
                    </a:cubicBezTo>
                    <a:cubicBezTo>
                      <a:pt x="327" y="294"/>
                      <a:pt x="536" y="470"/>
                      <a:pt x="794" y="580"/>
                    </a:cubicBezTo>
                    <a:cubicBezTo>
                      <a:pt x="803" y="585"/>
                      <a:pt x="813" y="587"/>
                      <a:pt x="823" y="587"/>
                    </a:cubicBezTo>
                    <a:cubicBezTo>
                      <a:pt x="873" y="587"/>
                      <a:pt x="927" y="538"/>
                      <a:pt x="889" y="485"/>
                    </a:cubicBezTo>
                    <a:cubicBezTo>
                      <a:pt x="703" y="226"/>
                      <a:pt x="436" y="108"/>
                      <a:pt x="148" y="6"/>
                    </a:cubicBezTo>
                    <a:cubicBezTo>
                      <a:pt x="138" y="3"/>
                      <a:pt x="129" y="1"/>
                      <a:pt x="120" y="1"/>
                    </a:cubicBezTo>
                    <a:close/>
                  </a:path>
                </a:pathLst>
              </a:custGeom>
              <a:solidFill>
                <a:schemeClr val="lt2"/>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3643" name="Google Shape;3643;p74"/>
              <p:cNvSpPr/>
              <p:nvPr/>
            </p:nvSpPr>
            <p:spPr>
              <a:xfrm flipH="1">
                <a:off x="8342089" y="2519204"/>
                <a:ext cx="18838" cy="15867"/>
              </a:xfrm>
              <a:custGeom>
                <a:avLst/>
                <a:gdLst/>
                <a:ahLst/>
                <a:cxnLst/>
                <a:rect l="l" t="t" r="r" b="b"/>
                <a:pathLst>
                  <a:path w="577" h="486" extrusionOk="0">
                    <a:moveTo>
                      <a:pt x="137" y="1"/>
                    </a:moveTo>
                    <a:cubicBezTo>
                      <a:pt x="57" y="1"/>
                      <a:pt x="1" y="112"/>
                      <a:pt x="63" y="180"/>
                    </a:cubicBezTo>
                    <a:cubicBezTo>
                      <a:pt x="162" y="291"/>
                      <a:pt x="269" y="439"/>
                      <a:pt x="421" y="481"/>
                    </a:cubicBezTo>
                    <a:cubicBezTo>
                      <a:pt x="432" y="484"/>
                      <a:pt x="442" y="486"/>
                      <a:pt x="452" y="486"/>
                    </a:cubicBezTo>
                    <a:cubicBezTo>
                      <a:pt x="532" y="486"/>
                      <a:pt x="577" y="396"/>
                      <a:pt x="546" y="322"/>
                    </a:cubicBezTo>
                    <a:cubicBezTo>
                      <a:pt x="481" y="180"/>
                      <a:pt x="311" y="97"/>
                      <a:pt x="189" y="17"/>
                    </a:cubicBezTo>
                    <a:cubicBezTo>
                      <a:pt x="171" y="6"/>
                      <a:pt x="154" y="1"/>
                      <a:pt x="137" y="1"/>
                    </a:cubicBezTo>
                    <a:close/>
                  </a:path>
                </a:pathLst>
              </a:custGeom>
              <a:solidFill>
                <a:schemeClr val="lt2"/>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3644" name="Google Shape;3644;p74"/>
              <p:cNvSpPr/>
              <p:nvPr/>
            </p:nvSpPr>
            <p:spPr>
              <a:xfrm flipH="1">
                <a:off x="8323480" y="2486785"/>
                <a:ext cx="22364" cy="22429"/>
              </a:xfrm>
              <a:custGeom>
                <a:avLst/>
                <a:gdLst/>
                <a:ahLst/>
                <a:cxnLst/>
                <a:rect l="l" t="t" r="r" b="b"/>
                <a:pathLst>
                  <a:path w="685" h="687" extrusionOk="0">
                    <a:moveTo>
                      <a:pt x="118" y="1"/>
                    </a:moveTo>
                    <a:cubicBezTo>
                      <a:pt x="49" y="1"/>
                      <a:pt x="0" y="88"/>
                      <a:pt x="31" y="159"/>
                    </a:cubicBezTo>
                    <a:cubicBezTo>
                      <a:pt x="77" y="257"/>
                      <a:pt x="133" y="341"/>
                      <a:pt x="202" y="429"/>
                    </a:cubicBezTo>
                    <a:cubicBezTo>
                      <a:pt x="270" y="524"/>
                      <a:pt x="354" y="585"/>
                      <a:pt x="442" y="657"/>
                    </a:cubicBezTo>
                    <a:cubicBezTo>
                      <a:pt x="466" y="677"/>
                      <a:pt x="495" y="686"/>
                      <a:pt x="522" y="686"/>
                    </a:cubicBezTo>
                    <a:cubicBezTo>
                      <a:pt x="607" y="686"/>
                      <a:pt x="685" y="604"/>
                      <a:pt x="628" y="512"/>
                    </a:cubicBezTo>
                    <a:cubicBezTo>
                      <a:pt x="567" y="409"/>
                      <a:pt x="514" y="315"/>
                      <a:pt x="430" y="231"/>
                    </a:cubicBezTo>
                    <a:cubicBezTo>
                      <a:pt x="351" y="147"/>
                      <a:pt x="267" y="78"/>
                      <a:pt x="172" y="18"/>
                    </a:cubicBezTo>
                    <a:cubicBezTo>
                      <a:pt x="153" y="6"/>
                      <a:pt x="135" y="1"/>
                      <a:pt x="118" y="1"/>
                    </a:cubicBezTo>
                    <a:close/>
                  </a:path>
                </a:pathLst>
              </a:custGeom>
              <a:solidFill>
                <a:schemeClr val="lt2"/>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3645" name="Google Shape;3645;p74"/>
              <p:cNvSpPr/>
              <p:nvPr/>
            </p:nvSpPr>
            <p:spPr>
              <a:xfrm flipH="1">
                <a:off x="8291518" y="2558545"/>
                <a:ext cx="22788" cy="17793"/>
              </a:xfrm>
              <a:custGeom>
                <a:avLst/>
                <a:gdLst/>
                <a:ahLst/>
                <a:cxnLst/>
                <a:rect l="l" t="t" r="r" b="b"/>
                <a:pathLst>
                  <a:path w="698" h="545" extrusionOk="0">
                    <a:moveTo>
                      <a:pt x="119" y="1"/>
                    </a:moveTo>
                    <a:cubicBezTo>
                      <a:pt x="53" y="1"/>
                      <a:pt x="0" y="93"/>
                      <a:pt x="57" y="143"/>
                    </a:cubicBezTo>
                    <a:cubicBezTo>
                      <a:pt x="141" y="219"/>
                      <a:pt x="225" y="295"/>
                      <a:pt x="308" y="367"/>
                    </a:cubicBezTo>
                    <a:cubicBezTo>
                      <a:pt x="381" y="428"/>
                      <a:pt x="464" y="526"/>
                      <a:pt x="563" y="542"/>
                    </a:cubicBezTo>
                    <a:cubicBezTo>
                      <a:pt x="571" y="543"/>
                      <a:pt x="579" y="544"/>
                      <a:pt x="586" y="544"/>
                    </a:cubicBezTo>
                    <a:cubicBezTo>
                      <a:pt x="656" y="544"/>
                      <a:pt x="697" y="478"/>
                      <a:pt x="669" y="409"/>
                    </a:cubicBezTo>
                    <a:cubicBezTo>
                      <a:pt x="632" y="317"/>
                      <a:pt x="513" y="257"/>
                      <a:pt x="434" y="203"/>
                    </a:cubicBezTo>
                    <a:cubicBezTo>
                      <a:pt x="343" y="139"/>
                      <a:pt x="251" y="78"/>
                      <a:pt x="160" y="14"/>
                    </a:cubicBezTo>
                    <a:cubicBezTo>
                      <a:pt x="146" y="5"/>
                      <a:pt x="132" y="1"/>
                      <a:pt x="119" y="1"/>
                    </a:cubicBezTo>
                    <a:close/>
                  </a:path>
                </a:pathLst>
              </a:custGeom>
              <a:solidFill>
                <a:schemeClr val="lt2"/>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3646" name="Google Shape;3646;p74"/>
              <p:cNvSpPr/>
              <p:nvPr/>
            </p:nvSpPr>
            <p:spPr>
              <a:xfrm flipH="1">
                <a:off x="8279275" y="2526550"/>
                <a:ext cx="20764" cy="21025"/>
              </a:xfrm>
              <a:custGeom>
                <a:avLst/>
                <a:gdLst/>
                <a:ahLst/>
                <a:cxnLst/>
                <a:rect l="l" t="t" r="r" b="b"/>
                <a:pathLst>
                  <a:path w="636" h="644" extrusionOk="0">
                    <a:moveTo>
                      <a:pt x="145" y="1"/>
                    </a:moveTo>
                    <a:cubicBezTo>
                      <a:pt x="53" y="1"/>
                      <a:pt x="1" y="100"/>
                      <a:pt x="43" y="180"/>
                    </a:cubicBezTo>
                    <a:cubicBezTo>
                      <a:pt x="84" y="264"/>
                      <a:pt x="168" y="317"/>
                      <a:pt x="225" y="393"/>
                    </a:cubicBezTo>
                    <a:cubicBezTo>
                      <a:pt x="286" y="476"/>
                      <a:pt x="313" y="576"/>
                      <a:pt x="411" y="617"/>
                    </a:cubicBezTo>
                    <a:cubicBezTo>
                      <a:pt x="433" y="636"/>
                      <a:pt x="458" y="644"/>
                      <a:pt x="483" y="644"/>
                    </a:cubicBezTo>
                    <a:cubicBezTo>
                      <a:pt x="538" y="644"/>
                      <a:pt x="591" y="602"/>
                      <a:pt x="601" y="541"/>
                    </a:cubicBezTo>
                    <a:cubicBezTo>
                      <a:pt x="636" y="469"/>
                      <a:pt x="624" y="404"/>
                      <a:pt x="578" y="332"/>
                    </a:cubicBezTo>
                    <a:cubicBezTo>
                      <a:pt x="548" y="279"/>
                      <a:pt x="510" y="225"/>
                      <a:pt x="464" y="180"/>
                    </a:cubicBezTo>
                    <a:cubicBezTo>
                      <a:pt x="385" y="92"/>
                      <a:pt x="267" y="1"/>
                      <a:pt x="145" y="1"/>
                    </a:cubicBezTo>
                    <a:close/>
                  </a:path>
                </a:pathLst>
              </a:custGeom>
              <a:solidFill>
                <a:schemeClr val="lt2"/>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3647" name="Google Shape;3647;p74"/>
              <p:cNvSpPr/>
              <p:nvPr/>
            </p:nvSpPr>
            <p:spPr>
              <a:xfrm flipH="1">
                <a:off x="8256063" y="2578394"/>
                <a:ext cx="18903" cy="15736"/>
              </a:xfrm>
              <a:custGeom>
                <a:avLst/>
                <a:gdLst/>
                <a:ahLst/>
                <a:cxnLst/>
                <a:rect l="l" t="t" r="r" b="b"/>
                <a:pathLst>
                  <a:path w="579" h="482" extrusionOk="0">
                    <a:moveTo>
                      <a:pt x="144" y="1"/>
                    </a:moveTo>
                    <a:cubicBezTo>
                      <a:pt x="63" y="1"/>
                      <a:pt x="0" y="116"/>
                      <a:pt x="69" y="185"/>
                    </a:cubicBezTo>
                    <a:cubicBezTo>
                      <a:pt x="126" y="242"/>
                      <a:pt x="180" y="306"/>
                      <a:pt x="244" y="360"/>
                    </a:cubicBezTo>
                    <a:cubicBezTo>
                      <a:pt x="308" y="413"/>
                      <a:pt x="380" y="481"/>
                      <a:pt x="468" y="481"/>
                    </a:cubicBezTo>
                    <a:cubicBezTo>
                      <a:pt x="470" y="482"/>
                      <a:pt x="472" y="482"/>
                      <a:pt x="473" y="482"/>
                    </a:cubicBezTo>
                    <a:cubicBezTo>
                      <a:pt x="539" y="482"/>
                      <a:pt x="578" y="415"/>
                      <a:pt x="567" y="356"/>
                    </a:cubicBezTo>
                    <a:cubicBezTo>
                      <a:pt x="552" y="276"/>
                      <a:pt x="464" y="211"/>
                      <a:pt x="403" y="162"/>
                    </a:cubicBezTo>
                    <a:cubicBezTo>
                      <a:pt x="339" y="109"/>
                      <a:pt x="266" y="67"/>
                      <a:pt x="198" y="18"/>
                    </a:cubicBezTo>
                    <a:cubicBezTo>
                      <a:pt x="180" y="6"/>
                      <a:pt x="162" y="1"/>
                      <a:pt x="144" y="1"/>
                    </a:cubicBezTo>
                    <a:close/>
                  </a:path>
                </a:pathLst>
              </a:custGeom>
              <a:solidFill>
                <a:schemeClr val="lt2"/>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3648" name="Google Shape;3648;p74"/>
              <p:cNvSpPr/>
              <p:nvPr/>
            </p:nvSpPr>
            <p:spPr>
              <a:xfrm flipH="1">
                <a:off x="8237062" y="2511206"/>
                <a:ext cx="9109" cy="16552"/>
              </a:xfrm>
              <a:custGeom>
                <a:avLst/>
                <a:gdLst/>
                <a:ahLst/>
                <a:cxnLst/>
                <a:rect l="l" t="t" r="r" b="b"/>
                <a:pathLst>
                  <a:path w="279" h="507" extrusionOk="0">
                    <a:moveTo>
                      <a:pt x="188" y="0"/>
                    </a:moveTo>
                    <a:cubicBezTo>
                      <a:pt x="158" y="0"/>
                      <a:pt x="128" y="17"/>
                      <a:pt x="114" y="57"/>
                    </a:cubicBezTo>
                    <a:cubicBezTo>
                      <a:pt x="96" y="121"/>
                      <a:pt x="73" y="186"/>
                      <a:pt x="54" y="255"/>
                    </a:cubicBezTo>
                    <a:cubicBezTo>
                      <a:pt x="35" y="316"/>
                      <a:pt x="0" y="380"/>
                      <a:pt x="28" y="444"/>
                    </a:cubicBezTo>
                    <a:cubicBezTo>
                      <a:pt x="39" y="483"/>
                      <a:pt x="73" y="507"/>
                      <a:pt x="108" y="507"/>
                    </a:cubicBezTo>
                    <a:cubicBezTo>
                      <a:pt x="128" y="507"/>
                      <a:pt x="148" y="499"/>
                      <a:pt x="165" y="483"/>
                    </a:cubicBezTo>
                    <a:cubicBezTo>
                      <a:pt x="217" y="437"/>
                      <a:pt x="221" y="369"/>
                      <a:pt x="233" y="304"/>
                    </a:cubicBezTo>
                    <a:lnTo>
                      <a:pt x="267" y="99"/>
                    </a:lnTo>
                    <a:cubicBezTo>
                      <a:pt x="278" y="39"/>
                      <a:pt x="233" y="0"/>
                      <a:pt x="188" y="0"/>
                    </a:cubicBezTo>
                    <a:close/>
                  </a:path>
                </a:pathLst>
              </a:custGeom>
              <a:solidFill>
                <a:schemeClr val="lt2"/>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3649" name="Google Shape;3649;p74"/>
              <p:cNvSpPr/>
              <p:nvPr/>
            </p:nvSpPr>
            <p:spPr>
              <a:xfrm flipH="1">
                <a:off x="8247640" y="2479832"/>
                <a:ext cx="12047" cy="19425"/>
              </a:xfrm>
              <a:custGeom>
                <a:avLst/>
                <a:gdLst/>
                <a:ahLst/>
                <a:cxnLst/>
                <a:rect l="l" t="t" r="r" b="b"/>
                <a:pathLst>
                  <a:path w="369" h="595" extrusionOk="0">
                    <a:moveTo>
                      <a:pt x="258" y="1"/>
                    </a:moveTo>
                    <a:cubicBezTo>
                      <a:pt x="219" y="1"/>
                      <a:pt x="178" y="21"/>
                      <a:pt x="160" y="68"/>
                    </a:cubicBezTo>
                    <a:cubicBezTo>
                      <a:pt x="126" y="147"/>
                      <a:pt x="91" y="223"/>
                      <a:pt x="61" y="303"/>
                    </a:cubicBezTo>
                    <a:cubicBezTo>
                      <a:pt x="46" y="341"/>
                      <a:pt x="19" y="383"/>
                      <a:pt x="12" y="424"/>
                    </a:cubicBezTo>
                    <a:cubicBezTo>
                      <a:pt x="0" y="463"/>
                      <a:pt x="16" y="497"/>
                      <a:pt x="19" y="535"/>
                    </a:cubicBezTo>
                    <a:cubicBezTo>
                      <a:pt x="26" y="576"/>
                      <a:pt x="61" y="594"/>
                      <a:pt x="97" y="594"/>
                    </a:cubicBezTo>
                    <a:cubicBezTo>
                      <a:pt x="120" y="594"/>
                      <a:pt x="143" y="587"/>
                      <a:pt x="160" y="573"/>
                    </a:cubicBezTo>
                    <a:cubicBezTo>
                      <a:pt x="194" y="542"/>
                      <a:pt x="217" y="528"/>
                      <a:pt x="232" y="486"/>
                    </a:cubicBezTo>
                    <a:cubicBezTo>
                      <a:pt x="251" y="447"/>
                      <a:pt x="259" y="402"/>
                      <a:pt x="270" y="364"/>
                    </a:cubicBezTo>
                    <a:cubicBezTo>
                      <a:pt x="297" y="280"/>
                      <a:pt x="319" y="200"/>
                      <a:pt x="346" y="117"/>
                    </a:cubicBezTo>
                    <a:cubicBezTo>
                      <a:pt x="369" y="44"/>
                      <a:pt x="315" y="1"/>
                      <a:pt x="258" y="1"/>
                    </a:cubicBezTo>
                    <a:close/>
                  </a:path>
                </a:pathLst>
              </a:custGeom>
              <a:solidFill>
                <a:schemeClr val="lt2"/>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3650" name="Google Shape;3650;p74"/>
              <p:cNvSpPr/>
              <p:nvPr/>
            </p:nvSpPr>
            <p:spPr>
              <a:xfrm flipH="1">
                <a:off x="8203925" y="2420805"/>
                <a:ext cx="11982" cy="13875"/>
              </a:xfrm>
              <a:custGeom>
                <a:avLst/>
                <a:gdLst/>
                <a:ahLst/>
                <a:cxnLst/>
                <a:rect l="l" t="t" r="r" b="b"/>
                <a:pathLst>
                  <a:path w="367" h="425" extrusionOk="0">
                    <a:moveTo>
                      <a:pt x="226" y="1"/>
                    </a:moveTo>
                    <a:cubicBezTo>
                      <a:pt x="161" y="5"/>
                      <a:pt x="119" y="43"/>
                      <a:pt x="96" y="104"/>
                    </a:cubicBezTo>
                    <a:cubicBezTo>
                      <a:pt x="98" y="97"/>
                      <a:pt x="99" y="94"/>
                      <a:pt x="99" y="94"/>
                    </a:cubicBezTo>
                    <a:lnTo>
                      <a:pt x="99" y="94"/>
                    </a:lnTo>
                    <a:cubicBezTo>
                      <a:pt x="99" y="94"/>
                      <a:pt x="98" y="96"/>
                      <a:pt x="96" y="100"/>
                    </a:cubicBezTo>
                    <a:cubicBezTo>
                      <a:pt x="89" y="115"/>
                      <a:pt x="82" y="126"/>
                      <a:pt x="77" y="142"/>
                    </a:cubicBezTo>
                    <a:cubicBezTo>
                      <a:pt x="73" y="157"/>
                      <a:pt x="73" y="172"/>
                      <a:pt x="73" y="188"/>
                    </a:cubicBezTo>
                    <a:cubicBezTo>
                      <a:pt x="70" y="206"/>
                      <a:pt x="62" y="218"/>
                      <a:pt x="54" y="233"/>
                    </a:cubicBezTo>
                    <a:cubicBezTo>
                      <a:pt x="0" y="324"/>
                      <a:pt x="82" y="425"/>
                      <a:pt x="168" y="425"/>
                    </a:cubicBezTo>
                    <a:cubicBezTo>
                      <a:pt x="197" y="425"/>
                      <a:pt x="227" y="413"/>
                      <a:pt x="252" y="385"/>
                    </a:cubicBezTo>
                    <a:cubicBezTo>
                      <a:pt x="282" y="355"/>
                      <a:pt x="310" y="316"/>
                      <a:pt x="332" y="279"/>
                    </a:cubicBezTo>
                    <a:lnTo>
                      <a:pt x="332" y="279"/>
                    </a:lnTo>
                    <a:cubicBezTo>
                      <a:pt x="326" y="284"/>
                      <a:pt x="323" y="286"/>
                      <a:pt x="322" y="286"/>
                    </a:cubicBezTo>
                    <a:cubicBezTo>
                      <a:pt x="320" y="286"/>
                      <a:pt x="329" y="276"/>
                      <a:pt x="347" y="256"/>
                    </a:cubicBezTo>
                    <a:cubicBezTo>
                      <a:pt x="359" y="233"/>
                      <a:pt x="366" y="206"/>
                      <a:pt x="366" y="179"/>
                    </a:cubicBezTo>
                    <a:cubicBezTo>
                      <a:pt x="366" y="153"/>
                      <a:pt x="363" y="126"/>
                      <a:pt x="359" y="104"/>
                    </a:cubicBezTo>
                    <a:cubicBezTo>
                      <a:pt x="347" y="46"/>
                      <a:pt x="279" y="1"/>
                      <a:pt x="226" y="1"/>
                    </a:cubicBezTo>
                    <a:close/>
                  </a:path>
                </a:pathLst>
              </a:custGeom>
              <a:solidFill>
                <a:schemeClr val="lt2"/>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3651" name="Google Shape;3651;p74"/>
              <p:cNvSpPr/>
              <p:nvPr/>
            </p:nvSpPr>
            <p:spPr>
              <a:xfrm flipH="1">
                <a:off x="8237128" y="2397527"/>
                <a:ext cx="15018" cy="23767"/>
              </a:xfrm>
              <a:custGeom>
                <a:avLst/>
                <a:gdLst/>
                <a:ahLst/>
                <a:cxnLst/>
                <a:rect l="l" t="t" r="r" b="b"/>
                <a:pathLst>
                  <a:path w="460" h="728" extrusionOk="0">
                    <a:moveTo>
                      <a:pt x="343" y="1"/>
                    </a:moveTo>
                    <a:cubicBezTo>
                      <a:pt x="311" y="1"/>
                      <a:pt x="279" y="15"/>
                      <a:pt x="256" y="48"/>
                    </a:cubicBezTo>
                    <a:cubicBezTo>
                      <a:pt x="191" y="143"/>
                      <a:pt x="134" y="231"/>
                      <a:pt x="85" y="338"/>
                    </a:cubicBezTo>
                    <a:cubicBezTo>
                      <a:pt x="62" y="383"/>
                      <a:pt x="35" y="433"/>
                      <a:pt x="20" y="482"/>
                    </a:cubicBezTo>
                    <a:cubicBezTo>
                      <a:pt x="1" y="547"/>
                      <a:pt x="20" y="589"/>
                      <a:pt x="32" y="650"/>
                    </a:cubicBezTo>
                    <a:cubicBezTo>
                      <a:pt x="44" y="703"/>
                      <a:pt x="89" y="728"/>
                      <a:pt x="136" y="728"/>
                    </a:cubicBezTo>
                    <a:cubicBezTo>
                      <a:pt x="166" y="728"/>
                      <a:pt x="196" y="718"/>
                      <a:pt x="218" y="699"/>
                    </a:cubicBezTo>
                    <a:cubicBezTo>
                      <a:pt x="264" y="657"/>
                      <a:pt x="290" y="641"/>
                      <a:pt x="317" y="585"/>
                    </a:cubicBezTo>
                    <a:cubicBezTo>
                      <a:pt x="336" y="539"/>
                      <a:pt x="348" y="482"/>
                      <a:pt x="362" y="433"/>
                    </a:cubicBezTo>
                    <a:cubicBezTo>
                      <a:pt x="393" y="330"/>
                      <a:pt x="416" y="227"/>
                      <a:pt x="442" y="125"/>
                    </a:cubicBezTo>
                    <a:cubicBezTo>
                      <a:pt x="460" y="51"/>
                      <a:pt x="403" y="1"/>
                      <a:pt x="343" y="1"/>
                    </a:cubicBezTo>
                    <a:close/>
                  </a:path>
                </a:pathLst>
              </a:custGeom>
              <a:solidFill>
                <a:schemeClr val="lt2"/>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3652" name="Google Shape;3652;p74"/>
              <p:cNvSpPr/>
              <p:nvPr/>
            </p:nvSpPr>
            <p:spPr>
              <a:xfrm flipH="1">
                <a:off x="8217343" y="2359395"/>
                <a:ext cx="11949" cy="17891"/>
              </a:xfrm>
              <a:custGeom>
                <a:avLst/>
                <a:gdLst/>
                <a:ahLst/>
                <a:cxnLst/>
                <a:rect l="l" t="t" r="r" b="b"/>
                <a:pathLst>
                  <a:path w="366" h="548" extrusionOk="0">
                    <a:moveTo>
                      <a:pt x="214" y="1"/>
                    </a:moveTo>
                    <a:cubicBezTo>
                      <a:pt x="173" y="1"/>
                      <a:pt x="132" y="21"/>
                      <a:pt x="107" y="61"/>
                    </a:cubicBezTo>
                    <a:cubicBezTo>
                      <a:pt x="73" y="118"/>
                      <a:pt x="85" y="190"/>
                      <a:pt x="65" y="255"/>
                    </a:cubicBezTo>
                    <a:cubicBezTo>
                      <a:pt x="43" y="330"/>
                      <a:pt x="1" y="407"/>
                      <a:pt x="54" y="483"/>
                    </a:cubicBezTo>
                    <a:cubicBezTo>
                      <a:pt x="75" y="519"/>
                      <a:pt x="114" y="548"/>
                      <a:pt x="156" y="548"/>
                    </a:cubicBezTo>
                    <a:cubicBezTo>
                      <a:pt x="159" y="548"/>
                      <a:pt x="161" y="548"/>
                      <a:pt x="164" y="548"/>
                    </a:cubicBezTo>
                    <a:cubicBezTo>
                      <a:pt x="297" y="540"/>
                      <a:pt x="343" y="418"/>
                      <a:pt x="355" y="304"/>
                    </a:cubicBezTo>
                    <a:cubicBezTo>
                      <a:pt x="366" y="216"/>
                      <a:pt x="366" y="99"/>
                      <a:pt x="297" y="34"/>
                    </a:cubicBezTo>
                    <a:cubicBezTo>
                      <a:pt x="273" y="12"/>
                      <a:pt x="244" y="1"/>
                      <a:pt x="214" y="1"/>
                    </a:cubicBezTo>
                    <a:close/>
                  </a:path>
                </a:pathLst>
              </a:custGeom>
              <a:solidFill>
                <a:schemeClr val="lt2"/>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3653" name="Google Shape;3653;p74"/>
              <p:cNvSpPr/>
              <p:nvPr/>
            </p:nvSpPr>
            <p:spPr>
              <a:xfrm flipH="1">
                <a:off x="8169906" y="2348719"/>
                <a:ext cx="17923" cy="25955"/>
              </a:xfrm>
              <a:custGeom>
                <a:avLst/>
                <a:gdLst/>
                <a:ahLst/>
                <a:cxnLst/>
                <a:rect l="l" t="t" r="r" b="b"/>
                <a:pathLst>
                  <a:path w="549" h="795" extrusionOk="0">
                    <a:moveTo>
                      <a:pt x="427" y="1"/>
                    </a:moveTo>
                    <a:cubicBezTo>
                      <a:pt x="400" y="1"/>
                      <a:pt x="371" y="14"/>
                      <a:pt x="350" y="46"/>
                    </a:cubicBezTo>
                    <a:cubicBezTo>
                      <a:pt x="240" y="217"/>
                      <a:pt x="1" y="487"/>
                      <a:pt x="77" y="703"/>
                    </a:cubicBezTo>
                    <a:cubicBezTo>
                      <a:pt x="93" y="751"/>
                      <a:pt x="145" y="795"/>
                      <a:pt x="199" y="795"/>
                    </a:cubicBezTo>
                    <a:cubicBezTo>
                      <a:pt x="218" y="795"/>
                      <a:pt x="237" y="789"/>
                      <a:pt x="255" y="776"/>
                    </a:cubicBezTo>
                    <a:cubicBezTo>
                      <a:pt x="434" y="639"/>
                      <a:pt x="431" y="343"/>
                      <a:pt x="517" y="145"/>
                    </a:cubicBezTo>
                    <a:cubicBezTo>
                      <a:pt x="549" y="68"/>
                      <a:pt x="490" y="1"/>
                      <a:pt x="427" y="1"/>
                    </a:cubicBezTo>
                    <a:close/>
                  </a:path>
                </a:pathLst>
              </a:custGeom>
              <a:solidFill>
                <a:schemeClr val="lt2"/>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3654" name="Google Shape;3654;p74"/>
              <p:cNvSpPr/>
              <p:nvPr/>
            </p:nvSpPr>
            <p:spPr>
              <a:xfrm flipH="1">
                <a:off x="8136867" y="2360244"/>
                <a:ext cx="16585" cy="23376"/>
              </a:xfrm>
              <a:custGeom>
                <a:avLst/>
                <a:gdLst/>
                <a:ahLst/>
                <a:cxnLst/>
                <a:rect l="l" t="t" r="r" b="b"/>
                <a:pathLst>
                  <a:path w="508" h="716" extrusionOk="0">
                    <a:moveTo>
                      <a:pt x="414" y="1"/>
                    </a:moveTo>
                    <a:cubicBezTo>
                      <a:pt x="388" y="1"/>
                      <a:pt x="363" y="11"/>
                      <a:pt x="347" y="35"/>
                    </a:cubicBezTo>
                    <a:cubicBezTo>
                      <a:pt x="275" y="137"/>
                      <a:pt x="199" y="229"/>
                      <a:pt x="138" y="335"/>
                    </a:cubicBezTo>
                    <a:cubicBezTo>
                      <a:pt x="80" y="430"/>
                      <a:pt x="1" y="529"/>
                      <a:pt x="39" y="643"/>
                    </a:cubicBezTo>
                    <a:cubicBezTo>
                      <a:pt x="51" y="684"/>
                      <a:pt x="91" y="715"/>
                      <a:pt x="132" y="715"/>
                    </a:cubicBezTo>
                    <a:cubicBezTo>
                      <a:pt x="141" y="715"/>
                      <a:pt x="149" y="714"/>
                      <a:pt x="157" y="711"/>
                    </a:cubicBezTo>
                    <a:cubicBezTo>
                      <a:pt x="282" y="669"/>
                      <a:pt x="313" y="552"/>
                      <a:pt x="362" y="441"/>
                    </a:cubicBezTo>
                    <a:cubicBezTo>
                      <a:pt x="411" y="327"/>
                      <a:pt x="442" y="209"/>
                      <a:pt x="487" y="92"/>
                    </a:cubicBezTo>
                    <a:cubicBezTo>
                      <a:pt x="507" y="37"/>
                      <a:pt x="461" y="1"/>
                      <a:pt x="414" y="1"/>
                    </a:cubicBezTo>
                    <a:close/>
                  </a:path>
                </a:pathLst>
              </a:custGeom>
              <a:solidFill>
                <a:schemeClr val="lt2"/>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3655" name="Google Shape;3655;p74"/>
              <p:cNvSpPr/>
              <p:nvPr/>
            </p:nvSpPr>
            <p:spPr>
              <a:xfrm flipH="1">
                <a:off x="8102457" y="2384109"/>
                <a:ext cx="14365" cy="21678"/>
              </a:xfrm>
              <a:custGeom>
                <a:avLst/>
                <a:gdLst/>
                <a:ahLst/>
                <a:cxnLst/>
                <a:rect l="l" t="t" r="r" b="b"/>
                <a:pathLst>
                  <a:path w="440" h="664" extrusionOk="0">
                    <a:moveTo>
                      <a:pt x="352" y="0"/>
                    </a:moveTo>
                    <a:cubicBezTo>
                      <a:pt x="329" y="0"/>
                      <a:pt x="307" y="7"/>
                      <a:pt x="289" y="22"/>
                    </a:cubicBezTo>
                    <a:cubicBezTo>
                      <a:pt x="213" y="91"/>
                      <a:pt x="153" y="182"/>
                      <a:pt x="114" y="277"/>
                    </a:cubicBezTo>
                    <a:cubicBezTo>
                      <a:pt x="69" y="380"/>
                      <a:pt x="0" y="490"/>
                      <a:pt x="65" y="600"/>
                    </a:cubicBezTo>
                    <a:cubicBezTo>
                      <a:pt x="90" y="642"/>
                      <a:pt x="133" y="664"/>
                      <a:pt x="177" y="664"/>
                    </a:cubicBezTo>
                    <a:cubicBezTo>
                      <a:pt x="201" y="664"/>
                      <a:pt x="225" y="658"/>
                      <a:pt x="247" y="646"/>
                    </a:cubicBezTo>
                    <a:cubicBezTo>
                      <a:pt x="350" y="593"/>
                      <a:pt x="354" y="475"/>
                      <a:pt x="384" y="372"/>
                    </a:cubicBezTo>
                    <a:cubicBezTo>
                      <a:pt x="411" y="281"/>
                      <a:pt x="434" y="182"/>
                      <a:pt x="437" y="83"/>
                    </a:cubicBezTo>
                    <a:cubicBezTo>
                      <a:pt x="440" y="30"/>
                      <a:pt x="396" y="0"/>
                      <a:pt x="352" y="0"/>
                    </a:cubicBezTo>
                    <a:close/>
                  </a:path>
                </a:pathLst>
              </a:custGeom>
              <a:solidFill>
                <a:schemeClr val="lt2"/>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3656" name="Google Shape;3656;p74"/>
              <p:cNvSpPr/>
              <p:nvPr/>
            </p:nvSpPr>
            <p:spPr>
              <a:xfrm flipH="1">
                <a:off x="8086492" y="2329490"/>
                <a:ext cx="17042" cy="19099"/>
              </a:xfrm>
              <a:custGeom>
                <a:avLst/>
                <a:gdLst/>
                <a:ahLst/>
                <a:cxnLst/>
                <a:rect l="l" t="t" r="r" b="b"/>
                <a:pathLst>
                  <a:path w="522" h="585" extrusionOk="0">
                    <a:moveTo>
                      <a:pt x="348" y="1"/>
                    </a:moveTo>
                    <a:cubicBezTo>
                      <a:pt x="327" y="1"/>
                      <a:pt x="305" y="9"/>
                      <a:pt x="289" y="26"/>
                    </a:cubicBezTo>
                    <a:cubicBezTo>
                      <a:pt x="205" y="118"/>
                      <a:pt x="167" y="228"/>
                      <a:pt x="69" y="307"/>
                    </a:cubicBezTo>
                    <a:cubicBezTo>
                      <a:pt x="0" y="361"/>
                      <a:pt x="11" y="479"/>
                      <a:pt x="69" y="536"/>
                    </a:cubicBezTo>
                    <a:cubicBezTo>
                      <a:pt x="100" y="567"/>
                      <a:pt x="145" y="584"/>
                      <a:pt x="190" y="584"/>
                    </a:cubicBezTo>
                    <a:cubicBezTo>
                      <a:pt x="232" y="584"/>
                      <a:pt x="273" y="569"/>
                      <a:pt x="300" y="536"/>
                    </a:cubicBezTo>
                    <a:cubicBezTo>
                      <a:pt x="411" y="411"/>
                      <a:pt x="521" y="213"/>
                      <a:pt x="426" y="46"/>
                    </a:cubicBezTo>
                    <a:cubicBezTo>
                      <a:pt x="410" y="17"/>
                      <a:pt x="379" y="1"/>
                      <a:pt x="348" y="1"/>
                    </a:cubicBezTo>
                    <a:close/>
                  </a:path>
                </a:pathLst>
              </a:custGeom>
              <a:solidFill>
                <a:schemeClr val="lt2"/>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3657" name="Google Shape;3657;p74"/>
              <p:cNvSpPr/>
              <p:nvPr/>
            </p:nvSpPr>
            <p:spPr>
              <a:xfrm flipH="1">
                <a:off x="8121490" y="2295732"/>
                <a:ext cx="13451" cy="24714"/>
              </a:xfrm>
              <a:custGeom>
                <a:avLst/>
                <a:gdLst/>
                <a:ahLst/>
                <a:cxnLst/>
                <a:rect l="l" t="t" r="r" b="b"/>
                <a:pathLst>
                  <a:path w="412" h="757" extrusionOk="0">
                    <a:moveTo>
                      <a:pt x="280" y="0"/>
                    </a:moveTo>
                    <a:cubicBezTo>
                      <a:pt x="249" y="0"/>
                      <a:pt x="221" y="15"/>
                      <a:pt x="206" y="53"/>
                    </a:cubicBezTo>
                    <a:cubicBezTo>
                      <a:pt x="164" y="152"/>
                      <a:pt x="118" y="246"/>
                      <a:pt x="80" y="350"/>
                    </a:cubicBezTo>
                    <a:cubicBezTo>
                      <a:pt x="65" y="399"/>
                      <a:pt x="38" y="444"/>
                      <a:pt x="23" y="494"/>
                    </a:cubicBezTo>
                    <a:cubicBezTo>
                      <a:pt x="0" y="551"/>
                      <a:pt x="11" y="604"/>
                      <a:pt x="20" y="665"/>
                    </a:cubicBezTo>
                    <a:cubicBezTo>
                      <a:pt x="28" y="730"/>
                      <a:pt x="79" y="756"/>
                      <a:pt x="134" y="756"/>
                    </a:cubicBezTo>
                    <a:cubicBezTo>
                      <a:pt x="172" y="756"/>
                      <a:pt x="211" y="744"/>
                      <a:pt x="240" y="722"/>
                    </a:cubicBezTo>
                    <a:cubicBezTo>
                      <a:pt x="407" y="592"/>
                      <a:pt x="411" y="300"/>
                      <a:pt x="396" y="102"/>
                    </a:cubicBezTo>
                    <a:cubicBezTo>
                      <a:pt x="391" y="47"/>
                      <a:pt x="332" y="0"/>
                      <a:pt x="280" y="0"/>
                    </a:cubicBezTo>
                    <a:close/>
                  </a:path>
                </a:pathLst>
              </a:custGeom>
              <a:solidFill>
                <a:schemeClr val="lt2"/>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3658" name="Google Shape;3658;p74"/>
              <p:cNvSpPr/>
              <p:nvPr/>
            </p:nvSpPr>
            <p:spPr>
              <a:xfrm flipH="1">
                <a:off x="8164715" y="2299356"/>
                <a:ext cx="15148" cy="23082"/>
              </a:xfrm>
              <a:custGeom>
                <a:avLst/>
                <a:gdLst/>
                <a:ahLst/>
                <a:cxnLst/>
                <a:rect l="l" t="t" r="r" b="b"/>
                <a:pathLst>
                  <a:path w="464" h="707" extrusionOk="0">
                    <a:moveTo>
                      <a:pt x="352" y="0"/>
                    </a:moveTo>
                    <a:cubicBezTo>
                      <a:pt x="329" y="0"/>
                      <a:pt x="306" y="11"/>
                      <a:pt x="289" y="33"/>
                    </a:cubicBezTo>
                    <a:cubicBezTo>
                      <a:pt x="228" y="113"/>
                      <a:pt x="194" y="216"/>
                      <a:pt x="152" y="307"/>
                    </a:cubicBezTo>
                    <a:cubicBezTo>
                      <a:pt x="110" y="390"/>
                      <a:pt x="22" y="486"/>
                      <a:pt x="11" y="577"/>
                    </a:cubicBezTo>
                    <a:cubicBezTo>
                      <a:pt x="1" y="640"/>
                      <a:pt x="41" y="706"/>
                      <a:pt x="107" y="706"/>
                    </a:cubicBezTo>
                    <a:cubicBezTo>
                      <a:pt x="116" y="706"/>
                      <a:pt x="126" y="705"/>
                      <a:pt x="136" y="702"/>
                    </a:cubicBezTo>
                    <a:cubicBezTo>
                      <a:pt x="250" y="668"/>
                      <a:pt x="334" y="527"/>
                      <a:pt x="384" y="421"/>
                    </a:cubicBezTo>
                    <a:cubicBezTo>
                      <a:pt x="433" y="307"/>
                      <a:pt x="464" y="166"/>
                      <a:pt x="418" y="48"/>
                    </a:cubicBezTo>
                    <a:cubicBezTo>
                      <a:pt x="406" y="17"/>
                      <a:pt x="379" y="0"/>
                      <a:pt x="352" y="0"/>
                    </a:cubicBezTo>
                    <a:close/>
                  </a:path>
                </a:pathLst>
              </a:custGeom>
              <a:solidFill>
                <a:schemeClr val="lt2"/>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3659" name="Google Shape;3659;p74"/>
              <p:cNvSpPr/>
              <p:nvPr/>
            </p:nvSpPr>
            <p:spPr>
              <a:xfrm flipH="1">
                <a:off x="8210650" y="2300695"/>
                <a:ext cx="13320" cy="22331"/>
              </a:xfrm>
              <a:custGeom>
                <a:avLst/>
                <a:gdLst/>
                <a:ahLst/>
                <a:cxnLst/>
                <a:rect l="l" t="t" r="r" b="b"/>
                <a:pathLst>
                  <a:path w="408" h="684" extrusionOk="0">
                    <a:moveTo>
                      <a:pt x="298" y="0"/>
                    </a:moveTo>
                    <a:cubicBezTo>
                      <a:pt x="257" y="0"/>
                      <a:pt x="218" y="22"/>
                      <a:pt x="206" y="72"/>
                    </a:cubicBezTo>
                    <a:cubicBezTo>
                      <a:pt x="183" y="159"/>
                      <a:pt x="146" y="251"/>
                      <a:pt x="108" y="331"/>
                    </a:cubicBezTo>
                    <a:cubicBezTo>
                      <a:pt x="62" y="429"/>
                      <a:pt x="1" y="505"/>
                      <a:pt x="58" y="615"/>
                    </a:cubicBezTo>
                    <a:cubicBezTo>
                      <a:pt x="83" y="663"/>
                      <a:pt x="131" y="683"/>
                      <a:pt x="181" y="683"/>
                    </a:cubicBezTo>
                    <a:cubicBezTo>
                      <a:pt x="192" y="683"/>
                      <a:pt x="203" y="682"/>
                      <a:pt x="215" y="680"/>
                    </a:cubicBezTo>
                    <a:cubicBezTo>
                      <a:pt x="336" y="654"/>
                      <a:pt x="362" y="521"/>
                      <a:pt x="385" y="414"/>
                    </a:cubicBezTo>
                    <a:cubicBezTo>
                      <a:pt x="408" y="308"/>
                      <a:pt x="408" y="209"/>
                      <a:pt x="408" y="103"/>
                    </a:cubicBezTo>
                    <a:cubicBezTo>
                      <a:pt x="408" y="38"/>
                      <a:pt x="352" y="0"/>
                      <a:pt x="298" y="0"/>
                    </a:cubicBezTo>
                    <a:close/>
                  </a:path>
                </a:pathLst>
              </a:custGeom>
              <a:solidFill>
                <a:schemeClr val="lt2"/>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3660" name="Google Shape;3660;p74"/>
              <p:cNvSpPr/>
              <p:nvPr/>
            </p:nvSpPr>
            <p:spPr>
              <a:xfrm flipH="1">
                <a:off x="8232753" y="2279409"/>
                <a:ext cx="11296" cy="27816"/>
              </a:xfrm>
              <a:custGeom>
                <a:avLst/>
                <a:gdLst/>
                <a:ahLst/>
                <a:cxnLst/>
                <a:rect l="l" t="t" r="r" b="b"/>
                <a:pathLst>
                  <a:path w="346" h="852" extrusionOk="0">
                    <a:moveTo>
                      <a:pt x="267" y="1"/>
                    </a:moveTo>
                    <a:cubicBezTo>
                      <a:pt x="245" y="1"/>
                      <a:pt x="224" y="13"/>
                      <a:pt x="217" y="39"/>
                    </a:cubicBezTo>
                    <a:cubicBezTo>
                      <a:pt x="183" y="165"/>
                      <a:pt x="130" y="287"/>
                      <a:pt x="88" y="408"/>
                    </a:cubicBezTo>
                    <a:cubicBezTo>
                      <a:pt x="54" y="527"/>
                      <a:pt x="0" y="641"/>
                      <a:pt x="27" y="762"/>
                    </a:cubicBezTo>
                    <a:cubicBezTo>
                      <a:pt x="39" y="817"/>
                      <a:pt x="94" y="851"/>
                      <a:pt x="148" y="851"/>
                    </a:cubicBezTo>
                    <a:cubicBezTo>
                      <a:pt x="179" y="851"/>
                      <a:pt x="210" y="840"/>
                      <a:pt x="232" y="815"/>
                    </a:cubicBezTo>
                    <a:cubicBezTo>
                      <a:pt x="319" y="720"/>
                      <a:pt x="323" y="590"/>
                      <a:pt x="335" y="465"/>
                    </a:cubicBezTo>
                    <a:cubicBezTo>
                      <a:pt x="346" y="329"/>
                      <a:pt x="331" y="195"/>
                      <a:pt x="323" y="55"/>
                    </a:cubicBezTo>
                    <a:cubicBezTo>
                      <a:pt x="323" y="21"/>
                      <a:pt x="294" y="1"/>
                      <a:pt x="267" y="1"/>
                    </a:cubicBezTo>
                    <a:close/>
                  </a:path>
                </a:pathLst>
              </a:custGeom>
              <a:solidFill>
                <a:schemeClr val="lt2"/>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3661" name="Google Shape;3661;p74"/>
              <p:cNvSpPr/>
              <p:nvPr/>
            </p:nvSpPr>
            <p:spPr>
              <a:xfrm flipH="1">
                <a:off x="8182443" y="2213754"/>
                <a:ext cx="15638" cy="28665"/>
              </a:xfrm>
              <a:custGeom>
                <a:avLst/>
                <a:gdLst/>
                <a:ahLst/>
                <a:cxnLst/>
                <a:rect l="l" t="t" r="r" b="b"/>
                <a:pathLst>
                  <a:path w="479" h="878" extrusionOk="0">
                    <a:moveTo>
                      <a:pt x="324" y="0"/>
                    </a:moveTo>
                    <a:cubicBezTo>
                      <a:pt x="292" y="0"/>
                      <a:pt x="261" y="17"/>
                      <a:pt x="254" y="55"/>
                    </a:cubicBezTo>
                    <a:cubicBezTo>
                      <a:pt x="231" y="180"/>
                      <a:pt x="189" y="313"/>
                      <a:pt x="136" y="434"/>
                    </a:cubicBezTo>
                    <a:cubicBezTo>
                      <a:pt x="87" y="545"/>
                      <a:pt x="18" y="648"/>
                      <a:pt x="6" y="773"/>
                    </a:cubicBezTo>
                    <a:cubicBezTo>
                      <a:pt x="0" y="828"/>
                      <a:pt x="54" y="877"/>
                      <a:pt x="107" y="877"/>
                    </a:cubicBezTo>
                    <a:cubicBezTo>
                      <a:pt x="117" y="877"/>
                      <a:pt x="127" y="876"/>
                      <a:pt x="136" y="872"/>
                    </a:cubicBezTo>
                    <a:cubicBezTo>
                      <a:pt x="440" y="754"/>
                      <a:pt x="478" y="325"/>
                      <a:pt x="402" y="55"/>
                    </a:cubicBezTo>
                    <a:cubicBezTo>
                      <a:pt x="393" y="20"/>
                      <a:pt x="358" y="0"/>
                      <a:pt x="324" y="0"/>
                    </a:cubicBezTo>
                    <a:close/>
                  </a:path>
                </a:pathLst>
              </a:custGeom>
              <a:solidFill>
                <a:schemeClr val="lt2"/>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3662" name="Google Shape;3662;p74"/>
              <p:cNvSpPr/>
              <p:nvPr/>
            </p:nvSpPr>
            <p:spPr>
              <a:xfrm flipH="1">
                <a:off x="8160243" y="2246337"/>
                <a:ext cx="15540" cy="25563"/>
              </a:xfrm>
              <a:custGeom>
                <a:avLst/>
                <a:gdLst/>
                <a:ahLst/>
                <a:cxnLst/>
                <a:rect l="l" t="t" r="r" b="b"/>
                <a:pathLst>
                  <a:path w="476" h="783" extrusionOk="0">
                    <a:moveTo>
                      <a:pt x="322" y="0"/>
                    </a:moveTo>
                    <a:cubicBezTo>
                      <a:pt x="277" y="0"/>
                      <a:pt x="232" y="24"/>
                      <a:pt x="225" y="71"/>
                    </a:cubicBezTo>
                    <a:cubicBezTo>
                      <a:pt x="209" y="185"/>
                      <a:pt x="164" y="303"/>
                      <a:pt x="115" y="406"/>
                    </a:cubicBezTo>
                    <a:cubicBezTo>
                      <a:pt x="62" y="508"/>
                      <a:pt x="0" y="612"/>
                      <a:pt x="65" y="726"/>
                    </a:cubicBezTo>
                    <a:cubicBezTo>
                      <a:pt x="84" y="759"/>
                      <a:pt x="122" y="779"/>
                      <a:pt x="164" y="782"/>
                    </a:cubicBezTo>
                    <a:cubicBezTo>
                      <a:pt x="165" y="782"/>
                      <a:pt x="167" y="782"/>
                      <a:pt x="168" y="782"/>
                    </a:cubicBezTo>
                    <a:cubicBezTo>
                      <a:pt x="476" y="782"/>
                      <a:pt x="445" y="269"/>
                      <a:pt x="418" y="71"/>
                    </a:cubicBezTo>
                    <a:cubicBezTo>
                      <a:pt x="411" y="24"/>
                      <a:pt x="366" y="0"/>
                      <a:pt x="322" y="0"/>
                    </a:cubicBezTo>
                    <a:close/>
                  </a:path>
                </a:pathLst>
              </a:custGeom>
              <a:solidFill>
                <a:schemeClr val="lt2"/>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3663" name="Google Shape;3663;p74"/>
              <p:cNvSpPr/>
              <p:nvPr/>
            </p:nvSpPr>
            <p:spPr>
              <a:xfrm flipH="1">
                <a:off x="8110227" y="2246794"/>
                <a:ext cx="17695" cy="28305"/>
              </a:xfrm>
              <a:custGeom>
                <a:avLst/>
                <a:gdLst/>
                <a:ahLst/>
                <a:cxnLst/>
                <a:rect l="l" t="t" r="r" b="b"/>
                <a:pathLst>
                  <a:path w="542" h="867" extrusionOk="0">
                    <a:moveTo>
                      <a:pt x="424" y="0"/>
                    </a:moveTo>
                    <a:cubicBezTo>
                      <a:pt x="379" y="0"/>
                      <a:pt x="333" y="26"/>
                      <a:pt x="317" y="80"/>
                    </a:cubicBezTo>
                    <a:cubicBezTo>
                      <a:pt x="249" y="305"/>
                      <a:pt x="86" y="480"/>
                      <a:pt x="25" y="700"/>
                    </a:cubicBezTo>
                    <a:cubicBezTo>
                      <a:pt x="0" y="795"/>
                      <a:pt x="75" y="867"/>
                      <a:pt x="157" y="867"/>
                    </a:cubicBezTo>
                    <a:cubicBezTo>
                      <a:pt x="178" y="867"/>
                      <a:pt x="199" y="862"/>
                      <a:pt x="219" y="852"/>
                    </a:cubicBezTo>
                    <a:cubicBezTo>
                      <a:pt x="477" y="719"/>
                      <a:pt x="542" y="377"/>
                      <a:pt x="535" y="107"/>
                    </a:cubicBezTo>
                    <a:cubicBezTo>
                      <a:pt x="535" y="38"/>
                      <a:pt x="479" y="0"/>
                      <a:pt x="424" y="0"/>
                    </a:cubicBezTo>
                    <a:close/>
                  </a:path>
                </a:pathLst>
              </a:custGeom>
              <a:solidFill>
                <a:schemeClr val="lt2"/>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3664" name="Google Shape;3664;p74"/>
              <p:cNvSpPr/>
              <p:nvPr/>
            </p:nvSpPr>
            <p:spPr>
              <a:xfrm flipH="1">
                <a:off x="8113948" y="2193807"/>
                <a:ext cx="15148" cy="23376"/>
              </a:xfrm>
              <a:custGeom>
                <a:avLst/>
                <a:gdLst/>
                <a:ahLst/>
                <a:cxnLst/>
                <a:rect l="l" t="t" r="r" b="b"/>
                <a:pathLst>
                  <a:path w="464" h="716" extrusionOk="0">
                    <a:moveTo>
                      <a:pt x="358" y="1"/>
                    </a:moveTo>
                    <a:cubicBezTo>
                      <a:pt x="318" y="1"/>
                      <a:pt x="277" y="22"/>
                      <a:pt x="269" y="64"/>
                    </a:cubicBezTo>
                    <a:cubicBezTo>
                      <a:pt x="251" y="160"/>
                      <a:pt x="217" y="255"/>
                      <a:pt x="160" y="338"/>
                    </a:cubicBezTo>
                    <a:cubicBezTo>
                      <a:pt x="137" y="376"/>
                      <a:pt x="114" y="422"/>
                      <a:pt x="87" y="460"/>
                    </a:cubicBezTo>
                    <a:cubicBezTo>
                      <a:pt x="57" y="502"/>
                      <a:pt x="23" y="533"/>
                      <a:pt x="11" y="585"/>
                    </a:cubicBezTo>
                    <a:cubicBezTo>
                      <a:pt x="1" y="649"/>
                      <a:pt x="36" y="715"/>
                      <a:pt x="104" y="715"/>
                    </a:cubicBezTo>
                    <a:cubicBezTo>
                      <a:pt x="106" y="715"/>
                      <a:pt x="108" y="715"/>
                      <a:pt x="110" y="715"/>
                    </a:cubicBezTo>
                    <a:cubicBezTo>
                      <a:pt x="239" y="711"/>
                      <a:pt x="353" y="566"/>
                      <a:pt x="399" y="457"/>
                    </a:cubicBezTo>
                    <a:cubicBezTo>
                      <a:pt x="457" y="327"/>
                      <a:pt x="464" y="201"/>
                      <a:pt x="441" y="64"/>
                    </a:cubicBezTo>
                    <a:cubicBezTo>
                      <a:pt x="435" y="22"/>
                      <a:pt x="397" y="1"/>
                      <a:pt x="358" y="1"/>
                    </a:cubicBezTo>
                    <a:close/>
                  </a:path>
                </a:pathLst>
              </a:custGeom>
              <a:solidFill>
                <a:schemeClr val="lt2"/>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3665" name="Google Shape;3665;p74"/>
              <p:cNvSpPr/>
              <p:nvPr/>
            </p:nvSpPr>
            <p:spPr>
              <a:xfrm flipH="1">
                <a:off x="8126061" y="2168113"/>
                <a:ext cx="16944" cy="19784"/>
              </a:xfrm>
              <a:custGeom>
                <a:avLst/>
                <a:gdLst/>
                <a:ahLst/>
                <a:cxnLst/>
                <a:rect l="l" t="t" r="r" b="b"/>
                <a:pathLst>
                  <a:path w="519" h="606" extrusionOk="0">
                    <a:moveTo>
                      <a:pt x="402" y="0"/>
                    </a:moveTo>
                    <a:cubicBezTo>
                      <a:pt x="379" y="0"/>
                      <a:pt x="355" y="9"/>
                      <a:pt x="335" y="30"/>
                    </a:cubicBezTo>
                    <a:cubicBezTo>
                      <a:pt x="274" y="95"/>
                      <a:pt x="216" y="160"/>
                      <a:pt x="156" y="225"/>
                    </a:cubicBezTo>
                    <a:cubicBezTo>
                      <a:pt x="95" y="297"/>
                      <a:pt x="0" y="372"/>
                      <a:pt x="7" y="475"/>
                    </a:cubicBezTo>
                    <a:cubicBezTo>
                      <a:pt x="11" y="548"/>
                      <a:pt x="61" y="605"/>
                      <a:pt x="137" y="605"/>
                    </a:cubicBezTo>
                    <a:cubicBezTo>
                      <a:pt x="139" y="605"/>
                      <a:pt x="141" y="605"/>
                      <a:pt x="143" y="605"/>
                    </a:cubicBezTo>
                    <a:cubicBezTo>
                      <a:pt x="257" y="605"/>
                      <a:pt x="331" y="493"/>
                      <a:pt x="388" y="403"/>
                    </a:cubicBezTo>
                    <a:cubicBezTo>
                      <a:pt x="445" y="316"/>
                      <a:pt x="479" y="228"/>
                      <a:pt x="502" y="130"/>
                    </a:cubicBezTo>
                    <a:cubicBezTo>
                      <a:pt x="518" y="61"/>
                      <a:pt x="462" y="0"/>
                      <a:pt x="402" y="0"/>
                    </a:cubicBezTo>
                    <a:close/>
                  </a:path>
                </a:pathLst>
              </a:custGeom>
              <a:solidFill>
                <a:srgbClr val="F49DA2"/>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3666" name="Google Shape;3666;p74"/>
              <p:cNvSpPr/>
              <p:nvPr/>
            </p:nvSpPr>
            <p:spPr>
              <a:xfrm flipH="1">
                <a:off x="8062202" y="2210261"/>
                <a:ext cx="11329" cy="24159"/>
              </a:xfrm>
              <a:custGeom>
                <a:avLst/>
                <a:gdLst/>
                <a:ahLst/>
                <a:cxnLst/>
                <a:rect l="l" t="t" r="r" b="b"/>
                <a:pathLst>
                  <a:path w="347" h="740" extrusionOk="0">
                    <a:moveTo>
                      <a:pt x="253" y="1"/>
                    </a:moveTo>
                    <a:cubicBezTo>
                      <a:pt x="219" y="1"/>
                      <a:pt x="186" y="19"/>
                      <a:pt x="172" y="59"/>
                    </a:cubicBezTo>
                    <a:cubicBezTo>
                      <a:pt x="108" y="249"/>
                      <a:pt x="1" y="473"/>
                      <a:pt x="39" y="678"/>
                    </a:cubicBezTo>
                    <a:cubicBezTo>
                      <a:pt x="49" y="719"/>
                      <a:pt x="86" y="740"/>
                      <a:pt x="123" y="740"/>
                    </a:cubicBezTo>
                    <a:cubicBezTo>
                      <a:pt x="146" y="740"/>
                      <a:pt x="168" y="732"/>
                      <a:pt x="183" y="717"/>
                    </a:cubicBezTo>
                    <a:cubicBezTo>
                      <a:pt x="339" y="564"/>
                      <a:pt x="347" y="287"/>
                      <a:pt x="336" y="81"/>
                    </a:cubicBezTo>
                    <a:cubicBezTo>
                      <a:pt x="334" y="29"/>
                      <a:pt x="293" y="1"/>
                      <a:pt x="253" y="1"/>
                    </a:cubicBezTo>
                    <a:close/>
                  </a:path>
                </a:pathLst>
              </a:custGeom>
              <a:solidFill>
                <a:schemeClr val="lt2"/>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3667" name="Google Shape;3667;p74"/>
              <p:cNvSpPr/>
              <p:nvPr/>
            </p:nvSpPr>
            <p:spPr>
              <a:xfrm flipH="1">
                <a:off x="8050123" y="2270463"/>
                <a:ext cx="13614" cy="20666"/>
              </a:xfrm>
              <a:custGeom>
                <a:avLst/>
                <a:gdLst/>
                <a:ahLst/>
                <a:cxnLst/>
                <a:rect l="l" t="t" r="r" b="b"/>
                <a:pathLst>
                  <a:path w="417" h="633" extrusionOk="0">
                    <a:moveTo>
                      <a:pt x="300" y="1"/>
                    </a:moveTo>
                    <a:cubicBezTo>
                      <a:pt x="258" y="1"/>
                      <a:pt x="214" y="25"/>
                      <a:pt x="196" y="78"/>
                    </a:cubicBezTo>
                    <a:cubicBezTo>
                      <a:pt x="169" y="150"/>
                      <a:pt x="143" y="226"/>
                      <a:pt x="104" y="299"/>
                    </a:cubicBezTo>
                    <a:cubicBezTo>
                      <a:pt x="70" y="359"/>
                      <a:pt x="36" y="408"/>
                      <a:pt x="36" y="469"/>
                    </a:cubicBezTo>
                    <a:cubicBezTo>
                      <a:pt x="32" y="481"/>
                      <a:pt x="29" y="492"/>
                      <a:pt x="24" y="504"/>
                    </a:cubicBezTo>
                    <a:cubicBezTo>
                      <a:pt x="0" y="567"/>
                      <a:pt x="65" y="633"/>
                      <a:pt x="126" y="633"/>
                    </a:cubicBezTo>
                    <a:cubicBezTo>
                      <a:pt x="143" y="633"/>
                      <a:pt x="159" y="628"/>
                      <a:pt x="173" y="618"/>
                    </a:cubicBezTo>
                    <a:cubicBezTo>
                      <a:pt x="184" y="610"/>
                      <a:pt x="192" y="603"/>
                      <a:pt x="199" y="599"/>
                    </a:cubicBezTo>
                    <a:cubicBezTo>
                      <a:pt x="290" y="576"/>
                      <a:pt x="329" y="473"/>
                      <a:pt x="362" y="390"/>
                    </a:cubicBezTo>
                    <a:cubicBezTo>
                      <a:pt x="401" y="299"/>
                      <a:pt x="416" y="203"/>
                      <a:pt x="408" y="104"/>
                    </a:cubicBezTo>
                    <a:cubicBezTo>
                      <a:pt x="404" y="37"/>
                      <a:pt x="353" y="1"/>
                      <a:pt x="300" y="1"/>
                    </a:cubicBezTo>
                    <a:close/>
                  </a:path>
                </a:pathLst>
              </a:custGeom>
              <a:solidFill>
                <a:schemeClr val="lt2"/>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3668" name="Google Shape;3668;p74"/>
              <p:cNvSpPr/>
              <p:nvPr/>
            </p:nvSpPr>
            <p:spPr>
              <a:xfrm flipH="1">
                <a:off x="8090344" y="2444115"/>
                <a:ext cx="14561" cy="27620"/>
              </a:xfrm>
              <a:custGeom>
                <a:avLst/>
                <a:gdLst/>
                <a:ahLst/>
                <a:cxnLst/>
                <a:rect l="l" t="t" r="r" b="b"/>
                <a:pathLst>
                  <a:path w="446" h="846" extrusionOk="0">
                    <a:moveTo>
                      <a:pt x="343" y="0"/>
                    </a:moveTo>
                    <a:cubicBezTo>
                      <a:pt x="306" y="0"/>
                      <a:pt x="269" y="22"/>
                      <a:pt x="251" y="67"/>
                    </a:cubicBezTo>
                    <a:cubicBezTo>
                      <a:pt x="202" y="184"/>
                      <a:pt x="160" y="306"/>
                      <a:pt x="111" y="427"/>
                    </a:cubicBezTo>
                    <a:cubicBezTo>
                      <a:pt x="69" y="541"/>
                      <a:pt x="0" y="637"/>
                      <a:pt x="27" y="766"/>
                    </a:cubicBezTo>
                    <a:cubicBezTo>
                      <a:pt x="40" y="821"/>
                      <a:pt x="89" y="846"/>
                      <a:pt x="138" y="846"/>
                    </a:cubicBezTo>
                    <a:cubicBezTo>
                      <a:pt x="158" y="846"/>
                      <a:pt x="177" y="842"/>
                      <a:pt x="195" y="834"/>
                    </a:cubicBezTo>
                    <a:cubicBezTo>
                      <a:pt x="320" y="774"/>
                      <a:pt x="354" y="625"/>
                      <a:pt x="388" y="504"/>
                    </a:cubicBezTo>
                    <a:cubicBezTo>
                      <a:pt x="430" y="367"/>
                      <a:pt x="445" y="230"/>
                      <a:pt x="434" y="90"/>
                    </a:cubicBezTo>
                    <a:cubicBezTo>
                      <a:pt x="430" y="31"/>
                      <a:pt x="387" y="0"/>
                      <a:pt x="343" y="0"/>
                    </a:cubicBezTo>
                    <a:close/>
                  </a:path>
                </a:pathLst>
              </a:custGeom>
              <a:solidFill>
                <a:schemeClr val="lt2"/>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3669" name="Google Shape;3669;p74"/>
              <p:cNvSpPr/>
              <p:nvPr/>
            </p:nvSpPr>
            <p:spPr>
              <a:xfrm flipH="1">
                <a:off x="8057795" y="2428608"/>
                <a:ext cx="14398" cy="22821"/>
              </a:xfrm>
              <a:custGeom>
                <a:avLst/>
                <a:gdLst/>
                <a:ahLst/>
                <a:cxnLst/>
                <a:rect l="l" t="t" r="r" b="b"/>
                <a:pathLst>
                  <a:path w="441" h="699" extrusionOk="0">
                    <a:moveTo>
                      <a:pt x="328" y="1"/>
                    </a:moveTo>
                    <a:cubicBezTo>
                      <a:pt x="301" y="1"/>
                      <a:pt x="275" y="14"/>
                      <a:pt x="260" y="47"/>
                    </a:cubicBezTo>
                    <a:cubicBezTo>
                      <a:pt x="219" y="138"/>
                      <a:pt x="169" y="226"/>
                      <a:pt x="120" y="314"/>
                    </a:cubicBezTo>
                    <a:cubicBezTo>
                      <a:pt x="67" y="400"/>
                      <a:pt x="48" y="492"/>
                      <a:pt x="17" y="587"/>
                    </a:cubicBezTo>
                    <a:cubicBezTo>
                      <a:pt x="1" y="648"/>
                      <a:pt x="54" y="698"/>
                      <a:pt x="108" y="698"/>
                    </a:cubicBezTo>
                    <a:cubicBezTo>
                      <a:pt x="128" y="698"/>
                      <a:pt x="149" y="691"/>
                      <a:pt x="165" y="674"/>
                    </a:cubicBezTo>
                    <a:cubicBezTo>
                      <a:pt x="242" y="598"/>
                      <a:pt x="306" y="530"/>
                      <a:pt x="344" y="428"/>
                    </a:cubicBezTo>
                    <a:cubicBezTo>
                      <a:pt x="382" y="328"/>
                      <a:pt x="405" y="226"/>
                      <a:pt x="428" y="119"/>
                    </a:cubicBezTo>
                    <a:cubicBezTo>
                      <a:pt x="441" y="56"/>
                      <a:pt x="382" y="1"/>
                      <a:pt x="328" y="1"/>
                    </a:cubicBezTo>
                    <a:close/>
                  </a:path>
                </a:pathLst>
              </a:custGeom>
              <a:solidFill>
                <a:schemeClr val="lt2"/>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3670" name="Google Shape;3670;p74"/>
              <p:cNvSpPr/>
              <p:nvPr/>
            </p:nvSpPr>
            <p:spPr>
              <a:xfrm flipH="1">
                <a:off x="8060374" y="2382999"/>
                <a:ext cx="13516" cy="19229"/>
              </a:xfrm>
              <a:custGeom>
                <a:avLst/>
                <a:gdLst/>
                <a:ahLst/>
                <a:cxnLst/>
                <a:rect l="l" t="t" r="r" b="b"/>
                <a:pathLst>
                  <a:path w="414" h="589" extrusionOk="0">
                    <a:moveTo>
                      <a:pt x="305" y="1"/>
                    </a:moveTo>
                    <a:cubicBezTo>
                      <a:pt x="276" y="1"/>
                      <a:pt x="246" y="14"/>
                      <a:pt x="225" y="45"/>
                    </a:cubicBezTo>
                    <a:cubicBezTo>
                      <a:pt x="157" y="151"/>
                      <a:pt x="92" y="251"/>
                      <a:pt x="31" y="360"/>
                    </a:cubicBezTo>
                    <a:cubicBezTo>
                      <a:pt x="5" y="406"/>
                      <a:pt x="1" y="471"/>
                      <a:pt x="31" y="513"/>
                    </a:cubicBezTo>
                    <a:cubicBezTo>
                      <a:pt x="35" y="520"/>
                      <a:pt x="38" y="524"/>
                      <a:pt x="43" y="528"/>
                    </a:cubicBezTo>
                    <a:cubicBezTo>
                      <a:pt x="70" y="568"/>
                      <a:pt x="105" y="588"/>
                      <a:pt x="150" y="588"/>
                    </a:cubicBezTo>
                    <a:cubicBezTo>
                      <a:pt x="161" y="588"/>
                      <a:pt x="172" y="587"/>
                      <a:pt x="183" y="585"/>
                    </a:cubicBezTo>
                    <a:lnTo>
                      <a:pt x="203" y="585"/>
                    </a:lnTo>
                    <a:cubicBezTo>
                      <a:pt x="252" y="577"/>
                      <a:pt x="294" y="524"/>
                      <a:pt x="308" y="479"/>
                    </a:cubicBezTo>
                    <a:cubicBezTo>
                      <a:pt x="343" y="357"/>
                      <a:pt x="370" y="239"/>
                      <a:pt x="396" y="117"/>
                    </a:cubicBezTo>
                    <a:cubicBezTo>
                      <a:pt x="413" y="50"/>
                      <a:pt x="360" y="1"/>
                      <a:pt x="305" y="1"/>
                    </a:cubicBezTo>
                    <a:close/>
                  </a:path>
                </a:pathLst>
              </a:custGeom>
              <a:solidFill>
                <a:schemeClr val="lt2"/>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3671" name="Google Shape;3671;p74"/>
              <p:cNvSpPr/>
              <p:nvPr/>
            </p:nvSpPr>
            <p:spPr>
              <a:xfrm flipH="1">
                <a:off x="8019238" y="2421980"/>
                <a:ext cx="12700" cy="18968"/>
              </a:xfrm>
              <a:custGeom>
                <a:avLst/>
                <a:gdLst/>
                <a:ahLst/>
                <a:cxnLst/>
                <a:rect l="l" t="t" r="r" b="b"/>
                <a:pathLst>
                  <a:path w="389" h="581" extrusionOk="0">
                    <a:moveTo>
                      <a:pt x="240" y="1"/>
                    </a:moveTo>
                    <a:cubicBezTo>
                      <a:pt x="212" y="1"/>
                      <a:pt x="184" y="12"/>
                      <a:pt x="164" y="38"/>
                    </a:cubicBezTo>
                    <a:cubicBezTo>
                      <a:pt x="111" y="101"/>
                      <a:pt x="62" y="216"/>
                      <a:pt x="46" y="299"/>
                    </a:cubicBezTo>
                    <a:cubicBezTo>
                      <a:pt x="35" y="375"/>
                      <a:pt x="1" y="478"/>
                      <a:pt x="39" y="550"/>
                    </a:cubicBezTo>
                    <a:cubicBezTo>
                      <a:pt x="50" y="570"/>
                      <a:pt x="73" y="580"/>
                      <a:pt x="92" y="580"/>
                    </a:cubicBezTo>
                    <a:cubicBezTo>
                      <a:pt x="183" y="580"/>
                      <a:pt x="264" y="478"/>
                      <a:pt x="305" y="410"/>
                    </a:cubicBezTo>
                    <a:cubicBezTo>
                      <a:pt x="358" y="330"/>
                      <a:pt x="389" y="182"/>
                      <a:pt x="362" y="90"/>
                    </a:cubicBezTo>
                    <a:cubicBezTo>
                      <a:pt x="347" y="38"/>
                      <a:pt x="293" y="1"/>
                      <a:pt x="240" y="1"/>
                    </a:cubicBezTo>
                    <a:close/>
                  </a:path>
                </a:pathLst>
              </a:custGeom>
              <a:solidFill>
                <a:schemeClr val="lt2"/>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3672" name="Google Shape;3672;p74"/>
              <p:cNvSpPr/>
              <p:nvPr/>
            </p:nvSpPr>
            <p:spPr>
              <a:xfrm flipH="1">
                <a:off x="7975915" y="2381203"/>
                <a:ext cx="15050" cy="22853"/>
              </a:xfrm>
              <a:custGeom>
                <a:avLst/>
                <a:gdLst/>
                <a:ahLst/>
                <a:cxnLst/>
                <a:rect l="l" t="t" r="r" b="b"/>
                <a:pathLst>
                  <a:path w="461" h="700" extrusionOk="0">
                    <a:moveTo>
                      <a:pt x="319" y="1"/>
                    </a:moveTo>
                    <a:cubicBezTo>
                      <a:pt x="281" y="1"/>
                      <a:pt x="244" y="19"/>
                      <a:pt x="225" y="62"/>
                    </a:cubicBezTo>
                    <a:cubicBezTo>
                      <a:pt x="172" y="187"/>
                      <a:pt x="104" y="309"/>
                      <a:pt x="39" y="427"/>
                    </a:cubicBezTo>
                    <a:cubicBezTo>
                      <a:pt x="0" y="499"/>
                      <a:pt x="8" y="590"/>
                      <a:pt x="69" y="651"/>
                    </a:cubicBezTo>
                    <a:cubicBezTo>
                      <a:pt x="92" y="671"/>
                      <a:pt x="118" y="693"/>
                      <a:pt x="149" y="697"/>
                    </a:cubicBezTo>
                    <a:cubicBezTo>
                      <a:pt x="161" y="699"/>
                      <a:pt x="174" y="700"/>
                      <a:pt x="188" y="700"/>
                    </a:cubicBezTo>
                    <a:cubicBezTo>
                      <a:pt x="253" y="700"/>
                      <a:pt x="326" y="676"/>
                      <a:pt x="354" y="613"/>
                    </a:cubicBezTo>
                    <a:cubicBezTo>
                      <a:pt x="427" y="453"/>
                      <a:pt x="460" y="301"/>
                      <a:pt x="457" y="123"/>
                    </a:cubicBezTo>
                    <a:cubicBezTo>
                      <a:pt x="454" y="53"/>
                      <a:pt x="384" y="1"/>
                      <a:pt x="319" y="1"/>
                    </a:cubicBezTo>
                    <a:close/>
                  </a:path>
                </a:pathLst>
              </a:custGeom>
              <a:solidFill>
                <a:schemeClr val="lt2"/>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3673" name="Google Shape;3673;p74"/>
              <p:cNvSpPr/>
              <p:nvPr/>
            </p:nvSpPr>
            <p:spPr>
              <a:xfrm flipH="1">
                <a:off x="8001249" y="2351266"/>
                <a:ext cx="15018" cy="26510"/>
              </a:xfrm>
              <a:custGeom>
                <a:avLst/>
                <a:gdLst/>
                <a:ahLst/>
                <a:cxnLst/>
                <a:rect l="l" t="t" r="r" b="b"/>
                <a:pathLst>
                  <a:path w="460" h="812" extrusionOk="0">
                    <a:moveTo>
                      <a:pt x="357" y="1"/>
                    </a:moveTo>
                    <a:cubicBezTo>
                      <a:pt x="318" y="1"/>
                      <a:pt x="282" y="22"/>
                      <a:pt x="274" y="70"/>
                    </a:cubicBezTo>
                    <a:cubicBezTo>
                      <a:pt x="251" y="184"/>
                      <a:pt x="205" y="287"/>
                      <a:pt x="149" y="390"/>
                    </a:cubicBezTo>
                    <a:cubicBezTo>
                      <a:pt x="98" y="488"/>
                      <a:pt x="3" y="568"/>
                      <a:pt x="3" y="686"/>
                    </a:cubicBezTo>
                    <a:cubicBezTo>
                      <a:pt x="0" y="759"/>
                      <a:pt x="63" y="811"/>
                      <a:pt x="132" y="811"/>
                    </a:cubicBezTo>
                    <a:cubicBezTo>
                      <a:pt x="142" y="811"/>
                      <a:pt x="153" y="810"/>
                      <a:pt x="163" y="807"/>
                    </a:cubicBezTo>
                    <a:cubicBezTo>
                      <a:pt x="296" y="774"/>
                      <a:pt x="357" y="618"/>
                      <a:pt x="403" y="496"/>
                    </a:cubicBezTo>
                    <a:cubicBezTo>
                      <a:pt x="452" y="370"/>
                      <a:pt x="460" y="230"/>
                      <a:pt x="460" y="97"/>
                    </a:cubicBezTo>
                    <a:cubicBezTo>
                      <a:pt x="460" y="37"/>
                      <a:pt x="406" y="1"/>
                      <a:pt x="357" y="1"/>
                    </a:cubicBezTo>
                    <a:close/>
                  </a:path>
                </a:pathLst>
              </a:custGeom>
              <a:solidFill>
                <a:schemeClr val="lt2"/>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3674" name="Google Shape;3674;p74"/>
              <p:cNvSpPr/>
              <p:nvPr/>
            </p:nvSpPr>
            <p:spPr>
              <a:xfrm flipH="1">
                <a:off x="8005787" y="2315484"/>
                <a:ext cx="14234" cy="20960"/>
              </a:xfrm>
              <a:custGeom>
                <a:avLst/>
                <a:gdLst/>
                <a:ahLst/>
                <a:cxnLst/>
                <a:rect l="l" t="t" r="r" b="b"/>
                <a:pathLst>
                  <a:path w="436" h="642" extrusionOk="0">
                    <a:moveTo>
                      <a:pt x="323" y="1"/>
                    </a:moveTo>
                    <a:cubicBezTo>
                      <a:pt x="293" y="1"/>
                      <a:pt x="262" y="14"/>
                      <a:pt x="241" y="45"/>
                    </a:cubicBezTo>
                    <a:cubicBezTo>
                      <a:pt x="183" y="129"/>
                      <a:pt x="111" y="204"/>
                      <a:pt x="73" y="299"/>
                    </a:cubicBezTo>
                    <a:cubicBezTo>
                      <a:pt x="39" y="383"/>
                      <a:pt x="1" y="482"/>
                      <a:pt x="20" y="573"/>
                    </a:cubicBezTo>
                    <a:cubicBezTo>
                      <a:pt x="28" y="617"/>
                      <a:pt x="70" y="641"/>
                      <a:pt x="111" y="641"/>
                    </a:cubicBezTo>
                    <a:cubicBezTo>
                      <a:pt x="127" y="641"/>
                      <a:pt x="143" y="638"/>
                      <a:pt x="157" y="631"/>
                    </a:cubicBezTo>
                    <a:cubicBezTo>
                      <a:pt x="233" y="589"/>
                      <a:pt x="294" y="482"/>
                      <a:pt x="332" y="406"/>
                    </a:cubicBezTo>
                    <a:cubicBezTo>
                      <a:pt x="373" y="315"/>
                      <a:pt x="389" y="215"/>
                      <a:pt x="415" y="121"/>
                    </a:cubicBezTo>
                    <a:cubicBezTo>
                      <a:pt x="435" y="48"/>
                      <a:pt x="380" y="1"/>
                      <a:pt x="323" y="1"/>
                    </a:cubicBezTo>
                    <a:close/>
                  </a:path>
                </a:pathLst>
              </a:custGeom>
              <a:solidFill>
                <a:schemeClr val="lt2"/>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3675" name="Google Shape;3675;p74"/>
              <p:cNvSpPr/>
              <p:nvPr/>
            </p:nvSpPr>
            <p:spPr>
              <a:xfrm flipH="1">
                <a:off x="7945357" y="2259363"/>
                <a:ext cx="14463" cy="25955"/>
              </a:xfrm>
              <a:custGeom>
                <a:avLst/>
                <a:gdLst/>
                <a:ahLst/>
                <a:cxnLst/>
                <a:rect l="l" t="t" r="r" b="b"/>
                <a:pathLst>
                  <a:path w="443" h="795" extrusionOk="0">
                    <a:moveTo>
                      <a:pt x="323" y="0"/>
                    </a:moveTo>
                    <a:cubicBezTo>
                      <a:pt x="294" y="0"/>
                      <a:pt x="266" y="15"/>
                      <a:pt x="248" y="49"/>
                    </a:cubicBezTo>
                    <a:cubicBezTo>
                      <a:pt x="153" y="246"/>
                      <a:pt x="1" y="494"/>
                      <a:pt x="35" y="722"/>
                    </a:cubicBezTo>
                    <a:cubicBezTo>
                      <a:pt x="44" y="771"/>
                      <a:pt x="87" y="794"/>
                      <a:pt x="129" y="794"/>
                    </a:cubicBezTo>
                    <a:cubicBezTo>
                      <a:pt x="156" y="794"/>
                      <a:pt x="183" y="785"/>
                      <a:pt x="202" y="767"/>
                    </a:cubicBezTo>
                    <a:cubicBezTo>
                      <a:pt x="359" y="620"/>
                      <a:pt x="385" y="327"/>
                      <a:pt x="427" y="125"/>
                    </a:cubicBezTo>
                    <a:cubicBezTo>
                      <a:pt x="442" y="57"/>
                      <a:pt x="381" y="0"/>
                      <a:pt x="323" y="0"/>
                    </a:cubicBezTo>
                    <a:close/>
                  </a:path>
                </a:pathLst>
              </a:custGeom>
              <a:solidFill>
                <a:schemeClr val="lt2"/>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3676" name="Google Shape;3676;p74"/>
              <p:cNvSpPr/>
              <p:nvPr/>
            </p:nvSpPr>
            <p:spPr>
              <a:xfrm flipH="1">
                <a:off x="7953323" y="2319761"/>
                <a:ext cx="10088" cy="17466"/>
              </a:xfrm>
              <a:custGeom>
                <a:avLst/>
                <a:gdLst/>
                <a:ahLst/>
                <a:cxnLst/>
                <a:rect l="l" t="t" r="r" b="b"/>
                <a:pathLst>
                  <a:path w="309" h="535" extrusionOk="0">
                    <a:moveTo>
                      <a:pt x="211" y="1"/>
                    </a:moveTo>
                    <a:cubicBezTo>
                      <a:pt x="174" y="1"/>
                      <a:pt x="138" y="21"/>
                      <a:pt x="130" y="66"/>
                    </a:cubicBezTo>
                    <a:cubicBezTo>
                      <a:pt x="114" y="135"/>
                      <a:pt x="92" y="207"/>
                      <a:pt x="65" y="271"/>
                    </a:cubicBezTo>
                    <a:cubicBezTo>
                      <a:pt x="39" y="351"/>
                      <a:pt x="0" y="400"/>
                      <a:pt x="39" y="484"/>
                    </a:cubicBezTo>
                    <a:cubicBezTo>
                      <a:pt x="54" y="514"/>
                      <a:pt x="92" y="535"/>
                      <a:pt x="126" y="535"/>
                    </a:cubicBezTo>
                    <a:cubicBezTo>
                      <a:pt x="135" y="535"/>
                      <a:pt x="145" y="533"/>
                      <a:pt x="153" y="530"/>
                    </a:cubicBezTo>
                    <a:cubicBezTo>
                      <a:pt x="248" y="500"/>
                      <a:pt x="263" y="419"/>
                      <a:pt x="281" y="332"/>
                    </a:cubicBezTo>
                    <a:cubicBezTo>
                      <a:pt x="301" y="252"/>
                      <a:pt x="304" y="172"/>
                      <a:pt x="309" y="89"/>
                    </a:cubicBezTo>
                    <a:cubicBezTo>
                      <a:pt x="309" y="33"/>
                      <a:pt x="259" y="1"/>
                      <a:pt x="211" y="1"/>
                    </a:cubicBezTo>
                    <a:close/>
                  </a:path>
                </a:pathLst>
              </a:custGeom>
              <a:solidFill>
                <a:schemeClr val="lt2"/>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3677" name="Google Shape;3677;p74"/>
              <p:cNvSpPr/>
              <p:nvPr/>
            </p:nvSpPr>
            <p:spPr>
              <a:xfrm flipH="1">
                <a:off x="7910489" y="2304612"/>
                <a:ext cx="15573" cy="28469"/>
              </a:xfrm>
              <a:custGeom>
                <a:avLst/>
                <a:gdLst/>
                <a:ahLst/>
                <a:cxnLst/>
                <a:rect l="l" t="t" r="r" b="b"/>
                <a:pathLst>
                  <a:path w="477" h="872" extrusionOk="0">
                    <a:moveTo>
                      <a:pt x="360" y="1"/>
                    </a:moveTo>
                    <a:cubicBezTo>
                      <a:pt x="326" y="1"/>
                      <a:pt x="294" y="17"/>
                      <a:pt x="278" y="55"/>
                    </a:cubicBezTo>
                    <a:cubicBezTo>
                      <a:pt x="225" y="169"/>
                      <a:pt x="172" y="283"/>
                      <a:pt x="123" y="404"/>
                    </a:cubicBezTo>
                    <a:cubicBezTo>
                      <a:pt x="73" y="526"/>
                      <a:pt x="1" y="632"/>
                      <a:pt x="27" y="766"/>
                    </a:cubicBezTo>
                    <a:cubicBezTo>
                      <a:pt x="41" y="832"/>
                      <a:pt x="106" y="872"/>
                      <a:pt x="169" y="872"/>
                    </a:cubicBezTo>
                    <a:cubicBezTo>
                      <a:pt x="193" y="872"/>
                      <a:pt x="217" y="866"/>
                      <a:pt x="237" y="853"/>
                    </a:cubicBezTo>
                    <a:cubicBezTo>
                      <a:pt x="355" y="781"/>
                      <a:pt x="385" y="636"/>
                      <a:pt x="423" y="511"/>
                    </a:cubicBezTo>
                    <a:cubicBezTo>
                      <a:pt x="461" y="374"/>
                      <a:pt x="472" y="245"/>
                      <a:pt x="476" y="108"/>
                    </a:cubicBezTo>
                    <a:cubicBezTo>
                      <a:pt x="476" y="44"/>
                      <a:pt x="416" y="1"/>
                      <a:pt x="360" y="1"/>
                    </a:cubicBezTo>
                    <a:close/>
                  </a:path>
                </a:pathLst>
              </a:custGeom>
              <a:solidFill>
                <a:schemeClr val="lt2"/>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3678" name="Google Shape;3678;p74"/>
              <p:cNvSpPr/>
              <p:nvPr/>
            </p:nvSpPr>
            <p:spPr>
              <a:xfrm flipH="1">
                <a:off x="7900597" y="2254792"/>
                <a:ext cx="16030" cy="16618"/>
              </a:xfrm>
              <a:custGeom>
                <a:avLst/>
                <a:gdLst/>
                <a:ahLst/>
                <a:cxnLst/>
                <a:rect l="l" t="t" r="r" b="b"/>
                <a:pathLst>
                  <a:path w="491" h="509" extrusionOk="0">
                    <a:moveTo>
                      <a:pt x="343" y="0"/>
                    </a:moveTo>
                    <a:cubicBezTo>
                      <a:pt x="297" y="0"/>
                      <a:pt x="254" y="26"/>
                      <a:pt x="225" y="67"/>
                    </a:cubicBezTo>
                    <a:cubicBezTo>
                      <a:pt x="149" y="170"/>
                      <a:pt x="1" y="395"/>
                      <a:pt x="164" y="493"/>
                    </a:cubicBezTo>
                    <a:cubicBezTo>
                      <a:pt x="182" y="504"/>
                      <a:pt x="203" y="508"/>
                      <a:pt x="225" y="508"/>
                    </a:cubicBezTo>
                    <a:cubicBezTo>
                      <a:pt x="251" y="508"/>
                      <a:pt x="277" y="502"/>
                      <a:pt x="297" y="489"/>
                    </a:cubicBezTo>
                    <a:cubicBezTo>
                      <a:pt x="347" y="459"/>
                      <a:pt x="370" y="409"/>
                      <a:pt x="385" y="356"/>
                    </a:cubicBezTo>
                    <a:cubicBezTo>
                      <a:pt x="400" y="300"/>
                      <a:pt x="422" y="249"/>
                      <a:pt x="453" y="200"/>
                    </a:cubicBezTo>
                    <a:cubicBezTo>
                      <a:pt x="491" y="135"/>
                      <a:pt x="468" y="56"/>
                      <a:pt x="408" y="18"/>
                    </a:cubicBezTo>
                    <a:cubicBezTo>
                      <a:pt x="386" y="6"/>
                      <a:pt x="364" y="0"/>
                      <a:pt x="343" y="0"/>
                    </a:cubicBezTo>
                    <a:close/>
                  </a:path>
                </a:pathLst>
              </a:custGeom>
              <a:solidFill>
                <a:schemeClr val="lt2"/>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3679" name="Google Shape;3679;p74"/>
              <p:cNvSpPr/>
              <p:nvPr/>
            </p:nvSpPr>
            <p:spPr>
              <a:xfrm flipH="1">
                <a:off x="7865827" y="2373140"/>
                <a:ext cx="12700" cy="19458"/>
              </a:xfrm>
              <a:custGeom>
                <a:avLst/>
                <a:gdLst/>
                <a:ahLst/>
                <a:cxnLst/>
                <a:rect l="l" t="t" r="r" b="b"/>
                <a:pathLst>
                  <a:path w="389" h="596" extrusionOk="0">
                    <a:moveTo>
                      <a:pt x="330" y="0"/>
                    </a:moveTo>
                    <a:cubicBezTo>
                      <a:pt x="310" y="0"/>
                      <a:pt x="289" y="9"/>
                      <a:pt x="275" y="28"/>
                    </a:cubicBezTo>
                    <a:cubicBezTo>
                      <a:pt x="222" y="100"/>
                      <a:pt x="180" y="179"/>
                      <a:pt x="127" y="252"/>
                    </a:cubicBezTo>
                    <a:cubicBezTo>
                      <a:pt x="77" y="325"/>
                      <a:pt x="1" y="397"/>
                      <a:pt x="13" y="492"/>
                    </a:cubicBezTo>
                    <a:cubicBezTo>
                      <a:pt x="16" y="546"/>
                      <a:pt x="57" y="595"/>
                      <a:pt x="113" y="595"/>
                    </a:cubicBezTo>
                    <a:cubicBezTo>
                      <a:pt x="123" y="595"/>
                      <a:pt x="134" y="594"/>
                      <a:pt x="145" y="590"/>
                    </a:cubicBezTo>
                    <a:cubicBezTo>
                      <a:pt x="252" y="556"/>
                      <a:pt x="290" y="453"/>
                      <a:pt x="324" y="355"/>
                    </a:cubicBezTo>
                    <a:cubicBezTo>
                      <a:pt x="362" y="256"/>
                      <a:pt x="389" y="160"/>
                      <a:pt x="385" y="58"/>
                    </a:cubicBezTo>
                    <a:cubicBezTo>
                      <a:pt x="385" y="20"/>
                      <a:pt x="358" y="0"/>
                      <a:pt x="330" y="0"/>
                    </a:cubicBezTo>
                    <a:close/>
                  </a:path>
                </a:pathLst>
              </a:custGeom>
              <a:solidFill>
                <a:schemeClr val="lt2"/>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3680" name="Google Shape;3680;p74"/>
              <p:cNvSpPr/>
              <p:nvPr/>
            </p:nvSpPr>
            <p:spPr>
              <a:xfrm flipH="1">
                <a:off x="7902295" y="2375066"/>
                <a:ext cx="19197" cy="24845"/>
              </a:xfrm>
              <a:custGeom>
                <a:avLst/>
                <a:gdLst/>
                <a:ahLst/>
                <a:cxnLst/>
                <a:rect l="l" t="t" r="r" b="b"/>
                <a:pathLst>
                  <a:path w="588" h="761" extrusionOk="0">
                    <a:moveTo>
                      <a:pt x="443" y="1"/>
                    </a:moveTo>
                    <a:cubicBezTo>
                      <a:pt x="416" y="1"/>
                      <a:pt x="390" y="10"/>
                      <a:pt x="371" y="33"/>
                    </a:cubicBezTo>
                    <a:cubicBezTo>
                      <a:pt x="298" y="120"/>
                      <a:pt x="234" y="208"/>
                      <a:pt x="169" y="299"/>
                    </a:cubicBezTo>
                    <a:cubicBezTo>
                      <a:pt x="108" y="394"/>
                      <a:pt x="36" y="485"/>
                      <a:pt x="17" y="600"/>
                    </a:cubicBezTo>
                    <a:cubicBezTo>
                      <a:pt x="0" y="694"/>
                      <a:pt x="65" y="760"/>
                      <a:pt x="142" y="760"/>
                    </a:cubicBezTo>
                    <a:cubicBezTo>
                      <a:pt x="174" y="760"/>
                      <a:pt x="207" y="749"/>
                      <a:pt x="238" y="725"/>
                    </a:cubicBezTo>
                    <a:cubicBezTo>
                      <a:pt x="329" y="657"/>
                      <a:pt x="371" y="550"/>
                      <a:pt x="424" y="448"/>
                    </a:cubicBezTo>
                    <a:cubicBezTo>
                      <a:pt x="473" y="349"/>
                      <a:pt x="519" y="250"/>
                      <a:pt x="557" y="143"/>
                    </a:cubicBezTo>
                    <a:cubicBezTo>
                      <a:pt x="587" y="69"/>
                      <a:pt x="513" y="1"/>
                      <a:pt x="443" y="1"/>
                    </a:cubicBezTo>
                    <a:close/>
                  </a:path>
                </a:pathLst>
              </a:custGeom>
              <a:solidFill>
                <a:schemeClr val="lt2"/>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3681" name="Google Shape;3681;p74"/>
              <p:cNvSpPr/>
              <p:nvPr/>
            </p:nvSpPr>
            <p:spPr>
              <a:xfrm flipH="1">
                <a:off x="7931122" y="2444931"/>
                <a:ext cx="19327" cy="25465"/>
              </a:xfrm>
              <a:custGeom>
                <a:avLst/>
                <a:gdLst/>
                <a:ahLst/>
                <a:cxnLst/>
                <a:rect l="l" t="t" r="r" b="b"/>
                <a:pathLst>
                  <a:path w="592" h="780" extrusionOk="0">
                    <a:moveTo>
                      <a:pt x="472" y="1"/>
                    </a:moveTo>
                    <a:cubicBezTo>
                      <a:pt x="441" y="1"/>
                      <a:pt x="410" y="14"/>
                      <a:pt x="391" y="45"/>
                    </a:cubicBezTo>
                    <a:cubicBezTo>
                      <a:pt x="337" y="144"/>
                      <a:pt x="272" y="239"/>
                      <a:pt x="208" y="334"/>
                    </a:cubicBezTo>
                    <a:cubicBezTo>
                      <a:pt x="140" y="430"/>
                      <a:pt x="94" y="524"/>
                      <a:pt x="40" y="627"/>
                    </a:cubicBezTo>
                    <a:cubicBezTo>
                      <a:pt x="1" y="704"/>
                      <a:pt x="62" y="779"/>
                      <a:pt x="132" y="779"/>
                    </a:cubicBezTo>
                    <a:cubicBezTo>
                      <a:pt x="155" y="779"/>
                      <a:pt x="179" y="771"/>
                      <a:pt x="200" y="753"/>
                    </a:cubicBezTo>
                    <a:cubicBezTo>
                      <a:pt x="300" y="661"/>
                      <a:pt x="372" y="585"/>
                      <a:pt x="432" y="463"/>
                    </a:cubicBezTo>
                    <a:cubicBezTo>
                      <a:pt x="486" y="349"/>
                      <a:pt x="528" y="239"/>
                      <a:pt x="569" y="121"/>
                    </a:cubicBezTo>
                    <a:cubicBezTo>
                      <a:pt x="592" y="51"/>
                      <a:pt x="532" y="1"/>
                      <a:pt x="472" y="1"/>
                    </a:cubicBezTo>
                    <a:close/>
                  </a:path>
                </a:pathLst>
              </a:custGeom>
              <a:solidFill>
                <a:schemeClr val="lt2"/>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3682" name="Google Shape;3682;p74"/>
              <p:cNvSpPr/>
              <p:nvPr/>
            </p:nvSpPr>
            <p:spPr>
              <a:xfrm flipH="1">
                <a:off x="7880649" y="2438892"/>
                <a:ext cx="21188" cy="25400"/>
              </a:xfrm>
              <a:custGeom>
                <a:avLst/>
                <a:gdLst/>
                <a:ahLst/>
                <a:cxnLst/>
                <a:rect l="l" t="t" r="r" b="b"/>
                <a:pathLst>
                  <a:path w="649" h="778" extrusionOk="0">
                    <a:moveTo>
                      <a:pt x="488" y="1"/>
                    </a:moveTo>
                    <a:cubicBezTo>
                      <a:pt x="447" y="1"/>
                      <a:pt x="405" y="18"/>
                      <a:pt x="380" y="59"/>
                    </a:cubicBezTo>
                    <a:cubicBezTo>
                      <a:pt x="320" y="158"/>
                      <a:pt x="248" y="250"/>
                      <a:pt x="179" y="344"/>
                    </a:cubicBezTo>
                    <a:cubicBezTo>
                      <a:pt x="106" y="443"/>
                      <a:pt x="0" y="527"/>
                      <a:pt x="42" y="664"/>
                    </a:cubicBezTo>
                    <a:cubicBezTo>
                      <a:pt x="65" y="729"/>
                      <a:pt x="122" y="778"/>
                      <a:pt x="194" y="778"/>
                    </a:cubicBezTo>
                    <a:cubicBezTo>
                      <a:pt x="350" y="774"/>
                      <a:pt x="403" y="637"/>
                      <a:pt x="468" y="511"/>
                    </a:cubicBezTo>
                    <a:cubicBezTo>
                      <a:pt x="529" y="397"/>
                      <a:pt x="571" y="280"/>
                      <a:pt x="616" y="158"/>
                    </a:cubicBezTo>
                    <a:cubicBezTo>
                      <a:pt x="649" y="65"/>
                      <a:pt x="568" y="1"/>
                      <a:pt x="488" y="1"/>
                    </a:cubicBezTo>
                    <a:close/>
                  </a:path>
                </a:pathLst>
              </a:custGeom>
              <a:solidFill>
                <a:schemeClr val="lt2"/>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3683" name="Google Shape;3683;p74"/>
              <p:cNvSpPr/>
              <p:nvPr/>
            </p:nvSpPr>
            <p:spPr>
              <a:xfrm flipH="1">
                <a:off x="7976796" y="2441210"/>
                <a:ext cx="13549" cy="17205"/>
              </a:xfrm>
              <a:custGeom>
                <a:avLst/>
                <a:gdLst/>
                <a:ahLst/>
                <a:cxnLst/>
                <a:rect l="l" t="t" r="r" b="b"/>
                <a:pathLst>
                  <a:path w="415" h="527" extrusionOk="0">
                    <a:moveTo>
                      <a:pt x="259" y="0"/>
                    </a:moveTo>
                    <a:cubicBezTo>
                      <a:pt x="226" y="0"/>
                      <a:pt x="194" y="14"/>
                      <a:pt x="171" y="49"/>
                    </a:cubicBezTo>
                    <a:cubicBezTo>
                      <a:pt x="134" y="117"/>
                      <a:pt x="95" y="186"/>
                      <a:pt x="65" y="254"/>
                    </a:cubicBezTo>
                    <a:cubicBezTo>
                      <a:pt x="34" y="326"/>
                      <a:pt x="1" y="395"/>
                      <a:pt x="12" y="471"/>
                    </a:cubicBezTo>
                    <a:cubicBezTo>
                      <a:pt x="19" y="509"/>
                      <a:pt x="50" y="526"/>
                      <a:pt x="82" y="526"/>
                    </a:cubicBezTo>
                    <a:cubicBezTo>
                      <a:pt x="104" y="526"/>
                      <a:pt x="126" y="519"/>
                      <a:pt x="141" y="505"/>
                    </a:cubicBezTo>
                    <a:cubicBezTo>
                      <a:pt x="190" y="463"/>
                      <a:pt x="213" y="388"/>
                      <a:pt x="244" y="330"/>
                    </a:cubicBezTo>
                    <a:cubicBezTo>
                      <a:pt x="278" y="270"/>
                      <a:pt x="316" y="212"/>
                      <a:pt x="358" y="159"/>
                    </a:cubicBezTo>
                    <a:cubicBezTo>
                      <a:pt x="414" y="82"/>
                      <a:pt x="336" y="0"/>
                      <a:pt x="259" y="0"/>
                    </a:cubicBezTo>
                    <a:close/>
                  </a:path>
                </a:pathLst>
              </a:custGeom>
              <a:solidFill>
                <a:schemeClr val="lt2"/>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3684" name="Google Shape;3684;p74"/>
              <p:cNvSpPr/>
              <p:nvPr/>
            </p:nvSpPr>
            <p:spPr>
              <a:xfrm flipH="1">
                <a:off x="7984730" y="2516984"/>
                <a:ext cx="13940" cy="15214"/>
              </a:xfrm>
              <a:custGeom>
                <a:avLst/>
                <a:gdLst/>
                <a:ahLst/>
                <a:cxnLst/>
                <a:rect l="l" t="t" r="r" b="b"/>
                <a:pathLst>
                  <a:path w="427" h="466" extrusionOk="0">
                    <a:moveTo>
                      <a:pt x="291" y="1"/>
                    </a:moveTo>
                    <a:cubicBezTo>
                      <a:pt x="269" y="1"/>
                      <a:pt x="246" y="10"/>
                      <a:pt x="229" y="32"/>
                    </a:cubicBezTo>
                    <a:cubicBezTo>
                      <a:pt x="187" y="81"/>
                      <a:pt x="145" y="134"/>
                      <a:pt x="103" y="188"/>
                    </a:cubicBezTo>
                    <a:cubicBezTo>
                      <a:pt x="54" y="245"/>
                      <a:pt x="5" y="294"/>
                      <a:pt x="1" y="370"/>
                    </a:cubicBezTo>
                    <a:cubicBezTo>
                      <a:pt x="1" y="419"/>
                      <a:pt x="49" y="466"/>
                      <a:pt x="96" y="466"/>
                    </a:cubicBezTo>
                    <a:cubicBezTo>
                      <a:pt x="104" y="466"/>
                      <a:pt x="111" y="464"/>
                      <a:pt x="119" y="462"/>
                    </a:cubicBezTo>
                    <a:cubicBezTo>
                      <a:pt x="194" y="435"/>
                      <a:pt x="225" y="374"/>
                      <a:pt x="267" y="313"/>
                    </a:cubicBezTo>
                    <a:cubicBezTo>
                      <a:pt x="305" y="260"/>
                      <a:pt x="343" y="203"/>
                      <a:pt x="381" y="150"/>
                    </a:cubicBezTo>
                    <a:cubicBezTo>
                      <a:pt x="426" y="81"/>
                      <a:pt x="357" y="1"/>
                      <a:pt x="291" y="1"/>
                    </a:cubicBezTo>
                    <a:close/>
                  </a:path>
                </a:pathLst>
              </a:custGeom>
              <a:solidFill>
                <a:schemeClr val="lt2"/>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3685" name="Google Shape;3685;p74"/>
              <p:cNvSpPr/>
              <p:nvPr/>
            </p:nvSpPr>
            <p:spPr>
              <a:xfrm flipH="1">
                <a:off x="7935856" y="2500595"/>
                <a:ext cx="17336" cy="29154"/>
              </a:xfrm>
              <a:custGeom>
                <a:avLst/>
                <a:gdLst/>
                <a:ahLst/>
                <a:cxnLst/>
                <a:rect l="l" t="t" r="r" b="b"/>
                <a:pathLst>
                  <a:path w="531" h="893" extrusionOk="0">
                    <a:moveTo>
                      <a:pt x="414" y="0"/>
                    </a:moveTo>
                    <a:cubicBezTo>
                      <a:pt x="382" y="0"/>
                      <a:pt x="351" y="16"/>
                      <a:pt x="330" y="51"/>
                    </a:cubicBezTo>
                    <a:cubicBezTo>
                      <a:pt x="261" y="169"/>
                      <a:pt x="182" y="279"/>
                      <a:pt x="121" y="404"/>
                    </a:cubicBezTo>
                    <a:cubicBezTo>
                      <a:pt x="68" y="515"/>
                      <a:pt x="3" y="652"/>
                      <a:pt x="3" y="773"/>
                    </a:cubicBezTo>
                    <a:cubicBezTo>
                      <a:pt x="0" y="834"/>
                      <a:pt x="61" y="892"/>
                      <a:pt x="122" y="892"/>
                    </a:cubicBezTo>
                    <a:cubicBezTo>
                      <a:pt x="141" y="892"/>
                      <a:pt x="161" y="886"/>
                      <a:pt x="178" y="872"/>
                    </a:cubicBezTo>
                    <a:cubicBezTo>
                      <a:pt x="395" y="705"/>
                      <a:pt x="456" y="378"/>
                      <a:pt x="516" y="127"/>
                    </a:cubicBezTo>
                    <a:cubicBezTo>
                      <a:pt x="531" y="55"/>
                      <a:pt x="473" y="0"/>
                      <a:pt x="414" y="0"/>
                    </a:cubicBezTo>
                    <a:close/>
                  </a:path>
                </a:pathLst>
              </a:custGeom>
              <a:solidFill>
                <a:schemeClr val="lt2"/>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3686" name="Google Shape;3686;p74"/>
              <p:cNvSpPr/>
              <p:nvPr/>
            </p:nvSpPr>
            <p:spPr>
              <a:xfrm flipH="1">
                <a:off x="7962627" y="2550187"/>
                <a:ext cx="21711" cy="25889"/>
              </a:xfrm>
              <a:custGeom>
                <a:avLst/>
                <a:gdLst/>
                <a:ahLst/>
                <a:cxnLst/>
                <a:rect l="l" t="t" r="r" b="b"/>
                <a:pathLst>
                  <a:path w="665" h="793" extrusionOk="0">
                    <a:moveTo>
                      <a:pt x="539" y="1"/>
                    </a:moveTo>
                    <a:cubicBezTo>
                      <a:pt x="512" y="1"/>
                      <a:pt x="485" y="10"/>
                      <a:pt x="466" y="30"/>
                    </a:cubicBezTo>
                    <a:cubicBezTo>
                      <a:pt x="380" y="129"/>
                      <a:pt x="299" y="228"/>
                      <a:pt x="215" y="326"/>
                    </a:cubicBezTo>
                    <a:cubicBezTo>
                      <a:pt x="140" y="417"/>
                      <a:pt x="48" y="543"/>
                      <a:pt x="18" y="661"/>
                    </a:cubicBezTo>
                    <a:cubicBezTo>
                      <a:pt x="1" y="737"/>
                      <a:pt x="57" y="793"/>
                      <a:pt x="127" y="793"/>
                    </a:cubicBezTo>
                    <a:cubicBezTo>
                      <a:pt x="135" y="793"/>
                      <a:pt x="143" y="792"/>
                      <a:pt x="151" y="791"/>
                    </a:cubicBezTo>
                    <a:cubicBezTo>
                      <a:pt x="292" y="768"/>
                      <a:pt x="425" y="638"/>
                      <a:pt x="501" y="524"/>
                    </a:cubicBezTo>
                    <a:cubicBezTo>
                      <a:pt x="592" y="387"/>
                      <a:pt x="634" y="270"/>
                      <a:pt x="657" y="110"/>
                    </a:cubicBezTo>
                    <a:cubicBezTo>
                      <a:pt x="664" y="45"/>
                      <a:pt x="600" y="1"/>
                      <a:pt x="539" y="1"/>
                    </a:cubicBezTo>
                    <a:close/>
                  </a:path>
                </a:pathLst>
              </a:custGeom>
              <a:solidFill>
                <a:schemeClr val="lt2"/>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3687" name="Google Shape;3687;p74"/>
              <p:cNvSpPr/>
              <p:nvPr/>
            </p:nvSpPr>
            <p:spPr>
              <a:xfrm flipH="1">
                <a:off x="8007681" y="2593118"/>
                <a:ext cx="25465" cy="27065"/>
              </a:xfrm>
              <a:custGeom>
                <a:avLst/>
                <a:gdLst/>
                <a:ahLst/>
                <a:cxnLst/>
                <a:rect l="l" t="t" r="r" b="b"/>
                <a:pathLst>
                  <a:path w="780" h="829" extrusionOk="0">
                    <a:moveTo>
                      <a:pt x="624" y="0"/>
                    </a:moveTo>
                    <a:cubicBezTo>
                      <a:pt x="600" y="0"/>
                      <a:pt x="575" y="9"/>
                      <a:pt x="555" y="30"/>
                    </a:cubicBezTo>
                    <a:cubicBezTo>
                      <a:pt x="350" y="251"/>
                      <a:pt x="136" y="460"/>
                      <a:pt x="19" y="741"/>
                    </a:cubicBezTo>
                    <a:cubicBezTo>
                      <a:pt x="1" y="786"/>
                      <a:pt x="46" y="828"/>
                      <a:pt x="88" y="828"/>
                    </a:cubicBezTo>
                    <a:cubicBezTo>
                      <a:pt x="100" y="828"/>
                      <a:pt x="112" y="825"/>
                      <a:pt x="122" y="818"/>
                    </a:cubicBezTo>
                    <a:cubicBezTo>
                      <a:pt x="380" y="654"/>
                      <a:pt x="547" y="399"/>
                      <a:pt x="722" y="164"/>
                    </a:cubicBezTo>
                    <a:cubicBezTo>
                      <a:pt x="780" y="89"/>
                      <a:pt x="701" y="0"/>
                      <a:pt x="624" y="0"/>
                    </a:cubicBezTo>
                    <a:close/>
                  </a:path>
                </a:pathLst>
              </a:custGeom>
              <a:solidFill>
                <a:schemeClr val="lt2"/>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3688" name="Google Shape;3688;p74"/>
              <p:cNvSpPr/>
              <p:nvPr/>
            </p:nvSpPr>
            <p:spPr>
              <a:xfrm flipH="1">
                <a:off x="8052506" y="2690049"/>
                <a:ext cx="31929" cy="11818"/>
              </a:xfrm>
              <a:custGeom>
                <a:avLst/>
                <a:gdLst/>
                <a:ahLst/>
                <a:cxnLst/>
                <a:rect l="l" t="t" r="r" b="b"/>
                <a:pathLst>
                  <a:path w="978" h="362" extrusionOk="0">
                    <a:moveTo>
                      <a:pt x="397" y="0"/>
                    </a:moveTo>
                    <a:cubicBezTo>
                      <a:pt x="299" y="0"/>
                      <a:pt x="200" y="11"/>
                      <a:pt x="107" y="27"/>
                    </a:cubicBezTo>
                    <a:cubicBezTo>
                      <a:pt x="1" y="42"/>
                      <a:pt x="24" y="187"/>
                      <a:pt x="107" y="217"/>
                    </a:cubicBezTo>
                    <a:cubicBezTo>
                      <a:pt x="292" y="284"/>
                      <a:pt x="500" y="361"/>
                      <a:pt x="704" y="361"/>
                    </a:cubicBezTo>
                    <a:cubicBezTo>
                      <a:pt x="764" y="361"/>
                      <a:pt x="824" y="355"/>
                      <a:pt x="882" y="339"/>
                    </a:cubicBezTo>
                    <a:cubicBezTo>
                      <a:pt x="951" y="324"/>
                      <a:pt x="977" y="229"/>
                      <a:pt x="924" y="176"/>
                    </a:cubicBezTo>
                    <a:cubicBezTo>
                      <a:pt x="781" y="42"/>
                      <a:pt x="590" y="0"/>
                      <a:pt x="397" y="0"/>
                    </a:cubicBezTo>
                    <a:close/>
                  </a:path>
                </a:pathLst>
              </a:custGeom>
              <a:solidFill>
                <a:schemeClr val="lt2"/>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3689" name="Google Shape;3689;p74"/>
              <p:cNvSpPr/>
              <p:nvPr/>
            </p:nvSpPr>
            <p:spPr>
              <a:xfrm flipH="1">
                <a:off x="7993904" y="2683095"/>
                <a:ext cx="26347" cy="10121"/>
              </a:xfrm>
              <a:custGeom>
                <a:avLst/>
                <a:gdLst/>
                <a:ahLst/>
                <a:cxnLst/>
                <a:rect l="l" t="t" r="r" b="b"/>
                <a:pathLst>
                  <a:path w="807" h="310" extrusionOk="0">
                    <a:moveTo>
                      <a:pt x="438" y="1"/>
                    </a:moveTo>
                    <a:cubicBezTo>
                      <a:pt x="327" y="1"/>
                      <a:pt x="213" y="19"/>
                      <a:pt x="111" y="47"/>
                    </a:cubicBezTo>
                    <a:cubicBezTo>
                      <a:pt x="0" y="77"/>
                      <a:pt x="23" y="244"/>
                      <a:pt x="134" y="244"/>
                    </a:cubicBezTo>
                    <a:cubicBezTo>
                      <a:pt x="146" y="243"/>
                      <a:pt x="158" y="243"/>
                      <a:pt x="170" y="243"/>
                    </a:cubicBezTo>
                    <a:cubicBezTo>
                      <a:pt x="255" y="243"/>
                      <a:pt x="335" y="254"/>
                      <a:pt x="418" y="266"/>
                    </a:cubicBezTo>
                    <a:cubicBezTo>
                      <a:pt x="489" y="281"/>
                      <a:pt x="555" y="310"/>
                      <a:pt x="622" y="310"/>
                    </a:cubicBezTo>
                    <a:cubicBezTo>
                      <a:pt x="646" y="310"/>
                      <a:pt x="669" y="306"/>
                      <a:pt x="692" y="297"/>
                    </a:cubicBezTo>
                    <a:cubicBezTo>
                      <a:pt x="783" y="259"/>
                      <a:pt x="806" y="168"/>
                      <a:pt x="750" y="92"/>
                    </a:cubicBezTo>
                    <a:cubicBezTo>
                      <a:pt x="681" y="5"/>
                      <a:pt x="540" y="1"/>
                      <a:pt x="438" y="1"/>
                    </a:cubicBezTo>
                    <a:close/>
                  </a:path>
                </a:pathLst>
              </a:custGeom>
              <a:solidFill>
                <a:schemeClr val="lt2"/>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3690" name="Google Shape;3690;p74"/>
              <p:cNvSpPr/>
              <p:nvPr/>
            </p:nvSpPr>
            <p:spPr>
              <a:xfrm flipH="1">
                <a:off x="8038370" y="2637519"/>
                <a:ext cx="20176" cy="16063"/>
              </a:xfrm>
              <a:custGeom>
                <a:avLst/>
                <a:gdLst/>
                <a:ahLst/>
                <a:cxnLst/>
                <a:rect l="l" t="t" r="r" b="b"/>
                <a:pathLst>
                  <a:path w="618" h="492" extrusionOk="0">
                    <a:moveTo>
                      <a:pt x="489" y="1"/>
                    </a:moveTo>
                    <a:cubicBezTo>
                      <a:pt x="390" y="5"/>
                      <a:pt x="333" y="69"/>
                      <a:pt x="265" y="127"/>
                    </a:cubicBezTo>
                    <a:cubicBezTo>
                      <a:pt x="203" y="180"/>
                      <a:pt x="143" y="233"/>
                      <a:pt x="82" y="286"/>
                    </a:cubicBezTo>
                    <a:cubicBezTo>
                      <a:pt x="0" y="359"/>
                      <a:pt x="77" y="491"/>
                      <a:pt x="169" y="491"/>
                    </a:cubicBezTo>
                    <a:cubicBezTo>
                      <a:pt x="188" y="491"/>
                      <a:pt x="207" y="486"/>
                      <a:pt x="226" y="473"/>
                    </a:cubicBezTo>
                    <a:cubicBezTo>
                      <a:pt x="291" y="427"/>
                      <a:pt x="356" y="378"/>
                      <a:pt x="424" y="332"/>
                    </a:cubicBezTo>
                    <a:cubicBezTo>
                      <a:pt x="496" y="283"/>
                      <a:pt x="577" y="241"/>
                      <a:pt x="599" y="150"/>
                    </a:cubicBezTo>
                    <a:cubicBezTo>
                      <a:pt x="618" y="77"/>
                      <a:pt x="565" y="1"/>
                      <a:pt x="489" y="1"/>
                    </a:cubicBezTo>
                    <a:close/>
                  </a:path>
                </a:pathLst>
              </a:custGeom>
              <a:solidFill>
                <a:schemeClr val="lt2"/>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3691" name="Google Shape;3691;p74"/>
              <p:cNvSpPr/>
              <p:nvPr/>
            </p:nvSpPr>
            <p:spPr>
              <a:xfrm flipH="1">
                <a:off x="7966610" y="2711988"/>
                <a:ext cx="28991" cy="13875"/>
              </a:xfrm>
              <a:custGeom>
                <a:avLst/>
                <a:gdLst/>
                <a:ahLst/>
                <a:cxnLst/>
                <a:rect l="l" t="t" r="r" b="b"/>
                <a:pathLst>
                  <a:path w="888" h="425" extrusionOk="0">
                    <a:moveTo>
                      <a:pt x="121" y="0"/>
                    </a:moveTo>
                    <a:cubicBezTo>
                      <a:pt x="25" y="0"/>
                      <a:pt x="1" y="150"/>
                      <a:pt x="100" y="192"/>
                    </a:cubicBezTo>
                    <a:cubicBezTo>
                      <a:pt x="211" y="234"/>
                      <a:pt x="321" y="279"/>
                      <a:pt x="432" y="325"/>
                    </a:cubicBezTo>
                    <a:cubicBezTo>
                      <a:pt x="523" y="363"/>
                      <a:pt x="625" y="425"/>
                      <a:pt x="727" y="425"/>
                    </a:cubicBezTo>
                    <a:cubicBezTo>
                      <a:pt x="735" y="425"/>
                      <a:pt x="743" y="424"/>
                      <a:pt x="751" y="423"/>
                    </a:cubicBezTo>
                    <a:cubicBezTo>
                      <a:pt x="834" y="416"/>
                      <a:pt x="888" y="317"/>
                      <a:pt x="819" y="252"/>
                    </a:cubicBezTo>
                    <a:cubicBezTo>
                      <a:pt x="739" y="169"/>
                      <a:pt x="621" y="150"/>
                      <a:pt x="511" y="115"/>
                    </a:cubicBezTo>
                    <a:cubicBezTo>
                      <a:pt x="393" y="81"/>
                      <a:pt x="272" y="43"/>
                      <a:pt x="154" y="6"/>
                    </a:cubicBezTo>
                    <a:cubicBezTo>
                      <a:pt x="143" y="2"/>
                      <a:pt x="132" y="0"/>
                      <a:pt x="121" y="0"/>
                    </a:cubicBezTo>
                    <a:close/>
                  </a:path>
                </a:pathLst>
              </a:custGeom>
              <a:solidFill>
                <a:schemeClr val="lt2"/>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3692" name="Google Shape;3692;p74"/>
              <p:cNvSpPr/>
              <p:nvPr/>
            </p:nvSpPr>
            <p:spPr>
              <a:xfrm flipH="1">
                <a:off x="7896483" y="2702292"/>
                <a:ext cx="33333" cy="15410"/>
              </a:xfrm>
              <a:custGeom>
                <a:avLst/>
                <a:gdLst/>
                <a:ahLst/>
                <a:cxnLst/>
                <a:rect l="l" t="t" r="r" b="b"/>
                <a:pathLst>
                  <a:path w="1021" h="472" extrusionOk="0">
                    <a:moveTo>
                      <a:pt x="192" y="0"/>
                    </a:moveTo>
                    <a:cubicBezTo>
                      <a:pt x="80" y="0"/>
                      <a:pt x="1" y="157"/>
                      <a:pt x="119" y="215"/>
                    </a:cubicBezTo>
                    <a:cubicBezTo>
                      <a:pt x="317" y="312"/>
                      <a:pt x="580" y="471"/>
                      <a:pt x="817" y="471"/>
                    </a:cubicBezTo>
                    <a:cubicBezTo>
                      <a:pt x="849" y="471"/>
                      <a:pt x="880" y="468"/>
                      <a:pt x="910" y="462"/>
                    </a:cubicBezTo>
                    <a:cubicBezTo>
                      <a:pt x="1002" y="439"/>
                      <a:pt x="1021" y="321"/>
                      <a:pt x="963" y="257"/>
                    </a:cubicBezTo>
                    <a:cubicBezTo>
                      <a:pt x="880" y="166"/>
                      <a:pt x="735" y="127"/>
                      <a:pt x="621" y="93"/>
                    </a:cubicBezTo>
                    <a:cubicBezTo>
                      <a:pt x="484" y="52"/>
                      <a:pt x="347" y="29"/>
                      <a:pt x="211" y="1"/>
                    </a:cubicBezTo>
                    <a:cubicBezTo>
                      <a:pt x="204" y="1"/>
                      <a:pt x="198" y="0"/>
                      <a:pt x="192" y="0"/>
                    </a:cubicBezTo>
                    <a:close/>
                  </a:path>
                </a:pathLst>
              </a:custGeom>
              <a:solidFill>
                <a:schemeClr val="lt2"/>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3693" name="Google Shape;3693;p74"/>
              <p:cNvSpPr/>
              <p:nvPr/>
            </p:nvSpPr>
            <p:spPr>
              <a:xfrm flipH="1">
                <a:off x="7905527" y="2735266"/>
                <a:ext cx="23082" cy="11851"/>
              </a:xfrm>
              <a:custGeom>
                <a:avLst/>
                <a:gdLst/>
                <a:ahLst/>
                <a:cxnLst/>
                <a:rect l="l" t="t" r="r" b="b"/>
                <a:pathLst>
                  <a:path w="707" h="363" extrusionOk="0">
                    <a:moveTo>
                      <a:pt x="175" y="0"/>
                    </a:moveTo>
                    <a:cubicBezTo>
                      <a:pt x="70" y="0"/>
                      <a:pt x="1" y="148"/>
                      <a:pt x="113" y="200"/>
                    </a:cubicBezTo>
                    <a:cubicBezTo>
                      <a:pt x="193" y="242"/>
                      <a:pt x="273" y="277"/>
                      <a:pt x="356" y="311"/>
                    </a:cubicBezTo>
                    <a:cubicBezTo>
                      <a:pt x="423" y="336"/>
                      <a:pt x="490" y="362"/>
                      <a:pt x="561" y="362"/>
                    </a:cubicBezTo>
                    <a:cubicBezTo>
                      <a:pt x="579" y="362"/>
                      <a:pt x="597" y="360"/>
                      <a:pt x="615" y="356"/>
                    </a:cubicBezTo>
                    <a:cubicBezTo>
                      <a:pt x="684" y="342"/>
                      <a:pt x="706" y="242"/>
                      <a:pt x="657" y="197"/>
                    </a:cubicBezTo>
                    <a:cubicBezTo>
                      <a:pt x="596" y="140"/>
                      <a:pt x="520" y="128"/>
                      <a:pt x="444" y="102"/>
                    </a:cubicBezTo>
                    <a:cubicBezTo>
                      <a:pt x="368" y="75"/>
                      <a:pt x="296" y="45"/>
                      <a:pt x="224" y="11"/>
                    </a:cubicBezTo>
                    <a:cubicBezTo>
                      <a:pt x="207" y="3"/>
                      <a:pt x="191" y="0"/>
                      <a:pt x="175" y="0"/>
                    </a:cubicBezTo>
                    <a:close/>
                  </a:path>
                </a:pathLst>
              </a:custGeom>
              <a:solidFill>
                <a:schemeClr val="lt2"/>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3694" name="Google Shape;3694;p74"/>
              <p:cNvSpPr/>
              <p:nvPr/>
            </p:nvSpPr>
            <p:spPr>
              <a:xfrm flipH="1">
                <a:off x="7814310" y="2718975"/>
                <a:ext cx="32256" cy="17923"/>
              </a:xfrm>
              <a:custGeom>
                <a:avLst/>
                <a:gdLst/>
                <a:ahLst/>
                <a:cxnLst/>
                <a:rect l="l" t="t" r="r" b="b"/>
                <a:pathLst>
                  <a:path w="988" h="549" extrusionOk="0">
                    <a:moveTo>
                      <a:pt x="166" y="0"/>
                    </a:moveTo>
                    <a:cubicBezTo>
                      <a:pt x="59" y="0"/>
                      <a:pt x="0" y="174"/>
                      <a:pt x="110" y="232"/>
                    </a:cubicBezTo>
                    <a:cubicBezTo>
                      <a:pt x="227" y="293"/>
                      <a:pt x="345" y="357"/>
                      <a:pt x="463" y="415"/>
                    </a:cubicBezTo>
                    <a:cubicBezTo>
                      <a:pt x="569" y="469"/>
                      <a:pt x="674" y="548"/>
                      <a:pt x="793" y="548"/>
                    </a:cubicBezTo>
                    <a:cubicBezTo>
                      <a:pt x="798" y="548"/>
                      <a:pt x="803" y="548"/>
                      <a:pt x="809" y="548"/>
                    </a:cubicBezTo>
                    <a:cubicBezTo>
                      <a:pt x="896" y="540"/>
                      <a:pt x="987" y="438"/>
                      <a:pt x="923" y="354"/>
                    </a:cubicBezTo>
                    <a:cubicBezTo>
                      <a:pt x="840" y="243"/>
                      <a:pt x="722" y="213"/>
                      <a:pt x="596" y="164"/>
                    </a:cubicBezTo>
                    <a:cubicBezTo>
                      <a:pt x="466" y="111"/>
                      <a:pt x="334" y="61"/>
                      <a:pt x="205" y="8"/>
                    </a:cubicBezTo>
                    <a:cubicBezTo>
                      <a:pt x="191" y="3"/>
                      <a:pt x="178" y="0"/>
                      <a:pt x="166" y="0"/>
                    </a:cubicBezTo>
                    <a:close/>
                  </a:path>
                </a:pathLst>
              </a:custGeom>
              <a:solidFill>
                <a:schemeClr val="lt2"/>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3695" name="Google Shape;3695;p74"/>
              <p:cNvSpPr/>
              <p:nvPr/>
            </p:nvSpPr>
            <p:spPr>
              <a:xfrm flipH="1">
                <a:off x="7840101" y="2759262"/>
                <a:ext cx="21874" cy="13810"/>
              </a:xfrm>
              <a:custGeom>
                <a:avLst/>
                <a:gdLst/>
                <a:ahLst/>
                <a:cxnLst/>
                <a:rect l="l" t="t" r="r" b="b"/>
                <a:pathLst>
                  <a:path w="670" h="423" extrusionOk="0">
                    <a:moveTo>
                      <a:pt x="97" y="0"/>
                    </a:moveTo>
                    <a:cubicBezTo>
                      <a:pt x="40" y="0"/>
                      <a:pt x="0" y="71"/>
                      <a:pt x="45" y="116"/>
                    </a:cubicBezTo>
                    <a:cubicBezTo>
                      <a:pt x="122" y="188"/>
                      <a:pt x="201" y="249"/>
                      <a:pt x="289" y="309"/>
                    </a:cubicBezTo>
                    <a:cubicBezTo>
                      <a:pt x="370" y="367"/>
                      <a:pt x="442" y="422"/>
                      <a:pt x="538" y="422"/>
                    </a:cubicBezTo>
                    <a:cubicBezTo>
                      <a:pt x="549" y="422"/>
                      <a:pt x="561" y="422"/>
                      <a:pt x="573" y="420"/>
                    </a:cubicBezTo>
                    <a:cubicBezTo>
                      <a:pt x="654" y="409"/>
                      <a:pt x="669" y="314"/>
                      <a:pt x="642" y="253"/>
                    </a:cubicBezTo>
                    <a:cubicBezTo>
                      <a:pt x="601" y="165"/>
                      <a:pt x="482" y="132"/>
                      <a:pt x="395" y="97"/>
                    </a:cubicBezTo>
                    <a:cubicBezTo>
                      <a:pt x="304" y="59"/>
                      <a:pt x="213" y="25"/>
                      <a:pt x="114" y="2"/>
                    </a:cubicBezTo>
                    <a:cubicBezTo>
                      <a:pt x="108" y="1"/>
                      <a:pt x="102" y="0"/>
                      <a:pt x="97" y="0"/>
                    </a:cubicBezTo>
                    <a:close/>
                  </a:path>
                </a:pathLst>
              </a:custGeom>
              <a:solidFill>
                <a:schemeClr val="lt2"/>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3696" name="Google Shape;3696;p74"/>
              <p:cNvSpPr/>
              <p:nvPr/>
            </p:nvSpPr>
            <p:spPr>
              <a:xfrm flipH="1">
                <a:off x="7859233" y="2783257"/>
                <a:ext cx="19686" cy="14561"/>
              </a:xfrm>
              <a:custGeom>
                <a:avLst/>
                <a:gdLst/>
                <a:ahLst/>
                <a:cxnLst/>
                <a:rect l="l" t="t" r="r" b="b"/>
                <a:pathLst>
                  <a:path w="603" h="446" extrusionOk="0">
                    <a:moveTo>
                      <a:pt x="153" y="0"/>
                    </a:moveTo>
                    <a:cubicBezTo>
                      <a:pt x="71" y="0"/>
                      <a:pt x="0" y="79"/>
                      <a:pt x="51" y="176"/>
                    </a:cubicBezTo>
                    <a:cubicBezTo>
                      <a:pt x="112" y="292"/>
                      <a:pt x="275" y="446"/>
                      <a:pt x="423" y="446"/>
                    </a:cubicBezTo>
                    <a:cubicBezTo>
                      <a:pt x="469" y="446"/>
                      <a:pt x="513" y="431"/>
                      <a:pt x="553" y="396"/>
                    </a:cubicBezTo>
                    <a:cubicBezTo>
                      <a:pt x="602" y="355"/>
                      <a:pt x="595" y="290"/>
                      <a:pt x="576" y="241"/>
                    </a:cubicBezTo>
                    <a:cubicBezTo>
                      <a:pt x="541" y="160"/>
                      <a:pt x="458" y="153"/>
                      <a:pt x="390" y="122"/>
                    </a:cubicBezTo>
                    <a:cubicBezTo>
                      <a:pt x="336" y="104"/>
                      <a:pt x="283" y="65"/>
                      <a:pt x="237" y="31"/>
                    </a:cubicBezTo>
                    <a:cubicBezTo>
                      <a:pt x="211" y="9"/>
                      <a:pt x="182" y="0"/>
                      <a:pt x="153" y="0"/>
                    </a:cubicBezTo>
                    <a:close/>
                  </a:path>
                </a:pathLst>
              </a:custGeom>
              <a:solidFill>
                <a:schemeClr val="lt2"/>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3697" name="Google Shape;3697;p74"/>
              <p:cNvSpPr/>
              <p:nvPr/>
            </p:nvSpPr>
            <p:spPr>
              <a:xfrm flipH="1">
                <a:off x="7861355" y="2727789"/>
                <a:ext cx="17662" cy="9794"/>
              </a:xfrm>
              <a:custGeom>
                <a:avLst/>
                <a:gdLst/>
                <a:ahLst/>
                <a:cxnLst/>
                <a:rect l="l" t="t" r="r" b="b"/>
                <a:pathLst>
                  <a:path w="541" h="300" extrusionOk="0">
                    <a:moveTo>
                      <a:pt x="140" y="0"/>
                    </a:moveTo>
                    <a:cubicBezTo>
                      <a:pt x="52" y="0"/>
                      <a:pt x="1" y="117"/>
                      <a:pt x="88" y="179"/>
                    </a:cubicBezTo>
                    <a:cubicBezTo>
                      <a:pt x="175" y="236"/>
                      <a:pt x="305" y="300"/>
                      <a:pt x="418" y="300"/>
                    </a:cubicBezTo>
                    <a:cubicBezTo>
                      <a:pt x="439" y="300"/>
                      <a:pt x="460" y="297"/>
                      <a:pt x="479" y="293"/>
                    </a:cubicBezTo>
                    <a:cubicBezTo>
                      <a:pt x="525" y="282"/>
                      <a:pt x="541" y="221"/>
                      <a:pt x="507" y="190"/>
                    </a:cubicBezTo>
                    <a:cubicBezTo>
                      <a:pt x="465" y="148"/>
                      <a:pt x="407" y="129"/>
                      <a:pt x="354" y="103"/>
                    </a:cubicBezTo>
                    <a:cubicBezTo>
                      <a:pt x="297" y="69"/>
                      <a:pt x="244" y="42"/>
                      <a:pt x="188" y="12"/>
                    </a:cubicBezTo>
                    <a:cubicBezTo>
                      <a:pt x="171" y="4"/>
                      <a:pt x="155" y="0"/>
                      <a:pt x="140" y="0"/>
                    </a:cubicBezTo>
                    <a:close/>
                  </a:path>
                </a:pathLst>
              </a:custGeom>
              <a:solidFill>
                <a:schemeClr val="lt2"/>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3698" name="Google Shape;3698;p74"/>
              <p:cNvSpPr/>
              <p:nvPr/>
            </p:nvSpPr>
            <p:spPr>
              <a:xfrm flipH="1">
                <a:off x="7842615" y="2822304"/>
                <a:ext cx="27946" cy="15246"/>
              </a:xfrm>
              <a:custGeom>
                <a:avLst/>
                <a:gdLst/>
                <a:ahLst/>
                <a:cxnLst/>
                <a:rect l="l" t="t" r="r" b="b"/>
                <a:pathLst>
                  <a:path w="856" h="467" extrusionOk="0">
                    <a:moveTo>
                      <a:pt x="160" y="1"/>
                    </a:moveTo>
                    <a:cubicBezTo>
                      <a:pt x="37" y="1"/>
                      <a:pt x="0" y="169"/>
                      <a:pt x="126" y="219"/>
                    </a:cubicBezTo>
                    <a:cubicBezTo>
                      <a:pt x="232" y="261"/>
                      <a:pt x="327" y="322"/>
                      <a:pt x="430" y="371"/>
                    </a:cubicBezTo>
                    <a:cubicBezTo>
                      <a:pt x="514" y="412"/>
                      <a:pt x="624" y="466"/>
                      <a:pt x="718" y="466"/>
                    </a:cubicBezTo>
                    <a:cubicBezTo>
                      <a:pt x="721" y="466"/>
                      <a:pt x="724" y="466"/>
                      <a:pt x="727" y="466"/>
                    </a:cubicBezTo>
                    <a:cubicBezTo>
                      <a:pt x="810" y="463"/>
                      <a:pt x="856" y="379"/>
                      <a:pt x="818" y="303"/>
                    </a:cubicBezTo>
                    <a:cubicBezTo>
                      <a:pt x="773" y="212"/>
                      <a:pt x="643" y="135"/>
                      <a:pt x="544" y="98"/>
                    </a:cubicBezTo>
                    <a:cubicBezTo>
                      <a:pt x="430" y="52"/>
                      <a:pt x="304" y="26"/>
                      <a:pt x="183" y="3"/>
                    </a:cubicBezTo>
                    <a:cubicBezTo>
                      <a:pt x="175" y="1"/>
                      <a:pt x="167" y="1"/>
                      <a:pt x="160" y="1"/>
                    </a:cubicBezTo>
                    <a:close/>
                  </a:path>
                </a:pathLst>
              </a:custGeom>
              <a:solidFill>
                <a:schemeClr val="lt2"/>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3699" name="Google Shape;3699;p74"/>
              <p:cNvSpPr/>
              <p:nvPr/>
            </p:nvSpPr>
            <p:spPr>
              <a:xfrm flipH="1">
                <a:off x="7880094" y="2845092"/>
                <a:ext cx="25465" cy="16977"/>
              </a:xfrm>
              <a:custGeom>
                <a:avLst/>
                <a:gdLst/>
                <a:ahLst/>
                <a:cxnLst/>
                <a:rect l="l" t="t" r="r" b="b"/>
                <a:pathLst>
                  <a:path w="780" h="520" extrusionOk="0">
                    <a:moveTo>
                      <a:pt x="180" y="1"/>
                    </a:moveTo>
                    <a:cubicBezTo>
                      <a:pt x="82" y="1"/>
                      <a:pt x="0" y="146"/>
                      <a:pt x="88" y="224"/>
                    </a:cubicBezTo>
                    <a:cubicBezTo>
                      <a:pt x="160" y="289"/>
                      <a:pt x="240" y="369"/>
                      <a:pt x="327" y="407"/>
                    </a:cubicBezTo>
                    <a:cubicBezTo>
                      <a:pt x="415" y="449"/>
                      <a:pt x="506" y="483"/>
                      <a:pt x="597" y="514"/>
                    </a:cubicBezTo>
                    <a:cubicBezTo>
                      <a:pt x="609" y="518"/>
                      <a:pt x="621" y="520"/>
                      <a:pt x="632" y="520"/>
                    </a:cubicBezTo>
                    <a:cubicBezTo>
                      <a:pt x="728" y="520"/>
                      <a:pt x="780" y="371"/>
                      <a:pt x="685" y="316"/>
                    </a:cubicBezTo>
                    <a:cubicBezTo>
                      <a:pt x="604" y="270"/>
                      <a:pt x="536" y="224"/>
                      <a:pt x="468" y="167"/>
                    </a:cubicBezTo>
                    <a:cubicBezTo>
                      <a:pt x="399" y="114"/>
                      <a:pt x="316" y="76"/>
                      <a:pt x="243" y="23"/>
                    </a:cubicBezTo>
                    <a:cubicBezTo>
                      <a:pt x="222" y="7"/>
                      <a:pt x="201" y="1"/>
                      <a:pt x="180" y="1"/>
                    </a:cubicBezTo>
                    <a:close/>
                  </a:path>
                </a:pathLst>
              </a:custGeom>
              <a:solidFill>
                <a:schemeClr val="lt2"/>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3700" name="Google Shape;3700;p74"/>
              <p:cNvSpPr/>
              <p:nvPr/>
            </p:nvSpPr>
            <p:spPr>
              <a:xfrm flipH="1">
                <a:off x="7922667" y="2869284"/>
                <a:ext cx="20666" cy="12471"/>
              </a:xfrm>
              <a:custGeom>
                <a:avLst/>
                <a:gdLst/>
                <a:ahLst/>
                <a:cxnLst/>
                <a:rect l="l" t="t" r="r" b="b"/>
                <a:pathLst>
                  <a:path w="633" h="382" extrusionOk="0">
                    <a:moveTo>
                      <a:pt x="104" y="0"/>
                    </a:moveTo>
                    <a:cubicBezTo>
                      <a:pt x="15" y="0"/>
                      <a:pt x="1" y="131"/>
                      <a:pt x="70" y="175"/>
                    </a:cubicBezTo>
                    <a:cubicBezTo>
                      <a:pt x="142" y="224"/>
                      <a:pt x="222" y="263"/>
                      <a:pt x="298" y="305"/>
                    </a:cubicBezTo>
                    <a:cubicBezTo>
                      <a:pt x="356" y="338"/>
                      <a:pt x="429" y="382"/>
                      <a:pt x="498" y="382"/>
                    </a:cubicBezTo>
                    <a:cubicBezTo>
                      <a:pt x="515" y="382"/>
                      <a:pt x="532" y="379"/>
                      <a:pt x="549" y="373"/>
                    </a:cubicBezTo>
                    <a:cubicBezTo>
                      <a:pt x="602" y="354"/>
                      <a:pt x="633" y="305"/>
                      <a:pt x="617" y="252"/>
                    </a:cubicBezTo>
                    <a:cubicBezTo>
                      <a:pt x="594" y="152"/>
                      <a:pt x="484" y="107"/>
                      <a:pt x="396" y="73"/>
                    </a:cubicBezTo>
                    <a:cubicBezTo>
                      <a:pt x="305" y="35"/>
                      <a:pt x="214" y="12"/>
                      <a:pt x="115" y="1"/>
                    </a:cubicBezTo>
                    <a:cubicBezTo>
                      <a:pt x="111" y="0"/>
                      <a:pt x="108" y="0"/>
                      <a:pt x="104" y="0"/>
                    </a:cubicBezTo>
                    <a:close/>
                  </a:path>
                </a:pathLst>
              </a:custGeom>
              <a:solidFill>
                <a:schemeClr val="lt2"/>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3701" name="Google Shape;3701;p74"/>
              <p:cNvSpPr/>
              <p:nvPr/>
            </p:nvSpPr>
            <p:spPr>
              <a:xfrm flipH="1">
                <a:off x="7928380" y="2909179"/>
                <a:ext cx="23865" cy="13288"/>
              </a:xfrm>
              <a:custGeom>
                <a:avLst/>
                <a:gdLst/>
                <a:ahLst/>
                <a:cxnLst/>
                <a:rect l="l" t="t" r="r" b="b"/>
                <a:pathLst>
                  <a:path w="731" h="407" extrusionOk="0">
                    <a:moveTo>
                      <a:pt x="162" y="1"/>
                    </a:moveTo>
                    <a:cubicBezTo>
                      <a:pt x="59" y="1"/>
                      <a:pt x="1" y="167"/>
                      <a:pt x="107" y="216"/>
                    </a:cubicBezTo>
                    <a:cubicBezTo>
                      <a:pt x="190" y="253"/>
                      <a:pt x="274" y="292"/>
                      <a:pt x="358" y="330"/>
                    </a:cubicBezTo>
                    <a:cubicBezTo>
                      <a:pt x="425" y="363"/>
                      <a:pt x="493" y="407"/>
                      <a:pt x="566" y="407"/>
                    </a:cubicBezTo>
                    <a:cubicBezTo>
                      <a:pt x="584" y="407"/>
                      <a:pt x="602" y="404"/>
                      <a:pt x="620" y="398"/>
                    </a:cubicBezTo>
                    <a:cubicBezTo>
                      <a:pt x="692" y="376"/>
                      <a:pt x="731" y="292"/>
                      <a:pt x="692" y="227"/>
                    </a:cubicBezTo>
                    <a:cubicBezTo>
                      <a:pt x="643" y="139"/>
                      <a:pt x="548" y="125"/>
                      <a:pt x="457" y="94"/>
                    </a:cubicBezTo>
                    <a:cubicBezTo>
                      <a:pt x="369" y="64"/>
                      <a:pt x="282" y="37"/>
                      <a:pt x="195" y="6"/>
                    </a:cubicBezTo>
                    <a:cubicBezTo>
                      <a:pt x="184" y="2"/>
                      <a:pt x="173" y="1"/>
                      <a:pt x="162" y="1"/>
                    </a:cubicBezTo>
                    <a:close/>
                  </a:path>
                </a:pathLst>
              </a:custGeom>
              <a:solidFill>
                <a:schemeClr val="lt2"/>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3702" name="Google Shape;3702;p74"/>
              <p:cNvSpPr/>
              <p:nvPr/>
            </p:nvSpPr>
            <p:spPr>
              <a:xfrm flipH="1">
                <a:off x="7872879" y="2890374"/>
                <a:ext cx="22233" cy="13777"/>
              </a:xfrm>
              <a:custGeom>
                <a:avLst/>
                <a:gdLst/>
                <a:ahLst/>
                <a:cxnLst/>
                <a:rect l="l" t="t" r="r" b="b"/>
                <a:pathLst>
                  <a:path w="681" h="422" extrusionOk="0">
                    <a:moveTo>
                      <a:pt x="161" y="1"/>
                    </a:moveTo>
                    <a:cubicBezTo>
                      <a:pt x="75" y="1"/>
                      <a:pt x="1" y="129"/>
                      <a:pt x="79" y="194"/>
                    </a:cubicBezTo>
                    <a:cubicBezTo>
                      <a:pt x="156" y="259"/>
                      <a:pt x="235" y="313"/>
                      <a:pt x="323" y="354"/>
                    </a:cubicBezTo>
                    <a:cubicBezTo>
                      <a:pt x="385" y="384"/>
                      <a:pt x="459" y="421"/>
                      <a:pt x="529" y="421"/>
                    </a:cubicBezTo>
                    <a:cubicBezTo>
                      <a:pt x="558" y="421"/>
                      <a:pt x="586" y="415"/>
                      <a:pt x="612" y="400"/>
                    </a:cubicBezTo>
                    <a:cubicBezTo>
                      <a:pt x="658" y="370"/>
                      <a:pt x="681" y="305"/>
                      <a:pt x="649" y="259"/>
                    </a:cubicBezTo>
                    <a:cubicBezTo>
                      <a:pt x="597" y="176"/>
                      <a:pt x="509" y="180"/>
                      <a:pt x="425" y="145"/>
                    </a:cubicBezTo>
                    <a:cubicBezTo>
                      <a:pt x="349" y="115"/>
                      <a:pt x="281" y="69"/>
                      <a:pt x="216" y="20"/>
                    </a:cubicBezTo>
                    <a:cubicBezTo>
                      <a:pt x="198" y="7"/>
                      <a:pt x="179" y="1"/>
                      <a:pt x="161" y="1"/>
                    </a:cubicBezTo>
                    <a:close/>
                  </a:path>
                </a:pathLst>
              </a:custGeom>
              <a:solidFill>
                <a:schemeClr val="lt2"/>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3703" name="Google Shape;3703;p74"/>
              <p:cNvSpPr/>
              <p:nvPr/>
            </p:nvSpPr>
            <p:spPr>
              <a:xfrm flipH="1">
                <a:off x="7812090" y="2877903"/>
                <a:ext cx="31929" cy="16324"/>
              </a:xfrm>
              <a:custGeom>
                <a:avLst/>
                <a:gdLst/>
                <a:ahLst/>
                <a:cxnLst/>
                <a:rect l="l" t="t" r="r" b="b"/>
                <a:pathLst>
                  <a:path w="978" h="500" extrusionOk="0">
                    <a:moveTo>
                      <a:pt x="164" y="0"/>
                    </a:moveTo>
                    <a:cubicBezTo>
                      <a:pt x="60" y="0"/>
                      <a:pt x="1" y="164"/>
                      <a:pt x="107" y="220"/>
                    </a:cubicBezTo>
                    <a:cubicBezTo>
                      <a:pt x="310" y="318"/>
                      <a:pt x="551" y="500"/>
                      <a:pt x="786" y="500"/>
                    </a:cubicBezTo>
                    <a:cubicBezTo>
                      <a:pt x="803" y="500"/>
                      <a:pt x="820" y="499"/>
                      <a:pt x="837" y="497"/>
                    </a:cubicBezTo>
                    <a:cubicBezTo>
                      <a:pt x="936" y="485"/>
                      <a:pt x="978" y="390"/>
                      <a:pt x="913" y="314"/>
                    </a:cubicBezTo>
                    <a:cubicBezTo>
                      <a:pt x="753" y="113"/>
                      <a:pt x="430" y="79"/>
                      <a:pt x="199" y="6"/>
                    </a:cubicBezTo>
                    <a:cubicBezTo>
                      <a:pt x="187" y="2"/>
                      <a:pt x="175" y="0"/>
                      <a:pt x="164" y="0"/>
                    </a:cubicBezTo>
                    <a:close/>
                  </a:path>
                </a:pathLst>
              </a:custGeom>
              <a:solidFill>
                <a:schemeClr val="lt2"/>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3704" name="Google Shape;3704;p74"/>
              <p:cNvSpPr/>
              <p:nvPr/>
            </p:nvSpPr>
            <p:spPr>
              <a:xfrm flipH="1">
                <a:off x="7774839" y="2849499"/>
                <a:ext cx="22657" cy="14006"/>
              </a:xfrm>
              <a:custGeom>
                <a:avLst/>
                <a:gdLst/>
                <a:ahLst/>
                <a:cxnLst/>
                <a:rect l="l" t="t" r="r" b="b"/>
                <a:pathLst>
                  <a:path w="694" h="429" extrusionOk="0">
                    <a:moveTo>
                      <a:pt x="180" y="1"/>
                    </a:moveTo>
                    <a:cubicBezTo>
                      <a:pt x="64" y="1"/>
                      <a:pt x="1" y="171"/>
                      <a:pt x="116" y="234"/>
                    </a:cubicBezTo>
                    <a:cubicBezTo>
                      <a:pt x="218" y="291"/>
                      <a:pt x="317" y="351"/>
                      <a:pt x="420" y="409"/>
                    </a:cubicBezTo>
                    <a:cubicBezTo>
                      <a:pt x="447" y="422"/>
                      <a:pt x="477" y="429"/>
                      <a:pt x="507" y="429"/>
                    </a:cubicBezTo>
                    <a:cubicBezTo>
                      <a:pt x="565" y="429"/>
                      <a:pt x="621" y="403"/>
                      <a:pt x="651" y="348"/>
                    </a:cubicBezTo>
                    <a:cubicBezTo>
                      <a:pt x="656" y="333"/>
                      <a:pt x="663" y="321"/>
                      <a:pt x="667" y="306"/>
                    </a:cubicBezTo>
                    <a:cubicBezTo>
                      <a:pt x="693" y="219"/>
                      <a:pt x="633" y="128"/>
                      <a:pt x="549" y="100"/>
                    </a:cubicBezTo>
                    <a:cubicBezTo>
                      <a:pt x="439" y="67"/>
                      <a:pt x="325" y="40"/>
                      <a:pt x="214" y="6"/>
                    </a:cubicBezTo>
                    <a:cubicBezTo>
                      <a:pt x="203" y="2"/>
                      <a:pt x="191" y="1"/>
                      <a:pt x="180" y="1"/>
                    </a:cubicBezTo>
                    <a:close/>
                  </a:path>
                </a:pathLst>
              </a:custGeom>
              <a:solidFill>
                <a:schemeClr val="lt2"/>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3705" name="Google Shape;3705;p74"/>
              <p:cNvSpPr/>
              <p:nvPr/>
            </p:nvSpPr>
            <p:spPr>
              <a:xfrm flipH="1">
                <a:off x="7789857" y="2821586"/>
                <a:ext cx="33627" cy="16063"/>
              </a:xfrm>
              <a:custGeom>
                <a:avLst/>
                <a:gdLst/>
                <a:ahLst/>
                <a:cxnLst/>
                <a:rect l="l" t="t" r="r" b="b"/>
                <a:pathLst>
                  <a:path w="1030" h="492" extrusionOk="0">
                    <a:moveTo>
                      <a:pt x="193" y="0"/>
                    </a:moveTo>
                    <a:cubicBezTo>
                      <a:pt x="54" y="0"/>
                      <a:pt x="0" y="198"/>
                      <a:pt x="152" y="248"/>
                    </a:cubicBezTo>
                    <a:cubicBezTo>
                      <a:pt x="277" y="290"/>
                      <a:pt x="406" y="344"/>
                      <a:pt x="531" y="393"/>
                    </a:cubicBezTo>
                    <a:cubicBezTo>
                      <a:pt x="641" y="439"/>
                      <a:pt x="730" y="492"/>
                      <a:pt x="842" y="492"/>
                    </a:cubicBezTo>
                    <a:cubicBezTo>
                      <a:pt x="858" y="492"/>
                      <a:pt x="875" y="491"/>
                      <a:pt x="893" y="488"/>
                    </a:cubicBezTo>
                    <a:cubicBezTo>
                      <a:pt x="984" y="476"/>
                      <a:pt x="1030" y="348"/>
                      <a:pt x="980" y="276"/>
                    </a:cubicBezTo>
                    <a:cubicBezTo>
                      <a:pt x="896" y="162"/>
                      <a:pt x="775" y="131"/>
                      <a:pt x="638" y="93"/>
                    </a:cubicBezTo>
                    <a:cubicBezTo>
                      <a:pt x="501" y="48"/>
                      <a:pt x="361" y="25"/>
                      <a:pt x="216" y="2"/>
                    </a:cubicBezTo>
                    <a:cubicBezTo>
                      <a:pt x="208" y="1"/>
                      <a:pt x="200" y="0"/>
                      <a:pt x="193" y="0"/>
                    </a:cubicBezTo>
                    <a:close/>
                  </a:path>
                </a:pathLst>
              </a:custGeom>
              <a:solidFill>
                <a:schemeClr val="lt2"/>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3706" name="Google Shape;3706;p74"/>
              <p:cNvSpPr/>
              <p:nvPr/>
            </p:nvSpPr>
            <p:spPr>
              <a:xfrm flipH="1">
                <a:off x="7806115" y="2787795"/>
                <a:ext cx="31211" cy="16552"/>
              </a:xfrm>
              <a:custGeom>
                <a:avLst/>
                <a:gdLst/>
                <a:ahLst/>
                <a:cxnLst/>
                <a:rect l="l" t="t" r="r" b="b"/>
                <a:pathLst>
                  <a:path w="956" h="507" extrusionOk="0">
                    <a:moveTo>
                      <a:pt x="208" y="1"/>
                    </a:moveTo>
                    <a:cubicBezTo>
                      <a:pt x="43" y="1"/>
                      <a:pt x="0" y="240"/>
                      <a:pt x="169" y="311"/>
                    </a:cubicBezTo>
                    <a:cubicBezTo>
                      <a:pt x="283" y="356"/>
                      <a:pt x="393" y="398"/>
                      <a:pt x="507" y="439"/>
                    </a:cubicBezTo>
                    <a:cubicBezTo>
                      <a:pt x="589" y="472"/>
                      <a:pt x="674" y="506"/>
                      <a:pt x="761" y="506"/>
                    </a:cubicBezTo>
                    <a:cubicBezTo>
                      <a:pt x="786" y="506"/>
                      <a:pt x="812" y="503"/>
                      <a:pt x="838" y="497"/>
                    </a:cubicBezTo>
                    <a:cubicBezTo>
                      <a:pt x="918" y="474"/>
                      <a:pt x="955" y="379"/>
                      <a:pt x="913" y="307"/>
                    </a:cubicBezTo>
                    <a:cubicBezTo>
                      <a:pt x="853" y="196"/>
                      <a:pt x="731" y="151"/>
                      <a:pt x="621" y="113"/>
                    </a:cubicBezTo>
                    <a:cubicBezTo>
                      <a:pt x="499" y="67"/>
                      <a:pt x="378" y="33"/>
                      <a:pt x="252" y="6"/>
                    </a:cubicBezTo>
                    <a:cubicBezTo>
                      <a:pt x="237" y="2"/>
                      <a:pt x="222" y="1"/>
                      <a:pt x="208" y="1"/>
                    </a:cubicBezTo>
                    <a:close/>
                  </a:path>
                </a:pathLst>
              </a:custGeom>
              <a:solidFill>
                <a:schemeClr val="lt2"/>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3707" name="Google Shape;3707;p74"/>
              <p:cNvSpPr/>
              <p:nvPr/>
            </p:nvSpPr>
            <p:spPr>
              <a:xfrm flipH="1">
                <a:off x="7746664" y="2796023"/>
                <a:ext cx="33105" cy="18348"/>
              </a:xfrm>
              <a:custGeom>
                <a:avLst/>
                <a:gdLst/>
                <a:ahLst/>
                <a:cxnLst/>
                <a:rect l="l" t="t" r="r" b="b"/>
                <a:pathLst>
                  <a:path w="1014" h="562" extrusionOk="0">
                    <a:moveTo>
                      <a:pt x="157" y="0"/>
                    </a:moveTo>
                    <a:cubicBezTo>
                      <a:pt x="42" y="0"/>
                      <a:pt x="0" y="149"/>
                      <a:pt x="98" y="226"/>
                    </a:cubicBezTo>
                    <a:cubicBezTo>
                      <a:pt x="202" y="305"/>
                      <a:pt x="514" y="561"/>
                      <a:pt x="721" y="561"/>
                    </a:cubicBezTo>
                    <a:cubicBezTo>
                      <a:pt x="792" y="561"/>
                      <a:pt x="850" y="531"/>
                      <a:pt x="884" y="454"/>
                    </a:cubicBezTo>
                    <a:cubicBezTo>
                      <a:pt x="1014" y="153"/>
                      <a:pt x="368" y="39"/>
                      <a:pt x="192" y="5"/>
                    </a:cubicBezTo>
                    <a:cubicBezTo>
                      <a:pt x="180" y="2"/>
                      <a:pt x="168" y="0"/>
                      <a:pt x="157" y="0"/>
                    </a:cubicBezTo>
                    <a:close/>
                  </a:path>
                </a:pathLst>
              </a:custGeom>
              <a:solidFill>
                <a:schemeClr val="lt2"/>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3708" name="Google Shape;3708;p74"/>
              <p:cNvSpPr/>
              <p:nvPr/>
            </p:nvSpPr>
            <p:spPr>
              <a:xfrm flipH="1">
                <a:off x="7749015" y="2756911"/>
                <a:ext cx="30525" cy="9860"/>
              </a:xfrm>
              <a:custGeom>
                <a:avLst/>
                <a:gdLst/>
                <a:ahLst/>
                <a:cxnLst/>
                <a:rect l="l" t="t" r="r" b="b"/>
                <a:pathLst>
                  <a:path w="935" h="302" extrusionOk="0">
                    <a:moveTo>
                      <a:pt x="141" y="1"/>
                    </a:moveTo>
                    <a:cubicBezTo>
                      <a:pt x="44" y="1"/>
                      <a:pt x="1" y="147"/>
                      <a:pt x="110" y="173"/>
                    </a:cubicBezTo>
                    <a:cubicBezTo>
                      <a:pt x="227" y="199"/>
                      <a:pt x="345" y="230"/>
                      <a:pt x="466" y="253"/>
                    </a:cubicBezTo>
                    <a:cubicBezTo>
                      <a:pt x="557" y="272"/>
                      <a:pt x="657" y="302"/>
                      <a:pt x="753" y="302"/>
                    </a:cubicBezTo>
                    <a:cubicBezTo>
                      <a:pt x="770" y="302"/>
                      <a:pt x="788" y="301"/>
                      <a:pt x="805" y="298"/>
                    </a:cubicBezTo>
                    <a:cubicBezTo>
                      <a:pt x="882" y="290"/>
                      <a:pt x="935" y="181"/>
                      <a:pt x="847" y="135"/>
                    </a:cubicBezTo>
                    <a:cubicBezTo>
                      <a:pt x="654" y="32"/>
                      <a:pt x="372" y="32"/>
                      <a:pt x="155" y="2"/>
                    </a:cubicBezTo>
                    <a:cubicBezTo>
                      <a:pt x="150" y="1"/>
                      <a:pt x="146" y="1"/>
                      <a:pt x="141" y="1"/>
                    </a:cubicBezTo>
                    <a:close/>
                  </a:path>
                </a:pathLst>
              </a:custGeom>
              <a:solidFill>
                <a:schemeClr val="lt2"/>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3709" name="Google Shape;3709;p74"/>
              <p:cNvSpPr/>
              <p:nvPr/>
            </p:nvSpPr>
            <p:spPr>
              <a:xfrm flipH="1">
                <a:off x="7719240" y="2821945"/>
                <a:ext cx="19458" cy="12635"/>
              </a:xfrm>
              <a:custGeom>
                <a:avLst/>
                <a:gdLst/>
                <a:ahLst/>
                <a:cxnLst/>
                <a:rect l="l" t="t" r="r" b="b"/>
                <a:pathLst>
                  <a:path w="596" h="387" extrusionOk="0">
                    <a:moveTo>
                      <a:pt x="143" y="1"/>
                    </a:moveTo>
                    <a:cubicBezTo>
                      <a:pt x="53" y="1"/>
                      <a:pt x="1" y="100"/>
                      <a:pt x="41" y="184"/>
                    </a:cubicBezTo>
                    <a:cubicBezTo>
                      <a:pt x="68" y="249"/>
                      <a:pt x="140" y="298"/>
                      <a:pt x="201" y="328"/>
                    </a:cubicBezTo>
                    <a:cubicBezTo>
                      <a:pt x="273" y="367"/>
                      <a:pt x="349" y="386"/>
                      <a:pt x="429" y="386"/>
                    </a:cubicBezTo>
                    <a:cubicBezTo>
                      <a:pt x="431" y="386"/>
                      <a:pt x="433" y="386"/>
                      <a:pt x="435" y="386"/>
                    </a:cubicBezTo>
                    <a:cubicBezTo>
                      <a:pt x="523" y="386"/>
                      <a:pt x="596" y="304"/>
                      <a:pt x="596" y="219"/>
                    </a:cubicBezTo>
                    <a:cubicBezTo>
                      <a:pt x="596" y="138"/>
                      <a:pt x="526" y="51"/>
                      <a:pt x="439" y="51"/>
                    </a:cubicBezTo>
                    <a:cubicBezTo>
                      <a:pt x="436" y="51"/>
                      <a:pt x="432" y="51"/>
                      <a:pt x="429" y="51"/>
                    </a:cubicBezTo>
                    <a:cubicBezTo>
                      <a:pt x="413" y="53"/>
                      <a:pt x="395" y="54"/>
                      <a:pt x="377" y="54"/>
                    </a:cubicBezTo>
                    <a:cubicBezTo>
                      <a:pt x="351" y="54"/>
                      <a:pt x="326" y="52"/>
                      <a:pt x="310" y="47"/>
                    </a:cubicBezTo>
                    <a:cubicBezTo>
                      <a:pt x="261" y="40"/>
                      <a:pt x="224" y="14"/>
                      <a:pt x="178" y="5"/>
                    </a:cubicBezTo>
                    <a:cubicBezTo>
                      <a:pt x="166" y="2"/>
                      <a:pt x="154" y="1"/>
                      <a:pt x="143" y="1"/>
                    </a:cubicBezTo>
                    <a:close/>
                  </a:path>
                </a:pathLst>
              </a:custGeom>
              <a:solidFill>
                <a:schemeClr val="lt2"/>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3710" name="Google Shape;3710;p74"/>
              <p:cNvSpPr/>
              <p:nvPr/>
            </p:nvSpPr>
            <p:spPr>
              <a:xfrm flipH="1">
                <a:off x="7687311" y="2841958"/>
                <a:ext cx="23245" cy="12504"/>
              </a:xfrm>
              <a:custGeom>
                <a:avLst/>
                <a:gdLst/>
                <a:ahLst/>
                <a:cxnLst/>
                <a:rect l="l" t="t" r="r" b="b"/>
                <a:pathLst>
                  <a:path w="712" h="383" extrusionOk="0">
                    <a:moveTo>
                      <a:pt x="123" y="0"/>
                    </a:moveTo>
                    <a:cubicBezTo>
                      <a:pt x="66" y="0"/>
                      <a:pt x="15" y="57"/>
                      <a:pt x="8" y="112"/>
                    </a:cubicBezTo>
                    <a:cubicBezTo>
                      <a:pt x="0" y="180"/>
                      <a:pt x="38" y="229"/>
                      <a:pt x="99" y="252"/>
                    </a:cubicBezTo>
                    <a:cubicBezTo>
                      <a:pt x="183" y="282"/>
                      <a:pt x="266" y="320"/>
                      <a:pt x="350" y="347"/>
                    </a:cubicBezTo>
                    <a:cubicBezTo>
                      <a:pt x="404" y="363"/>
                      <a:pt x="461" y="383"/>
                      <a:pt x="516" y="383"/>
                    </a:cubicBezTo>
                    <a:cubicBezTo>
                      <a:pt x="554" y="383"/>
                      <a:pt x="592" y="373"/>
                      <a:pt x="627" y="347"/>
                    </a:cubicBezTo>
                    <a:cubicBezTo>
                      <a:pt x="688" y="305"/>
                      <a:pt x="711" y="233"/>
                      <a:pt x="673" y="161"/>
                    </a:cubicBezTo>
                    <a:cubicBezTo>
                      <a:pt x="624" y="62"/>
                      <a:pt x="517" y="50"/>
                      <a:pt x="418" y="35"/>
                    </a:cubicBezTo>
                    <a:cubicBezTo>
                      <a:pt x="327" y="17"/>
                      <a:pt x="229" y="12"/>
                      <a:pt x="133" y="1"/>
                    </a:cubicBezTo>
                    <a:cubicBezTo>
                      <a:pt x="129" y="1"/>
                      <a:pt x="126" y="0"/>
                      <a:pt x="123" y="0"/>
                    </a:cubicBezTo>
                    <a:close/>
                  </a:path>
                </a:pathLst>
              </a:custGeom>
              <a:solidFill>
                <a:schemeClr val="lt2"/>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3711" name="Google Shape;3711;p74"/>
              <p:cNvSpPr/>
              <p:nvPr/>
            </p:nvSpPr>
            <p:spPr>
              <a:xfrm flipH="1">
                <a:off x="7707683" y="2879110"/>
                <a:ext cx="22233" cy="11949"/>
              </a:xfrm>
              <a:custGeom>
                <a:avLst/>
                <a:gdLst/>
                <a:ahLst/>
                <a:cxnLst/>
                <a:rect l="l" t="t" r="r" b="b"/>
                <a:pathLst>
                  <a:path w="681" h="366" extrusionOk="0">
                    <a:moveTo>
                      <a:pt x="160" y="1"/>
                    </a:moveTo>
                    <a:cubicBezTo>
                      <a:pt x="65" y="1"/>
                      <a:pt x="0" y="148"/>
                      <a:pt x="106" y="193"/>
                    </a:cubicBezTo>
                    <a:cubicBezTo>
                      <a:pt x="186" y="228"/>
                      <a:pt x="262" y="266"/>
                      <a:pt x="343" y="304"/>
                    </a:cubicBezTo>
                    <a:cubicBezTo>
                      <a:pt x="405" y="335"/>
                      <a:pt x="463" y="366"/>
                      <a:pt x="524" y="366"/>
                    </a:cubicBezTo>
                    <a:cubicBezTo>
                      <a:pt x="552" y="366"/>
                      <a:pt x="581" y="359"/>
                      <a:pt x="612" y="342"/>
                    </a:cubicBezTo>
                    <a:cubicBezTo>
                      <a:pt x="673" y="311"/>
                      <a:pt x="680" y="235"/>
                      <a:pt x="654" y="179"/>
                    </a:cubicBezTo>
                    <a:cubicBezTo>
                      <a:pt x="616" y="91"/>
                      <a:pt x="517" y="79"/>
                      <a:pt x="429" y="60"/>
                    </a:cubicBezTo>
                    <a:cubicBezTo>
                      <a:pt x="350" y="42"/>
                      <a:pt x="266" y="26"/>
                      <a:pt x="183" y="4"/>
                    </a:cubicBezTo>
                    <a:cubicBezTo>
                      <a:pt x="175" y="2"/>
                      <a:pt x="167" y="1"/>
                      <a:pt x="160" y="1"/>
                    </a:cubicBezTo>
                    <a:close/>
                  </a:path>
                </a:pathLst>
              </a:custGeom>
              <a:solidFill>
                <a:schemeClr val="lt2"/>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3712" name="Google Shape;3712;p74"/>
              <p:cNvSpPr/>
              <p:nvPr/>
            </p:nvSpPr>
            <p:spPr>
              <a:xfrm flipH="1">
                <a:off x="7727663" y="2848716"/>
                <a:ext cx="19686" cy="10872"/>
              </a:xfrm>
              <a:custGeom>
                <a:avLst/>
                <a:gdLst/>
                <a:ahLst/>
                <a:cxnLst/>
                <a:rect l="l" t="t" r="r" b="b"/>
                <a:pathLst>
                  <a:path w="603" h="333" extrusionOk="0">
                    <a:moveTo>
                      <a:pt x="171" y="0"/>
                    </a:moveTo>
                    <a:cubicBezTo>
                      <a:pt x="44" y="0"/>
                      <a:pt x="0" y="185"/>
                      <a:pt x="135" y="228"/>
                    </a:cubicBezTo>
                    <a:cubicBezTo>
                      <a:pt x="226" y="258"/>
                      <a:pt x="314" y="296"/>
                      <a:pt x="405" y="326"/>
                    </a:cubicBezTo>
                    <a:cubicBezTo>
                      <a:pt x="417" y="331"/>
                      <a:pt x="430" y="333"/>
                      <a:pt x="443" y="333"/>
                    </a:cubicBezTo>
                    <a:cubicBezTo>
                      <a:pt x="504" y="333"/>
                      <a:pt x="565" y="284"/>
                      <a:pt x="584" y="228"/>
                    </a:cubicBezTo>
                    <a:cubicBezTo>
                      <a:pt x="603" y="155"/>
                      <a:pt x="557" y="61"/>
                      <a:pt x="481" y="49"/>
                    </a:cubicBezTo>
                    <a:cubicBezTo>
                      <a:pt x="386" y="33"/>
                      <a:pt x="291" y="22"/>
                      <a:pt x="199" y="3"/>
                    </a:cubicBezTo>
                    <a:cubicBezTo>
                      <a:pt x="190" y="1"/>
                      <a:pt x="180" y="0"/>
                      <a:pt x="171" y="0"/>
                    </a:cubicBezTo>
                    <a:close/>
                  </a:path>
                </a:pathLst>
              </a:custGeom>
              <a:solidFill>
                <a:schemeClr val="lt2"/>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3713" name="Google Shape;3713;p74"/>
              <p:cNvSpPr/>
              <p:nvPr/>
            </p:nvSpPr>
            <p:spPr>
              <a:xfrm flipH="1">
                <a:off x="7776210" y="2906828"/>
                <a:ext cx="24584" cy="10741"/>
              </a:xfrm>
              <a:custGeom>
                <a:avLst/>
                <a:gdLst/>
                <a:ahLst/>
                <a:cxnLst/>
                <a:rect l="l" t="t" r="r" b="b"/>
                <a:pathLst>
                  <a:path w="753" h="329" extrusionOk="0">
                    <a:moveTo>
                      <a:pt x="85" y="1"/>
                    </a:moveTo>
                    <a:cubicBezTo>
                      <a:pt x="32" y="1"/>
                      <a:pt x="0" y="81"/>
                      <a:pt x="54" y="109"/>
                    </a:cubicBezTo>
                    <a:cubicBezTo>
                      <a:pt x="204" y="193"/>
                      <a:pt x="403" y="328"/>
                      <a:pt x="588" y="328"/>
                    </a:cubicBezTo>
                    <a:cubicBezTo>
                      <a:pt x="604" y="328"/>
                      <a:pt x="619" y="327"/>
                      <a:pt x="635" y="325"/>
                    </a:cubicBezTo>
                    <a:cubicBezTo>
                      <a:pt x="692" y="318"/>
                      <a:pt x="752" y="238"/>
                      <a:pt x="692" y="192"/>
                    </a:cubicBezTo>
                    <a:cubicBezTo>
                      <a:pt x="533" y="67"/>
                      <a:pt x="289" y="55"/>
                      <a:pt x="99" y="2"/>
                    </a:cubicBezTo>
                    <a:cubicBezTo>
                      <a:pt x="94" y="1"/>
                      <a:pt x="90" y="1"/>
                      <a:pt x="85" y="1"/>
                    </a:cubicBezTo>
                    <a:close/>
                  </a:path>
                </a:pathLst>
              </a:custGeom>
              <a:solidFill>
                <a:schemeClr val="lt2"/>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3714" name="Google Shape;3714;p74"/>
              <p:cNvSpPr/>
              <p:nvPr/>
            </p:nvSpPr>
            <p:spPr>
              <a:xfrm flipH="1">
                <a:off x="7797431" y="2957236"/>
                <a:ext cx="21874" cy="11525"/>
              </a:xfrm>
              <a:custGeom>
                <a:avLst/>
                <a:gdLst/>
                <a:ahLst/>
                <a:cxnLst/>
                <a:rect l="l" t="t" r="r" b="b"/>
                <a:pathLst>
                  <a:path w="670" h="353" extrusionOk="0">
                    <a:moveTo>
                      <a:pt x="255" y="1"/>
                    </a:moveTo>
                    <a:cubicBezTo>
                      <a:pt x="214" y="1"/>
                      <a:pt x="172" y="2"/>
                      <a:pt x="130" y="6"/>
                    </a:cubicBezTo>
                    <a:cubicBezTo>
                      <a:pt x="69" y="13"/>
                      <a:pt x="16" y="48"/>
                      <a:pt x="8" y="113"/>
                    </a:cubicBezTo>
                    <a:cubicBezTo>
                      <a:pt x="1" y="169"/>
                      <a:pt x="35" y="241"/>
                      <a:pt x="96" y="250"/>
                    </a:cubicBezTo>
                    <a:cubicBezTo>
                      <a:pt x="217" y="268"/>
                      <a:pt x="335" y="302"/>
                      <a:pt x="449" y="344"/>
                    </a:cubicBezTo>
                    <a:cubicBezTo>
                      <a:pt x="463" y="350"/>
                      <a:pt x="477" y="352"/>
                      <a:pt x="490" y="352"/>
                    </a:cubicBezTo>
                    <a:cubicBezTo>
                      <a:pt x="534" y="352"/>
                      <a:pt x="578" y="328"/>
                      <a:pt x="612" y="302"/>
                    </a:cubicBezTo>
                    <a:cubicBezTo>
                      <a:pt x="617" y="299"/>
                      <a:pt x="621" y="299"/>
                      <a:pt x="624" y="295"/>
                    </a:cubicBezTo>
                    <a:cubicBezTo>
                      <a:pt x="658" y="264"/>
                      <a:pt x="670" y="204"/>
                      <a:pt x="658" y="158"/>
                    </a:cubicBezTo>
                    <a:cubicBezTo>
                      <a:pt x="658" y="154"/>
                      <a:pt x="654" y="146"/>
                      <a:pt x="654" y="143"/>
                    </a:cubicBezTo>
                    <a:cubicBezTo>
                      <a:pt x="640" y="90"/>
                      <a:pt x="594" y="36"/>
                      <a:pt x="537" y="25"/>
                    </a:cubicBezTo>
                    <a:cubicBezTo>
                      <a:pt x="442" y="9"/>
                      <a:pt x="349" y="1"/>
                      <a:pt x="255" y="1"/>
                    </a:cubicBezTo>
                    <a:close/>
                  </a:path>
                </a:pathLst>
              </a:custGeom>
              <a:solidFill>
                <a:schemeClr val="lt2"/>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3715" name="Google Shape;3715;p74"/>
              <p:cNvSpPr/>
              <p:nvPr/>
            </p:nvSpPr>
            <p:spPr>
              <a:xfrm flipH="1">
                <a:off x="7839873" y="2931771"/>
                <a:ext cx="18544" cy="11525"/>
              </a:xfrm>
              <a:custGeom>
                <a:avLst/>
                <a:gdLst/>
                <a:ahLst/>
                <a:cxnLst/>
                <a:rect l="l" t="t" r="r" b="b"/>
                <a:pathLst>
                  <a:path w="568" h="353" extrusionOk="0">
                    <a:moveTo>
                      <a:pt x="129" y="1"/>
                    </a:moveTo>
                    <a:cubicBezTo>
                      <a:pt x="81" y="1"/>
                      <a:pt x="33" y="40"/>
                      <a:pt x="20" y="86"/>
                    </a:cubicBezTo>
                    <a:cubicBezTo>
                      <a:pt x="1" y="151"/>
                      <a:pt x="43" y="208"/>
                      <a:pt x="99" y="231"/>
                    </a:cubicBezTo>
                    <a:cubicBezTo>
                      <a:pt x="164" y="258"/>
                      <a:pt x="229" y="284"/>
                      <a:pt x="297" y="307"/>
                    </a:cubicBezTo>
                    <a:cubicBezTo>
                      <a:pt x="343" y="327"/>
                      <a:pt x="390" y="352"/>
                      <a:pt x="438" y="352"/>
                    </a:cubicBezTo>
                    <a:cubicBezTo>
                      <a:pt x="462" y="352"/>
                      <a:pt x="486" y="346"/>
                      <a:pt x="510" y="330"/>
                    </a:cubicBezTo>
                    <a:cubicBezTo>
                      <a:pt x="548" y="300"/>
                      <a:pt x="568" y="258"/>
                      <a:pt x="556" y="212"/>
                    </a:cubicBezTo>
                    <a:cubicBezTo>
                      <a:pt x="533" y="121"/>
                      <a:pt x="450" y="105"/>
                      <a:pt x="373" y="79"/>
                    </a:cubicBezTo>
                    <a:cubicBezTo>
                      <a:pt x="301" y="52"/>
                      <a:pt x="233" y="29"/>
                      <a:pt x="161" y="7"/>
                    </a:cubicBezTo>
                    <a:cubicBezTo>
                      <a:pt x="150" y="3"/>
                      <a:pt x="140" y="1"/>
                      <a:pt x="129" y="1"/>
                    </a:cubicBezTo>
                    <a:close/>
                  </a:path>
                </a:pathLst>
              </a:custGeom>
              <a:solidFill>
                <a:schemeClr val="lt2"/>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3716" name="Google Shape;3716;p74"/>
              <p:cNvSpPr/>
              <p:nvPr/>
            </p:nvSpPr>
            <p:spPr>
              <a:xfrm flipH="1">
                <a:off x="7842093" y="2976531"/>
                <a:ext cx="22755" cy="14887"/>
              </a:xfrm>
              <a:custGeom>
                <a:avLst/>
                <a:gdLst/>
                <a:ahLst/>
                <a:cxnLst/>
                <a:rect l="l" t="t" r="r" b="b"/>
                <a:pathLst>
                  <a:path w="697" h="456" extrusionOk="0">
                    <a:moveTo>
                      <a:pt x="126" y="0"/>
                    </a:moveTo>
                    <a:cubicBezTo>
                      <a:pt x="44" y="0"/>
                      <a:pt x="1" y="127"/>
                      <a:pt x="80" y="171"/>
                    </a:cubicBezTo>
                    <a:cubicBezTo>
                      <a:pt x="182" y="233"/>
                      <a:pt x="278" y="297"/>
                      <a:pt x="369" y="366"/>
                    </a:cubicBezTo>
                    <a:cubicBezTo>
                      <a:pt x="436" y="416"/>
                      <a:pt x="493" y="455"/>
                      <a:pt x="563" y="455"/>
                    </a:cubicBezTo>
                    <a:cubicBezTo>
                      <a:pt x="588" y="455"/>
                      <a:pt x="616" y="450"/>
                      <a:pt x="647" y="438"/>
                    </a:cubicBezTo>
                    <a:cubicBezTo>
                      <a:pt x="673" y="430"/>
                      <a:pt x="689" y="411"/>
                      <a:pt x="689" y="384"/>
                    </a:cubicBezTo>
                    <a:cubicBezTo>
                      <a:pt x="696" y="266"/>
                      <a:pt x="624" y="198"/>
                      <a:pt x="517" y="145"/>
                    </a:cubicBezTo>
                    <a:cubicBezTo>
                      <a:pt x="403" y="84"/>
                      <a:pt x="278" y="42"/>
                      <a:pt x="152" y="4"/>
                    </a:cubicBezTo>
                    <a:cubicBezTo>
                      <a:pt x="143" y="1"/>
                      <a:pt x="134" y="0"/>
                      <a:pt x="126" y="0"/>
                    </a:cubicBezTo>
                    <a:close/>
                  </a:path>
                </a:pathLst>
              </a:custGeom>
              <a:solidFill>
                <a:schemeClr val="lt2"/>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3717" name="Google Shape;3717;p74"/>
              <p:cNvSpPr/>
              <p:nvPr/>
            </p:nvSpPr>
            <p:spPr>
              <a:xfrm flipH="1">
                <a:off x="7879964" y="2960892"/>
                <a:ext cx="19229" cy="12439"/>
              </a:xfrm>
              <a:custGeom>
                <a:avLst/>
                <a:gdLst/>
                <a:ahLst/>
                <a:cxnLst/>
                <a:rect l="l" t="t" r="r" b="b"/>
                <a:pathLst>
                  <a:path w="589" h="381" extrusionOk="0">
                    <a:moveTo>
                      <a:pt x="130" y="0"/>
                    </a:moveTo>
                    <a:cubicBezTo>
                      <a:pt x="48" y="0"/>
                      <a:pt x="0" y="122"/>
                      <a:pt x="83" y="183"/>
                    </a:cubicBezTo>
                    <a:cubicBezTo>
                      <a:pt x="151" y="229"/>
                      <a:pt x="220" y="278"/>
                      <a:pt x="288" y="320"/>
                    </a:cubicBezTo>
                    <a:cubicBezTo>
                      <a:pt x="318" y="338"/>
                      <a:pt x="349" y="366"/>
                      <a:pt x="383" y="373"/>
                    </a:cubicBezTo>
                    <a:cubicBezTo>
                      <a:pt x="400" y="378"/>
                      <a:pt x="424" y="380"/>
                      <a:pt x="448" y="380"/>
                    </a:cubicBezTo>
                    <a:cubicBezTo>
                      <a:pt x="472" y="380"/>
                      <a:pt x="495" y="378"/>
                      <a:pt x="513" y="377"/>
                    </a:cubicBezTo>
                    <a:cubicBezTo>
                      <a:pt x="558" y="369"/>
                      <a:pt x="588" y="327"/>
                      <a:pt x="566" y="282"/>
                    </a:cubicBezTo>
                    <a:cubicBezTo>
                      <a:pt x="527" y="217"/>
                      <a:pt x="490" y="171"/>
                      <a:pt x="413" y="133"/>
                    </a:cubicBezTo>
                    <a:cubicBezTo>
                      <a:pt x="334" y="96"/>
                      <a:pt x="258" y="57"/>
                      <a:pt x="181" y="15"/>
                    </a:cubicBezTo>
                    <a:cubicBezTo>
                      <a:pt x="163" y="5"/>
                      <a:pt x="146" y="0"/>
                      <a:pt x="130" y="0"/>
                    </a:cubicBezTo>
                    <a:close/>
                  </a:path>
                </a:pathLst>
              </a:custGeom>
              <a:solidFill>
                <a:schemeClr val="lt2"/>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3718" name="Google Shape;3718;p74"/>
              <p:cNvSpPr/>
              <p:nvPr/>
            </p:nvSpPr>
            <p:spPr>
              <a:xfrm flipH="1">
                <a:off x="7993838" y="2996739"/>
                <a:ext cx="25302" cy="19850"/>
              </a:xfrm>
              <a:custGeom>
                <a:avLst/>
                <a:gdLst/>
                <a:ahLst/>
                <a:cxnLst/>
                <a:rect l="l" t="t" r="r" b="b"/>
                <a:pathLst>
                  <a:path w="775" h="608" extrusionOk="0">
                    <a:moveTo>
                      <a:pt x="125" y="1"/>
                    </a:moveTo>
                    <a:cubicBezTo>
                      <a:pt x="45" y="1"/>
                      <a:pt x="0" y="110"/>
                      <a:pt x="80" y="168"/>
                    </a:cubicBezTo>
                    <a:cubicBezTo>
                      <a:pt x="175" y="237"/>
                      <a:pt x="267" y="317"/>
                      <a:pt x="354" y="396"/>
                    </a:cubicBezTo>
                    <a:cubicBezTo>
                      <a:pt x="434" y="465"/>
                      <a:pt x="510" y="583"/>
                      <a:pt x="616" y="605"/>
                    </a:cubicBezTo>
                    <a:cubicBezTo>
                      <a:pt x="625" y="607"/>
                      <a:pt x="633" y="608"/>
                      <a:pt x="642" y="608"/>
                    </a:cubicBezTo>
                    <a:cubicBezTo>
                      <a:pt x="720" y="608"/>
                      <a:pt x="774" y="544"/>
                      <a:pt x="761" y="461"/>
                    </a:cubicBezTo>
                    <a:cubicBezTo>
                      <a:pt x="734" y="343"/>
                      <a:pt x="597" y="267"/>
                      <a:pt x="506" y="198"/>
                    </a:cubicBezTo>
                    <a:cubicBezTo>
                      <a:pt x="400" y="123"/>
                      <a:pt x="289" y="70"/>
                      <a:pt x="172" y="12"/>
                    </a:cubicBezTo>
                    <a:cubicBezTo>
                      <a:pt x="155" y="4"/>
                      <a:pt x="140" y="1"/>
                      <a:pt x="125" y="1"/>
                    </a:cubicBezTo>
                    <a:close/>
                  </a:path>
                </a:pathLst>
              </a:custGeom>
              <a:solidFill>
                <a:schemeClr val="lt2"/>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3719" name="Google Shape;3719;p74"/>
              <p:cNvSpPr/>
              <p:nvPr/>
            </p:nvSpPr>
            <p:spPr>
              <a:xfrm flipH="1">
                <a:off x="8027792" y="2953547"/>
                <a:ext cx="22723" cy="20013"/>
              </a:xfrm>
              <a:custGeom>
                <a:avLst/>
                <a:gdLst/>
                <a:ahLst/>
                <a:cxnLst/>
                <a:rect l="l" t="t" r="r" b="b"/>
                <a:pathLst>
                  <a:path w="696" h="613" extrusionOk="0">
                    <a:moveTo>
                      <a:pt x="113" y="0"/>
                    </a:moveTo>
                    <a:cubicBezTo>
                      <a:pt x="44" y="0"/>
                      <a:pt x="0" y="85"/>
                      <a:pt x="34" y="145"/>
                    </a:cubicBezTo>
                    <a:cubicBezTo>
                      <a:pt x="91" y="259"/>
                      <a:pt x="182" y="347"/>
                      <a:pt x="273" y="438"/>
                    </a:cubicBezTo>
                    <a:cubicBezTo>
                      <a:pt x="356" y="521"/>
                      <a:pt x="441" y="612"/>
                      <a:pt x="561" y="612"/>
                    </a:cubicBezTo>
                    <a:cubicBezTo>
                      <a:pt x="573" y="612"/>
                      <a:pt x="586" y="611"/>
                      <a:pt x="600" y="609"/>
                    </a:cubicBezTo>
                    <a:cubicBezTo>
                      <a:pt x="654" y="598"/>
                      <a:pt x="691" y="540"/>
                      <a:pt x="691" y="488"/>
                    </a:cubicBezTo>
                    <a:cubicBezTo>
                      <a:pt x="696" y="351"/>
                      <a:pt x="559" y="267"/>
                      <a:pt x="459" y="195"/>
                    </a:cubicBezTo>
                    <a:cubicBezTo>
                      <a:pt x="357" y="119"/>
                      <a:pt x="258" y="47"/>
                      <a:pt x="140" y="5"/>
                    </a:cubicBezTo>
                    <a:cubicBezTo>
                      <a:pt x="131" y="2"/>
                      <a:pt x="121" y="0"/>
                      <a:pt x="113" y="0"/>
                    </a:cubicBezTo>
                    <a:close/>
                  </a:path>
                </a:pathLst>
              </a:custGeom>
              <a:solidFill>
                <a:schemeClr val="lt2"/>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3720" name="Google Shape;3720;p74"/>
              <p:cNvSpPr/>
              <p:nvPr/>
            </p:nvSpPr>
            <p:spPr>
              <a:xfrm flipH="1">
                <a:off x="7976894" y="2963570"/>
                <a:ext cx="25922" cy="20927"/>
              </a:xfrm>
              <a:custGeom>
                <a:avLst/>
                <a:gdLst/>
                <a:ahLst/>
                <a:cxnLst/>
                <a:rect l="l" t="t" r="r" b="b"/>
                <a:pathLst>
                  <a:path w="794" h="641" extrusionOk="0">
                    <a:moveTo>
                      <a:pt x="116" y="1"/>
                    </a:moveTo>
                    <a:cubicBezTo>
                      <a:pt x="54" y="1"/>
                      <a:pt x="0" y="81"/>
                      <a:pt x="37" y="139"/>
                    </a:cubicBezTo>
                    <a:cubicBezTo>
                      <a:pt x="70" y="192"/>
                      <a:pt x="90" y="249"/>
                      <a:pt x="128" y="298"/>
                    </a:cubicBezTo>
                    <a:cubicBezTo>
                      <a:pt x="170" y="352"/>
                      <a:pt x="211" y="398"/>
                      <a:pt x="257" y="439"/>
                    </a:cubicBezTo>
                    <a:cubicBezTo>
                      <a:pt x="299" y="481"/>
                      <a:pt x="344" y="515"/>
                      <a:pt x="386" y="553"/>
                    </a:cubicBezTo>
                    <a:cubicBezTo>
                      <a:pt x="451" y="603"/>
                      <a:pt x="508" y="621"/>
                      <a:pt x="588" y="637"/>
                    </a:cubicBezTo>
                    <a:cubicBezTo>
                      <a:pt x="600" y="639"/>
                      <a:pt x="612" y="641"/>
                      <a:pt x="623" y="641"/>
                    </a:cubicBezTo>
                    <a:cubicBezTo>
                      <a:pt x="737" y="641"/>
                      <a:pt x="793" y="510"/>
                      <a:pt x="717" y="416"/>
                    </a:cubicBezTo>
                    <a:cubicBezTo>
                      <a:pt x="675" y="363"/>
                      <a:pt x="644" y="325"/>
                      <a:pt x="592" y="291"/>
                    </a:cubicBezTo>
                    <a:cubicBezTo>
                      <a:pt x="542" y="261"/>
                      <a:pt x="493" y="230"/>
                      <a:pt x="447" y="196"/>
                    </a:cubicBezTo>
                    <a:cubicBezTo>
                      <a:pt x="352" y="135"/>
                      <a:pt x="249" y="82"/>
                      <a:pt x="162" y="17"/>
                    </a:cubicBezTo>
                    <a:cubicBezTo>
                      <a:pt x="147" y="6"/>
                      <a:pt x="131" y="1"/>
                      <a:pt x="116" y="1"/>
                    </a:cubicBezTo>
                    <a:close/>
                  </a:path>
                </a:pathLst>
              </a:custGeom>
              <a:solidFill>
                <a:schemeClr val="lt2"/>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3721" name="Google Shape;3721;p74"/>
              <p:cNvSpPr/>
              <p:nvPr/>
            </p:nvSpPr>
            <p:spPr>
              <a:xfrm flipH="1">
                <a:off x="7914472" y="2981362"/>
                <a:ext cx="27914" cy="23931"/>
              </a:xfrm>
              <a:custGeom>
                <a:avLst/>
                <a:gdLst/>
                <a:ahLst/>
                <a:cxnLst/>
                <a:rect l="l" t="t" r="r" b="b"/>
                <a:pathLst>
                  <a:path w="855" h="733" extrusionOk="0">
                    <a:moveTo>
                      <a:pt x="15" y="1"/>
                    </a:moveTo>
                    <a:cubicBezTo>
                      <a:pt x="7" y="1"/>
                      <a:pt x="1" y="15"/>
                      <a:pt x="7" y="23"/>
                    </a:cubicBezTo>
                    <a:cubicBezTo>
                      <a:pt x="67" y="95"/>
                      <a:pt x="94" y="195"/>
                      <a:pt x="144" y="271"/>
                    </a:cubicBezTo>
                    <a:cubicBezTo>
                      <a:pt x="193" y="343"/>
                      <a:pt x="246" y="408"/>
                      <a:pt x="304" y="469"/>
                    </a:cubicBezTo>
                    <a:cubicBezTo>
                      <a:pt x="410" y="578"/>
                      <a:pt x="538" y="732"/>
                      <a:pt x="697" y="732"/>
                    </a:cubicBezTo>
                    <a:cubicBezTo>
                      <a:pt x="713" y="732"/>
                      <a:pt x="731" y="731"/>
                      <a:pt x="748" y="727"/>
                    </a:cubicBezTo>
                    <a:cubicBezTo>
                      <a:pt x="805" y="711"/>
                      <a:pt x="855" y="647"/>
                      <a:pt x="851" y="590"/>
                    </a:cubicBezTo>
                    <a:cubicBezTo>
                      <a:pt x="836" y="408"/>
                      <a:pt x="653" y="332"/>
                      <a:pt x="513" y="241"/>
                    </a:cubicBezTo>
                    <a:cubicBezTo>
                      <a:pt x="444" y="195"/>
                      <a:pt x="372" y="157"/>
                      <a:pt x="295" y="118"/>
                    </a:cubicBezTo>
                    <a:cubicBezTo>
                      <a:pt x="212" y="76"/>
                      <a:pt x="102" y="58"/>
                      <a:pt x="22" y="4"/>
                    </a:cubicBezTo>
                    <a:cubicBezTo>
                      <a:pt x="19" y="2"/>
                      <a:pt x="17" y="1"/>
                      <a:pt x="15" y="1"/>
                    </a:cubicBezTo>
                    <a:close/>
                  </a:path>
                </a:pathLst>
              </a:custGeom>
              <a:solidFill>
                <a:schemeClr val="lt2"/>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3722" name="Google Shape;3722;p74"/>
              <p:cNvSpPr/>
              <p:nvPr/>
            </p:nvSpPr>
            <p:spPr>
              <a:xfrm flipH="1">
                <a:off x="8076208" y="2926547"/>
                <a:ext cx="13190" cy="13973"/>
              </a:xfrm>
              <a:custGeom>
                <a:avLst/>
                <a:gdLst/>
                <a:ahLst/>
                <a:cxnLst/>
                <a:rect l="l" t="t" r="r" b="b"/>
                <a:pathLst>
                  <a:path w="404" h="428" extrusionOk="0">
                    <a:moveTo>
                      <a:pt x="112" y="1"/>
                    </a:moveTo>
                    <a:cubicBezTo>
                      <a:pt x="96" y="1"/>
                      <a:pt x="80" y="5"/>
                      <a:pt x="65" y="14"/>
                    </a:cubicBezTo>
                    <a:cubicBezTo>
                      <a:pt x="27" y="33"/>
                      <a:pt x="1" y="86"/>
                      <a:pt x="20" y="125"/>
                    </a:cubicBezTo>
                    <a:cubicBezTo>
                      <a:pt x="23" y="144"/>
                      <a:pt x="31" y="174"/>
                      <a:pt x="43" y="197"/>
                    </a:cubicBezTo>
                    <a:cubicBezTo>
                      <a:pt x="54" y="216"/>
                      <a:pt x="62" y="235"/>
                      <a:pt x="73" y="258"/>
                    </a:cubicBezTo>
                    <a:cubicBezTo>
                      <a:pt x="95" y="304"/>
                      <a:pt x="118" y="346"/>
                      <a:pt x="148" y="387"/>
                    </a:cubicBezTo>
                    <a:cubicBezTo>
                      <a:pt x="172" y="415"/>
                      <a:pt x="208" y="427"/>
                      <a:pt x="243" y="427"/>
                    </a:cubicBezTo>
                    <a:cubicBezTo>
                      <a:pt x="275" y="427"/>
                      <a:pt x="307" y="417"/>
                      <a:pt x="331" y="398"/>
                    </a:cubicBezTo>
                    <a:cubicBezTo>
                      <a:pt x="385" y="356"/>
                      <a:pt x="404" y="281"/>
                      <a:pt x="366" y="220"/>
                    </a:cubicBezTo>
                    <a:cubicBezTo>
                      <a:pt x="343" y="178"/>
                      <a:pt x="304" y="144"/>
                      <a:pt x="271" y="106"/>
                    </a:cubicBezTo>
                    <a:cubicBezTo>
                      <a:pt x="240" y="79"/>
                      <a:pt x="217" y="49"/>
                      <a:pt x="183" y="30"/>
                    </a:cubicBezTo>
                    <a:cubicBezTo>
                      <a:pt x="162" y="11"/>
                      <a:pt x="137" y="1"/>
                      <a:pt x="112" y="1"/>
                    </a:cubicBezTo>
                    <a:close/>
                  </a:path>
                </a:pathLst>
              </a:custGeom>
              <a:solidFill>
                <a:schemeClr val="lt2"/>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3723" name="Google Shape;3723;p74"/>
              <p:cNvSpPr/>
              <p:nvPr/>
            </p:nvSpPr>
            <p:spPr>
              <a:xfrm flipH="1">
                <a:off x="7923287" y="3058835"/>
                <a:ext cx="23408" cy="16813"/>
              </a:xfrm>
              <a:custGeom>
                <a:avLst/>
                <a:gdLst/>
                <a:ahLst/>
                <a:cxnLst/>
                <a:rect l="l" t="t" r="r" b="b"/>
                <a:pathLst>
                  <a:path w="717" h="515" extrusionOk="0">
                    <a:moveTo>
                      <a:pt x="156" y="1"/>
                    </a:moveTo>
                    <a:cubicBezTo>
                      <a:pt x="72" y="1"/>
                      <a:pt x="1" y="102"/>
                      <a:pt x="78" y="179"/>
                    </a:cubicBezTo>
                    <a:cubicBezTo>
                      <a:pt x="154" y="258"/>
                      <a:pt x="238" y="331"/>
                      <a:pt x="325" y="400"/>
                    </a:cubicBezTo>
                    <a:cubicBezTo>
                      <a:pt x="397" y="453"/>
                      <a:pt x="510" y="514"/>
                      <a:pt x="603" y="514"/>
                    </a:cubicBezTo>
                    <a:cubicBezTo>
                      <a:pt x="608" y="514"/>
                      <a:pt x="613" y="514"/>
                      <a:pt x="618" y="514"/>
                    </a:cubicBezTo>
                    <a:cubicBezTo>
                      <a:pt x="678" y="509"/>
                      <a:pt x="717" y="449"/>
                      <a:pt x="686" y="395"/>
                    </a:cubicBezTo>
                    <a:cubicBezTo>
                      <a:pt x="648" y="319"/>
                      <a:pt x="545" y="247"/>
                      <a:pt x="477" y="205"/>
                    </a:cubicBezTo>
                    <a:cubicBezTo>
                      <a:pt x="390" y="152"/>
                      <a:pt x="306" y="91"/>
                      <a:pt x="226" y="26"/>
                    </a:cubicBezTo>
                    <a:cubicBezTo>
                      <a:pt x="204" y="8"/>
                      <a:pt x="180" y="1"/>
                      <a:pt x="156" y="1"/>
                    </a:cubicBezTo>
                    <a:close/>
                  </a:path>
                </a:pathLst>
              </a:custGeom>
              <a:solidFill>
                <a:schemeClr val="lt2"/>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3724" name="Google Shape;3724;p74"/>
              <p:cNvSpPr/>
              <p:nvPr/>
            </p:nvSpPr>
            <p:spPr>
              <a:xfrm flipH="1">
                <a:off x="7891652" y="3041858"/>
                <a:ext cx="31505" cy="20601"/>
              </a:xfrm>
              <a:custGeom>
                <a:avLst/>
                <a:gdLst/>
                <a:ahLst/>
                <a:cxnLst/>
                <a:rect l="l" t="t" r="r" b="b"/>
                <a:pathLst>
                  <a:path w="965" h="631" extrusionOk="0">
                    <a:moveTo>
                      <a:pt x="152" y="1"/>
                    </a:moveTo>
                    <a:cubicBezTo>
                      <a:pt x="55" y="1"/>
                      <a:pt x="1" y="108"/>
                      <a:pt x="68" y="185"/>
                    </a:cubicBezTo>
                    <a:cubicBezTo>
                      <a:pt x="163" y="299"/>
                      <a:pt x="280" y="376"/>
                      <a:pt x="403" y="455"/>
                    </a:cubicBezTo>
                    <a:cubicBezTo>
                      <a:pt x="513" y="529"/>
                      <a:pt x="641" y="631"/>
                      <a:pt x="777" y="631"/>
                    </a:cubicBezTo>
                    <a:cubicBezTo>
                      <a:pt x="781" y="631"/>
                      <a:pt x="786" y="631"/>
                      <a:pt x="790" y="630"/>
                    </a:cubicBezTo>
                    <a:cubicBezTo>
                      <a:pt x="904" y="627"/>
                      <a:pt x="965" y="516"/>
                      <a:pt x="915" y="413"/>
                    </a:cubicBezTo>
                    <a:cubicBezTo>
                      <a:pt x="855" y="292"/>
                      <a:pt x="691" y="227"/>
                      <a:pt x="573" y="167"/>
                    </a:cubicBezTo>
                    <a:cubicBezTo>
                      <a:pt x="445" y="98"/>
                      <a:pt x="319" y="34"/>
                      <a:pt x="174" y="3"/>
                    </a:cubicBezTo>
                    <a:cubicBezTo>
                      <a:pt x="167" y="1"/>
                      <a:pt x="159" y="1"/>
                      <a:pt x="152" y="1"/>
                    </a:cubicBezTo>
                    <a:close/>
                  </a:path>
                </a:pathLst>
              </a:custGeom>
              <a:solidFill>
                <a:schemeClr val="lt2"/>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3725" name="Google Shape;3725;p74"/>
              <p:cNvSpPr/>
              <p:nvPr/>
            </p:nvSpPr>
            <p:spPr>
              <a:xfrm flipH="1">
                <a:off x="7825834" y="3086814"/>
                <a:ext cx="27848" cy="16389"/>
              </a:xfrm>
              <a:custGeom>
                <a:avLst/>
                <a:gdLst/>
                <a:ahLst/>
                <a:cxnLst/>
                <a:rect l="l" t="t" r="r" b="b"/>
                <a:pathLst>
                  <a:path w="853" h="502" extrusionOk="0">
                    <a:moveTo>
                      <a:pt x="190" y="1"/>
                    </a:moveTo>
                    <a:cubicBezTo>
                      <a:pt x="163" y="1"/>
                      <a:pt x="135" y="2"/>
                      <a:pt x="107" y="6"/>
                    </a:cubicBezTo>
                    <a:cubicBezTo>
                      <a:pt x="19" y="17"/>
                      <a:pt x="0" y="143"/>
                      <a:pt x="58" y="200"/>
                    </a:cubicBezTo>
                    <a:cubicBezTo>
                      <a:pt x="133" y="276"/>
                      <a:pt x="228" y="326"/>
                      <a:pt x="328" y="375"/>
                    </a:cubicBezTo>
                    <a:cubicBezTo>
                      <a:pt x="430" y="428"/>
                      <a:pt x="529" y="493"/>
                      <a:pt x="647" y="501"/>
                    </a:cubicBezTo>
                    <a:cubicBezTo>
                      <a:pt x="652" y="501"/>
                      <a:pt x="658" y="501"/>
                      <a:pt x="663" y="501"/>
                    </a:cubicBezTo>
                    <a:cubicBezTo>
                      <a:pt x="810" y="501"/>
                      <a:pt x="853" y="307"/>
                      <a:pt x="768" y="208"/>
                    </a:cubicBezTo>
                    <a:cubicBezTo>
                      <a:pt x="693" y="120"/>
                      <a:pt x="552" y="78"/>
                      <a:pt x="442" y="45"/>
                    </a:cubicBezTo>
                    <a:cubicBezTo>
                      <a:pt x="358" y="18"/>
                      <a:pt x="276" y="1"/>
                      <a:pt x="190" y="1"/>
                    </a:cubicBezTo>
                    <a:close/>
                  </a:path>
                </a:pathLst>
              </a:custGeom>
              <a:solidFill>
                <a:schemeClr val="lt2"/>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3726" name="Google Shape;3726;p74"/>
              <p:cNvSpPr/>
              <p:nvPr/>
            </p:nvSpPr>
            <p:spPr>
              <a:xfrm flipH="1">
                <a:off x="7847382" y="3033892"/>
                <a:ext cx="26183" cy="16781"/>
              </a:xfrm>
              <a:custGeom>
                <a:avLst/>
                <a:gdLst/>
                <a:ahLst/>
                <a:cxnLst/>
                <a:rect l="l" t="t" r="r" b="b"/>
                <a:pathLst>
                  <a:path w="802" h="514" extrusionOk="0">
                    <a:moveTo>
                      <a:pt x="119" y="1"/>
                    </a:moveTo>
                    <a:cubicBezTo>
                      <a:pt x="42" y="1"/>
                      <a:pt x="0" y="118"/>
                      <a:pt x="77" y="160"/>
                    </a:cubicBezTo>
                    <a:cubicBezTo>
                      <a:pt x="180" y="213"/>
                      <a:pt x="279" y="278"/>
                      <a:pt x="370" y="350"/>
                    </a:cubicBezTo>
                    <a:cubicBezTo>
                      <a:pt x="412" y="380"/>
                      <a:pt x="446" y="415"/>
                      <a:pt x="488" y="445"/>
                    </a:cubicBezTo>
                    <a:cubicBezTo>
                      <a:pt x="537" y="479"/>
                      <a:pt x="594" y="490"/>
                      <a:pt x="651" y="509"/>
                    </a:cubicBezTo>
                    <a:cubicBezTo>
                      <a:pt x="660" y="512"/>
                      <a:pt x="669" y="514"/>
                      <a:pt x="677" y="514"/>
                    </a:cubicBezTo>
                    <a:cubicBezTo>
                      <a:pt x="747" y="514"/>
                      <a:pt x="802" y="426"/>
                      <a:pt x="761" y="365"/>
                    </a:cubicBezTo>
                    <a:cubicBezTo>
                      <a:pt x="728" y="315"/>
                      <a:pt x="705" y="262"/>
                      <a:pt x="655" y="224"/>
                    </a:cubicBezTo>
                    <a:cubicBezTo>
                      <a:pt x="605" y="190"/>
                      <a:pt x="541" y="164"/>
                      <a:pt x="484" y="137"/>
                    </a:cubicBezTo>
                    <a:cubicBezTo>
                      <a:pt x="374" y="87"/>
                      <a:pt x="260" y="41"/>
                      <a:pt x="142" y="4"/>
                    </a:cubicBezTo>
                    <a:cubicBezTo>
                      <a:pt x="134" y="2"/>
                      <a:pt x="126" y="1"/>
                      <a:pt x="119" y="1"/>
                    </a:cubicBezTo>
                    <a:close/>
                  </a:path>
                </a:pathLst>
              </a:custGeom>
              <a:solidFill>
                <a:schemeClr val="lt2"/>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3727" name="Google Shape;3727;p74"/>
              <p:cNvSpPr/>
              <p:nvPr/>
            </p:nvSpPr>
            <p:spPr>
              <a:xfrm flipH="1">
                <a:off x="7788616" y="3069478"/>
                <a:ext cx="19719" cy="11329"/>
              </a:xfrm>
              <a:custGeom>
                <a:avLst/>
                <a:gdLst/>
                <a:ahLst/>
                <a:cxnLst/>
                <a:rect l="l" t="t" r="r" b="b"/>
                <a:pathLst>
                  <a:path w="604" h="347" extrusionOk="0">
                    <a:moveTo>
                      <a:pt x="61" y="0"/>
                    </a:moveTo>
                    <a:cubicBezTo>
                      <a:pt x="13" y="0"/>
                      <a:pt x="1" y="75"/>
                      <a:pt x="41" y="96"/>
                    </a:cubicBezTo>
                    <a:cubicBezTo>
                      <a:pt x="159" y="160"/>
                      <a:pt x="273" y="252"/>
                      <a:pt x="383" y="328"/>
                    </a:cubicBezTo>
                    <a:cubicBezTo>
                      <a:pt x="403" y="341"/>
                      <a:pt x="428" y="347"/>
                      <a:pt x="453" y="347"/>
                    </a:cubicBezTo>
                    <a:cubicBezTo>
                      <a:pt x="479" y="347"/>
                      <a:pt x="506" y="340"/>
                      <a:pt x="527" y="328"/>
                    </a:cubicBezTo>
                    <a:cubicBezTo>
                      <a:pt x="532" y="325"/>
                      <a:pt x="535" y="320"/>
                      <a:pt x="543" y="320"/>
                    </a:cubicBezTo>
                    <a:cubicBezTo>
                      <a:pt x="573" y="302"/>
                      <a:pt x="604" y="260"/>
                      <a:pt x="600" y="221"/>
                    </a:cubicBezTo>
                    <a:cubicBezTo>
                      <a:pt x="600" y="214"/>
                      <a:pt x="596" y="211"/>
                      <a:pt x="596" y="206"/>
                    </a:cubicBezTo>
                    <a:cubicBezTo>
                      <a:pt x="588" y="142"/>
                      <a:pt x="558" y="88"/>
                      <a:pt x="493" y="69"/>
                    </a:cubicBezTo>
                    <a:cubicBezTo>
                      <a:pt x="421" y="46"/>
                      <a:pt x="349" y="28"/>
                      <a:pt x="276" y="13"/>
                    </a:cubicBezTo>
                    <a:cubicBezTo>
                      <a:pt x="208" y="1"/>
                      <a:pt x="136" y="9"/>
                      <a:pt x="67" y="1"/>
                    </a:cubicBezTo>
                    <a:cubicBezTo>
                      <a:pt x="65" y="0"/>
                      <a:pt x="63" y="0"/>
                      <a:pt x="61" y="0"/>
                    </a:cubicBezTo>
                    <a:close/>
                  </a:path>
                </a:pathLst>
              </a:custGeom>
              <a:solidFill>
                <a:schemeClr val="lt2"/>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3728" name="Google Shape;3728;p74"/>
              <p:cNvSpPr/>
              <p:nvPr/>
            </p:nvSpPr>
            <p:spPr>
              <a:xfrm flipH="1">
                <a:off x="7790477" y="3013879"/>
                <a:ext cx="40124" cy="18903"/>
              </a:xfrm>
              <a:custGeom>
                <a:avLst/>
                <a:gdLst/>
                <a:ahLst/>
                <a:cxnLst/>
                <a:rect l="l" t="t" r="r" b="b"/>
                <a:pathLst>
                  <a:path w="1229" h="579" extrusionOk="0">
                    <a:moveTo>
                      <a:pt x="287" y="1"/>
                    </a:moveTo>
                    <a:cubicBezTo>
                      <a:pt x="240" y="1"/>
                      <a:pt x="195" y="3"/>
                      <a:pt x="153" y="8"/>
                    </a:cubicBezTo>
                    <a:cubicBezTo>
                      <a:pt x="65" y="16"/>
                      <a:pt x="0" y="149"/>
                      <a:pt x="100" y="194"/>
                    </a:cubicBezTo>
                    <a:cubicBezTo>
                      <a:pt x="270" y="275"/>
                      <a:pt x="445" y="328"/>
                      <a:pt x="616" y="408"/>
                    </a:cubicBezTo>
                    <a:cubicBezTo>
                      <a:pt x="773" y="482"/>
                      <a:pt x="908" y="579"/>
                      <a:pt x="1085" y="579"/>
                    </a:cubicBezTo>
                    <a:cubicBezTo>
                      <a:pt x="1089" y="579"/>
                      <a:pt x="1092" y="579"/>
                      <a:pt x="1095" y="579"/>
                    </a:cubicBezTo>
                    <a:cubicBezTo>
                      <a:pt x="1156" y="575"/>
                      <a:pt x="1228" y="506"/>
                      <a:pt x="1198" y="438"/>
                    </a:cubicBezTo>
                    <a:cubicBezTo>
                      <a:pt x="1072" y="135"/>
                      <a:pt x="626" y="1"/>
                      <a:pt x="287" y="1"/>
                    </a:cubicBezTo>
                    <a:close/>
                  </a:path>
                </a:pathLst>
              </a:custGeom>
              <a:solidFill>
                <a:schemeClr val="lt2"/>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3729" name="Google Shape;3729;p74"/>
              <p:cNvSpPr/>
              <p:nvPr/>
            </p:nvSpPr>
            <p:spPr>
              <a:xfrm flipH="1">
                <a:off x="7905037" y="2430664"/>
                <a:ext cx="669796" cy="628334"/>
              </a:xfrm>
              <a:custGeom>
                <a:avLst/>
                <a:gdLst/>
                <a:ahLst/>
                <a:cxnLst/>
                <a:rect l="l" t="t" r="r" b="b"/>
                <a:pathLst>
                  <a:path w="20516" h="19246" extrusionOk="0">
                    <a:moveTo>
                      <a:pt x="12371" y="0"/>
                    </a:moveTo>
                    <a:cubicBezTo>
                      <a:pt x="10886" y="0"/>
                      <a:pt x="10119" y="5006"/>
                      <a:pt x="10216" y="8067"/>
                    </a:cubicBezTo>
                    <a:cubicBezTo>
                      <a:pt x="9992" y="7779"/>
                      <a:pt x="9756" y="7500"/>
                      <a:pt x="9513" y="7231"/>
                    </a:cubicBezTo>
                    <a:cubicBezTo>
                      <a:pt x="8607" y="6235"/>
                      <a:pt x="7570" y="5322"/>
                      <a:pt x="6414" y="4562"/>
                    </a:cubicBezTo>
                    <a:cubicBezTo>
                      <a:pt x="5650" y="4056"/>
                      <a:pt x="4783" y="3474"/>
                      <a:pt x="3817" y="3341"/>
                    </a:cubicBezTo>
                    <a:cubicBezTo>
                      <a:pt x="3725" y="3328"/>
                      <a:pt x="3633" y="3322"/>
                      <a:pt x="3541" y="3322"/>
                    </a:cubicBezTo>
                    <a:cubicBezTo>
                      <a:pt x="2954" y="3322"/>
                      <a:pt x="2393" y="3588"/>
                      <a:pt x="2300" y="4166"/>
                    </a:cubicBezTo>
                    <a:cubicBezTo>
                      <a:pt x="2209" y="4714"/>
                      <a:pt x="2490" y="5322"/>
                      <a:pt x="2848" y="5752"/>
                    </a:cubicBezTo>
                    <a:cubicBezTo>
                      <a:pt x="3197" y="6166"/>
                      <a:pt x="3715" y="6691"/>
                      <a:pt x="4243" y="6926"/>
                    </a:cubicBezTo>
                    <a:cubicBezTo>
                      <a:pt x="4241" y="6926"/>
                      <a:pt x="2845" y="6306"/>
                      <a:pt x="1707" y="6306"/>
                    </a:cubicBezTo>
                    <a:cubicBezTo>
                      <a:pt x="1016" y="6306"/>
                      <a:pt x="419" y="6535"/>
                      <a:pt x="286" y="7268"/>
                    </a:cubicBezTo>
                    <a:cubicBezTo>
                      <a:pt x="0" y="8835"/>
                      <a:pt x="5426" y="10109"/>
                      <a:pt x="8479" y="10197"/>
                    </a:cubicBezTo>
                    <a:cubicBezTo>
                      <a:pt x="7426" y="10899"/>
                      <a:pt x="6429" y="11729"/>
                      <a:pt x="5551" y="12678"/>
                    </a:cubicBezTo>
                    <a:cubicBezTo>
                      <a:pt x="4927" y="13356"/>
                      <a:pt x="4213" y="14116"/>
                      <a:pt x="3924" y="15044"/>
                    </a:cubicBezTo>
                    <a:cubicBezTo>
                      <a:pt x="3718" y="15698"/>
                      <a:pt x="3852" y="16462"/>
                      <a:pt x="4490" y="16679"/>
                    </a:cubicBezTo>
                    <a:cubicBezTo>
                      <a:pt x="4635" y="16727"/>
                      <a:pt x="4789" y="16748"/>
                      <a:pt x="4947" y="16748"/>
                    </a:cubicBezTo>
                    <a:cubicBezTo>
                      <a:pt x="5360" y="16748"/>
                      <a:pt x="5797" y="16600"/>
                      <a:pt x="6144" y="16393"/>
                    </a:cubicBezTo>
                    <a:cubicBezTo>
                      <a:pt x="6608" y="16116"/>
                      <a:pt x="7212" y="15690"/>
                      <a:pt x="7531" y="15207"/>
                    </a:cubicBezTo>
                    <a:lnTo>
                      <a:pt x="7531" y="15207"/>
                    </a:lnTo>
                    <a:cubicBezTo>
                      <a:pt x="7520" y="15226"/>
                      <a:pt x="5874" y="18543"/>
                      <a:pt x="7730" y="19207"/>
                    </a:cubicBezTo>
                    <a:cubicBezTo>
                      <a:pt x="7802" y="19233"/>
                      <a:pt x="7875" y="19246"/>
                      <a:pt x="7948" y="19246"/>
                    </a:cubicBezTo>
                    <a:cubicBezTo>
                      <a:pt x="9326" y="19246"/>
                      <a:pt x="10744" y="14770"/>
                      <a:pt x="11379" y="11896"/>
                    </a:cubicBezTo>
                    <a:cubicBezTo>
                      <a:pt x="12136" y="12762"/>
                      <a:pt x="12995" y="13564"/>
                      <a:pt x="13942" y="14264"/>
                    </a:cubicBezTo>
                    <a:cubicBezTo>
                      <a:pt x="14680" y="14808"/>
                      <a:pt x="15516" y="15431"/>
                      <a:pt x="16470" y="15618"/>
                    </a:cubicBezTo>
                    <a:cubicBezTo>
                      <a:pt x="16595" y="15642"/>
                      <a:pt x="16723" y="15655"/>
                      <a:pt x="16849" y="15655"/>
                    </a:cubicBezTo>
                    <a:cubicBezTo>
                      <a:pt x="17400" y="15655"/>
                      <a:pt x="17915" y="15412"/>
                      <a:pt x="18033" y="14873"/>
                    </a:cubicBezTo>
                    <a:cubicBezTo>
                      <a:pt x="18147" y="14333"/>
                      <a:pt x="17904" y="13710"/>
                      <a:pt x="17565" y="13261"/>
                    </a:cubicBezTo>
                    <a:cubicBezTo>
                      <a:pt x="17238" y="12831"/>
                      <a:pt x="16751" y="12280"/>
                      <a:pt x="16235" y="12017"/>
                    </a:cubicBezTo>
                    <a:lnTo>
                      <a:pt x="16235" y="12017"/>
                    </a:lnTo>
                    <a:cubicBezTo>
                      <a:pt x="16240" y="12019"/>
                      <a:pt x="17723" y="12772"/>
                      <a:pt x="18886" y="12772"/>
                    </a:cubicBezTo>
                    <a:cubicBezTo>
                      <a:pt x="19513" y="12772"/>
                      <a:pt x="20048" y="12553"/>
                      <a:pt x="20208" y="11880"/>
                    </a:cubicBezTo>
                    <a:cubicBezTo>
                      <a:pt x="20515" y="10565"/>
                      <a:pt x="16714" y="9249"/>
                      <a:pt x="13694" y="8725"/>
                    </a:cubicBezTo>
                    <a:cubicBezTo>
                      <a:pt x="14440" y="7858"/>
                      <a:pt x="15113" y="6903"/>
                      <a:pt x="15668" y="5877"/>
                    </a:cubicBezTo>
                    <a:cubicBezTo>
                      <a:pt x="16105" y="5068"/>
                      <a:pt x="16607" y="4155"/>
                      <a:pt x="16656" y="3181"/>
                    </a:cubicBezTo>
                    <a:cubicBezTo>
                      <a:pt x="16691" y="2497"/>
                      <a:pt x="16375" y="1790"/>
                      <a:pt x="15698" y="1741"/>
                    </a:cubicBezTo>
                    <a:cubicBezTo>
                      <a:pt x="15666" y="1738"/>
                      <a:pt x="15635" y="1737"/>
                      <a:pt x="15603" y="1737"/>
                    </a:cubicBezTo>
                    <a:cubicBezTo>
                      <a:pt x="15081" y="1737"/>
                      <a:pt x="14543" y="2053"/>
                      <a:pt x="14170" y="2425"/>
                    </a:cubicBezTo>
                    <a:cubicBezTo>
                      <a:pt x="13794" y="2806"/>
                      <a:pt x="13320" y="3361"/>
                      <a:pt x="13126" y="3904"/>
                    </a:cubicBezTo>
                    <a:lnTo>
                      <a:pt x="13126" y="3904"/>
                    </a:lnTo>
                    <a:cubicBezTo>
                      <a:pt x="13213" y="3649"/>
                      <a:pt x="14330" y="179"/>
                      <a:pt x="12432" y="3"/>
                    </a:cubicBezTo>
                    <a:cubicBezTo>
                      <a:pt x="12412" y="1"/>
                      <a:pt x="12391" y="0"/>
                      <a:pt x="12371" y="0"/>
                    </a:cubicBezTo>
                    <a:close/>
                  </a:path>
                </a:pathLst>
              </a:custGeom>
              <a:solidFill>
                <a:schemeClr val="lt2"/>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3730" name="Google Shape;3730;p74"/>
              <p:cNvSpPr/>
              <p:nvPr/>
            </p:nvSpPr>
            <p:spPr>
              <a:xfrm flipH="1">
                <a:off x="8101412" y="2563507"/>
                <a:ext cx="121188" cy="180182"/>
              </a:xfrm>
              <a:custGeom>
                <a:avLst/>
                <a:gdLst/>
                <a:ahLst/>
                <a:cxnLst/>
                <a:rect l="l" t="t" r="r" b="b"/>
                <a:pathLst>
                  <a:path w="3712" h="5519" extrusionOk="0">
                    <a:moveTo>
                      <a:pt x="1872" y="1515"/>
                    </a:moveTo>
                    <a:lnTo>
                      <a:pt x="1872" y="1515"/>
                    </a:lnTo>
                    <a:cubicBezTo>
                      <a:pt x="1921" y="1873"/>
                      <a:pt x="1887" y="2257"/>
                      <a:pt x="1705" y="2573"/>
                    </a:cubicBezTo>
                    <a:cubicBezTo>
                      <a:pt x="1673" y="2627"/>
                      <a:pt x="1527" y="2873"/>
                      <a:pt x="1398" y="2873"/>
                    </a:cubicBezTo>
                    <a:cubicBezTo>
                      <a:pt x="1356" y="2873"/>
                      <a:pt x="1316" y="2846"/>
                      <a:pt x="1282" y="2778"/>
                    </a:cubicBezTo>
                    <a:cubicBezTo>
                      <a:pt x="1240" y="2690"/>
                      <a:pt x="1354" y="2409"/>
                      <a:pt x="1385" y="2318"/>
                    </a:cubicBezTo>
                    <a:cubicBezTo>
                      <a:pt x="1484" y="2040"/>
                      <a:pt x="1651" y="1755"/>
                      <a:pt x="1872" y="1515"/>
                    </a:cubicBezTo>
                    <a:close/>
                    <a:moveTo>
                      <a:pt x="1073" y="0"/>
                    </a:moveTo>
                    <a:cubicBezTo>
                      <a:pt x="1020" y="0"/>
                      <a:pt x="964" y="10"/>
                      <a:pt x="906" y="32"/>
                    </a:cubicBezTo>
                    <a:cubicBezTo>
                      <a:pt x="624" y="139"/>
                      <a:pt x="506" y="508"/>
                      <a:pt x="423" y="762"/>
                    </a:cubicBezTo>
                    <a:cubicBezTo>
                      <a:pt x="301" y="1116"/>
                      <a:pt x="245" y="1485"/>
                      <a:pt x="199" y="1854"/>
                    </a:cubicBezTo>
                    <a:cubicBezTo>
                      <a:pt x="77" y="2820"/>
                      <a:pt x="1" y="3835"/>
                      <a:pt x="115" y="4804"/>
                    </a:cubicBezTo>
                    <a:cubicBezTo>
                      <a:pt x="117" y="4825"/>
                      <a:pt x="132" y="4835"/>
                      <a:pt x="147" y="4835"/>
                    </a:cubicBezTo>
                    <a:cubicBezTo>
                      <a:pt x="162" y="4835"/>
                      <a:pt x="176" y="4825"/>
                      <a:pt x="176" y="4804"/>
                    </a:cubicBezTo>
                    <a:cubicBezTo>
                      <a:pt x="248" y="3496"/>
                      <a:pt x="138" y="2067"/>
                      <a:pt x="575" y="808"/>
                    </a:cubicBezTo>
                    <a:cubicBezTo>
                      <a:pt x="624" y="671"/>
                      <a:pt x="674" y="527"/>
                      <a:pt x="750" y="405"/>
                    </a:cubicBezTo>
                    <a:cubicBezTo>
                      <a:pt x="830" y="269"/>
                      <a:pt x="937" y="215"/>
                      <a:pt x="1047" y="215"/>
                    </a:cubicBezTo>
                    <a:cubicBezTo>
                      <a:pt x="1220" y="215"/>
                      <a:pt x="1401" y="348"/>
                      <a:pt x="1503" y="508"/>
                    </a:cubicBezTo>
                    <a:cubicBezTo>
                      <a:pt x="1655" y="748"/>
                      <a:pt x="1761" y="1021"/>
                      <a:pt x="1826" y="1299"/>
                    </a:cubicBezTo>
                    <a:cubicBezTo>
                      <a:pt x="1457" y="1648"/>
                      <a:pt x="1069" y="2250"/>
                      <a:pt x="1085" y="2778"/>
                    </a:cubicBezTo>
                    <a:cubicBezTo>
                      <a:pt x="1093" y="3011"/>
                      <a:pt x="1190" y="3097"/>
                      <a:pt x="1314" y="3097"/>
                    </a:cubicBezTo>
                    <a:cubicBezTo>
                      <a:pt x="1485" y="3097"/>
                      <a:pt x="1708" y="2934"/>
                      <a:pt x="1819" y="2766"/>
                    </a:cubicBezTo>
                    <a:cubicBezTo>
                      <a:pt x="2096" y="2344"/>
                      <a:pt x="2130" y="1839"/>
                      <a:pt x="2028" y="1360"/>
                    </a:cubicBezTo>
                    <a:cubicBezTo>
                      <a:pt x="2210" y="1196"/>
                      <a:pt x="2419" y="1071"/>
                      <a:pt x="2640" y="1002"/>
                    </a:cubicBezTo>
                    <a:cubicBezTo>
                      <a:pt x="2727" y="976"/>
                      <a:pt x="2803" y="964"/>
                      <a:pt x="2870" y="964"/>
                    </a:cubicBezTo>
                    <a:cubicBezTo>
                      <a:pt x="3311" y="964"/>
                      <a:pt x="3328" y="1490"/>
                      <a:pt x="3153" y="1850"/>
                    </a:cubicBezTo>
                    <a:cubicBezTo>
                      <a:pt x="3031" y="2097"/>
                      <a:pt x="2872" y="2333"/>
                      <a:pt x="2723" y="2561"/>
                    </a:cubicBezTo>
                    <a:cubicBezTo>
                      <a:pt x="2031" y="3610"/>
                      <a:pt x="1161" y="4534"/>
                      <a:pt x="168" y="5302"/>
                    </a:cubicBezTo>
                    <a:cubicBezTo>
                      <a:pt x="74" y="5374"/>
                      <a:pt x="132" y="5518"/>
                      <a:pt x="221" y="5518"/>
                    </a:cubicBezTo>
                    <a:cubicBezTo>
                      <a:pt x="241" y="5518"/>
                      <a:pt x="261" y="5512"/>
                      <a:pt x="282" y="5496"/>
                    </a:cubicBezTo>
                    <a:cubicBezTo>
                      <a:pt x="1434" y="4614"/>
                      <a:pt x="2431" y="3522"/>
                      <a:pt x="3168" y="2268"/>
                    </a:cubicBezTo>
                    <a:cubicBezTo>
                      <a:pt x="3404" y="1869"/>
                      <a:pt x="3712" y="1211"/>
                      <a:pt x="3221" y="858"/>
                    </a:cubicBezTo>
                    <a:cubicBezTo>
                      <a:pt x="3115" y="782"/>
                      <a:pt x="2999" y="750"/>
                      <a:pt x="2878" y="750"/>
                    </a:cubicBezTo>
                    <a:cubicBezTo>
                      <a:pt x="2565" y="750"/>
                      <a:pt x="2225" y="963"/>
                      <a:pt x="1978" y="1166"/>
                    </a:cubicBezTo>
                    <a:cubicBezTo>
                      <a:pt x="1947" y="1063"/>
                      <a:pt x="1913" y="964"/>
                      <a:pt x="1875" y="869"/>
                    </a:cubicBezTo>
                    <a:cubicBezTo>
                      <a:pt x="1748" y="564"/>
                      <a:pt x="1475" y="0"/>
                      <a:pt x="1073" y="0"/>
                    </a:cubicBezTo>
                    <a:close/>
                  </a:path>
                </a:pathLst>
              </a:custGeom>
              <a:solidFill>
                <a:schemeClr val="dk1"/>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3731" name="Google Shape;3731;p74"/>
              <p:cNvSpPr/>
              <p:nvPr/>
            </p:nvSpPr>
            <p:spPr>
              <a:xfrm flipH="1">
                <a:off x="8233014" y="2626419"/>
                <a:ext cx="233103" cy="121155"/>
              </a:xfrm>
              <a:custGeom>
                <a:avLst/>
                <a:gdLst/>
                <a:ahLst/>
                <a:cxnLst/>
                <a:rect l="l" t="t" r="r" b="b"/>
                <a:pathLst>
                  <a:path w="7140" h="3711" extrusionOk="0">
                    <a:moveTo>
                      <a:pt x="2567" y="1509"/>
                    </a:moveTo>
                    <a:lnTo>
                      <a:pt x="2567" y="1509"/>
                    </a:lnTo>
                    <a:cubicBezTo>
                      <a:pt x="2826" y="1550"/>
                      <a:pt x="3080" y="1611"/>
                      <a:pt x="3324" y="1695"/>
                    </a:cubicBezTo>
                    <a:cubicBezTo>
                      <a:pt x="3517" y="1760"/>
                      <a:pt x="3738" y="1801"/>
                      <a:pt x="3772" y="2014"/>
                    </a:cubicBezTo>
                    <a:cubicBezTo>
                      <a:pt x="3790" y="2122"/>
                      <a:pt x="3800" y="2145"/>
                      <a:pt x="3776" y="2145"/>
                    </a:cubicBezTo>
                    <a:cubicBezTo>
                      <a:pt x="3759" y="2145"/>
                      <a:pt x="3728" y="2135"/>
                      <a:pt x="3673" y="2132"/>
                    </a:cubicBezTo>
                    <a:cubicBezTo>
                      <a:pt x="3624" y="2128"/>
                      <a:pt x="3548" y="2086"/>
                      <a:pt x="3510" y="2071"/>
                    </a:cubicBezTo>
                    <a:cubicBezTo>
                      <a:pt x="3243" y="1965"/>
                      <a:pt x="2985" y="1820"/>
                      <a:pt x="2753" y="1649"/>
                    </a:cubicBezTo>
                    <a:cubicBezTo>
                      <a:pt x="2689" y="1607"/>
                      <a:pt x="2628" y="1558"/>
                      <a:pt x="2567" y="1509"/>
                    </a:cubicBezTo>
                    <a:close/>
                    <a:moveTo>
                      <a:pt x="2081" y="1"/>
                    </a:moveTo>
                    <a:cubicBezTo>
                      <a:pt x="1757" y="1"/>
                      <a:pt x="1484" y="105"/>
                      <a:pt x="1525" y="470"/>
                    </a:cubicBezTo>
                    <a:cubicBezTo>
                      <a:pt x="1555" y="763"/>
                      <a:pt x="1780" y="1014"/>
                      <a:pt x="1966" y="1227"/>
                    </a:cubicBezTo>
                    <a:cubicBezTo>
                      <a:pt x="1891" y="1223"/>
                      <a:pt x="1815" y="1221"/>
                      <a:pt x="1739" y="1221"/>
                    </a:cubicBezTo>
                    <a:cubicBezTo>
                      <a:pt x="1686" y="1221"/>
                      <a:pt x="1632" y="1222"/>
                      <a:pt x="1578" y="1223"/>
                    </a:cubicBezTo>
                    <a:cubicBezTo>
                      <a:pt x="1221" y="1230"/>
                      <a:pt x="776" y="1242"/>
                      <a:pt x="483" y="1478"/>
                    </a:cubicBezTo>
                    <a:cubicBezTo>
                      <a:pt x="1" y="1858"/>
                      <a:pt x="251" y="2383"/>
                      <a:pt x="704" y="2637"/>
                    </a:cubicBezTo>
                    <a:cubicBezTo>
                      <a:pt x="1506" y="3083"/>
                      <a:pt x="2480" y="3334"/>
                      <a:pt x="3377" y="3504"/>
                    </a:cubicBezTo>
                    <a:cubicBezTo>
                      <a:pt x="4098" y="3643"/>
                      <a:pt x="4832" y="3711"/>
                      <a:pt x="5568" y="3711"/>
                    </a:cubicBezTo>
                    <a:cubicBezTo>
                      <a:pt x="5840" y="3711"/>
                      <a:pt x="6112" y="3702"/>
                      <a:pt x="6384" y="3683"/>
                    </a:cubicBezTo>
                    <a:cubicBezTo>
                      <a:pt x="6521" y="3672"/>
                      <a:pt x="6525" y="3458"/>
                      <a:pt x="6394" y="3458"/>
                    </a:cubicBezTo>
                    <a:cubicBezTo>
                      <a:pt x="6391" y="3458"/>
                      <a:pt x="6388" y="3458"/>
                      <a:pt x="6384" y="3459"/>
                    </a:cubicBezTo>
                    <a:cubicBezTo>
                      <a:pt x="6111" y="3477"/>
                      <a:pt x="5839" y="3487"/>
                      <a:pt x="5566" y="3487"/>
                    </a:cubicBezTo>
                    <a:cubicBezTo>
                      <a:pt x="4612" y="3487"/>
                      <a:pt x="3664" y="3371"/>
                      <a:pt x="2738" y="3132"/>
                    </a:cubicBezTo>
                    <a:cubicBezTo>
                      <a:pt x="2141" y="2980"/>
                      <a:pt x="1544" y="2786"/>
                      <a:pt x="985" y="2527"/>
                    </a:cubicBezTo>
                    <a:cubicBezTo>
                      <a:pt x="727" y="2409"/>
                      <a:pt x="404" y="2246"/>
                      <a:pt x="469" y="1919"/>
                    </a:cubicBezTo>
                    <a:cubicBezTo>
                      <a:pt x="560" y="1470"/>
                      <a:pt x="1145" y="1459"/>
                      <a:pt x="1518" y="1444"/>
                    </a:cubicBezTo>
                    <a:cubicBezTo>
                      <a:pt x="1588" y="1441"/>
                      <a:pt x="1659" y="1440"/>
                      <a:pt x="1730" y="1440"/>
                    </a:cubicBezTo>
                    <a:cubicBezTo>
                      <a:pt x="1883" y="1440"/>
                      <a:pt x="2037" y="1446"/>
                      <a:pt x="2190" y="1459"/>
                    </a:cubicBezTo>
                    <a:cubicBezTo>
                      <a:pt x="2385" y="1649"/>
                      <a:pt x="2597" y="1816"/>
                      <a:pt x="2826" y="1960"/>
                    </a:cubicBezTo>
                    <a:cubicBezTo>
                      <a:pt x="2990" y="2063"/>
                      <a:pt x="3474" y="2372"/>
                      <a:pt x="3815" y="2372"/>
                    </a:cubicBezTo>
                    <a:cubicBezTo>
                      <a:pt x="3954" y="2372"/>
                      <a:pt x="4070" y="2321"/>
                      <a:pt x="4129" y="2181"/>
                    </a:cubicBezTo>
                    <a:cubicBezTo>
                      <a:pt x="4365" y="1641"/>
                      <a:pt x="3054" y="1379"/>
                      <a:pt x="2764" y="1322"/>
                    </a:cubicBezTo>
                    <a:cubicBezTo>
                      <a:pt x="2605" y="1292"/>
                      <a:pt x="2445" y="1269"/>
                      <a:pt x="2285" y="1250"/>
                    </a:cubicBezTo>
                    <a:cubicBezTo>
                      <a:pt x="2240" y="1208"/>
                      <a:pt x="2198" y="1162"/>
                      <a:pt x="2157" y="1116"/>
                    </a:cubicBezTo>
                    <a:cubicBezTo>
                      <a:pt x="2065" y="1014"/>
                      <a:pt x="1978" y="907"/>
                      <a:pt x="1898" y="793"/>
                    </a:cubicBezTo>
                    <a:cubicBezTo>
                      <a:pt x="1867" y="751"/>
                      <a:pt x="1837" y="710"/>
                      <a:pt x="1815" y="668"/>
                    </a:cubicBezTo>
                    <a:cubicBezTo>
                      <a:pt x="1711" y="478"/>
                      <a:pt x="1845" y="272"/>
                      <a:pt x="2034" y="219"/>
                    </a:cubicBezTo>
                    <a:cubicBezTo>
                      <a:pt x="2085" y="205"/>
                      <a:pt x="2139" y="199"/>
                      <a:pt x="2197" y="199"/>
                    </a:cubicBezTo>
                    <a:cubicBezTo>
                      <a:pt x="2453" y="199"/>
                      <a:pt x="2765" y="323"/>
                      <a:pt x="2973" y="395"/>
                    </a:cubicBezTo>
                    <a:cubicBezTo>
                      <a:pt x="3278" y="505"/>
                      <a:pt x="3575" y="634"/>
                      <a:pt x="3868" y="771"/>
                    </a:cubicBezTo>
                    <a:cubicBezTo>
                      <a:pt x="5023" y="1311"/>
                      <a:pt x="6007" y="2048"/>
                      <a:pt x="7027" y="2801"/>
                    </a:cubicBezTo>
                    <a:cubicBezTo>
                      <a:pt x="7037" y="2808"/>
                      <a:pt x="7047" y="2812"/>
                      <a:pt x="7057" y="2812"/>
                    </a:cubicBezTo>
                    <a:cubicBezTo>
                      <a:pt x="7103" y="2812"/>
                      <a:pt x="7140" y="2743"/>
                      <a:pt x="7102" y="2702"/>
                    </a:cubicBezTo>
                    <a:cubicBezTo>
                      <a:pt x="6544" y="2116"/>
                      <a:pt x="5844" y="1634"/>
                      <a:pt x="5152" y="1220"/>
                    </a:cubicBezTo>
                    <a:cubicBezTo>
                      <a:pt x="4449" y="793"/>
                      <a:pt x="3689" y="402"/>
                      <a:pt x="2905" y="147"/>
                    </a:cubicBezTo>
                    <a:cubicBezTo>
                      <a:pt x="2731" y="92"/>
                      <a:pt x="2384" y="1"/>
                      <a:pt x="2081" y="1"/>
                    </a:cubicBezTo>
                    <a:close/>
                  </a:path>
                </a:pathLst>
              </a:custGeom>
              <a:solidFill>
                <a:schemeClr val="dk1"/>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3732" name="Google Shape;3732;p74"/>
              <p:cNvSpPr/>
              <p:nvPr/>
            </p:nvSpPr>
            <p:spPr>
              <a:xfrm flipH="1">
                <a:off x="8214209" y="2756748"/>
                <a:ext cx="165882" cy="165882"/>
              </a:xfrm>
              <a:custGeom>
                <a:avLst/>
                <a:gdLst/>
                <a:ahLst/>
                <a:cxnLst/>
                <a:rect l="l" t="t" r="r" b="b"/>
                <a:pathLst>
                  <a:path w="5081" h="5081" extrusionOk="0">
                    <a:moveTo>
                      <a:pt x="2665" y="2908"/>
                    </a:moveTo>
                    <a:cubicBezTo>
                      <a:pt x="2726" y="2950"/>
                      <a:pt x="2787" y="2992"/>
                      <a:pt x="2848" y="3033"/>
                    </a:cubicBezTo>
                    <a:cubicBezTo>
                      <a:pt x="2821" y="3083"/>
                      <a:pt x="2798" y="3132"/>
                      <a:pt x="2772" y="3181"/>
                    </a:cubicBezTo>
                    <a:cubicBezTo>
                      <a:pt x="2582" y="3543"/>
                      <a:pt x="2316" y="3885"/>
                      <a:pt x="2004" y="4159"/>
                    </a:cubicBezTo>
                    <a:cubicBezTo>
                      <a:pt x="1996" y="4098"/>
                      <a:pt x="1996" y="4036"/>
                      <a:pt x="2000" y="3980"/>
                    </a:cubicBezTo>
                    <a:cubicBezTo>
                      <a:pt x="2019" y="3722"/>
                      <a:pt x="2110" y="3478"/>
                      <a:pt x="2263" y="3269"/>
                    </a:cubicBezTo>
                    <a:cubicBezTo>
                      <a:pt x="2335" y="3170"/>
                      <a:pt x="2419" y="3086"/>
                      <a:pt x="2517" y="3010"/>
                    </a:cubicBezTo>
                    <a:cubicBezTo>
                      <a:pt x="2536" y="2995"/>
                      <a:pt x="2631" y="2908"/>
                      <a:pt x="2665" y="2908"/>
                    </a:cubicBezTo>
                    <a:close/>
                    <a:moveTo>
                      <a:pt x="4253" y="1"/>
                    </a:moveTo>
                    <a:cubicBezTo>
                      <a:pt x="4247" y="1"/>
                      <a:pt x="4242" y="1"/>
                      <a:pt x="4236" y="3"/>
                    </a:cubicBezTo>
                    <a:cubicBezTo>
                      <a:pt x="3506" y="223"/>
                      <a:pt x="2893" y="642"/>
                      <a:pt x="2331" y="1144"/>
                    </a:cubicBezTo>
                    <a:cubicBezTo>
                      <a:pt x="1753" y="1657"/>
                      <a:pt x="1175" y="2234"/>
                      <a:pt x="703" y="2850"/>
                    </a:cubicBezTo>
                    <a:cubicBezTo>
                      <a:pt x="358" y="3303"/>
                      <a:pt x="1" y="4064"/>
                      <a:pt x="338" y="4622"/>
                    </a:cubicBezTo>
                    <a:cubicBezTo>
                      <a:pt x="461" y="4820"/>
                      <a:pt x="652" y="4894"/>
                      <a:pt x="863" y="4894"/>
                    </a:cubicBezTo>
                    <a:cubicBezTo>
                      <a:pt x="1213" y="4894"/>
                      <a:pt x="1619" y="4694"/>
                      <a:pt x="1867" y="4524"/>
                    </a:cubicBezTo>
                    <a:cubicBezTo>
                      <a:pt x="1871" y="4535"/>
                      <a:pt x="1875" y="4546"/>
                      <a:pt x="1879" y="4561"/>
                    </a:cubicBezTo>
                    <a:cubicBezTo>
                      <a:pt x="2014" y="4904"/>
                      <a:pt x="2279" y="5081"/>
                      <a:pt x="2572" y="5081"/>
                    </a:cubicBezTo>
                    <a:cubicBezTo>
                      <a:pt x="2746" y="5081"/>
                      <a:pt x="2930" y="5018"/>
                      <a:pt x="3103" y="4892"/>
                    </a:cubicBezTo>
                    <a:cubicBezTo>
                      <a:pt x="3734" y="4436"/>
                      <a:pt x="4137" y="3626"/>
                      <a:pt x="4411" y="2919"/>
                    </a:cubicBezTo>
                    <a:cubicBezTo>
                      <a:pt x="4726" y="2109"/>
                      <a:pt x="4897" y="1253"/>
                      <a:pt x="5065" y="402"/>
                    </a:cubicBezTo>
                    <a:cubicBezTo>
                      <a:pt x="5081" y="322"/>
                      <a:pt x="5013" y="269"/>
                      <a:pt x="4950" y="269"/>
                    </a:cubicBezTo>
                    <a:cubicBezTo>
                      <a:pt x="4909" y="269"/>
                      <a:pt x="4870" y="292"/>
                      <a:pt x="4860" y="345"/>
                    </a:cubicBezTo>
                    <a:cubicBezTo>
                      <a:pt x="4669" y="1314"/>
                      <a:pt x="4475" y="2295"/>
                      <a:pt x="4065" y="3201"/>
                    </a:cubicBezTo>
                    <a:cubicBezTo>
                      <a:pt x="3856" y="3660"/>
                      <a:pt x="3589" y="4101"/>
                      <a:pt x="3244" y="4474"/>
                    </a:cubicBezTo>
                    <a:cubicBezTo>
                      <a:pt x="3070" y="4665"/>
                      <a:pt x="2836" y="4871"/>
                      <a:pt x="2580" y="4871"/>
                    </a:cubicBezTo>
                    <a:cubicBezTo>
                      <a:pt x="2505" y="4871"/>
                      <a:pt x="2428" y="4853"/>
                      <a:pt x="2350" y="4812"/>
                    </a:cubicBezTo>
                    <a:cubicBezTo>
                      <a:pt x="2191" y="4725"/>
                      <a:pt x="2091" y="4566"/>
                      <a:pt x="2042" y="4387"/>
                    </a:cubicBezTo>
                    <a:cubicBezTo>
                      <a:pt x="2251" y="4212"/>
                      <a:pt x="2442" y="4014"/>
                      <a:pt x="2609" y="3797"/>
                    </a:cubicBezTo>
                    <a:cubicBezTo>
                      <a:pt x="2784" y="3576"/>
                      <a:pt x="3026" y="3273"/>
                      <a:pt x="3065" y="2983"/>
                    </a:cubicBezTo>
                    <a:cubicBezTo>
                      <a:pt x="3095" y="2748"/>
                      <a:pt x="3004" y="2666"/>
                      <a:pt x="2871" y="2666"/>
                    </a:cubicBezTo>
                    <a:cubicBezTo>
                      <a:pt x="2664" y="2666"/>
                      <a:pt x="2356" y="2862"/>
                      <a:pt x="2236" y="2987"/>
                    </a:cubicBezTo>
                    <a:cubicBezTo>
                      <a:pt x="1901" y="3329"/>
                      <a:pt x="1726" y="3843"/>
                      <a:pt x="1810" y="4315"/>
                    </a:cubicBezTo>
                    <a:cubicBezTo>
                      <a:pt x="1753" y="4356"/>
                      <a:pt x="1696" y="4398"/>
                      <a:pt x="1639" y="4432"/>
                    </a:cubicBezTo>
                    <a:cubicBezTo>
                      <a:pt x="1421" y="4569"/>
                      <a:pt x="1167" y="4677"/>
                      <a:pt x="907" y="4677"/>
                    </a:cubicBezTo>
                    <a:cubicBezTo>
                      <a:pt x="886" y="4677"/>
                      <a:pt x="866" y="4677"/>
                      <a:pt x="845" y="4675"/>
                    </a:cubicBezTo>
                    <a:cubicBezTo>
                      <a:pt x="350" y="4649"/>
                      <a:pt x="373" y="4033"/>
                      <a:pt x="475" y="3676"/>
                    </a:cubicBezTo>
                    <a:cubicBezTo>
                      <a:pt x="631" y="3136"/>
                      <a:pt x="1054" y="2722"/>
                      <a:pt x="1426" y="2318"/>
                    </a:cubicBezTo>
                    <a:cubicBezTo>
                      <a:pt x="2247" y="1432"/>
                      <a:pt x="3121" y="562"/>
                      <a:pt x="4262" y="102"/>
                    </a:cubicBezTo>
                    <a:cubicBezTo>
                      <a:pt x="4317" y="78"/>
                      <a:pt x="4304" y="1"/>
                      <a:pt x="4253" y="1"/>
                    </a:cubicBezTo>
                    <a:close/>
                  </a:path>
                </a:pathLst>
              </a:custGeom>
              <a:solidFill>
                <a:schemeClr val="dk1"/>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3733" name="Google Shape;3733;p74"/>
              <p:cNvSpPr/>
              <p:nvPr/>
            </p:nvSpPr>
            <p:spPr>
              <a:xfrm flipH="1">
                <a:off x="8009052" y="2734613"/>
                <a:ext cx="205092" cy="136858"/>
              </a:xfrm>
              <a:custGeom>
                <a:avLst/>
                <a:gdLst/>
                <a:ahLst/>
                <a:cxnLst/>
                <a:rect l="l" t="t" r="r" b="b"/>
                <a:pathLst>
                  <a:path w="6282" h="4192" extrusionOk="0">
                    <a:moveTo>
                      <a:pt x="3189" y="1568"/>
                    </a:moveTo>
                    <a:cubicBezTo>
                      <a:pt x="3222" y="1568"/>
                      <a:pt x="3257" y="1582"/>
                      <a:pt x="3297" y="1608"/>
                    </a:cubicBezTo>
                    <a:cubicBezTo>
                      <a:pt x="3434" y="1635"/>
                      <a:pt x="3604" y="1749"/>
                      <a:pt x="3730" y="1822"/>
                    </a:cubicBezTo>
                    <a:cubicBezTo>
                      <a:pt x="3875" y="1905"/>
                      <a:pt x="4027" y="2004"/>
                      <a:pt x="4171" y="2114"/>
                    </a:cubicBezTo>
                    <a:cubicBezTo>
                      <a:pt x="3886" y="2087"/>
                      <a:pt x="3597" y="2038"/>
                      <a:pt x="3327" y="1936"/>
                    </a:cubicBezTo>
                    <a:cubicBezTo>
                      <a:pt x="3213" y="1901"/>
                      <a:pt x="3111" y="1848"/>
                      <a:pt x="3020" y="1772"/>
                    </a:cubicBezTo>
                    <a:cubicBezTo>
                      <a:pt x="3059" y="1637"/>
                      <a:pt x="3115" y="1568"/>
                      <a:pt x="3189" y="1568"/>
                    </a:cubicBezTo>
                    <a:close/>
                    <a:moveTo>
                      <a:pt x="1224" y="0"/>
                    </a:moveTo>
                    <a:cubicBezTo>
                      <a:pt x="1081" y="0"/>
                      <a:pt x="1083" y="225"/>
                      <a:pt x="1232" y="232"/>
                    </a:cubicBezTo>
                    <a:cubicBezTo>
                      <a:pt x="2646" y="308"/>
                      <a:pt x="4042" y="673"/>
                      <a:pt x="5304" y="1331"/>
                    </a:cubicBezTo>
                    <a:cubicBezTo>
                      <a:pt x="5441" y="1399"/>
                      <a:pt x="5666" y="1487"/>
                      <a:pt x="5761" y="1612"/>
                    </a:cubicBezTo>
                    <a:cubicBezTo>
                      <a:pt x="6068" y="2023"/>
                      <a:pt x="5612" y="2103"/>
                      <a:pt x="5392" y="2126"/>
                    </a:cubicBezTo>
                    <a:cubicBezTo>
                      <a:pt x="5235" y="2140"/>
                      <a:pt x="5075" y="2146"/>
                      <a:pt x="4915" y="2146"/>
                    </a:cubicBezTo>
                    <a:cubicBezTo>
                      <a:pt x="4783" y="2146"/>
                      <a:pt x="4652" y="2142"/>
                      <a:pt x="4521" y="2137"/>
                    </a:cubicBezTo>
                    <a:cubicBezTo>
                      <a:pt x="4327" y="1959"/>
                      <a:pt x="4115" y="1799"/>
                      <a:pt x="3890" y="1666"/>
                    </a:cubicBezTo>
                    <a:cubicBezTo>
                      <a:pt x="3690" y="1547"/>
                      <a:pt x="3334" y="1321"/>
                      <a:pt x="3074" y="1321"/>
                    </a:cubicBezTo>
                    <a:cubicBezTo>
                      <a:pt x="3058" y="1321"/>
                      <a:pt x="3042" y="1322"/>
                      <a:pt x="3027" y="1324"/>
                    </a:cubicBezTo>
                    <a:cubicBezTo>
                      <a:pt x="2864" y="1343"/>
                      <a:pt x="2749" y="1464"/>
                      <a:pt x="2746" y="1631"/>
                    </a:cubicBezTo>
                    <a:cubicBezTo>
                      <a:pt x="2742" y="1859"/>
                      <a:pt x="2939" y="1996"/>
                      <a:pt x="3130" y="2084"/>
                    </a:cubicBezTo>
                    <a:cubicBezTo>
                      <a:pt x="3529" y="2263"/>
                      <a:pt x="3997" y="2338"/>
                      <a:pt x="4464" y="2357"/>
                    </a:cubicBezTo>
                    <a:cubicBezTo>
                      <a:pt x="4753" y="2631"/>
                      <a:pt x="4996" y="2958"/>
                      <a:pt x="5106" y="3312"/>
                    </a:cubicBezTo>
                    <a:cubicBezTo>
                      <a:pt x="5201" y="3619"/>
                      <a:pt x="5137" y="3928"/>
                      <a:pt x="4741" y="3958"/>
                    </a:cubicBezTo>
                    <a:cubicBezTo>
                      <a:pt x="4720" y="3960"/>
                      <a:pt x="4698" y="3961"/>
                      <a:pt x="4676" y="3961"/>
                    </a:cubicBezTo>
                    <a:cubicBezTo>
                      <a:pt x="4517" y="3961"/>
                      <a:pt x="4341" y="3917"/>
                      <a:pt x="4190" y="3890"/>
                    </a:cubicBezTo>
                    <a:cubicBezTo>
                      <a:pt x="3871" y="3840"/>
                      <a:pt x="3555" y="3772"/>
                      <a:pt x="3251" y="3658"/>
                    </a:cubicBezTo>
                    <a:cubicBezTo>
                      <a:pt x="2582" y="3400"/>
                      <a:pt x="2092" y="2878"/>
                      <a:pt x="1579" y="2396"/>
                    </a:cubicBezTo>
                    <a:cubicBezTo>
                      <a:pt x="1084" y="1928"/>
                      <a:pt x="605" y="1426"/>
                      <a:pt x="61" y="1015"/>
                    </a:cubicBezTo>
                    <a:cubicBezTo>
                      <a:pt x="55" y="1011"/>
                      <a:pt x="49" y="1009"/>
                      <a:pt x="44" y="1009"/>
                    </a:cubicBezTo>
                    <a:cubicBezTo>
                      <a:pt x="18" y="1009"/>
                      <a:pt x="1" y="1047"/>
                      <a:pt x="19" y="1073"/>
                    </a:cubicBezTo>
                    <a:cubicBezTo>
                      <a:pt x="575" y="1757"/>
                      <a:pt x="1259" y="2369"/>
                      <a:pt x="1898" y="2981"/>
                    </a:cubicBezTo>
                    <a:cubicBezTo>
                      <a:pt x="2430" y="3487"/>
                      <a:pt x="2989" y="3852"/>
                      <a:pt x="3715" y="4019"/>
                    </a:cubicBezTo>
                    <a:cubicBezTo>
                      <a:pt x="3941" y="4071"/>
                      <a:pt x="4356" y="4192"/>
                      <a:pt x="4715" y="4192"/>
                    </a:cubicBezTo>
                    <a:cubicBezTo>
                      <a:pt x="4990" y="4192"/>
                      <a:pt x="5232" y="4121"/>
                      <a:pt x="5331" y="3893"/>
                    </a:cubicBezTo>
                    <a:cubicBezTo>
                      <a:pt x="5555" y="3377"/>
                      <a:pt x="5118" y="2757"/>
                      <a:pt x="4753" y="2365"/>
                    </a:cubicBezTo>
                    <a:cubicBezTo>
                      <a:pt x="4973" y="2365"/>
                      <a:pt x="5187" y="2350"/>
                      <a:pt x="5392" y="2335"/>
                    </a:cubicBezTo>
                    <a:cubicBezTo>
                      <a:pt x="5772" y="2301"/>
                      <a:pt x="6282" y="2061"/>
                      <a:pt x="6019" y="1601"/>
                    </a:cubicBezTo>
                    <a:cubicBezTo>
                      <a:pt x="5845" y="1301"/>
                      <a:pt x="5422" y="1145"/>
                      <a:pt x="5129" y="1001"/>
                    </a:cubicBezTo>
                    <a:cubicBezTo>
                      <a:pt x="4741" y="814"/>
                      <a:pt x="4339" y="650"/>
                      <a:pt x="3932" y="510"/>
                    </a:cubicBezTo>
                    <a:cubicBezTo>
                      <a:pt x="3057" y="217"/>
                      <a:pt x="2153" y="53"/>
                      <a:pt x="1232" y="1"/>
                    </a:cubicBezTo>
                    <a:cubicBezTo>
                      <a:pt x="1229" y="0"/>
                      <a:pt x="1227" y="0"/>
                      <a:pt x="1224" y="0"/>
                    </a:cubicBezTo>
                    <a:close/>
                  </a:path>
                </a:pathLst>
              </a:custGeom>
              <a:solidFill>
                <a:schemeClr val="dk1"/>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3734" name="Google Shape;3734;p74"/>
              <p:cNvSpPr/>
              <p:nvPr/>
            </p:nvSpPr>
            <p:spPr>
              <a:xfrm flipH="1">
                <a:off x="8161712" y="2678263"/>
                <a:ext cx="115735" cy="115703"/>
              </a:xfrm>
              <a:custGeom>
                <a:avLst/>
                <a:gdLst/>
                <a:ahLst/>
                <a:cxnLst/>
                <a:rect l="l" t="t" r="r" b="b"/>
                <a:pathLst>
                  <a:path w="3545" h="3544" extrusionOk="0">
                    <a:moveTo>
                      <a:pt x="1772" y="0"/>
                    </a:moveTo>
                    <a:cubicBezTo>
                      <a:pt x="795" y="0"/>
                      <a:pt x="0" y="795"/>
                      <a:pt x="0" y="1772"/>
                    </a:cubicBezTo>
                    <a:cubicBezTo>
                      <a:pt x="0" y="2749"/>
                      <a:pt x="795" y="3543"/>
                      <a:pt x="1772" y="3543"/>
                    </a:cubicBezTo>
                    <a:cubicBezTo>
                      <a:pt x="2749" y="3543"/>
                      <a:pt x="3544" y="2749"/>
                      <a:pt x="3544" y="1772"/>
                    </a:cubicBezTo>
                    <a:cubicBezTo>
                      <a:pt x="3544" y="795"/>
                      <a:pt x="2749" y="0"/>
                      <a:pt x="1772" y="0"/>
                    </a:cubicBezTo>
                    <a:close/>
                  </a:path>
                </a:pathLst>
              </a:custGeom>
              <a:solidFill>
                <a:schemeClr val="accent5"/>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3735" name="Google Shape;3735;p74"/>
              <p:cNvSpPr/>
              <p:nvPr/>
            </p:nvSpPr>
            <p:spPr>
              <a:xfrm flipH="1">
                <a:off x="8127105" y="2643493"/>
                <a:ext cx="184981" cy="185111"/>
              </a:xfrm>
              <a:custGeom>
                <a:avLst/>
                <a:gdLst/>
                <a:ahLst/>
                <a:cxnLst/>
                <a:rect l="l" t="t" r="r" b="b"/>
                <a:pathLst>
                  <a:path w="5666" h="5670" extrusionOk="0">
                    <a:moveTo>
                      <a:pt x="2826" y="0"/>
                    </a:moveTo>
                    <a:cubicBezTo>
                      <a:pt x="2726" y="5"/>
                      <a:pt x="2647" y="84"/>
                      <a:pt x="2647" y="179"/>
                    </a:cubicBezTo>
                    <a:cubicBezTo>
                      <a:pt x="2647" y="279"/>
                      <a:pt x="2726" y="358"/>
                      <a:pt x="2826" y="358"/>
                    </a:cubicBezTo>
                    <a:cubicBezTo>
                      <a:pt x="2924" y="358"/>
                      <a:pt x="3005" y="279"/>
                      <a:pt x="3005" y="179"/>
                    </a:cubicBezTo>
                    <a:cubicBezTo>
                      <a:pt x="3005" y="81"/>
                      <a:pt x="2924" y="0"/>
                      <a:pt x="2826" y="0"/>
                    </a:cubicBezTo>
                    <a:close/>
                    <a:moveTo>
                      <a:pt x="3647" y="129"/>
                    </a:moveTo>
                    <a:cubicBezTo>
                      <a:pt x="3572" y="129"/>
                      <a:pt x="3501" y="177"/>
                      <a:pt x="3476" y="251"/>
                    </a:cubicBezTo>
                    <a:cubicBezTo>
                      <a:pt x="3445" y="347"/>
                      <a:pt x="3498" y="446"/>
                      <a:pt x="3590" y="476"/>
                    </a:cubicBezTo>
                    <a:cubicBezTo>
                      <a:pt x="3609" y="484"/>
                      <a:pt x="3628" y="488"/>
                      <a:pt x="3647" y="488"/>
                    </a:cubicBezTo>
                    <a:cubicBezTo>
                      <a:pt x="3723" y="488"/>
                      <a:pt x="3791" y="438"/>
                      <a:pt x="3814" y="362"/>
                    </a:cubicBezTo>
                    <a:cubicBezTo>
                      <a:pt x="3844" y="267"/>
                      <a:pt x="3795" y="168"/>
                      <a:pt x="3700" y="137"/>
                    </a:cubicBezTo>
                    <a:cubicBezTo>
                      <a:pt x="3683" y="131"/>
                      <a:pt x="3665" y="129"/>
                      <a:pt x="3647" y="129"/>
                    </a:cubicBezTo>
                    <a:close/>
                    <a:moveTo>
                      <a:pt x="2004" y="133"/>
                    </a:moveTo>
                    <a:cubicBezTo>
                      <a:pt x="1987" y="133"/>
                      <a:pt x="1968" y="136"/>
                      <a:pt x="1951" y="142"/>
                    </a:cubicBezTo>
                    <a:cubicBezTo>
                      <a:pt x="1856" y="172"/>
                      <a:pt x="1807" y="274"/>
                      <a:pt x="1837" y="365"/>
                    </a:cubicBezTo>
                    <a:cubicBezTo>
                      <a:pt x="1860" y="442"/>
                      <a:pt x="1933" y="491"/>
                      <a:pt x="2005" y="491"/>
                    </a:cubicBezTo>
                    <a:cubicBezTo>
                      <a:pt x="2024" y="491"/>
                      <a:pt x="2042" y="488"/>
                      <a:pt x="2061" y="479"/>
                    </a:cubicBezTo>
                    <a:cubicBezTo>
                      <a:pt x="2153" y="449"/>
                      <a:pt x="2206" y="351"/>
                      <a:pt x="2175" y="256"/>
                    </a:cubicBezTo>
                    <a:cubicBezTo>
                      <a:pt x="2151" y="182"/>
                      <a:pt x="2079" y="133"/>
                      <a:pt x="2004" y="133"/>
                    </a:cubicBezTo>
                    <a:close/>
                    <a:moveTo>
                      <a:pt x="4388" y="504"/>
                    </a:moveTo>
                    <a:cubicBezTo>
                      <a:pt x="4333" y="504"/>
                      <a:pt x="4278" y="530"/>
                      <a:pt x="4244" y="579"/>
                    </a:cubicBezTo>
                    <a:cubicBezTo>
                      <a:pt x="4186" y="658"/>
                      <a:pt x="4202" y="769"/>
                      <a:pt x="4282" y="826"/>
                    </a:cubicBezTo>
                    <a:cubicBezTo>
                      <a:pt x="4316" y="849"/>
                      <a:pt x="4351" y="860"/>
                      <a:pt x="4388" y="860"/>
                    </a:cubicBezTo>
                    <a:cubicBezTo>
                      <a:pt x="4442" y="860"/>
                      <a:pt x="4498" y="837"/>
                      <a:pt x="4533" y="788"/>
                    </a:cubicBezTo>
                    <a:cubicBezTo>
                      <a:pt x="4590" y="707"/>
                      <a:pt x="4571" y="598"/>
                      <a:pt x="4491" y="537"/>
                    </a:cubicBezTo>
                    <a:cubicBezTo>
                      <a:pt x="4460" y="514"/>
                      <a:pt x="4424" y="504"/>
                      <a:pt x="4388" y="504"/>
                    </a:cubicBezTo>
                    <a:close/>
                    <a:moveTo>
                      <a:pt x="1267" y="514"/>
                    </a:moveTo>
                    <a:cubicBezTo>
                      <a:pt x="1230" y="514"/>
                      <a:pt x="1193" y="525"/>
                      <a:pt x="1161" y="548"/>
                    </a:cubicBezTo>
                    <a:cubicBezTo>
                      <a:pt x="1080" y="605"/>
                      <a:pt x="1066" y="716"/>
                      <a:pt x="1122" y="795"/>
                    </a:cubicBezTo>
                    <a:cubicBezTo>
                      <a:pt x="1157" y="844"/>
                      <a:pt x="1214" y="872"/>
                      <a:pt x="1266" y="872"/>
                    </a:cubicBezTo>
                    <a:cubicBezTo>
                      <a:pt x="1305" y="872"/>
                      <a:pt x="1339" y="860"/>
                      <a:pt x="1373" y="837"/>
                    </a:cubicBezTo>
                    <a:cubicBezTo>
                      <a:pt x="1454" y="776"/>
                      <a:pt x="1468" y="666"/>
                      <a:pt x="1412" y="586"/>
                    </a:cubicBezTo>
                    <a:cubicBezTo>
                      <a:pt x="1377" y="539"/>
                      <a:pt x="1323" y="514"/>
                      <a:pt x="1267" y="514"/>
                    </a:cubicBezTo>
                    <a:close/>
                    <a:moveTo>
                      <a:pt x="4974" y="1089"/>
                    </a:moveTo>
                    <a:cubicBezTo>
                      <a:pt x="4938" y="1089"/>
                      <a:pt x="4902" y="1100"/>
                      <a:pt x="4871" y="1123"/>
                    </a:cubicBezTo>
                    <a:cubicBezTo>
                      <a:pt x="4791" y="1183"/>
                      <a:pt x="4776" y="1293"/>
                      <a:pt x="4833" y="1374"/>
                    </a:cubicBezTo>
                    <a:cubicBezTo>
                      <a:pt x="4867" y="1419"/>
                      <a:pt x="4921" y="1446"/>
                      <a:pt x="4978" y="1446"/>
                    </a:cubicBezTo>
                    <a:cubicBezTo>
                      <a:pt x="5012" y="1446"/>
                      <a:pt x="5050" y="1434"/>
                      <a:pt x="5081" y="1411"/>
                    </a:cubicBezTo>
                    <a:cubicBezTo>
                      <a:pt x="5160" y="1354"/>
                      <a:pt x="5179" y="1240"/>
                      <a:pt x="5118" y="1164"/>
                    </a:cubicBezTo>
                    <a:lnTo>
                      <a:pt x="5122" y="1164"/>
                    </a:lnTo>
                    <a:cubicBezTo>
                      <a:pt x="5085" y="1115"/>
                      <a:pt x="5030" y="1089"/>
                      <a:pt x="4974" y="1089"/>
                    </a:cubicBezTo>
                    <a:close/>
                    <a:moveTo>
                      <a:pt x="679" y="1102"/>
                    </a:moveTo>
                    <a:cubicBezTo>
                      <a:pt x="624" y="1102"/>
                      <a:pt x="571" y="1127"/>
                      <a:pt x="537" y="1176"/>
                    </a:cubicBezTo>
                    <a:cubicBezTo>
                      <a:pt x="480" y="1255"/>
                      <a:pt x="495" y="1365"/>
                      <a:pt x="575" y="1426"/>
                    </a:cubicBezTo>
                    <a:cubicBezTo>
                      <a:pt x="610" y="1449"/>
                      <a:pt x="643" y="1460"/>
                      <a:pt x="682" y="1460"/>
                    </a:cubicBezTo>
                    <a:cubicBezTo>
                      <a:pt x="735" y="1460"/>
                      <a:pt x="792" y="1434"/>
                      <a:pt x="826" y="1385"/>
                    </a:cubicBezTo>
                    <a:cubicBezTo>
                      <a:pt x="883" y="1305"/>
                      <a:pt x="864" y="1195"/>
                      <a:pt x="784" y="1137"/>
                    </a:cubicBezTo>
                    <a:cubicBezTo>
                      <a:pt x="752" y="1113"/>
                      <a:pt x="715" y="1102"/>
                      <a:pt x="679" y="1102"/>
                    </a:cubicBezTo>
                    <a:close/>
                    <a:moveTo>
                      <a:pt x="5357" y="1828"/>
                    </a:moveTo>
                    <a:cubicBezTo>
                      <a:pt x="5338" y="1828"/>
                      <a:pt x="5319" y="1831"/>
                      <a:pt x="5301" y="1837"/>
                    </a:cubicBezTo>
                    <a:cubicBezTo>
                      <a:pt x="5206" y="1867"/>
                      <a:pt x="5156" y="1970"/>
                      <a:pt x="5186" y="2062"/>
                    </a:cubicBezTo>
                    <a:cubicBezTo>
                      <a:pt x="5213" y="2137"/>
                      <a:pt x="5281" y="2183"/>
                      <a:pt x="5358" y="2183"/>
                    </a:cubicBezTo>
                    <a:cubicBezTo>
                      <a:pt x="5377" y="2183"/>
                      <a:pt x="5395" y="2183"/>
                      <a:pt x="5411" y="2176"/>
                    </a:cubicBezTo>
                    <a:cubicBezTo>
                      <a:pt x="5506" y="2145"/>
                      <a:pt x="5555" y="2042"/>
                      <a:pt x="5525" y="1951"/>
                    </a:cubicBezTo>
                    <a:cubicBezTo>
                      <a:pt x="5501" y="1875"/>
                      <a:pt x="5432" y="1828"/>
                      <a:pt x="5357" y="1828"/>
                    </a:cubicBezTo>
                    <a:close/>
                    <a:moveTo>
                      <a:pt x="303" y="1843"/>
                    </a:moveTo>
                    <a:cubicBezTo>
                      <a:pt x="229" y="1843"/>
                      <a:pt x="158" y="1890"/>
                      <a:pt x="134" y="1967"/>
                    </a:cubicBezTo>
                    <a:cubicBezTo>
                      <a:pt x="108" y="2062"/>
                      <a:pt x="157" y="2160"/>
                      <a:pt x="252" y="2190"/>
                    </a:cubicBezTo>
                    <a:cubicBezTo>
                      <a:pt x="267" y="2198"/>
                      <a:pt x="286" y="2198"/>
                      <a:pt x="305" y="2198"/>
                    </a:cubicBezTo>
                    <a:cubicBezTo>
                      <a:pt x="381" y="2198"/>
                      <a:pt x="450" y="2153"/>
                      <a:pt x="476" y="2076"/>
                    </a:cubicBezTo>
                    <a:cubicBezTo>
                      <a:pt x="503" y="1981"/>
                      <a:pt x="453" y="1883"/>
                      <a:pt x="359" y="1853"/>
                    </a:cubicBezTo>
                    <a:cubicBezTo>
                      <a:pt x="340" y="1846"/>
                      <a:pt x="321" y="1843"/>
                      <a:pt x="303" y="1843"/>
                    </a:cubicBezTo>
                    <a:close/>
                    <a:moveTo>
                      <a:pt x="5487" y="2646"/>
                    </a:moveTo>
                    <a:cubicBezTo>
                      <a:pt x="5388" y="2646"/>
                      <a:pt x="5312" y="2727"/>
                      <a:pt x="5312" y="2825"/>
                    </a:cubicBezTo>
                    <a:lnTo>
                      <a:pt x="5312" y="2834"/>
                    </a:lnTo>
                    <a:lnTo>
                      <a:pt x="5312" y="2837"/>
                    </a:lnTo>
                    <a:cubicBezTo>
                      <a:pt x="5312" y="2936"/>
                      <a:pt x="5392" y="3016"/>
                      <a:pt x="5491" y="3016"/>
                    </a:cubicBezTo>
                    <a:cubicBezTo>
                      <a:pt x="5586" y="3016"/>
                      <a:pt x="5666" y="2936"/>
                      <a:pt x="5666" y="2837"/>
                    </a:cubicBezTo>
                    <a:lnTo>
                      <a:pt x="5666" y="2829"/>
                    </a:lnTo>
                    <a:lnTo>
                      <a:pt x="5666" y="2825"/>
                    </a:lnTo>
                    <a:cubicBezTo>
                      <a:pt x="5666" y="2727"/>
                      <a:pt x="5586" y="2646"/>
                      <a:pt x="5487" y="2646"/>
                    </a:cubicBezTo>
                    <a:close/>
                    <a:moveTo>
                      <a:pt x="176" y="2662"/>
                    </a:moveTo>
                    <a:cubicBezTo>
                      <a:pt x="80" y="2662"/>
                      <a:pt x="1" y="2742"/>
                      <a:pt x="1" y="2841"/>
                    </a:cubicBezTo>
                    <a:cubicBezTo>
                      <a:pt x="1" y="2939"/>
                      <a:pt x="80" y="3020"/>
                      <a:pt x="180" y="3020"/>
                    </a:cubicBezTo>
                    <a:cubicBezTo>
                      <a:pt x="275" y="3020"/>
                      <a:pt x="354" y="2939"/>
                      <a:pt x="354" y="2841"/>
                    </a:cubicBezTo>
                    <a:cubicBezTo>
                      <a:pt x="354" y="2742"/>
                      <a:pt x="275" y="2662"/>
                      <a:pt x="176" y="2662"/>
                    </a:cubicBezTo>
                    <a:close/>
                    <a:moveTo>
                      <a:pt x="5360" y="3478"/>
                    </a:moveTo>
                    <a:cubicBezTo>
                      <a:pt x="5284" y="3478"/>
                      <a:pt x="5215" y="3527"/>
                      <a:pt x="5190" y="3601"/>
                    </a:cubicBezTo>
                    <a:cubicBezTo>
                      <a:pt x="5160" y="3696"/>
                      <a:pt x="5209" y="3795"/>
                      <a:pt x="5304" y="3825"/>
                    </a:cubicBezTo>
                    <a:cubicBezTo>
                      <a:pt x="5323" y="3833"/>
                      <a:pt x="5342" y="3837"/>
                      <a:pt x="5362" y="3837"/>
                    </a:cubicBezTo>
                    <a:cubicBezTo>
                      <a:pt x="5434" y="3837"/>
                      <a:pt x="5506" y="3787"/>
                      <a:pt x="5529" y="3711"/>
                    </a:cubicBezTo>
                    <a:cubicBezTo>
                      <a:pt x="5560" y="3616"/>
                      <a:pt x="5509" y="3518"/>
                      <a:pt x="5415" y="3487"/>
                    </a:cubicBezTo>
                    <a:cubicBezTo>
                      <a:pt x="5396" y="3481"/>
                      <a:pt x="5378" y="3478"/>
                      <a:pt x="5360" y="3478"/>
                    </a:cubicBezTo>
                    <a:close/>
                    <a:moveTo>
                      <a:pt x="306" y="3482"/>
                    </a:moveTo>
                    <a:cubicBezTo>
                      <a:pt x="288" y="3482"/>
                      <a:pt x="270" y="3485"/>
                      <a:pt x="252" y="3491"/>
                    </a:cubicBezTo>
                    <a:cubicBezTo>
                      <a:pt x="161" y="3522"/>
                      <a:pt x="108" y="3624"/>
                      <a:pt x="138" y="3715"/>
                    </a:cubicBezTo>
                    <a:cubicBezTo>
                      <a:pt x="164" y="3792"/>
                      <a:pt x="233" y="3841"/>
                      <a:pt x="308" y="3841"/>
                    </a:cubicBezTo>
                    <a:cubicBezTo>
                      <a:pt x="328" y="3841"/>
                      <a:pt x="343" y="3837"/>
                      <a:pt x="362" y="3829"/>
                    </a:cubicBezTo>
                    <a:cubicBezTo>
                      <a:pt x="457" y="3799"/>
                      <a:pt x="506" y="3700"/>
                      <a:pt x="476" y="3605"/>
                    </a:cubicBezTo>
                    <a:cubicBezTo>
                      <a:pt x="451" y="3531"/>
                      <a:pt x="382" y="3482"/>
                      <a:pt x="306" y="3482"/>
                    </a:cubicBezTo>
                    <a:close/>
                    <a:moveTo>
                      <a:pt x="4985" y="4218"/>
                    </a:moveTo>
                    <a:cubicBezTo>
                      <a:pt x="4929" y="4218"/>
                      <a:pt x="4874" y="4245"/>
                      <a:pt x="4837" y="4293"/>
                    </a:cubicBezTo>
                    <a:cubicBezTo>
                      <a:pt x="4779" y="4373"/>
                      <a:pt x="4799" y="4483"/>
                      <a:pt x="4879" y="4540"/>
                    </a:cubicBezTo>
                    <a:cubicBezTo>
                      <a:pt x="4909" y="4563"/>
                      <a:pt x="4947" y="4575"/>
                      <a:pt x="4981" y="4575"/>
                    </a:cubicBezTo>
                    <a:cubicBezTo>
                      <a:pt x="5039" y="4575"/>
                      <a:pt x="5092" y="4548"/>
                      <a:pt x="5126" y="4502"/>
                    </a:cubicBezTo>
                    <a:cubicBezTo>
                      <a:pt x="5183" y="4422"/>
                      <a:pt x="5167" y="4312"/>
                      <a:pt x="5088" y="4252"/>
                    </a:cubicBezTo>
                    <a:cubicBezTo>
                      <a:pt x="5057" y="4229"/>
                      <a:pt x="5021" y="4218"/>
                      <a:pt x="4985" y="4218"/>
                    </a:cubicBezTo>
                    <a:close/>
                    <a:moveTo>
                      <a:pt x="688" y="4223"/>
                    </a:moveTo>
                    <a:cubicBezTo>
                      <a:pt x="651" y="4223"/>
                      <a:pt x="614" y="4234"/>
                      <a:pt x="582" y="4259"/>
                    </a:cubicBezTo>
                    <a:cubicBezTo>
                      <a:pt x="503" y="4316"/>
                      <a:pt x="484" y="4426"/>
                      <a:pt x="545" y="4506"/>
                    </a:cubicBezTo>
                    <a:cubicBezTo>
                      <a:pt x="578" y="4555"/>
                      <a:pt x="632" y="4578"/>
                      <a:pt x="685" y="4578"/>
                    </a:cubicBezTo>
                    <a:cubicBezTo>
                      <a:pt x="724" y="4578"/>
                      <a:pt x="761" y="4567"/>
                      <a:pt x="792" y="4544"/>
                    </a:cubicBezTo>
                    <a:cubicBezTo>
                      <a:pt x="871" y="4487"/>
                      <a:pt x="887" y="4377"/>
                      <a:pt x="829" y="4297"/>
                    </a:cubicBezTo>
                    <a:cubicBezTo>
                      <a:pt x="795" y="4249"/>
                      <a:pt x="742" y="4223"/>
                      <a:pt x="688" y="4223"/>
                    </a:cubicBezTo>
                    <a:close/>
                    <a:moveTo>
                      <a:pt x="4396" y="4806"/>
                    </a:moveTo>
                    <a:cubicBezTo>
                      <a:pt x="4359" y="4806"/>
                      <a:pt x="4322" y="4818"/>
                      <a:pt x="4290" y="4841"/>
                    </a:cubicBezTo>
                    <a:cubicBezTo>
                      <a:pt x="4209" y="4898"/>
                      <a:pt x="4195" y="5008"/>
                      <a:pt x="4251" y="5087"/>
                    </a:cubicBezTo>
                    <a:cubicBezTo>
                      <a:pt x="4286" y="5138"/>
                      <a:pt x="4342" y="5164"/>
                      <a:pt x="4396" y="5164"/>
                    </a:cubicBezTo>
                    <a:cubicBezTo>
                      <a:pt x="4434" y="5164"/>
                      <a:pt x="4468" y="5152"/>
                      <a:pt x="4502" y="5129"/>
                    </a:cubicBezTo>
                    <a:cubicBezTo>
                      <a:pt x="4579" y="5069"/>
                      <a:pt x="4597" y="4959"/>
                      <a:pt x="4540" y="4878"/>
                    </a:cubicBezTo>
                    <a:cubicBezTo>
                      <a:pt x="4504" y="4831"/>
                      <a:pt x="4450" y="4806"/>
                      <a:pt x="4396" y="4806"/>
                    </a:cubicBezTo>
                    <a:close/>
                    <a:moveTo>
                      <a:pt x="1274" y="4809"/>
                    </a:moveTo>
                    <a:cubicBezTo>
                      <a:pt x="1219" y="4809"/>
                      <a:pt x="1164" y="4834"/>
                      <a:pt x="1130" y="4882"/>
                    </a:cubicBezTo>
                    <a:cubicBezTo>
                      <a:pt x="1073" y="4962"/>
                      <a:pt x="1092" y="5073"/>
                      <a:pt x="1172" y="5133"/>
                    </a:cubicBezTo>
                    <a:cubicBezTo>
                      <a:pt x="1203" y="5152"/>
                      <a:pt x="1240" y="5168"/>
                      <a:pt x="1275" y="5168"/>
                    </a:cubicBezTo>
                    <a:cubicBezTo>
                      <a:pt x="1331" y="5168"/>
                      <a:pt x="1385" y="5141"/>
                      <a:pt x="1419" y="5092"/>
                    </a:cubicBezTo>
                    <a:cubicBezTo>
                      <a:pt x="1476" y="5012"/>
                      <a:pt x="1461" y="4901"/>
                      <a:pt x="1381" y="4845"/>
                    </a:cubicBezTo>
                    <a:cubicBezTo>
                      <a:pt x="1349" y="4820"/>
                      <a:pt x="1311" y="4809"/>
                      <a:pt x="1274" y="4809"/>
                    </a:cubicBezTo>
                    <a:close/>
                    <a:moveTo>
                      <a:pt x="2016" y="5186"/>
                    </a:moveTo>
                    <a:cubicBezTo>
                      <a:pt x="1941" y="5186"/>
                      <a:pt x="1869" y="5234"/>
                      <a:pt x="1845" y="5308"/>
                    </a:cubicBezTo>
                    <a:cubicBezTo>
                      <a:pt x="1814" y="5403"/>
                      <a:pt x="1868" y="5503"/>
                      <a:pt x="1959" y="5533"/>
                    </a:cubicBezTo>
                    <a:cubicBezTo>
                      <a:pt x="1978" y="5540"/>
                      <a:pt x="1996" y="5540"/>
                      <a:pt x="2016" y="5540"/>
                    </a:cubicBezTo>
                    <a:cubicBezTo>
                      <a:pt x="2092" y="5540"/>
                      <a:pt x="2161" y="5494"/>
                      <a:pt x="2184" y="5419"/>
                    </a:cubicBezTo>
                    <a:cubicBezTo>
                      <a:pt x="2214" y="5324"/>
                      <a:pt x="2164" y="5224"/>
                      <a:pt x="2069" y="5194"/>
                    </a:cubicBezTo>
                    <a:cubicBezTo>
                      <a:pt x="2052" y="5188"/>
                      <a:pt x="2034" y="5186"/>
                      <a:pt x="2016" y="5186"/>
                    </a:cubicBezTo>
                    <a:close/>
                    <a:moveTo>
                      <a:pt x="3658" y="5185"/>
                    </a:moveTo>
                    <a:cubicBezTo>
                      <a:pt x="3639" y="5185"/>
                      <a:pt x="3620" y="5188"/>
                      <a:pt x="3602" y="5194"/>
                    </a:cubicBezTo>
                    <a:cubicBezTo>
                      <a:pt x="3507" y="5224"/>
                      <a:pt x="3456" y="5324"/>
                      <a:pt x="3487" y="5419"/>
                    </a:cubicBezTo>
                    <a:cubicBezTo>
                      <a:pt x="3510" y="5494"/>
                      <a:pt x="3582" y="5540"/>
                      <a:pt x="3654" y="5540"/>
                    </a:cubicBezTo>
                    <a:cubicBezTo>
                      <a:pt x="3674" y="5540"/>
                      <a:pt x="3693" y="5536"/>
                      <a:pt x="3712" y="5533"/>
                    </a:cubicBezTo>
                    <a:cubicBezTo>
                      <a:pt x="3807" y="5503"/>
                      <a:pt x="3856" y="5399"/>
                      <a:pt x="3826" y="5308"/>
                    </a:cubicBezTo>
                    <a:cubicBezTo>
                      <a:pt x="3801" y="5232"/>
                      <a:pt x="3733" y="5185"/>
                      <a:pt x="3658" y="5185"/>
                    </a:cubicBezTo>
                    <a:close/>
                    <a:moveTo>
                      <a:pt x="2837" y="5312"/>
                    </a:moveTo>
                    <a:cubicBezTo>
                      <a:pt x="2738" y="5315"/>
                      <a:pt x="2658" y="5392"/>
                      <a:pt x="2658" y="5494"/>
                    </a:cubicBezTo>
                    <a:cubicBezTo>
                      <a:pt x="2658" y="5589"/>
                      <a:pt x="2738" y="5669"/>
                      <a:pt x="2837" y="5669"/>
                    </a:cubicBezTo>
                    <a:cubicBezTo>
                      <a:pt x="2936" y="5669"/>
                      <a:pt x="3016" y="5589"/>
                      <a:pt x="3016" y="5491"/>
                    </a:cubicBezTo>
                    <a:cubicBezTo>
                      <a:pt x="3016" y="5392"/>
                      <a:pt x="2932" y="5312"/>
                      <a:pt x="2837" y="5312"/>
                    </a:cubicBezTo>
                    <a:close/>
                  </a:path>
                </a:pathLst>
              </a:custGeom>
              <a:solidFill>
                <a:schemeClr val="dk1"/>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grpSp>
      </p:grpSp>
      <p:sp>
        <p:nvSpPr>
          <p:cNvPr id="3736" name="Google Shape;3736;p74"/>
          <p:cNvSpPr/>
          <p:nvPr/>
        </p:nvSpPr>
        <p:spPr>
          <a:xfrm rot="-2412817" flipH="1">
            <a:off x="2663705" y="3269519"/>
            <a:ext cx="39069" cy="29417"/>
          </a:xfrm>
          <a:custGeom>
            <a:avLst/>
            <a:gdLst/>
            <a:ahLst/>
            <a:cxnLst/>
            <a:rect l="l" t="t" r="r" b="b"/>
            <a:pathLst>
              <a:path w="1869" h="1407" extrusionOk="0">
                <a:moveTo>
                  <a:pt x="893" y="0"/>
                </a:moveTo>
                <a:cubicBezTo>
                  <a:pt x="677" y="0"/>
                  <a:pt x="462" y="101"/>
                  <a:pt x="321" y="346"/>
                </a:cubicBezTo>
                <a:cubicBezTo>
                  <a:pt x="1" y="892"/>
                  <a:pt x="493" y="1406"/>
                  <a:pt x="979" y="1406"/>
                </a:cubicBezTo>
                <a:cubicBezTo>
                  <a:pt x="1194" y="1406"/>
                  <a:pt x="1408" y="1305"/>
                  <a:pt x="1550" y="1062"/>
                </a:cubicBezTo>
                <a:cubicBezTo>
                  <a:pt x="1869" y="512"/>
                  <a:pt x="1378" y="0"/>
                  <a:pt x="893" y="0"/>
                </a:cubicBezTo>
                <a:close/>
              </a:path>
            </a:pathLst>
          </a:custGeom>
          <a:solidFill>
            <a:schemeClr val="accent2"/>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grpSp>
        <p:nvGrpSpPr>
          <p:cNvPr id="3737" name="Google Shape;3737;p74"/>
          <p:cNvGrpSpPr/>
          <p:nvPr/>
        </p:nvGrpSpPr>
        <p:grpSpPr>
          <a:xfrm>
            <a:off x="250993" y="2511941"/>
            <a:ext cx="2653663" cy="3890980"/>
            <a:chOff x="235305" y="1497695"/>
            <a:chExt cx="2487809" cy="3647794"/>
          </a:xfrm>
        </p:grpSpPr>
        <p:sp>
          <p:nvSpPr>
            <p:cNvPr id="3738" name="Google Shape;3738;p74"/>
            <p:cNvSpPr/>
            <p:nvPr/>
          </p:nvSpPr>
          <p:spPr>
            <a:xfrm rot="-5400000" flipH="1">
              <a:off x="-399638" y="3408080"/>
              <a:ext cx="2703780" cy="771037"/>
            </a:xfrm>
            <a:custGeom>
              <a:avLst/>
              <a:gdLst/>
              <a:ahLst/>
              <a:cxnLst/>
              <a:rect l="l" t="t" r="r" b="b"/>
              <a:pathLst>
                <a:path w="43238" h="12344" extrusionOk="0">
                  <a:moveTo>
                    <a:pt x="28408" y="1"/>
                  </a:moveTo>
                  <a:cubicBezTo>
                    <a:pt x="28358" y="1"/>
                    <a:pt x="28307" y="1"/>
                    <a:pt x="28256" y="1"/>
                  </a:cubicBezTo>
                  <a:cubicBezTo>
                    <a:pt x="20523" y="29"/>
                    <a:pt x="9361" y="2095"/>
                    <a:pt x="117" y="11777"/>
                  </a:cubicBezTo>
                  <a:cubicBezTo>
                    <a:pt x="89" y="11808"/>
                    <a:pt x="64" y="11844"/>
                    <a:pt x="50" y="11883"/>
                  </a:cubicBezTo>
                  <a:cubicBezTo>
                    <a:pt x="1" y="12007"/>
                    <a:pt x="25" y="12155"/>
                    <a:pt x="128" y="12250"/>
                  </a:cubicBezTo>
                  <a:cubicBezTo>
                    <a:pt x="194" y="12313"/>
                    <a:pt x="279" y="12344"/>
                    <a:pt x="362" y="12344"/>
                  </a:cubicBezTo>
                  <a:cubicBezTo>
                    <a:pt x="451" y="12344"/>
                    <a:pt x="539" y="12309"/>
                    <a:pt x="605" y="12240"/>
                  </a:cubicBezTo>
                  <a:cubicBezTo>
                    <a:pt x="9676" y="2737"/>
                    <a:pt x="20639" y="703"/>
                    <a:pt x="28235" y="675"/>
                  </a:cubicBezTo>
                  <a:cubicBezTo>
                    <a:pt x="28299" y="675"/>
                    <a:pt x="28364" y="675"/>
                    <a:pt x="28428" y="675"/>
                  </a:cubicBezTo>
                  <a:cubicBezTo>
                    <a:pt x="36586" y="675"/>
                    <a:pt x="42677" y="2893"/>
                    <a:pt x="42740" y="2918"/>
                  </a:cubicBezTo>
                  <a:cubicBezTo>
                    <a:pt x="42778" y="2932"/>
                    <a:pt x="42818" y="2939"/>
                    <a:pt x="42858" y="2939"/>
                  </a:cubicBezTo>
                  <a:cubicBezTo>
                    <a:pt x="42996" y="2939"/>
                    <a:pt x="43127" y="2856"/>
                    <a:pt x="43171" y="2716"/>
                  </a:cubicBezTo>
                  <a:cubicBezTo>
                    <a:pt x="43238" y="2543"/>
                    <a:pt x="43146" y="2349"/>
                    <a:pt x="42973" y="2286"/>
                  </a:cubicBezTo>
                  <a:cubicBezTo>
                    <a:pt x="42909" y="2261"/>
                    <a:pt x="36704" y="1"/>
                    <a:pt x="28408" y="1"/>
                  </a:cubicBezTo>
                  <a:close/>
                </a:path>
              </a:pathLst>
            </a:custGeom>
            <a:solidFill>
              <a:schemeClr val="accent5"/>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3739" name="Google Shape;3739;p74"/>
            <p:cNvSpPr/>
            <p:nvPr/>
          </p:nvSpPr>
          <p:spPr>
            <a:xfrm rot="-5400000" flipH="1">
              <a:off x="813189" y="2113069"/>
              <a:ext cx="1218696" cy="1454627"/>
            </a:xfrm>
            <a:custGeom>
              <a:avLst/>
              <a:gdLst/>
              <a:ahLst/>
              <a:cxnLst/>
              <a:rect l="l" t="t" r="r" b="b"/>
              <a:pathLst>
                <a:path w="19489" h="23288" extrusionOk="0">
                  <a:moveTo>
                    <a:pt x="18724" y="1"/>
                  </a:moveTo>
                  <a:cubicBezTo>
                    <a:pt x="18713" y="1"/>
                    <a:pt x="18702" y="1"/>
                    <a:pt x="18690" y="2"/>
                  </a:cubicBezTo>
                  <a:cubicBezTo>
                    <a:pt x="18507" y="20"/>
                    <a:pt x="18373" y="186"/>
                    <a:pt x="18390" y="373"/>
                  </a:cubicBezTo>
                  <a:cubicBezTo>
                    <a:pt x="18397" y="419"/>
                    <a:pt x="18790" y="5253"/>
                    <a:pt x="10930" y="12693"/>
                  </a:cubicBezTo>
                  <a:cubicBezTo>
                    <a:pt x="2957" y="20238"/>
                    <a:pt x="164" y="22671"/>
                    <a:pt x="139" y="22696"/>
                  </a:cubicBezTo>
                  <a:cubicBezTo>
                    <a:pt x="97" y="22732"/>
                    <a:pt x="64" y="22777"/>
                    <a:pt x="47" y="22823"/>
                  </a:cubicBezTo>
                  <a:cubicBezTo>
                    <a:pt x="1" y="22940"/>
                    <a:pt x="19" y="23074"/>
                    <a:pt x="103" y="23173"/>
                  </a:cubicBezTo>
                  <a:cubicBezTo>
                    <a:pt x="171" y="23248"/>
                    <a:pt x="265" y="23288"/>
                    <a:pt x="359" y="23288"/>
                  </a:cubicBezTo>
                  <a:cubicBezTo>
                    <a:pt x="438" y="23288"/>
                    <a:pt x="516" y="23261"/>
                    <a:pt x="580" y="23204"/>
                  </a:cubicBezTo>
                  <a:cubicBezTo>
                    <a:pt x="609" y="23180"/>
                    <a:pt x="3405" y="20740"/>
                    <a:pt x="11392" y="13183"/>
                  </a:cubicBezTo>
                  <a:cubicBezTo>
                    <a:pt x="19489" y="5514"/>
                    <a:pt x="19083" y="514"/>
                    <a:pt x="19062" y="302"/>
                  </a:cubicBezTo>
                  <a:cubicBezTo>
                    <a:pt x="19045" y="130"/>
                    <a:pt x="18897" y="1"/>
                    <a:pt x="18724" y="1"/>
                  </a:cubicBezTo>
                  <a:close/>
                </a:path>
              </a:pathLst>
            </a:custGeom>
            <a:solidFill>
              <a:schemeClr val="accent5"/>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3740" name="Google Shape;3740;p74"/>
            <p:cNvSpPr/>
            <p:nvPr/>
          </p:nvSpPr>
          <p:spPr>
            <a:xfrm rot="-2412822" flipH="1">
              <a:off x="1306406" y="2072269"/>
              <a:ext cx="505556" cy="159925"/>
            </a:xfrm>
            <a:custGeom>
              <a:avLst/>
              <a:gdLst/>
              <a:ahLst/>
              <a:cxnLst/>
              <a:rect l="l" t="t" r="r" b="b"/>
              <a:pathLst>
                <a:path w="14187" h="4487" extrusionOk="0">
                  <a:moveTo>
                    <a:pt x="102" y="1"/>
                  </a:moveTo>
                  <a:cubicBezTo>
                    <a:pt x="20" y="1"/>
                    <a:pt x="1" y="124"/>
                    <a:pt x="88" y="140"/>
                  </a:cubicBezTo>
                  <a:cubicBezTo>
                    <a:pt x="4899" y="1105"/>
                    <a:pt x="9510" y="2596"/>
                    <a:pt x="14038" y="4480"/>
                  </a:cubicBezTo>
                  <a:cubicBezTo>
                    <a:pt x="14050" y="4484"/>
                    <a:pt x="14061" y="4486"/>
                    <a:pt x="14071" y="4486"/>
                  </a:cubicBezTo>
                  <a:cubicBezTo>
                    <a:pt x="14146" y="4486"/>
                    <a:pt x="14187" y="4376"/>
                    <a:pt x="14104" y="4333"/>
                  </a:cubicBezTo>
                  <a:cubicBezTo>
                    <a:pt x="9751" y="2101"/>
                    <a:pt x="4951" y="672"/>
                    <a:pt x="112" y="1"/>
                  </a:cubicBezTo>
                  <a:cubicBezTo>
                    <a:pt x="108" y="1"/>
                    <a:pt x="105" y="1"/>
                    <a:pt x="102" y="1"/>
                  </a:cubicBezTo>
                  <a:close/>
                </a:path>
              </a:pathLst>
            </a:custGeom>
            <a:solidFill>
              <a:schemeClr val="lt1"/>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3741" name="Google Shape;3741;p74"/>
            <p:cNvSpPr/>
            <p:nvPr/>
          </p:nvSpPr>
          <p:spPr>
            <a:xfrm rot="-2412822" flipH="1">
              <a:off x="1146832" y="1883345"/>
              <a:ext cx="232805" cy="450728"/>
            </a:xfrm>
            <a:custGeom>
              <a:avLst/>
              <a:gdLst/>
              <a:ahLst/>
              <a:cxnLst/>
              <a:rect l="l" t="t" r="r" b="b"/>
              <a:pathLst>
                <a:path w="6533" h="12646" extrusionOk="0">
                  <a:moveTo>
                    <a:pt x="44" y="0"/>
                  </a:moveTo>
                  <a:cubicBezTo>
                    <a:pt x="22" y="0"/>
                    <a:pt x="1" y="15"/>
                    <a:pt x="4" y="43"/>
                  </a:cubicBezTo>
                  <a:cubicBezTo>
                    <a:pt x="846" y="4700"/>
                    <a:pt x="3110" y="9099"/>
                    <a:pt x="6290" y="12606"/>
                  </a:cubicBezTo>
                  <a:cubicBezTo>
                    <a:pt x="6315" y="12634"/>
                    <a:pt x="6347" y="12646"/>
                    <a:pt x="6378" y="12646"/>
                  </a:cubicBezTo>
                  <a:cubicBezTo>
                    <a:pt x="6459" y="12646"/>
                    <a:pt x="6532" y="12564"/>
                    <a:pt x="6471" y="12477"/>
                  </a:cubicBezTo>
                  <a:cubicBezTo>
                    <a:pt x="3715" y="8659"/>
                    <a:pt x="944" y="4784"/>
                    <a:pt x="88" y="36"/>
                  </a:cubicBezTo>
                  <a:cubicBezTo>
                    <a:pt x="83" y="12"/>
                    <a:pt x="63" y="0"/>
                    <a:pt x="44" y="0"/>
                  </a:cubicBezTo>
                  <a:close/>
                </a:path>
              </a:pathLst>
            </a:custGeom>
            <a:solidFill>
              <a:schemeClr val="lt1"/>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3742" name="Google Shape;3742;p74"/>
            <p:cNvSpPr/>
            <p:nvPr/>
          </p:nvSpPr>
          <p:spPr>
            <a:xfrm rot="-2412822" flipH="1">
              <a:off x="1529230" y="2277487"/>
              <a:ext cx="401003" cy="314077"/>
            </a:xfrm>
            <a:custGeom>
              <a:avLst/>
              <a:gdLst/>
              <a:ahLst/>
              <a:cxnLst/>
              <a:rect l="l" t="t" r="r" b="b"/>
              <a:pathLst>
                <a:path w="11253" h="8812" extrusionOk="0">
                  <a:moveTo>
                    <a:pt x="11104" y="0"/>
                  </a:moveTo>
                  <a:cubicBezTo>
                    <a:pt x="11090" y="0"/>
                    <a:pt x="11075" y="3"/>
                    <a:pt x="11058" y="10"/>
                  </a:cubicBezTo>
                  <a:cubicBezTo>
                    <a:pt x="6684" y="1694"/>
                    <a:pt x="2729" y="4943"/>
                    <a:pt x="21" y="8743"/>
                  </a:cubicBezTo>
                  <a:cubicBezTo>
                    <a:pt x="1" y="8775"/>
                    <a:pt x="28" y="8812"/>
                    <a:pt x="58" y="8812"/>
                  </a:cubicBezTo>
                  <a:cubicBezTo>
                    <a:pt x="68" y="8812"/>
                    <a:pt x="79" y="8807"/>
                    <a:pt x="88" y="8796"/>
                  </a:cubicBezTo>
                  <a:cubicBezTo>
                    <a:pt x="3159" y="5058"/>
                    <a:pt x="6816" y="2343"/>
                    <a:pt x="11139" y="223"/>
                  </a:cubicBezTo>
                  <a:cubicBezTo>
                    <a:pt x="11253" y="167"/>
                    <a:pt x="11211" y="0"/>
                    <a:pt x="11104" y="0"/>
                  </a:cubicBezTo>
                  <a:close/>
                </a:path>
              </a:pathLst>
            </a:custGeom>
            <a:solidFill>
              <a:schemeClr val="lt1"/>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3743" name="Google Shape;3743;p74"/>
            <p:cNvSpPr/>
            <p:nvPr/>
          </p:nvSpPr>
          <p:spPr>
            <a:xfrm rot="-2412822" flipH="1">
              <a:off x="1673196" y="1899177"/>
              <a:ext cx="66602" cy="50148"/>
            </a:xfrm>
            <a:custGeom>
              <a:avLst/>
              <a:gdLst/>
              <a:ahLst/>
              <a:cxnLst/>
              <a:rect l="l" t="t" r="r" b="b"/>
              <a:pathLst>
                <a:path w="1869" h="1407" extrusionOk="0">
                  <a:moveTo>
                    <a:pt x="891" y="1"/>
                  </a:moveTo>
                  <a:cubicBezTo>
                    <a:pt x="676" y="1"/>
                    <a:pt x="461" y="102"/>
                    <a:pt x="320" y="345"/>
                  </a:cubicBezTo>
                  <a:cubicBezTo>
                    <a:pt x="1" y="894"/>
                    <a:pt x="491" y="1407"/>
                    <a:pt x="977" y="1407"/>
                  </a:cubicBezTo>
                  <a:cubicBezTo>
                    <a:pt x="1193" y="1407"/>
                    <a:pt x="1407" y="1305"/>
                    <a:pt x="1549" y="1061"/>
                  </a:cubicBezTo>
                  <a:cubicBezTo>
                    <a:pt x="1869" y="514"/>
                    <a:pt x="1377" y="1"/>
                    <a:pt x="891" y="1"/>
                  </a:cubicBezTo>
                  <a:close/>
                </a:path>
              </a:pathLst>
            </a:custGeom>
            <a:solidFill>
              <a:schemeClr val="lt1"/>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3744" name="Google Shape;3744;p74"/>
            <p:cNvSpPr/>
            <p:nvPr/>
          </p:nvSpPr>
          <p:spPr>
            <a:xfrm rot="-2412822" flipH="1">
              <a:off x="1950412" y="2400530"/>
              <a:ext cx="66602" cy="50148"/>
            </a:xfrm>
            <a:custGeom>
              <a:avLst/>
              <a:gdLst/>
              <a:ahLst/>
              <a:cxnLst/>
              <a:rect l="l" t="t" r="r" b="b"/>
              <a:pathLst>
                <a:path w="1869" h="1407" extrusionOk="0">
                  <a:moveTo>
                    <a:pt x="893" y="0"/>
                  </a:moveTo>
                  <a:cubicBezTo>
                    <a:pt x="677" y="0"/>
                    <a:pt x="462" y="101"/>
                    <a:pt x="321" y="346"/>
                  </a:cubicBezTo>
                  <a:cubicBezTo>
                    <a:pt x="1" y="892"/>
                    <a:pt x="493" y="1406"/>
                    <a:pt x="979" y="1406"/>
                  </a:cubicBezTo>
                  <a:cubicBezTo>
                    <a:pt x="1194" y="1406"/>
                    <a:pt x="1408" y="1305"/>
                    <a:pt x="1550" y="1062"/>
                  </a:cubicBezTo>
                  <a:cubicBezTo>
                    <a:pt x="1869" y="512"/>
                    <a:pt x="1378" y="0"/>
                    <a:pt x="893" y="0"/>
                  </a:cubicBezTo>
                  <a:close/>
                </a:path>
              </a:pathLst>
            </a:custGeom>
            <a:solidFill>
              <a:schemeClr val="lt1"/>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3745" name="Google Shape;3745;p74"/>
            <p:cNvSpPr/>
            <p:nvPr/>
          </p:nvSpPr>
          <p:spPr>
            <a:xfrm rot="-2412822" flipH="1">
              <a:off x="1173567" y="1836418"/>
              <a:ext cx="66602" cy="50077"/>
            </a:xfrm>
            <a:custGeom>
              <a:avLst/>
              <a:gdLst/>
              <a:ahLst/>
              <a:cxnLst/>
              <a:rect l="l" t="t" r="r" b="b"/>
              <a:pathLst>
                <a:path w="1869" h="1405" extrusionOk="0">
                  <a:moveTo>
                    <a:pt x="890" y="0"/>
                  </a:moveTo>
                  <a:cubicBezTo>
                    <a:pt x="675" y="0"/>
                    <a:pt x="461" y="101"/>
                    <a:pt x="319" y="343"/>
                  </a:cubicBezTo>
                  <a:cubicBezTo>
                    <a:pt x="0" y="892"/>
                    <a:pt x="491" y="1404"/>
                    <a:pt x="976" y="1404"/>
                  </a:cubicBezTo>
                  <a:cubicBezTo>
                    <a:pt x="1192" y="1404"/>
                    <a:pt x="1407" y="1303"/>
                    <a:pt x="1549" y="1059"/>
                  </a:cubicBezTo>
                  <a:cubicBezTo>
                    <a:pt x="1868" y="512"/>
                    <a:pt x="1376" y="0"/>
                    <a:pt x="890" y="0"/>
                  </a:cubicBezTo>
                  <a:close/>
                </a:path>
              </a:pathLst>
            </a:custGeom>
            <a:solidFill>
              <a:schemeClr val="lt1"/>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3746" name="Google Shape;3746;p74"/>
            <p:cNvSpPr/>
            <p:nvPr/>
          </p:nvSpPr>
          <p:spPr>
            <a:xfrm rot="-2412822" flipH="1">
              <a:off x="1082132" y="1697356"/>
              <a:ext cx="1034168" cy="1138832"/>
            </a:xfrm>
            <a:custGeom>
              <a:avLst/>
              <a:gdLst/>
              <a:ahLst/>
              <a:cxnLst/>
              <a:rect l="l" t="t" r="r" b="b"/>
              <a:pathLst>
                <a:path w="29021" h="31952" extrusionOk="0">
                  <a:moveTo>
                    <a:pt x="20741" y="1"/>
                  </a:moveTo>
                  <a:cubicBezTo>
                    <a:pt x="20409" y="1"/>
                    <a:pt x="20045" y="267"/>
                    <a:pt x="19640" y="880"/>
                  </a:cubicBezTo>
                  <a:cubicBezTo>
                    <a:pt x="16995" y="4887"/>
                    <a:pt x="22033" y="12699"/>
                    <a:pt x="22033" y="12699"/>
                  </a:cubicBezTo>
                  <a:cubicBezTo>
                    <a:pt x="22033" y="12699"/>
                    <a:pt x="12033" y="3533"/>
                    <a:pt x="8162" y="3533"/>
                  </a:cubicBezTo>
                  <a:cubicBezTo>
                    <a:pt x="7570" y="3533"/>
                    <a:pt x="7122" y="3747"/>
                    <a:pt x="6874" y="4241"/>
                  </a:cubicBezTo>
                  <a:cubicBezTo>
                    <a:pt x="5005" y="7962"/>
                    <a:pt x="20388" y="14973"/>
                    <a:pt x="20388" y="14973"/>
                  </a:cubicBezTo>
                  <a:cubicBezTo>
                    <a:pt x="18314" y="14430"/>
                    <a:pt x="12797" y="13732"/>
                    <a:pt x="8170" y="13732"/>
                  </a:cubicBezTo>
                  <a:cubicBezTo>
                    <a:pt x="3662" y="13732"/>
                    <a:pt x="0" y="14395"/>
                    <a:pt x="1197" y="16511"/>
                  </a:cubicBezTo>
                  <a:cubicBezTo>
                    <a:pt x="2175" y="18240"/>
                    <a:pt x="5465" y="18756"/>
                    <a:pt x="9044" y="18756"/>
                  </a:cubicBezTo>
                  <a:cubicBezTo>
                    <a:pt x="14343" y="18756"/>
                    <a:pt x="20275" y="17625"/>
                    <a:pt x="20276" y="17625"/>
                  </a:cubicBezTo>
                  <a:lnTo>
                    <a:pt x="20276" y="17625"/>
                  </a:lnTo>
                  <a:cubicBezTo>
                    <a:pt x="11186" y="23012"/>
                    <a:pt x="9820" y="31784"/>
                    <a:pt x="12499" y="31949"/>
                  </a:cubicBezTo>
                  <a:cubicBezTo>
                    <a:pt x="12530" y="31951"/>
                    <a:pt x="12562" y="31952"/>
                    <a:pt x="12593" y="31952"/>
                  </a:cubicBezTo>
                  <a:cubicBezTo>
                    <a:pt x="15239" y="31952"/>
                    <a:pt x="17662" y="25175"/>
                    <a:pt x="21097" y="20776"/>
                  </a:cubicBezTo>
                  <a:cubicBezTo>
                    <a:pt x="24569" y="16329"/>
                    <a:pt x="29021" y="15711"/>
                    <a:pt x="29021" y="15711"/>
                  </a:cubicBezTo>
                  <a:cubicBezTo>
                    <a:pt x="29021" y="15711"/>
                    <a:pt x="26593" y="14516"/>
                    <a:pt x="24653" y="10634"/>
                  </a:cubicBezTo>
                  <a:cubicBezTo>
                    <a:pt x="23410" y="8148"/>
                    <a:pt x="22576" y="1"/>
                    <a:pt x="20741" y="1"/>
                  </a:cubicBezTo>
                  <a:close/>
                </a:path>
              </a:pathLst>
            </a:custGeom>
            <a:solidFill>
              <a:schemeClr val="accent2"/>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3747" name="Google Shape;3747;p74"/>
            <p:cNvSpPr/>
            <p:nvPr/>
          </p:nvSpPr>
          <p:spPr>
            <a:xfrm rot="-2412822" flipH="1">
              <a:off x="1484104" y="1851244"/>
              <a:ext cx="46219" cy="34787"/>
            </a:xfrm>
            <a:custGeom>
              <a:avLst/>
              <a:gdLst/>
              <a:ahLst/>
              <a:cxnLst/>
              <a:rect l="l" t="t" r="r" b="b"/>
              <a:pathLst>
                <a:path w="1297" h="976" extrusionOk="0">
                  <a:moveTo>
                    <a:pt x="618" y="1"/>
                  </a:moveTo>
                  <a:cubicBezTo>
                    <a:pt x="468" y="1"/>
                    <a:pt x="319" y="70"/>
                    <a:pt x="220" y="239"/>
                  </a:cubicBezTo>
                  <a:cubicBezTo>
                    <a:pt x="0" y="619"/>
                    <a:pt x="342" y="975"/>
                    <a:pt x="679" y="975"/>
                  </a:cubicBezTo>
                  <a:cubicBezTo>
                    <a:pt x="829" y="975"/>
                    <a:pt x="978" y="905"/>
                    <a:pt x="1076" y="735"/>
                  </a:cubicBezTo>
                  <a:cubicBezTo>
                    <a:pt x="1296" y="355"/>
                    <a:pt x="956" y="1"/>
                    <a:pt x="618" y="1"/>
                  </a:cubicBezTo>
                  <a:close/>
                </a:path>
              </a:pathLst>
            </a:custGeom>
            <a:solidFill>
              <a:schemeClr val="lt1"/>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3748" name="Google Shape;3748;p74"/>
            <p:cNvSpPr/>
            <p:nvPr/>
          </p:nvSpPr>
          <p:spPr>
            <a:xfrm rot="-2412822" flipH="1">
              <a:off x="1896127" y="2551062"/>
              <a:ext cx="46183" cy="34715"/>
            </a:xfrm>
            <a:custGeom>
              <a:avLst/>
              <a:gdLst/>
              <a:ahLst/>
              <a:cxnLst/>
              <a:rect l="l" t="t" r="r" b="b"/>
              <a:pathLst>
                <a:path w="1296" h="974" extrusionOk="0">
                  <a:moveTo>
                    <a:pt x="617" y="1"/>
                  </a:moveTo>
                  <a:cubicBezTo>
                    <a:pt x="468" y="1"/>
                    <a:pt x="319" y="70"/>
                    <a:pt x="220" y="239"/>
                  </a:cubicBezTo>
                  <a:cubicBezTo>
                    <a:pt x="0" y="619"/>
                    <a:pt x="341" y="974"/>
                    <a:pt x="678" y="974"/>
                  </a:cubicBezTo>
                  <a:cubicBezTo>
                    <a:pt x="827" y="974"/>
                    <a:pt x="975" y="904"/>
                    <a:pt x="1073" y="735"/>
                  </a:cubicBezTo>
                  <a:cubicBezTo>
                    <a:pt x="1295" y="356"/>
                    <a:pt x="955" y="1"/>
                    <a:pt x="617" y="1"/>
                  </a:cubicBezTo>
                  <a:close/>
                </a:path>
              </a:pathLst>
            </a:custGeom>
            <a:solidFill>
              <a:schemeClr val="lt1"/>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3749" name="Google Shape;3749;p74"/>
            <p:cNvSpPr/>
            <p:nvPr/>
          </p:nvSpPr>
          <p:spPr>
            <a:xfrm rot="-2412822" flipH="1">
              <a:off x="1534671" y="2299103"/>
              <a:ext cx="45720" cy="34715"/>
            </a:xfrm>
            <a:custGeom>
              <a:avLst/>
              <a:gdLst/>
              <a:ahLst/>
              <a:cxnLst/>
              <a:rect l="l" t="t" r="r" b="b"/>
              <a:pathLst>
                <a:path w="1283" h="974" extrusionOk="0">
                  <a:moveTo>
                    <a:pt x="612" y="1"/>
                  </a:moveTo>
                  <a:cubicBezTo>
                    <a:pt x="458" y="1"/>
                    <a:pt x="305" y="74"/>
                    <a:pt x="208" y="252"/>
                  </a:cubicBezTo>
                  <a:cubicBezTo>
                    <a:pt x="1" y="631"/>
                    <a:pt x="340" y="973"/>
                    <a:pt x="672" y="973"/>
                  </a:cubicBezTo>
                  <a:cubicBezTo>
                    <a:pt x="826" y="973"/>
                    <a:pt x="979" y="900"/>
                    <a:pt x="1075" y="723"/>
                  </a:cubicBezTo>
                  <a:cubicBezTo>
                    <a:pt x="1282" y="342"/>
                    <a:pt x="944" y="1"/>
                    <a:pt x="612" y="1"/>
                  </a:cubicBezTo>
                  <a:close/>
                </a:path>
              </a:pathLst>
            </a:custGeom>
            <a:solidFill>
              <a:schemeClr val="lt1"/>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3750" name="Google Shape;3750;p74"/>
            <p:cNvSpPr/>
            <p:nvPr/>
          </p:nvSpPr>
          <p:spPr>
            <a:xfrm rot="-2412822" flipH="1">
              <a:off x="1481523" y="1920311"/>
              <a:ext cx="30040" cy="22561"/>
            </a:xfrm>
            <a:custGeom>
              <a:avLst/>
              <a:gdLst/>
              <a:ahLst/>
              <a:cxnLst/>
              <a:rect l="l" t="t" r="r" b="b"/>
              <a:pathLst>
                <a:path w="843" h="633" extrusionOk="0">
                  <a:moveTo>
                    <a:pt x="402" y="1"/>
                  </a:moveTo>
                  <a:cubicBezTo>
                    <a:pt x="305" y="1"/>
                    <a:pt x="209" y="46"/>
                    <a:pt x="145" y="156"/>
                  </a:cubicBezTo>
                  <a:cubicBezTo>
                    <a:pt x="0" y="402"/>
                    <a:pt x="222" y="633"/>
                    <a:pt x="440" y="633"/>
                  </a:cubicBezTo>
                  <a:cubicBezTo>
                    <a:pt x="537" y="633"/>
                    <a:pt x="634" y="587"/>
                    <a:pt x="697" y="478"/>
                  </a:cubicBezTo>
                  <a:cubicBezTo>
                    <a:pt x="842" y="231"/>
                    <a:pt x="621" y="1"/>
                    <a:pt x="402" y="1"/>
                  </a:cubicBezTo>
                  <a:close/>
                </a:path>
              </a:pathLst>
            </a:custGeom>
            <a:solidFill>
              <a:schemeClr val="lt1"/>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3751" name="Google Shape;3751;p74"/>
            <p:cNvSpPr/>
            <p:nvPr/>
          </p:nvSpPr>
          <p:spPr>
            <a:xfrm rot="-2412822" flipH="1">
              <a:off x="1811273" y="2580618"/>
              <a:ext cx="30005" cy="22526"/>
            </a:xfrm>
            <a:custGeom>
              <a:avLst/>
              <a:gdLst/>
              <a:ahLst/>
              <a:cxnLst/>
              <a:rect l="l" t="t" r="r" b="b"/>
              <a:pathLst>
                <a:path w="842" h="632" extrusionOk="0">
                  <a:moveTo>
                    <a:pt x="402" y="0"/>
                  </a:moveTo>
                  <a:cubicBezTo>
                    <a:pt x="304" y="0"/>
                    <a:pt x="207" y="46"/>
                    <a:pt x="143" y="156"/>
                  </a:cubicBezTo>
                  <a:cubicBezTo>
                    <a:pt x="1" y="402"/>
                    <a:pt x="221" y="632"/>
                    <a:pt x="440" y="632"/>
                  </a:cubicBezTo>
                  <a:cubicBezTo>
                    <a:pt x="537" y="632"/>
                    <a:pt x="634" y="586"/>
                    <a:pt x="699" y="477"/>
                  </a:cubicBezTo>
                  <a:cubicBezTo>
                    <a:pt x="841" y="230"/>
                    <a:pt x="621" y="0"/>
                    <a:pt x="402" y="0"/>
                  </a:cubicBezTo>
                  <a:close/>
                </a:path>
              </a:pathLst>
            </a:custGeom>
            <a:solidFill>
              <a:schemeClr val="lt1"/>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3752" name="Google Shape;3752;p74"/>
            <p:cNvSpPr/>
            <p:nvPr/>
          </p:nvSpPr>
          <p:spPr>
            <a:xfrm rot="-2412822" flipH="1">
              <a:off x="1160776" y="2172304"/>
              <a:ext cx="29969" cy="22561"/>
            </a:xfrm>
            <a:custGeom>
              <a:avLst/>
              <a:gdLst/>
              <a:ahLst/>
              <a:cxnLst/>
              <a:rect l="l" t="t" r="r" b="b"/>
              <a:pathLst>
                <a:path w="841" h="633" extrusionOk="0">
                  <a:moveTo>
                    <a:pt x="402" y="1"/>
                  </a:moveTo>
                  <a:cubicBezTo>
                    <a:pt x="304" y="1"/>
                    <a:pt x="207" y="46"/>
                    <a:pt x="143" y="156"/>
                  </a:cubicBezTo>
                  <a:cubicBezTo>
                    <a:pt x="0" y="402"/>
                    <a:pt x="220" y="632"/>
                    <a:pt x="439" y="632"/>
                  </a:cubicBezTo>
                  <a:cubicBezTo>
                    <a:pt x="536" y="632"/>
                    <a:pt x="633" y="587"/>
                    <a:pt x="698" y="477"/>
                  </a:cubicBezTo>
                  <a:cubicBezTo>
                    <a:pt x="841" y="230"/>
                    <a:pt x="620" y="1"/>
                    <a:pt x="402" y="1"/>
                  </a:cubicBezTo>
                  <a:close/>
                </a:path>
              </a:pathLst>
            </a:custGeom>
            <a:solidFill>
              <a:schemeClr val="lt1"/>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3753" name="Google Shape;3753;p74"/>
            <p:cNvSpPr/>
            <p:nvPr/>
          </p:nvSpPr>
          <p:spPr>
            <a:xfrm rot="-2412822" flipH="1">
              <a:off x="1448808" y="1886441"/>
              <a:ext cx="19706" cy="14756"/>
            </a:xfrm>
            <a:custGeom>
              <a:avLst/>
              <a:gdLst/>
              <a:ahLst/>
              <a:cxnLst/>
              <a:rect l="l" t="t" r="r" b="b"/>
              <a:pathLst>
                <a:path w="553" h="414" extrusionOk="0">
                  <a:moveTo>
                    <a:pt x="265" y="0"/>
                  </a:moveTo>
                  <a:cubicBezTo>
                    <a:pt x="201" y="0"/>
                    <a:pt x="137" y="30"/>
                    <a:pt x="95" y="103"/>
                  </a:cubicBezTo>
                  <a:cubicBezTo>
                    <a:pt x="1" y="263"/>
                    <a:pt x="146" y="414"/>
                    <a:pt x="290" y="414"/>
                  </a:cubicBezTo>
                  <a:cubicBezTo>
                    <a:pt x="353" y="414"/>
                    <a:pt x="416" y="384"/>
                    <a:pt x="458" y="312"/>
                  </a:cubicBezTo>
                  <a:cubicBezTo>
                    <a:pt x="552" y="150"/>
                    <a:pt x="408" y="0"/>
                    <a:pt x="265" y="0"/>
                  </a:cubicBezTo>
                  <a:close/>
                </a:path>
              </a:pathLst>
            </a:custGeom>
            <a:solidFill>
              <a:schemeClr val="lt1"/>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3754" name="Google Shape;3754;p74"/>
            <p:cNvSpPr/>
            <p:nvPr/>
          </p:nvSpPr>
          <p:spPr>
            <a:xfrm rot="-2412822" flipH="1">
              <a:off x="1229761" y="2312023"/>
              <a:ext cx="19706" cy="14756"/>
            </a:xfrm>
            <a:custGeom>
              <a:avLst/>
              <a:gdLst/>
              <a:ahLst/>
              <a:cxnLst/>
              <a:rect l="l" t="t" r="r" b="b"/>
              <a:pathLst>
                <a:path w="553" h="414" extrusionOk="0">
                  <a:moveTo>
                    <a:pt x="264" y="0"/>
                  </a:moveTo>
                  <a:cubicBezTo>
                    <a:pt x="200" y="0"/>
                    <a:pt x="137" y="30"/>
                    <a:pt x="95" y="102"/>
                  </a:cubicBezTo>
                  <a:cubicBezTo>
                    <a:pt x="1" y="264"/>
                    <a:pt x="145" y="414"/>
                    <a:pt x="288" y="414"/>
                  </a:cubicBezTo>
                  <a:cubicBezTo>
                    <a:pt x="352" y="414"/>
                    <a:pt x="416" y="384"/>
                    <a:pt x="458" y="311"/>
                  </a:cubicBezTo>
                  <a:cubicBezTo>
                    <a:pt x="553" y="152"/>
                    <a:pt x="407" y="0"/>
                    <a:pt x="264" y="0"/>
                  </a:cubicBezTo>
                  <a:close/>
                </a:path>
              </a:pathLst>
            </a:custGeom>
            <a:solidFill>
              <a:schemeClr val="lt1"/>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3755" name="Google Shape;3755;p74"/>
            <p:cNvSpPr/>
            <p:nvPr/>
          </p:nvSpPr>
          <p:spPr>
            <a:xfrm rot="-2412822" flipH="1">
              <a:off x="1638492" y="2198484"/>
              <a:ext cx="19528" cy="14720"/>
            </a:xfrm>
            <a:custGeom>
              <a:avLst/>
              <a:gdLst/>
              <a:ahLst/>
              <a:cxnLst/>
              <a:rect l="l" t="t" r="r" b="b"/>
              <a:pathLst>
                <a:path w="548" h="413" extrusionOk="0">
                  <a:moveTo>
                    <a:pt x="262" y="0"/>
                  </a:moveTo>
                  <a:cubicBezTo>
                    <a:pt x="196" y="0"/>
                    <a:pt x="130" y="32"/>
                    <a:pt x="89" y="107"/>
                  </a:cubicBezTo>
                  <a:cubicBezTo>
                    <a:pt x="1" y="267"/>
                    <a:pt x="145" y="412"/>
                    <a:pt x="287" y="412"/>
                  </a:cubicBezTo>
                  <a:cubicBezTo>
                    <a:pt x="353" y="412"/>
                    <a:pt x="418" y="381"/>
                    <a:pt x="459" y="306"/>
                  </a:cubicBezTo>
                  <a:cubicBezTo>
                    <a:pt x="547" y="144"/>
                    <a:pt x="403" y="0"/>
                    <a:pt x="262" y="0"/>
                  </a:cubicBezTo>
                  <a:close/>
                </a:path>
              </a:pathLst>
            </a:custGeom>
            <a:solidFill>
              <a:schemeClr val="lt1"/>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3756" name="Google Shape;3756;p74"/>
            <p:cNvSpPr/>
            <p:nvPr/>
          </p:nvSpPr>
          <p:spPr>
            <a:xfrm rot="-5400000" flipH="1">
              <a:off x="287804" y="3973210"/>
              <a:ext cx="265013" cy="336173"/>
            </a:xfrm>
            <a:custGeom>
              <a:avLst/>
              <a:gdLst/>
              <a:ahLst/>
              <a:cxnLst/>
              <a:rect l="l" t="t" r="r" b="b"/>
              <a:pathLst>
                <a:path w="4238" h="5382" extrusionOk="0">
                  <a:moveTo>
                    <a:pt x="159" y="0"/>
                  </a:moveTo>
                  <a:lnTo>
                    <a:pt x="159" y="0"/>
                  </a:lnTo>
                  <a:cubicBezTo>
                    <a:pt x="159" y="0"/>
                    <a:pt x="0" y="1900"/>
                    <a:pt x="763" y="3235"/>
                  </a:cubicBezTo>
                  <a:cubicBezTo>
                    <a:pt x="1526" y="4573"/>
                    <a:pt x="4237" y="5382"/>
                    <a:pt x="4237" y="5382"/>
                  </a:cubicBezTo>
                  <a:cubicBezTo>
                    <a:pt x="4237" y="5382"/>
                    <a:pt x="3941" y="3305"/>
                    <a:pt x="2398" y="1809"/>
                  </a:cubicBezTo>
                  <a:cubicBezTo>
                    <a:pt x="851" y="308"/>
                    <a:pt x="159" y="0"/>
                    <a:pt x="159" y="0"/>
                  </a:cubicBezTo>
                  <a:close/>
                </a:path>
              </a:pathLst>
            </a:custGeom>
            <a:solidFill>
              <a:schemeClr val="accent3"/>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3757" name="Google Shape;3757;p74"/>
            <p:cNvSpPr/>
            <p:nvPr/>
          </p:nvSpPr>
          <p:spPr>
            <a:xfrm rot="-5400000" flipH="1">
              <a:off x="626495" y="3938813"/>
              <a:ext cx="251818" cy="329365"/>
            </a:xfrm>
            <a:custGeom>
              <a:avLst/>
              <a:gdLst/>
              <a:ahLst/>
              <a:cxnLst/>
              <a:rect l="l" t="t" r="r" b="b"/>
              <a:pathLst>
                <a:path w="4027" h="5273" extrusionOk="0">
                  <a:moveTo>
                    <a:pt x="4026" y="0"/>
                  </a:moveTo>
                  <a:lnTo>
                    <a:pt x="4026" y="0"/>
                  </a:lnTo>
                  <a:cubicBezTo>
                    <a:pt x="4026" y="0"/>
                    <a:pt x="1841" y="791"/>
                    <a:pt x="920" y="2627"/>
                  </a:cubicBezTo>
                  <a:cubicBezTo>
                    <a:pt x="1" y="4467"/>
                    <a:pt x="128" y="5272"/>
                    <a:pt x="128" y="5272"/>
                  </a:cubicBezTo>
                  <a:cubicBezTo>
                    <a:pt x="128" y="5272"/>
                    <a:pt x="1492" y="4520"/>
                    <a:pt x="2434" y="3299"/>
                  </a:cubicBezTo>
                  <a:cubicBezTo>
                    <a:pt x="3381" y="2073"/>
                    <a:pt x="4026" y="1"/>
                    <a:pt x="4026" y="0"/>
                  </a:cubicBezTo>
                  <a:close/>
                </a:path>
              </a:pathLst>
            </a:custGeom>
            <a:solidFill>
              <a:schemeClr val="accent3"/>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grpSp>
          <p:nvGrpSpPr>
            <p:cNvPr id="3758" name="Google Shape;3758;p74"/>
            <p:cNvGrpSpPr/>
            <p:nvPr/>
          </p:nvGrpSpPr>
          <p:grpSpPr>
            <a:xfrm rot="-5400000" flipH="1">
              <a:off x="230233" y="3551318"/>
              <a:ext cx="414723" cy="342113"/>
              <a:chOff x="3961851" y="558662"/>
              <a:chExt cx="290748" cy="240113"/>
            </a:xfrm>
          </p:grpSpPr>
          <p:sp>
            <p:nvSpPr>
              <p:cNvPr id="3759" name="Google Shape;3759;p74"/>
              <p:cNvSpPr/>
              <p:nvPr/>
            </p:nvSpPr>
            <p:spPr>
              <a:xfrm>
                <a:off x="3961851" y="558662"/>
                <a:ext cx="286582" cy="236473"/>
              </a:xfrm>
              <a:custGeom>
                <a:avLst/>
                <a:gdLst/>
                <a:ahLst/>
                <a:cxnLst/>
                <a:rect l="l" t="t" r="r" b="b"/>
                <a:pathLst>
                  <a:path w="6537" h="5394" extrusionOk="0">
                    <a:moveTo>
                      <a:pt x="282" y="1"/>
                    </a:moveTo>
                    <a:lnTo>
                      <a:pt x="282" y="1"/>
                    </a:lnTo>
                    <a:cubicBezTo>
                      <a:pt x="282" y="1"/>
                      <a:pt x="0" y="1682"/>
                      <a:pt x="1554" y="3391"/>
                    </a:cubicBezTo>
                    <a:cubicBezTo>
                      <a:pt x="3104" y="5097"/>
                      <a:pt x="6537" y="5393"/>
                      <a:pt x="6537" y="5393"/>
                    </a:cubicBezTo>
                    <a:cubicBezTo>
                      <a:pt x="6537" y="5393"/>
                      <a:pt x="4933" y="2801"/>
                      <a:pt x="3002" y="1513"/>
                    </a:cubicBezTo>
                    <a:cubicBezTo>
                      <a:pt x="1071" y="227"/>
                      <a:pt x="283" y="1"/>
                      <a:pt x="282" y="1"/>
                    </a:cubicBezTo>
                    <a:close/>
                  </a:path>
                </a:pathLst>
              </a:custGeom>
              <a:solidFill>
                <a:schemeClr val="accent5"/>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3760" name="Google Shape;3760;p74"/>
              <p:cNvSpPr/>
              <p:nvPr/>
            </p:nvSpPr>
            <p:spPr>
              <a:xfrm>
                <a:off x="4001352" y="596585"/>
                <a:ext cx="251247" cy="202190"/>
              </a:xfrm>
              <a:custGeom>
                <a:avLst/>
                <a:gdLst/>
                <a:ahLst/>
                <a:cxnLst/>
                <a:rect l="l" t="t" r="r" b="b"/>
                <a:pathLst>
                  <a:path w="5731" h="4612" extrusionOk="0">
                    <a:moveTo>
                      <a:pt x="94" y="0"/>
                    </a:moveTo>
                    <a:cubicBezTo>
                      <a:pt x="70" y="0"/>
                      <a:pt x="45" y="10"/>
                      <a:pt x="28" y="29"/>
                    </a:cubicBezTo>
                    <a:cubicBezTo>
                      <a:pt x="21" y="37"/>
                      <a:pt x="17" y="44"/>
                      <a:pt x="14" y="50"/>
                    </a:cubicBezTo>
                    <a:cubicBezTo>
                      <a:pt x="0" y="86"/>
                      <a:pt x="7" y="122"/>
                      <a:pt x="35" y="146"/>
                    </a:cubicBezTo>
                    <a:cubicBezTo>
                      <a:pt x="74" y="182"/>
                      <a:pt x="3788" y="3437"/>
                      <a:pt x="5589" y="4599"/>
                    </a:cubicBezTo>
                    <a:cubicBezTo>
                      <a:pt x="5603" y="4608"/>
                      <a:pt x="5619" y="4612"/>
                      <a:pt x="5635" y="4612"/>
                    </a:cubicBezTo>
                    <a:cubicBezTo>
                      <a:pt x="5663" y="4612"/>
                      <a:pt x="5690" y="4599"/>
                      <a:pt x="5706" y="4574"/>
                    </a:cubicBezTo>
                    <a:cubicBezTo>
                      <a:pt x="5730" y="4535"/>
                      <a:pt x="5720" y="4482"/>
                      <a:pt x="5681" y="4457"/>
                    </a:cubicBezTo>
                    <a:cubicBezTo>
                      <a:pt x="3891" y="3299"/>
                      <a:pt x="183" y="55"/>
                      <a:pt x="148" y="19"/>
                    </a:cubicBezTo>
                    <a:cubicBezTo>
                      <a:pt x="133" y="7"/>
                      <a:pt x="113" y="0"/>
                      <a:pt x="94" y="0"/>
                    </a:cubicBezTo>
                    <a:close/>
                  </a:path>
                </a:pathLst>
              </a:custGeom>
              <a:solidFill>
                <a:schemeClr val="accent3"/>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grpSp>
        <p:grpSp>
          <p:nvGrpSpPr>
            <p:cNvPr id="3761" name="Google Shape;3761;p74"/>
            <p:cNvGrpSpPr/>
            <p:nvPr/>
          </p:nvGrpSpPr>
          <p:grpSpPr>
            <a:xfrm rot="-5400000" flipH="1">
              <a:off x="661201" y="3575669"/>
              <a:ext cx="262079" cy="380651"/>
              <a:chOff x="4045939" y="794047"/>
              <a:chExt cx="183735" cy="267161"/>
            </a:xfrm>
          </p:grpSpPr>
          <p:sp>
            <p:nvSpPr>
              <p:cNvPr id="3762" name="Google Shape;3762;p74"/>
              <p:cNvSpPr/>
              <p:nvPr/>
            </p:nvSpPr>
            <p:spPr>
              <a:xfrm>
                <a:off x="4045939" y="797730"/>
                <a:ext cx="179744" cy="263478"/>
              </a:xfrm>
              <a:custGeom>
                <a:avLst/>
                <a:gdLst/>
                <a:ahLst/>
                <a:cxnLst/>
                <a:rect l="l" t="t" r="r" b="b"/>
                <a:pathLst>
                  <a:path w="4100" h="6010" extrusionOk="0">
                    <a:moveTo>
                      <a:pt x="4099" y="0"/>
                    </a:moveTo>
                    <a:lnTo>
                      <a:pt x="4099" y="0"/>
                    </a:lnTo>
                    <a:cubicBezTo>
                      <a:pt x="4099" y="0"/>
                      <a:pt x="1829" y="752"/>
                      <a:pt x="914" y="2426"/>
                    </a:cubicBezTo>
                    <a:cubicBezTo>
                      <a:pt x="0" y="4100"/>
                      <a:pt x="621" y="6010"/>
                      <a:pt x="621" y="6010"/>
                    </a:cubicBezTo>
                    <a:cubicBezTo>
                      <a:pt x="621" y="6010"/>
                      <a:pt x="1042" y="5724"/>
                      <a:pt x="2196" y="4127"/>
                    </a:cubicBezTo>
                    <a:cubicBezTo>
                      <a:pt x="3354" y="2528"/>
                      <a:pt x="4099" y="1"/>
                      <a:pt x="4099" y="0"/>
                    </a:cubicBezTo>
                    <a:close/>
                  </a:path>
                </a:pathLst>
              </a:custGeom>
              <a:solidFill>
                <a:schemeClr val="accent5"/>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3763" name="Google Shape;3763;p74"/>
              <p:cNvSpPr/>
              <p:nvPr/>
            </p:nvSpPr>
            <p:spPr>
              <a:xfrm>
                <a:off x="4088465" y="794047"/>
                <a:ext cx="141209" cy="220164"/>
              </a:xfrm>
              <a:custGeom>
                <a:avLst/>
                <a:gdLst/>
                <a:ahLst/>
                <a:cxnLst/>
                <a:rect l="l" t="t" r="r" b="b"/>
                <a:pathLst>
                  <a:path w="3221" h="5022" extrusionOk="0">
                    <a:moveTo>
                      <a:pt x="3129" y="0"/>
                    </a:moveTo>
                    <a:cubicBezTo>
                      <a:pt x="3107" y="0"/>
                      <a:pt x="3085" y="8"/>
                      <a:pt x="3069" y="24"/>
                    </a:cubicBezTo>
                    <a:cubicBezTo>
                      <a:pt x="1459" y="1602"/>
                      <a:pt x="566" y="3495"/>
                      <a:pt x="205" y="4392"/>
                    </a:cubicBezTo>
                    <a:cubicBezTo>
                      <a:pt x="78" y="4713"/>
                      <a:pt x="15" y="4907"/>
                      <a:pt x="15" y="4915"/>
                    </a:cubicBezTo>
                    <a:cubicBezTo>
                      <a:pt x="0" y="4957"/>
                      <a:pt x="26" y="5006"/>
                      <a:pt x="68" y="5017"/>
                    </a:cubicBezTo>
                    <a:cubicBezTo>
                      <a:pt x="78" y="5020"/>
                      <a:pt x="87" y="5021"/>
                      <a:pt x="97" y="5021"/>
                    </a:cubicBezTo>
                    <a:cubicBezTo>
                      <a:pt x="133" y="5021"/>
                      <a:pt x="165" y="5000"/>
                      <a:pt x="174" y="4964"/>
                    </a:cubicBezTo>
                    <a:cubicBezTo>
                      <a:pt x="184" y="4936"/>
                      <a:pt x="1032" y="2256"/>
                      <a:pt x="3186" y="144"/>
                    </a:cubicBezTo>
                    <a:cubicBezTo>
                      <a:pt x="3221" y="112"/>
                      <a:pt x="3221" y="59"/>
                      <a:pt x="3189" y="24"/>
                    </a:cubicBezTo>
                    <a:cubicBezTo>
                      <a:pt x="3173" y="8"/>
                      <a:pt x="3151" y="0"/>
                      <a:pt x="3129" y="0"/>
                    </a:cubicBezTo>
                    <a:close/>
                  </a:path>
                </a:pathLst>
              </a:custGeom>
              <a:solidFill>
                <a:schemeClr val="accent3"/>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grpSp>
        <p:sp>
          <p:nvSpPr>
            <p:cNvPr id="3764" name="Google Shape;3764;p74"/>
            <p:cNvSpPr/>
            <p:nvPr/>
          </p:nvSpPr>
          <p:spPr>
            <a:xfrm rot="-5400000" flipH="1">
              <a:off x="363984" y="4049954"/>
              <a:ext cx="202605" cy="253098"/>
            </a:xfrm>
            <a:custGeom>
              <a:avLst/>
              <a:gdLst/>
              <a:ahLst/>
              <a:cxnLst/>
              <a:rect l="l" t="t" r="r" b="b"/>
              <a:pathLst>
                <a:path w="3240" h="4052" extrusionOk="0">
                  <a:moveTo>
                    <a:pt x="60" y="0"/>
                  </a:moveTo>
                  <a:cubicBezTo>
                    <a:pt x="49" y="0"/>
                    <a:pt x="38" y="4"/>
                    <a:pt x="29" y="10"/>
                  </a:cubicBezTo>
                  <a:cubicBezTo>
                    <a:pt x="19" y="18"/>
                    <a:pt x="12" y="25"/>
                    <a:pt x="8" y="35"/>
                  </a:cubicBezTo>
                  <a:cubicBezTo>
                    <a:pt x="1" y="53"/>
                    <a:pt x="4" y="74"/>
                    <a:pt x="15" y="88"/>
                  </a:cubicBezTo>
                  <a:cubicBezTo>
                    <a:pt x="33" y="116"/>
                    <a:pt x="1887" y="2779"/>
                    <a:pt x="3136" y="4036"/>
                  </a:cubicBezTo>
                  <a:cubicBezTo>
                    <a:pt x="3147" y="4046"/>
                    <a:pt x="3161" y="4051"/>
                    <a:pt x="3175" y="4051"/>
                  </a:cubicBezTo>
                  <a:cubicBezTo>
                    <a:pt x="3190" y="4051"/>
                    <a:pt x="3204" y="4046"/>
                    <a:pt x="3214" y="4036"/>
                  </a:cubicBezTo>
                  <a:cubicBezTo>
                    <a:pt x="3239" y="4014"/>
                    <a:pt x="3239" y="3980"/>
                    <a:pt x="3214" y="3954"/>
                  </a:cubicBezTo>
                  <a:cubicBezTo>
                    <a:pt x="1971" y="2704"/>
                    <a:pt x="125" y="53"/>
                    <a:pt x="107" y="25"/>
                  </a:cubicBezTo>
                  <a:cubicBezTo>
                    <a:pt x="96" y="9"/>
                    <a:pt x="78" y="0"/>
                    <a:pt x="60" y="0"/>
                  </a:cubicBezTo>
                  <a:close/>
                </a:path>
              </a:pathLst>
            </a:custGeom>
            <a:solidFill>
              <a:schemeClr val="accent5"/>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3765" name="Google Shape;3765;p74"/>
            <p:cNvSpPr/>
            <p:nvPr/>
          </p:nvSpPr>
          <p:spPr>
            <a:xfrm rot="-5400000" flipH="1">
              <a:off x="615612" y="3980528"/>
              <a:ext cx="221303" cy="283955"/>
            </a:xfrm>
            <a:custGeom>
              <a:avLst/>
              <a:gdLst/>
              <a:ahLst/>
              <a:cxnLst/>
              <a:rect l="l" t="t" r="r" b="b"/>
              <a:pathLst>
                <a:path w="3539" h="4546" extrusionOk="0">
                  <a:moveTo>
                    <a:pt x="3476" y="0"/>
                  </a:moveTo>
                  <a:cubicBezTo>
                    <a:pt x="3460" y="0"/>
                    <a:pt x="3446" y="7"/>
                    <a:pt x="3436" y="20"/>
                  </a:cubicBezTo>
                  <a:cubicBezTo>
                    <a:pt x="2755" y="797"/>
                    <a:pt x="43" y="4420"/>
                    <a:pt x="15" y="4455"/>
                  </a:cubicBezTo>
                  <a:cubicBezTo>
                    <a:pt x="11" y="4459"/>
                    <a:pt x="11" y="4462"/>
                    <a:pt x="8" y="4469"/>
                  </a:cubicBezTo>
                  <a:cubicBezTo>
                    <a:pt x="0" y="4490"/>
                    <a:pt x="8" y="4519"/>
                    <a:pt x="25" y="4532"/>
                  </a:cubicBezTo>
                  <a:cubicBezTo>
                    <a:pt x="35" y="4541"/>
                    <a:pt x="47" y="4545"/>
                    <a:pt x="59" y="4545"/>
                  </a:cubicBezTo>
                  <a:cubicBezTo>
                    <a:pt x="77" y="4545"/>
                    <a:pt x="94" y="4537"/>
                    <a:pt x="106" y="4522"/>
                  </a:cubicBezTo>
                  <a:cubicBezTo>
                    <a:pt x="131" y="4487"/>
                    <a:pt x="2843" y="867"/>
                    <a:pt x="3521" y="94"/>
                  </a:cubicBezTo>
                  <a:cubicBezTo>
                    <a:pt x="3538" y="70"/>
                    <a:pt x="3538" y="34"/>
                    <a:pt x="3514" y="13"/>
                  </a:cubicBezTo>
                  <a:cubicBezTo>
                    <a:pt x="3503" y="5"/>
                    <a:pt x="3489" y="0"/>
                    <a:pt x="3476" y="0"/>
                  </a:cubicBezTo>
                  <a:close/>
                </a:path>
              </a:pathLst>
            </a:custGeom>
            <a:solidFill>
              <a:schemeClr val="accent5"/>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grpSp>
          <p:nvGrpSpPr>
            <p:cNvPr id="3766" name="Google Shape;3766;p74"/>
            <p:cNvGrpSpPr/>
            <p:nvPr/>
          </p:nvGrpSpPr>
          <p:grpSpPr>
            <a:xfrm rot="-5400000" flipH="1">
              <a:off x="287744" y="4354387"/>
              <a:ext cx="279212" cy="384090"/>
              <a:chOff x="4587071" y="536741"/>
              <a:chExt cx="195746" cy="269575"/>
            </a:xfrm>
          </p:grpSpPr>
          <p:sp>
            <p:nvSpPr>
              <p:cNvPr id="3767" name="Google Shape;3767;p74"/>
              <p:cNvSpPr/>
              <p:nvPr/>
            </p:nvSpPr>
            <p:spPr>
              <a:xfrm>
                <a:off x="4587071" y="536741"/>
                <a:ext cx="195746" cy="267205"/>
              </a:xfrm>
              <a:custGeom>
                <a:avLst/>
                <a:gdLst/>
                <a:ahLst/>
                <a:cxnLst/>
                <a:rect l="l" t="t" r="r" b="b"/>
                <a:pathLst>
                  <a:path w="4465" h="6095" extrusionOk="0">
                    <a:moveTo>
                      <a:pt x="317" y="1"/>
                    </a:moveTo>
                    <a:cubicBezTo>
                      <a:pt x="261" y="1"/>
                      <a:pt x="248" y="21"/>
                      <a:pt x="248" y="21"/>
                    </a:cubicBezTo>
                    <a:cubicBezTo>
                      <a:pt x="248" y="21"/>
                      <a:pt x="1" y="4248"/>
                      <a:pt x="3504" y="6094"/>
                    </a:cubicBezTo>
                    <a:cubicBezTo>
                      <a:pt x="3504" y="6094"/>
                      <a:pt x="4464" y="2927"/>
                      <a:pt x="2445" y="1327"/>
                    </a:cubicBezTo>
                    <a:cubicBezTo>
                      <a:pt x="963" y="157"/>
                      <a:pt x="473" y="1"/>
                      <a:pt x="317" y="1"/>
                    </a:cubicBezTo>
                    <a:close/>
                  </a:path>
                </a:pathLst>
              </a:custGeom>
              <a:solidFill>
                <a:schemeClr val="accent5"/>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3768" name="Google Shape;3768;p74"/>
              <p:cNvSpPr/>
              <p:nvPr/>
            </p:nvSpPr>
            <p:spPr>
              <a:xfrm>
                <a:off x="4648098" y="609343"/>
                <a:ext cx="95220" cy="196973"/>
              </a:xfrm>
              <a:custGeom>
                <a:avLst/>
                <a:gdLst/>
                <a:ahLst/>
                <a:cxnLst/>
                <a:rect l="l" t="t" r="r" b="b"/>
                <a:pathLst>
                  <a:path w="2172" h="4493" extrusionOk="0">
                    <a:moveTo>
                      <a:pt x="59" y="0"/>
                    </a:moveTo>
                    <a:cubicBezTo>
                      <a:pt x="48" y="0"/>
                      <a:pt x="38" y="4"/>
                      <a:pt x="28" y="10"/>
                    </a:cubicBezTo>
                    <a:cubicBezTo>
                      <a:pt x="18" y="14"/>
                      <a:pt x="11" y="25"/>
                      <a:pt x="7" y="35"/>
                    </a:cubicBezTo>
                    <a:cubicBezTo>
                      <a:pt x="0" y="53"/>
                      <a:pt x="4" y="70"/>
                      <a:pt x="15" y="88"/>
                    </a:cubicBezTo>
                    <a:cubicBezTo>
                      <a:pt x="32" y="113"/>
                      <a:pt x="1695" y="2567"/>
                      <a:pt x="2059" y="4449"/>
                    </a:cubicBezTo>
                    <a:cubicBezTo>
                      <a:pt x="2062" y="4474"/>
                      <a:pt x="2087" y="4493"/>
                      <a:pt x="2112" y="4493"/>
                    </a:cubicBezTo>
                    <a:cubicBezTo>
                      <a:pt x="2115" y="4493"/>
                      <a:pt x="2119" y="4492"/>
                      <a:pt x="2122" y="4491"/>
                    </a:cubicBezTo>
                    <a:cubicBezTo>
                      <a:pt x="2155" y="4488"/>
                      <a:pt x="2172" y="4456"/>
                      <a:pt x="2168" y="4428"/>
                    </a:cubicBezTo>
                    <a:cubicBezTo>
                      <a:pt x="1801" y="2521"/>
                      <a:pt x="124" y="49"/>
                      <a:pt x="106" y="25"/>
                    </a:cubicBezTo>
                    <a:cubicBezTo>
                      <a:pt x="95" y="9"/>
                      <a:pt x="77" y="0"/>
                      <a:pt x="59" y="0"/>
                    </a:cubicBezTo>
                    <a:close/>
                  </a:path>
                </a:pathLst>
              </a:custGeom>
              <a:solidFill>
                <a:schemeClr val="accent3"/>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grpSp>
        <p:grpSp>
          <p:nvGrpSpPr>
            <p:cNvPr id="3769" name="Google Shape;3769;p74"/>
            <p:cNvGrpSpPr/>
            <p:nvPr/>
          </p:nvGrpSpPr>
          <p:grpSpPr>
            <a:xfrm rot="-5400000" flipH="1">
              <a:off x="639170" y="4332416"/>
              <a:ext cx="286278" cy="345422"/>
              <a:chOff x="4555637" y="799440"/>
              <a:chExt cx="200700" cy="242435"/>
            </a:xfrm>
          </p:grpSpPr>
          <p:sp>
            <p:nvSpPr>
              <p:cNvPr id="3770" name="Google Shape;3770;p74"/>
              <p:cNvSpPr/>
              <p:nvPr/>
            </p:nvSpPr>
            <p:spPr>
              <a:xfrm>
                <a:off x="4555637" y="801895"/>
                <a:ext cx="200700" cy="239980"/>
              </a:xfrm>
              <a:custGeom>
                <a:avLst/>
                <a:gdLst/>
                <a:ahLst/>
                <a:cxnLst/>
                <a:rect l="l" t="t" r="r" b="b"/>
                <a:pathLst>
                  <a:path w="4578" h="5474" extrusionOk="0">
                    <a:moveTo>
                      <a:pt x="3886" y="0"/>
                    </a:moveTo>
                    <a:cubicBezTo>
                      <a:pt x="3885" y="0"/>
                      <a:pt x="2445" y="75"/>
                      <a:pt x="1604" y="1490"/>
                    </a:cubicBezTo>
                    <a:cubicBezTo>
                      <a:pt x="760" y="2906"/>
                      <a:pt x="1" y="5473"/>
                      <a:pt x="1" y="5473"/>
                    </a:cubicBezTo>
                    <a:cubicBezTo>
                      <a:pt x="1" y="5473"/>
                      <a:pt x="944" y="5460"/>
                      <a:pt x="2763" y="3680"/>
                    </a:cubicBezTo>
                    <a:cubicBezTo>
                      <a:pt x="4577" y="1897"/>
                      <a:pt x="3886" y="0"/>
                      <a:pt x="3886" y="0"/>
                    </a:cubicBezTo>
                    <a:close/>
                  </a:path>
                </a:pathLst>
              </a:custGeom>
              <a:solidFill>
                <a:schemeClr val="accent5"/>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3771" name="Google Shape;3771;p74"/>
              <p:cNvSpPr/>
              <p:nvPr/>
            </p:nvSpPr>
            <p:spPr>
              <a:xfrm>
                <a:off x="4601363" y="799440"/>
                <a:ext cx="127574" cy="193904"/>
              </a:xfrm>
              <a:custGeom>
                <a:avLst/>
                <a:gdLst/>
                <a:ahLst/>
                <a:cxnLst/>
                <a:rect l="l" t="t" r="r" b="b"/>
                <a:pathLst>
                  <a:path w="2910" h="4423" extrusionOk="0">
                    <a:moveTo>
                      <a:pt x="2840" y="1"/>
                    </a:moveTo>
                    <a:cubicBezTo>
                      <a:pt x="2820" y="1"/>
                      <a:pt x="2799" y="12"/>
                      <a:pt x="2789" y="32"/>
                    </a:cubicBezTo>
                    <a:cubicBezTo>
                      <a:pt x="1599" y="2521"/>
                      <a:pt x="35" y="4311"/>
                      <a:pt x="17" y="4329"/>
                    </a:cubicBezTo>
                    <a:cubicBezTo>
                      <a:pt x="14" y="4336"/>
                      <a:pt x="10" y="4339"/>
                      <a:pt x="10" y="4347"/>
                    </a:cubicBezTo>
                    <a:cubicBezTo>
                      <a:pt x="0" y="4368"/>
                      <a:pt x="7" y="4393"/>
                      <a:pt x="25" y="4411"/>
                    </a:cubicBezTo>
                    <a:cubicBezTo>
                      <a:pt x="34" y="4418"/>
                      <a:pt x="47" y="4422"/>
                      <a:pt x="60" y="4422"/>
                    </a:cubicBezTo>
                    <a:cubicBezTo>
                      <a:pt x="75" y="4422"/>
                      <a:pt x="90" y="4416"/>
                      <a:pt x="102" y="4403"/>
                    </a:cubicBezTo>
                    <a:cubicBezTo>
                      <a:pt x="120" y="4385"/>
                      <a:pt x="1691" y="2584"/>
                      <a:pt x="2892" y="81"/>
                    </a:cubicBezTo>
                    <a:cubicBezTo>
                      <a:pt x="2910" y="53"/>
                      <a:pt x="2892" y="17"/>
                      <a:pt x="2864" y="7"/>
                    </a:cubicBezTo>
                    <a:cubicBezTo>
                      <a:pt x="2856" y="3"/>
                      <a:pt x="2848" y="1"/>
                      <a:pt x="2840" y="1"/>
                    </a:cubicBezTo>
                    <a:close/>
                  </a:path>
                </a:pathLst>
              </a:custGeom>
              <a:solidFill>
                <a:schemeClr val="accent3"/>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grpSp>
        <p:sp>
          <p:nvSpPr>
            <p:cNvPr id="3772" name="Google Shape;3772;p74"/>
            <p:cNvSpPr/>
            <p:nvPr/>
          </p:nvSpPr>
          <p:spPr>
            <a:xfrm rot="-2412817" flipH="1">
              <a:off x="2143060" y="2027398"/>
              <a:ext cx="278021" cy="87948"/>
            </a:xfrm>
            <a:custGeom>
              <a:avLst/>
              <a:gdLst/>
              <a:ahLst/>
              <a:cxnLst/>
              <a:rect l="l" t="t" r="r" b="b"/>
              <a:pathLst>
                <a:path w="14187" h="4487" extrusionOk="0">
                  <a:moveTo>
                    <a:pt x="102" y="1"/>
                  </a:moveTo>
                  <a:cubicBezTo>
                    <a:pt x="20" y="1"/>
                    <a:pt x="1" y="124"/>
                    <a:pt x="88" y="140"/>
                  </a:cubicBezTo>
                  <a:cubicBezTo>
                    <a:pt x="4899" y="1105"/>
                    <a:pt x="9510" y="2596"/>
                    <a:pt x="14038" y="4480"/>
                  </a:cubicBezTo>
                  <a:cubicBezTo>
                    <a:pt x="14050" y="4484"/>
                    <a:pt x="14061" y="4486"/>
                    <a:pt x="14071" y="4486"/>
                  </a:cubicBezTo>
                  <a:cubicBezTo>
                    <a:pt x="14146" y="4486"/>
                    <a:pt x="14187" y="4376"/>
                    <a:pt x="14104" y="4333"/>
                  </a:cubicBezTo>
                  <a:cubicBezTo>
                    <a:pt x="9751" y="2101"/>
                    <a:pt x="4951" y="672"/>
                    <a:pt x="112" y="1"/>
                  </a:cubicBezTo>
                  <a:cubicBezTo>
                    <a:pt x="108" y="1"/>
                    <a:pt x="105" y="1"/>
                    <a:pt x="102" y="1"/>
                  </a:cubicBezTo>
                  <a:close/>
                </a:path>
              </a:pathLst>
            </a:custGeom>
            <a:solidFill>
              <a:schemeClr val="accent2"/>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3773" name="Google Shape;3773;p74"/>
            <p:cNvSpPr/>
            <p:nvPr/>
          </p:nvSpPr>
          <p:spPr>
            <a:xfrm rot="-2412817" flipH="1">
              <a:off x="2055296" y="1923506"/>
              <a:ext cx="128026" cy="247869"/>
            </a:xfrm>
            <a:custGeom>
              <a:avLst/>
              <a:gdLst/>
              <a:ahLst/>
              <a:cxnLst/>
              <a:rect l="l" t="t" r="r" b="b"/>
              <a:pathLst>
                <a:path w="6533" h="12646" extrusionOk="0">
                  <a:moveTo>
                    <a:pt x="44" y="0"/>
                  </a:moveTo>
                  <a:cubicBezTo>
                    <a:pt x="22" y="0"/>
                    <a:pt x="1" y="15"/>
                    <a:pt x="4" y="43"/>
                  </a:cubicBezTo>
                  <a:cubicBezTo>
                    <a:pt x="846" y="4700"/>
                    <a:pt x="3110" y="9099"/>
                    <a:pt x="6290" y="12606"/>
                  </a:cubicBezTo>
                  <a:cubicBezTo>
                    <a:pt x="6315" y="12634"/>
                    <a:pt x="6347" y="12646"/>
                    <a:pt x="6378" y="12646"/>
                  </a:cubicBezTo>
                  <a:cubicBezTo>
                    <a:pt x="6459" y="12646"/>
                    <a:pt x="6532" y="12564"/>
                    <a:pt x="6471" y="12477"/>
                  </a:cubicBezTo>
                  <a:cubicBezTo>
                    <a:pt x="3715" y="8659"/>
                    <a:pt x="944" y="4784"/>
                    <a:pt x="88" y="36"/>
                  </a:cubicBezTo>
                  <a:cubicBezTo>
                    <a:pt x="83" y="12"/>
                    <a:pt x="63" y="0"/>
                    <a:pt x="44" y="0"/>
                  </a:cubicBezTo>
                  <a:close/>
                </a:path>
              </a:pathLst>
            </a:custGeom>
            <a:solidFill>
              <a:schemeClr val="accent2"/>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3774" name="Google Shape;3774;p74"/>
            <p:cNvSpPr/>
            <p:nvPr/>
          </p:nvSpPr>
          <p:spPr>
            <a:xfrm rot="-2412817" flipH="1">
              <a:off x="2265596" y="2140260"/>
              <a:ext cx="220523" cy="172720"/>
            </a:xfrm>
            <a:custGeom>
              <a:avLst/>
              <a:gdLst/>
              <a:ahLst/>
              <a:cxnLst/>
              <a:rect l="l" t="t" r="r" b="b"/>
              <a:pathLst>
                <a:path w="11253" h="8812" extrusionOk="0">
                  <a:moveTo>
                    <a:pt x="11104" y="0"/>
                  </a:moveTo>
                  <a:cubicBezTo>
                    <a:pt x="11090" y="0"/>
                    <a:pt x="11075" y="3"/>
                    <a:pt x="11058" y="10"/>
                  </a:cubicBezTo>
                  <a:cubicBezTo>
                    <a:pt x="6684" y="1694"/>
                    <a:pt x="2729" y="4943"/>
                    <a:pt x="21" y="8743"/>
                  </a:cubicBezTo>
                  <a:cubicBezTo>
                    <a:pt x="1" y="8775"/>
                    <a:pt x="28" y="8812"/>
                    <a:pt x="58" y="8812"/>
                  </a:cubicBezTo>
                  <a:cubicBezTo>
                    <a:pt x="68" y="8812"/>
                    <a:pt x="79" y="8807"/>
                    <a:pt x="88" y="8796"/>
                  </a:cubicBezTo>
                  <a:cubicBezTo>
                    <a:pt x="3159" y="5058"/>
                    <a:pt x="6816" y="2343"/>
                    <a:pt x="11139" y="223"/>
                  </a:cubicBezTo>
                  <a:cubicBezTo>
                    <a:pt x="11253" y="167"/>
                    <a:pt x="11211" y="0"/>
                    <a:pt x="11104" y="0"/>
                  </a:cubicBezTo>
                  <a:close/>
                </a:path>
              </a:pathLst>
            </a:custGeom>
            <a:solidFill>
              <a:schemeClr val="accent2"/>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3775" name="Google Shape;3775;p74"/>
            <p:cNvSpPr/>
            <p:nvPr/>
          </p:nvSpPr>
          <p:spPr>
            <a:xfrm rot="-2412817" flipH="1">
              <a:off x="2344772" y="1932208"/>
              <a:ext cx="36627" cy="27578"/>
            </a:xfrm>
            <a:custGeom>
              <a:avLst/>
              <a:gdLst/>
              <a:ahLst/>
              <a:cxnLst/>
              <a:rect l="l" t="t" r="r" b="b"/>
              <a:pathLst>
                <a:path w="1869" h="1407" extrusionOk="0">
                  <a:moveTo>
                    <a:pt x="891" y="1"/>
                  </a:moveTo>
                  <a:cubicBezTo>
                    <a:pt x="676" y="1"/>
                    <a:pt x="461" y="102"/>
                    <a:pt x="320" y="345"/>
                  </a:cubicBezTo>
                  <a:cubicBezTo>
                    <a:pt x="1" y="894"/>
                    <a:pt x="491" y="1407"/>
                    <a:pt x="977" y="1407"/>
                  </a:cubicBezTo>
                  <a:cubicBezTo>
                    <a:pt x="1193" y="1407"/>
                    <a:pt x="1407" y="1305"/>
                    <a:pt x="1549" y="1061"/>
                  </a:cubicBezTo>
                  <a:cubicBezTo>
                    <a:pt x="1869" y="514"/>
                    <a:pt x="1377" y="1"/>
                    <a:pt x="891" y="1"/>
                  </a:cubicBezTo>
                  <a:close/>
                </a:path>
              </a:pathLst>
            </a:custGeom>
            <a:solidFill>
              <a:schemeClr val="accent2"/>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3776" name="Google Shape;3776;p74"/>
            <p:cNvSpPr/>
            <p:nvPr/>
          </p:nvSpPr>
          <p:spPr>
            <a:xfrm rot="-2412817" flipH="1">
              <a:off x="2070006" y="1897693"/>
              <a:ext cx="36627" cy="27539"/>
            </a:xfrm>
            <a:custGeom>
              <a:avLst/>
              <a:gdLst/>
              <a:ahLst/>
              <a:cxnLst/>
              <a:rect l="l" t="t" r="r" b="b"/>
              <a:pathLst>
                <a:path w="1869" h="1405" extrusionOk="0">
                  <a:moveTo>
                    <a:pt x="890" y="0"/>
                  </a:moveTo>
                  <a:cubicBezTo>
                    <a:pt x="675" y="0"/>
                    <a:pt x="461" y="101"/>
                    <a:pt x="319" y="343"/>
                  </a:cubicBezTo>
                  <a:cubicBezTo>
                    <a:pt x="0" y="892"/>
                    <a:pt x="491" y="1404"/>
                    <a:pt x="976" y="1404"/>
                  </a:cubicBezTo>
                  <a:cubicBezTo>
                    <a:pt x="1192" y="1404"/>
                    <a:pt x="1407" y="1303"/>
                    <a:pt x="1549" y="1059"/>
                  </a:cubicBezTo>
                  <a:cubicBezTo>
                    <a:pt x="1868" y="512"/>
                    <a:pt x="1376" y="0"/>
                    <a:pt x="890" y="0"/>
                  </a:cubicBezTo>
                  <a:close/>
                </a:path>
              </a:pathLst>
            </a:custGeom>
            <a:solidFill>
              <a:schemeClr val="accent2"/>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3777" name="Google Shape;3777;p74"/>
            <p:cNvSpPr/>
            <p:nvPr/>
          </p:nvSpPr>
          <p:spPr>
            <a:xfrm rot="-2412817" flipH="1">
              <a:off x="2019707" y="1821230"/>
              <a:ext cx="568721" cy="626277"/>
            </a:xfrm>
            <a:custGeom>
              <a:avLst/>
              <a:gdLst/>
              <a:ahLst/>
              <a:cxnLst/>
              <a:rect l="l" t="t" r="r" b="b"/>
              <a:pathLst>
                <a:path w="29021" h="31952" extrusionOk="0">
                  <a:moveTo>
                    <a:pt x="20741" y="1"/>
                  </a:moveTo>
                  <a:cubicBezTo>
                    <a:pt x="20409" y="1"/>
                    <a:pt x="20045" y="267"/>
                    <a:pt x="19640" y="880"/>
                  </a:cubicBezTo>
                  <a:cubicBezTo>
                    <a:pt x="16995" y="4887"/>
                    <a:pt x="22033" y="12699"/>
                    <a:pt x="22033" y="12699"/>
                  </a:cubicBezTo>
                  <a:cubicBezTo>
                    <a:pt x="22033" y="12699"/>
                    <a:pt x="12033" y="3533"/>
                    <a:pt x="8162" y="3533"/>
                  </a:cubicBezTo>
                  <a:cubicBezTo>
                    <a:pt x="7570" y="3533"/>
                    <a:pt x="7122" y="3747"/>
                    <a:pt x="6874" y="4241"/>
                  </a:cubicBezTo>
                  <a:cubicBezTo>
                    <a:pt x="5005" y="7962"/>
                    <a:pt x="20388" y="14973"/>
                    <a:pt x="20388" y="14973"/>
                  </a:cubicBezTo>
                  <a:cubicBezTo>
                    <a:pt x="18314" y="14430"/>
                    <a:pt x="12797" y="13732"/>
                    <a:pt x="8170" y="13732"/>
                  </a:cubicBezTo>
                  <a:cubicBezTo>
                    <a:pt x="3662" y="13732"/>
                    <a:pt x="0" y="14395"/>
                    <a:pt x="1197" y="16511"/>
                  </a:cubicBezTo>
                  <a:cubicBezTo>
                    <a:pt x="2175" y="18240"/>
                    <a:pt x="5465" y="18756"/>
                    <a:pt x="9044" y="18756"/>
                  </a:cubicBezTo>
                  <a:cubicBezTo>
                    <a:pt x="14343" y="18756"/>
                    <a:pt x="20275" y="17625"/>
                    <a:pt x="20276" y="17625"/>
                  </a:cubicBezTo>
                  <a:lnTo>
                    <a:pt x="20276" y="17625"/>
                  </a:lnTo>
                  <a:cubicBezTo>
                    <a:pt x="11186" y="23012"/>
                    <a:pt x="9820" y="31784"/>
                    <a:pt x="12499" y="31949"/>
                  </a:cubicBezTo>
                  <a:cubicBezTo>
                    <a:pt x="12530" y="31951"/>
                    <a:pt x="12562" y="31952"/>
                    <a:pt x="12593" y="31952"/>
                  </a:cubicBezTo>
                  <a:cubicBezTo>
                    <a:pt x="15239" y="31952"/>
                    <a:pt x="17662" y="25175"/>
                    <a:pt x="21097" y="20776"/>
                  </a:cubicBezTo>
                  <a:cubicBezTo>
                    <a:pt x="24569" y="16329"/>
                    <a:pt x="29021" y="15711"/>
                    <a:pt x="29021" y="15711"/>
                  </a:cubicBezTo>
                  <a:cubicBezTo>
                    <a:pt x="29021" y="15711"/>
                    <a:pt x="26593" y="14516"/>
                    <a:pt x="24653" y="10634"/>
                  </a:cubicBezTo>
                  <a:cubicBezTo>
                    <a:pt x="23410" y="8148"/>
                    <a:pt x="22576" y="1"/>
                    <a:pt x="20741" y="1"/>
                  </a:cubicBezTo>
                  <a:close/>
                </a:path>
              </a:pathLst>
            </a:custGeom>
            <a:solidFill>
              <a:schemeClr val="lt2"/>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3778" name="Google Shape;3778;p74"/>
            <p:cNvSpPr/>
            <p:nvPr/>
          </p:nvSpPr>
          <p:spPr>
            <a:xfrm rot="-2412817" flipH="1">
              <a:off x="2240783" y="1905847"/>
              <a:ext cx="25417" cy="19130"/>
            </a:xfrm>
            <a:custGeom>
              <a:avLst/>
              <a:gdLst/>
              <a:ahLst/>
              <a:cxnLst/>
              <a:rect l="l" t="t" r="r" b="b"/>
              <a:pathLst>
                <a:path w="1297" h="976" extrusionOk="0">
                  <a:moveTo>
                    <a:pt x="618" y="1"/>
                  </a:moveTo>
                  <a:cubicBezTo>
                    <a:pt x="468" y="1"/>
                    <a:pt x="319" y="70"/>
                    <a:pt x="220" y="239"/>
                  </a:cubicBezTo>
                  <a:cubicBezTo>
                    <a:pt x="0" y="619"/>
                    <a:pt x="342" y="975"/>
                    <a:pt x="679" y="975"/>
                  </a:cubicBezTo>
                  <a:cubicBezTo>
                    <a:pt x="829" y="975"/>
                    <a:pt x="978" y="905"/>
                    <a:pt x="1076" y="735"/>
                  </a:cubicBezTo>
                  <a:cubicBezTo>
                    <a:pt x="1296" y="355"/>
                    <a:pt x="956" y="1"/>
                    <a:pt x="618" y="1"/>
                  </a:cubicBezTo>
                  <a:close/>
                </a:path>
              </a:pathLst>
            </a:custGeom>
            <a:solidFill>
              <a:schemeClr val="accent2"/>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3779" name="Google Shape;3779;p74"/>
            <p:cNvSpPr/>
            <p:nvPr/>
          </p:nvSpPr>
          <p:spPr>
            <a:xfrm rot="-2412817" flipH="1">
              <a:off x="2467370" y="2290708"/>
              <a:ext cx="25398" cy="19091"/>
            </a:xfrm>
            <a:custGeom>
              <a:avLst/>
              <a:gdLst/>
              <a:ahLst/>
              <a:cxnLst/>
              <a:rect l="l" t="t" r="r" b="b"/>
              <a:pathLst>
                <a:path w="1296" h="974" extrusionOk="0">
                  <a:moveTo>
                    <a:pt x="617" y="1"/>
                  </a:moveTo>
                  <a:cubicBezTo>
                    <a:pt x="468" y="1"/>
                    <a:pt x="319" y="70"/>
                    <a:pt x="220" y="239"/>
                  </a:cubicBezTo>
                  <a:cubicBezTo>
                    <a:pt x="0" y="619"/>
                    <a:pt x="341" y="974"/>
                    <a:pt x="678" y="974"/>
                  </a:cubicBezTo>
                  <a:cubicBezTo>
                    <a:pt x="827" y="974"/>
                    <a:pt x="975" y="904"/>
                    <a:pt x="1073" y="735"/>
                  </a:cubicBezTo>
                  <a:cubicBezTo>
                    <a:pt x="1295" y="356"/>
                    <a:pt x="955" y="1"/>
                    <a:pt x="617" y="1"/>
                  </a:cubicBezTo>
                  <a:close/>
                </a:path>
              </a:pathLst>
            </a:custGeom>
            <a:solidFill>
              <a:schemeClr val="accent2"/>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3780" name="Google Shape;3780;p74"/>
            <p:cNvSpPr/>
            <p:nvPr/>
          </p:nvSpPr>
          <p:spPr>
            <a:xfrm rot="-2412817" flipH="1">
              <a:off x="2268591" y="2152145"/>
              <a:ext cx="25143" cy="19091"/>
            </a:xfrm>
            <a:custGeom>
              <a:avLst/>
              <a:gdLst/>
              <a:ahLst/>
              <a:cxnLst/>
              <a:rect l="l" t="t" r="r" b="b"/>
              <a:pathLst>
                <a:path w="1283" h="974" extrusionOk="0">
                  <a:moveTo>
                    <a:pt x="612" y="1"/>
                  </a:moveTo>
                  <a:cubicBezTo>
                    <a:pt x="458" y="1"/>
                    <a:pt x="305" y="74"/>
                    <a:pt x="208" y="252"/>
                  </a:cubicBezTo>
                  <a:cubicBezTo>
                    <a:pt x="1" y="631"/>
                    <a:pt x="340" y="973"/>
                    <a:pt x="672" y="973"/>
                  </a:cubicBezTo>
                  <a:cubicBezTo>
                    <a:pt x="826" y="973"/>
                    <a:pt x="979" y="900"/>
                    <a:pt x="1075" y="723"/>
                  </a:cubicBezTo>
                  <a:cubicBezTo>
                    <a:pt x="1282" y="342"/>
                    <a:pt x="944" y="1"/>
                    <a:pt x="612" y="1"/>
                  </a:cubicBezTo>
                  <a:close/>
                </a:path>
              </a:pathLst>
            </a:custGeom>
            <a:solidFill>
              <a:schemeClr val="accent2"/>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3781" name="Google Shape;3781;p74"/>
            <p:cNvSpPr/>
            <p:nvPr/>
          </p:nvSpPr>
          <p:spPr>
            <a:xfrm rot="-2412817" flipH="1">
              <a:off x="2239363" y="1943830"/>
              <a:ext cx="16520" cy="12407"/>
            </a:xfrm>
            <a:custGeom>
              <a:avLst/>
              <a:gdLst/>
              <a:ahLst/>
              <a:cxnLst/>
              <a:rect l="l" t="t" r="r" b="b"/>
              <a:pathLst>
                <a:path w="843" h="633" extrusionOk="0">
                  <a:moveTo>
                    <a:pt x="402" y="1"/>
                  </a:moveTo>
                  <a:cubicBezTo>
                    <a:pt x="305" y="1"/>
                    <a:pt x="209" y="46"/>
                    <a:pt x="145" y="156"/>
                  </a:cubicBezTo>
                  <a:cubicBezTo>
                    <a:pt x="0" y="402"/>
                    <a:pt x="222" y="633"/>
                    <a:pt x="440" y="633"/>
                  </a:cubicBezTo>
                  <a:cubicBezTo>
                    <a:pt x="537" y="633"/>
                    <a:pt x="634" y="587"/>
                    <a:pt x="697" y="478"/>
                  </a:cubicBezTo>
                  <a:cubicBezTo>
                    <a:pt x="842" y="231"/>
                    <a:pt x="621" y="1"/>
                    <a:pt x="402" y="1"/>
                  </a:cubicBezTo>
                  <a:close/>
                </a:path>
              </a:pathLst>
            </a:custGeom>
            <a:solidFill>
              <a:schemeClr val="accent2"/>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3782" name="Google Shape;3782;p74"/>
            <p:cNvSpPr/>
            <p:nvPr/>
          </p:nvSpPr>
          <p:spPr>
            <a:xfrm rot="-2412817" flipH="1">
              <a:off x="2420706" y="2306962"/>
              <a:ext cx="16501" cy="12388"/>
            </a:xfrm>
            <a:custGeom>
              <a:avLst/>
              <a:gdLst/>
              <a:ahLst/>
              <a:cxnLst/>
              <a:rect l="l" t="t" r="r" b="b"/>
              <a:pathLst>
                <a:path w="842" h="632" extrusionOk="0">
                  <a:moveTo>
                    <a:pt x="402" y="0"/>
                  </a:moveTo>
                  <a:cubicBezTo>
                    <a:pt x="304" y="0"/>
                    <a:pt x="207" y="46"/>
                    <a:pt x="143" y="156"/>
                  </a:cubicBezTo>
                  <a:cubicBezTo>
                    <a:pt x="1" y="402"/>
                    <a:pt x="221" y="632"/>
                    <a:pt x="440" y="632"/>
                  </a:cubicBezTo>
                  <a:cubicBezTo>
                    <a:pt x="537" y="632"/>
                    <a:pt x="634" y="586"/>
                    <a:pt x="699" y="477"/>
                  </a:cubicBezTo>
                  <a:cubicBezTo>
                    <a:pt x="841" y="230"/>
                    <a:pt x="621" y="0"/>
                    <a:pt x="402" y="0"/>
                  </a:cubicBezTo>
                  <a:close/>
                </a:path>
              </a:pathLst>
            </a:custGeom>
            <a:solidFill>
              <a:schemeClr val="accent2"/>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3783" name="Google Shape;3783;p74"/>
            <p:cNvSpPr/>
            <p:nvPr/>
          </p:nvSpPr>
          <p:spPr>
            <a:xfrm rot="-2412817" flipH="1">
              <a:off x="2062972" y="2082412"/>
              <a:ext cx="16481" cy="12407"/>
            </a:xfrm>
            <a:custGeom>
              <a:avLst/>
              <a:gdLst/>
              <a:ahLst/>
              <a:cxnLst/>
              <a:rect l="l" t="t" r="r" b="b"/>
              <a:pathLst>
                <a:path w="841" h="633" extrusionOk="0">
                  <a:moveTo>
                    <a:pt x="402" y="1"/>
                  </a:moveTo>
                  <a:cubicBezTo>
                    <a:pt x="304" y="1"/>
                    <a:pt x="207" y="46"/>
                    <a:pt x="143" y="156"/>
                  </a:cubicBezTo>
                  <a:cubicBezTo>
                    <a:pt x="0" y="402"/>
                    <a:pt x="220" y="632"/>
                    <a:pt x="439" y="632"/>
                  </a:cubicBezTo>
                  <a:cubicBezTo>
                    <a:pt x="536" y="632"/>
                    <a:pt x="633" y="587"/>
                    <a:pt x="698" y="477"/>
                  </a:cubicBezTo>
                  <a:cubicBezTo>
                    <a:pt x="841" y="230"/>
                    <a:pt x="620" y="1"/>
                    <a:pt x="402" y="1"/>
                  </a:cubicBezTo>
                  <a:close/>
                </a:path>
              </a:pathLst>
            </a:custGeom>
            <a:solidFill>
              <a:schemeClr val="accent2"/>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3784" name="Google Shape;3784;p74"/>
            <p:cNvSpPr/>
            <p:nvPr/>
          </p:nvSpPr>
          <p:spPr>
            <a:xfrm rot="-2412817" flipH="1">
              <a:off x="2221373" y="1925203"/>
              <a:ext cx="10837" cy="8115"/>
            </a:xfrm>
            <a:custGeom>
              <a:avLst/>
              <a:gdLst/>
              <a:ahLst/>
              <a:cxnLst/>
              <a:rect l="l" t="t" r="r" b="b"/>
              <a:pathLst>
                <a:path w="553" h="414" extrusionOk="0">
                  <a:moveTo>
                    <a:pt x="265" y="0"/>
                  </a:moveTo>
                  <a:cubicBezTo>
                    <a:pt x="201" y="0"/>
                    <a:pt x="137" y="30"/>
                    <a:pt x="95" y="103"/>
                  </a:cubicBezTo>
                  <a:cubicBezTo>
                    <a:pt x="1" y="263"/>
                    <a:pt x="146" y="414"/>
                    <a:pt x="290" y="414"/>
                  </a:cubicBezTo>
                  <a:cubicBezTo>
                    <a:pt x="353" y="414"/>
                    <a:pt x="416" y="384"/>
                    <a:pt x="458" y="312"/>
                  </a:cubicBezTo>
                  <a:cubicBezTo>
                    <a:pt x="552" y="150"/>
                    <a:pt x="408" y="0"/>
                    <a:pt x="265" y="0"/>
                  </a:cubicBezTo>
                  <a:close/>
                </a:path>
              </a:pathLst>
            </a:custGeom>
            <a:solidFill>
              <a:schemeClr val="accent2"/>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3785" name="Google Shape;3785;p74"/>
            <p:cNvSpPr/>
            <p:nvPr/>
          </p:nvSpPr>
          <p:spPr>
            <a:xfrm rot="-2412817" flipH="1">
              <a:off x="2100910" y="2159249"/>
              <a:ext cx="10837" cy="8115"/>
            </a:xfrm>
            <a:custGeom>
              <a:avLst/>
              <a:gdLst/>
              <a:ahLst/>
              <a:cxnLst/>
              <a:rect l="l" t="t" r="r" b="b"/>
              <a:pathLst>
                <a:path w="553" h="414" extrusionOk="0">
                  <a:moveTo>
                    <a:pt x="264" y="0"/>
                  </a:moveTo>
                  <a:cubicBezTo>
                    <a:pt x="200" y="0"/>
                    <a:pt x="137" y="30"/>
                    <a:pt x="95" y="102"/>
                  </a:cubicBezTo>
                  <a:cubicBezTo>
                    <a:pt x="1" y="264"/>
                    <a:pt x="145" y="414"/>
                    <a:pt x="288" y="414"/>
                  </a:cubicBezTo>
                  <a:cubicBezTo>
                    <a:pt x="352" y="414"/>
                    <a:pt x="416" y="384"/>
                    <a:pt x="458" y="311"/>
                  </a:cubicBezTo>
                  <a:cubicBezTo>
                    <a:pt x="553" y="152"/>
                    <a:pt x="407" y="0"/>
                    <a:pt x="264" y="0"/>
                  </a:cubicBezTo>
                  <a:close/>
                </a:path>
              </a:pathLst>
            </a:custGeom>
            <a:solidFill>
              <a:schemeClr val="accent2"/>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3786" name="Google Shape;3786;p74"/>
            <p:cNvSpPr/>
            <p:nvPr/>
          </p:nvSpPr>
          <p:spPr>
            <a:xfrm rot="-2412817" flipH="1">
              <a:off x="2325687" y="2096809"/>
              <a:ext cx="10739" cy="8095"/>
            </a:xfrm>
            <a:custGeom>
              <a:avLst/>
              <a:gdLst/>
              <a:ahLst/>
              <a:cxnLst/>
              <a:rect l="l" t="t" r="r" b="b"/>
              <a:pathLst>
                <a:path w="548" h="413" extrusionOk="0">
                  <a:moveTo>
                    <a:pt x="262" y="0"/>
                  </a:moveTo>
                  <a:cubicBezTo>
                    <a:pt x="196" y="0"/>
                    <a:pt x="130" y="32"/>
                    <a:pt x="89" y="107"/>
                  </a:cubicBezTo>
                  <a:cubicBezTo>
                    <a:pt x="1" y="267"/>
                    <a:pt x="145" y="412"/>
                    <a:pt x="287" y="412"/>
                  </a:cubicBezTo>
                  <a:cubicBezTo>
                    <a:pt x="353" y="412"/>
                    <a:pt x="418" y="381"/>
                    <a:pt x="459" y="306"/>
                  </a:cubicBezTo>
                  <a:cubicBezTo>
                    <a:pt x="547" y="144"/>
                    <a:pt x="403" y="0"/>
                    <a:pt x="262" y="0"/>
                  </a:cubicBezTo>
                  <a:close/>
                </a:path>
              </a:pathLst>
            </a:custGeom>
            <a:solidFill>
              <a:schemeClr val="accent2"/>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gr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3790"/>
        <p:cNvGrpSpPr/>
        <p:nvPr/>
      </p:nvGrpSpPr>
      <p:grpSpPr>
        <a:xfrm>
          <a:off x="0" y="0"/>
          <a:ext cx="0" cy="0"/>
          <a:chOff x="0" y="0"/>
          <a:chExt cx="0" cy="0"/>
        </a:xfrm>
      </p:grpSpPr>
      <p:pic>
        <p:nvPicPr>
          <p:cNvPr id="3791" name="Google Shape;3791;p75"/>
          <p:cNvPicPr preferRelativeResize="0"/>
          <p:nvPr/>
        </p:nvPicPr>
        <p:blipFill rotWithShape="1">
          <a:blip r:embed="rId3">
            <a:alphaModFix/>
          </a:blip>
          <a:srcRect t="9107"/>
          <a:stretch/>
        </p:blipFill>
        <p:spPr>
          <a:xfrm>
            <a:off x="1512186" y="1409699"/>
            <a:ext cx="6729227" cy="4495801"/>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3795"/>
        <p:cNvGrpSpPr/>
        <p:nvPr/>
      </p:nvGrpSpPr>
      <p:grpSpPr>
        <a:xfrm>
          <a:off x="0" y="0"/>
          <a:ext cx="0" cy="0"/>
          <a:chOff x="0" y="0"/>
          <a:chExt cx="0" cy="0"/>
        </a:xfrm>
      </p:grpSpPr>
      <p:pic>
        <p:nvPicPr>
          <p:cNvPr id="3796" name="Google Shape;3796;p76"/>
          <p:cNvPicPr preferRelativeResize="0"/>
          <p:nvPr/>
        </p:nvPicPr>
        <p:blipFill>
          <a:blip r:embed="rId3">
            <a:alphaModFix/>
          </a:blip>
          <a:stretch>
            <a:fillRect/>
          </a:stretch>
        </p:blipFill>
        <p:spPr>
          <a:xfrm>
            <a:off x="1735473" y="1294366"/>
            <a:ext cx="6282653" cy="4726467"/>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3800"/>
        <p:cNvGrpSpPr/>
        <p:nvPr/>
      </p:nvGrpSpPr>
      <p:grpSpPr>
        <a:xfrm>
          <a:off x="0" y="0"/>
          <a:ext cx="0" cy="0"/>
          <a:chOff x="0" y="0"/>
          <a:chExt cx="0" cy="0"/>
        </a:xfrm>
      </p:grpSpPr>
      <p:pic>
        <p:nvPicPr>
          <p:cNvPr id="3801" name="Google Shape;3801;p77"/>
          <p:cNvPicPr preferRelativeResize="0"/>
          <p:nvPr/>
        </p:nvPicPr>
        <p:blipFill rotWithShape="1">
          <a:blip r:embed="rId3">
            <a:alphaModFix/>
          </a:blip>
          <a:srcRect t="8569"/>
          <a:stretch/>
        </p:blipFill>
        <p:spPr>
          <a:xfrm>
            <a:off x="1273181" y="1071479"/>
            <a:ext cx="7207238" cy="5172241"/>
          </a:xfrm>
          <a:prstGeom prst="rect">
            <a:avLst/>
          </a:prstGeom>
          <a:noFill/>
          <a:ln>
            <a:noFill/>
          </a:ln>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3805"/>
        <p:cNvGrpSpPr/>
        <p:nvPr/>
      </p:nvGrpSpPr>
      <p:grpSpPr>
        <a:xfrm>
          <a:off x="0" y="0"/>
          <a:ext cx="0" cy="0"/>
          <a:chOff x="0" y="0"/>
          <a:chExt cx="0" cy="0"/>
        </a:xfrm>
      </p:grpSpPr>
      <p:pic>
        <p:nvPicPr>
          <p:cNvPr id="3806" name="Google Shape;3806;p78"/>
          <p:cNvPicPr preferRelativeResize="0"/>
          <p:nvPr/>
        </p:nvPicPr>
        <p:blipFill rotWithShape="1">
          <a:blip r:embed="rId3">
            <a:alphaModFix/>
          </a:blip>
          <a:srcRect t="7253"/>
          <a:stretch/>
        </p:blipFill>
        <p:spPr>
          <a:xfrm>
            <a:off x="1532793" y="1292647"/>
            <a:ext cx="6688013" cy="4729906"/>
          </a:xfrm>
          <a:prstGeom prst="rect">
            <a:avLst/>
          </a:prstGeom>
          <a:noFill/>
          <a:ln>
            <a:noFill/>
          </a:ln>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3810"/>
        <p:cNvGrpSpPr/>
        <p:nvPr/>
      </p:nvGrpSpPr>
      <p:grpSpPr>
        <a:xfrm>
          <a:off x="0" y="0"/>
          <a:ext cx="0" cy="0"/>
          <a:chOff x="0" y="0"/>
          <a:chExt cx="0" cy="0"/>
        </a:xfrm>
      </p:grpSpPr>
      <p:pic>
        <p:nvPicPr>
          <p:cNvPr id="3811" name="Google Shape;3811;p79"/>
          <p:cNvPicPr preferRelativeResize="0"/>
          <p:nvPr/>
        </p:nvPicPr>
        <p:blipFill>
          <a:blip r:embed="rId3">
            <a:alphaModFix/>
          </a:blip>
          <a:stretch>
            <a:fillRect/>
          </a:stretch>
        </p:blipFill>
        <p:spPr>
          <a:xfrm>
            <a:off x="1524000" y="1088947"/>
            <a:ext cx="6705600" cy="5137306"/>
          </a:xfrm>
          <a:prstGeom prst="rect">
            <a:avLst/>
          </a:prstGeom>
          <a:noFill/>
          <a:ln>
            <a:noFill/>
          </a:ln>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3815"/>
        <p:cNvGrpSpPr/>
        <p:nvPr/>
      </p:nvGrpSpPr>
      <p:grpSpPr>
        <a:xfrm>
          <a:off x="0" y="0"/>
          <a:ext cx="0" cy="0"/>
          <a:chOff x="0" y="0"/>
          <a:chExt cx="0" cy="0"/>
        </a:xfrm>
      </p:grpSpPr>
      <p:sp>
        <p:nvSpPr>
          <p:cNvPr id="3816" name="Google Shape;3816;p80"/>
          <p:cNvSpPr txBox="1">
            <a:spLocks noGrp="1"/>
          </p:cNvSpPr>
          <p:nvPr>
            <p:ph type="ctrTitle"/>
          </p:nvPr>
        </p:nvSpPr>
        <p:spPr>
          <a:xfrm>
            <a:off x="442002" y="582868"/>
            <a:ext cx="8224640" cy="510720"/>
          </a:xfrm>
          <a:prstGeom prst="rect">
            <a:avLst/>
          </a:prstGeom>
        </p:spPr>
        <p:txBody>
          <a:bodyPr spcFirstLastPara="1" wrap="square" lIns="97520" tIns="97520" rIns="97520" bIns="97520" anchor="t" anchorCtr="0">
            <a:noAutofit/>
          </a:bodyPr>
          <a:lstStyle/>
          <a:p>
            <a:r>
              <a:rPr lang="en" dirty="0"/>
              <a:t>Exercise &amp; Menopause - What to Focus on</a:t>
            </a:r>
            <a:endParaRPr dirty="0"/>
          </a:p>
        </p:txBody>
      </p:sp>
      <p:pic>
        <p:nvPicPr>
          <p:cNvPr id="3817" name="Google Shape;3817;p80"/>
          <p:cNvPicPr preferRelativeResize="0"/>
          <p:nvPr/>
        </p:nvPicPr>
        <p:blipFill rotWithShape="1">
          <a:blip r:embed="rId3">
            <a:alphaModFix/>
          </a:blip>
          <a:srcRect t="24384"/>
          <a:stretch/>
        </p:blipFill>
        <p:spPr>
          <a:xfrm>
            <a:off x="1183844" y="1600200"/>
            <a:ext cx="6740956" cy="4718419"/>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021"/>
        <p:cNvGrpSpPr/>
        <p:nvPr/>
      </p:nvGrpSpPr>
      <p:grpSpPr>
        <a:xfrm>
          <a:off x="0" y="0"/>
          <a:ext cx="0" cy="0"/>
          <a:chOff x="0" y="0"/>
          <a:chExt cx="0" cy="0"/>
        </a:xfrm>
      </p:grpSpPr>
      <p:pic>
        <p:nvPicPr>
          <p:cNvPr id="2022" name="Google Shape;2022;p54"/>
          <p:cNvPicPr preferRelativeResize="0"/>
          <p:nvPr/>
        </p:nvPicPr>
        <p:blipFill>
          <a:blip r:embed="rId3">
            <a:alphaModFix/>
          </a:blip>
          <a:stretch>
            <a:fillRect/>
          </a:stretch>
        </p:blipFill>
        <p:spPr>
          <a:xfrm>
            <a:off x="676520" y="1497596"/>
            <a:ext cx="8400560" cy="4320008"/>
          </a:xfrm>
          <a:prstGeom prst="rect">
            <a:avLst/>
          </a:prstGeom>
          <a:noFill/>
          <a:ln>
            <a:noFill/>
          </a:ln>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3821"/>
        <p:cNvGrpSpPr/>
        <p:nvPr/>
      </p:nvGrpSpPr>
      <p:grpSpPr>
        <a:xfrm>
          <a:off x="0" y="0"/>
          <a:ext cx="0" cy="0"/>
          <a:chOff x="0" y="0"/>
          <a:chExt cx="0" cy="0"/>
        </a:xfrm>
      </p:grpSpPr>
      <p:sp>
        <p:nvSpPr>
          <p:cNvPr id="3822" name="Google Shape;3822;p81"/>
          <p:cNvSpPr txBox="1">
            <a:spLocks noGrp="1"/>
          </p:cNvSpPr>
          <p:nvPr>
            <p:ph type="ctrTitle"/>
          </p:nvPr>
        </p:nvSpPr>
        <p:spPr>
          <a:xfrm>
            <a:off x="764480" y="851334"/>
            <a:ext cx="8224640" cy="510720"/>
          </a:xfrm>
          <a:prstGeom prst="rect">
            <a:avLst/>
          </a:prstGeom>
        </p:spPr>
        <p:txBody>
          <a:bodyPr spcFirstLastPara="1" wrap="square" lIns="97520" tIns="97520" rIns="97520" bIns="97520" anchor="t" anchorCtr="0">
            <a:noAutofit/>
          </a:bodyPr>
          <a:lstStyle/>
          <a:p>
            <a:r>
              <a:rPr lang="en" dirty="0"/>
              <a:t>Supplement Support </a:t>
            </a:r>
            <a:endParaRPr dirty="0"/>
          </a:p>
        </p:txBody>
      </p:sp>
      <p:grpSp>
        <p:nvGrpSpPr>
          <p:cNvPr id="4" name="Group 3">
            <a:extLst>
              <a:ext uri="{FF2B5EF4-FFF2-40B4-BE49-F238E27FC236}">
                <a16:creationId xmlns:a16="http://schemas.microsoft.com/office/drawing/2014/main" id="{B518C48F-7D8D-657B-B020-569FF0FD89E0}"/>
              </a:ext>
            </a:extLst>
          </p:cNvPr>
          <p:cNvGrpSpPr/>
          <p:nvPr/>
        </p:nvGrpSpPr>
        <p:grpSpPr>
          <a:xfrm>
            <a:off x="1601440" y="1663266"/>
            <a:ext cx="6550720" cy="4800600"/>
            <a:chOff x="1601440" y="1663266"/>
            <a:chExt cx="6550720" cy="4800600"/>
          </a:xfrm>
        </p:grpSpPr>
        <p:grpSp>
          <p:nvGrpSpPr>
            <p:cNvPr id="2" name="Group 1">
              <a:extLst>
                <a:ext uri="{FF2B5EF4-FFF2-40B4-BE49-F238E27FC236}">
                  <a16:creationId xmlns:a16="http://schemas.microsoft.com/office/drawing/2014/main" id="{9ECCB3B2-E5A0-5A6F-74E3-93F89873F8FA}"/>
                </a:ext>
              </a:extLst>
            </p:cNvPr>
            <p:cNvGrpSpPr/>
            <p:nvPr/>
          </p:nvGrpSpPr>
          <p:grpSpPr>
            <a:xfrm>
              <a:off x="1601440" y="1663266"/>
              <a:ext cx="6550720" cy="4800600"/>
              <a:chOff x="764480" y="1600200"/>
              <a:chExt cx="6550720" cy="4800600"/>
            </a:xfrm>
          </p:grpSpPr>
          <p:pic>
            <p:nvPicPr>
              <p:cNvPr id="3823" name="Google Shape;3823;p81"/>
              <p:cNvPicPr preferRelativeResize="0"/>
              <p:nvPr/>
            </p:nvPicPr>
            <p:blipFill>
              <a:blip r:embed="rId3">
                <a:alphaModFix/>
              </a:blip>
              <a:stretch>
                <a:fillRect/>
              </a:stretch>
            </p:blipFill>
            <p:spPr>
              <a:xfrm>
                <a:off x="764480" y="1600200"/>
                <a:ext cx="6550720" cy="4800600"/>
              </a:xfrm>
              <a:prstGeom prst="rect">
                <a:avLst/>
              </a:prstGeom>
              <a:noFill/>
              <a:ln>
                <a:noFill/>
              </a:ln>
            </p:spPr>
          </p:pic>
          <p:pic>
            <p:nvPicPr>
              <p:cNvPr id="3824" name="Google Shape;3824;p81"/>
              <p:cNvPicPr preferRelativeResize="0"/>
              <p:nvPr/>
            </p:nvPicPr>
            <p:blipFill rotWithShape="1">
              <a:blip r:embed="rId4">
                <a:alphaModFix/>
              </a:blip>
              <a:srcRect l="14285" r="14286"/>
              <a:stretch/>
            </p:blipFill>
            <p:spPr>
              <a:xfrm>
                <a:off x="5640040" y="3137334"/>
                <a:ext cx="1524000" cy="2667000"/>
              </a:xfrm>
              <a:prstGeom prst="rect">
                <a:avLst/>
              </a:prstGeom>
              <a:noFill/>
              <a:ln>
                <a:noFill/>
              </a:ln>
            </p:spPr>
          </p:pic>
        </p:grpSp>
        <p:sp>
          <p:nvSpPr>
            <p:cNvPr id="3" name="Rectangle 2">
              <a:extLst>
                <a:ext uri="{FF2B5EF4-FFF2-40B4-BE49-F238E27FC236}">
                  <a16:creationId xmlns:a16="http://schemas.microsoft.com/office/drawing/2014/main" id="{71912012-4E16-CD03-4A0D-09A1029CD2AD}"/>
                </a:ext>
              </a:extLst>
            </p:cNvPr>
            <p:cNvSpPr/>
            <p:nvPr/>
          </p:nvSpPr>
          <p:spPr>
            <a:xfrm>
              <a:off x="5638800" y="3276600"/>
              <a:ext cx="838200" cy="2438400"/>
            </a:xfrm>
            <a:prstGeom prst="rect">
              <a:avLst/>
            </a:prstGeom>
            <a:solidFill>
              <a:srgbClr val="FFFFFF"/>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gr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dk2"/>
        </a:solidFill>
        <a:effectLst/>
      </p:bgPr>
    </p:bg>
    <p:spTree>
      <p:nvGrpSpPr>
        <p:cNvPr id="1" name="Shape 3828"/>
        <p:cNvGrpSpPr/>
        <p:nvPr/>
      </p:nvGrpSpPr>
      <p:grpSpPr>
        <a:xfrm>
          <a:off x="0" y="0"/>
          <a:ext cx="0" cy="0"/>
          <a:chOff x="0" y="0"/>
          <a:chExt cx="0" cy="0"/>
        </a:xfrm>
      </p:grpSpPr>
      <p:sp>
        <p:nvSpPr>
          <p:cNvPr id="3829" name="Google Shape;3829;p82"/>
          <p:cNvSpPr txBox="1">
            <a:spLocks noGrp="1"/>
          </p:cNvSpPr>
          <p:nvPr>
            <p:ph type="ctrTitle"/>
          </p:nvPr>
        </p:nvSpPr>
        <p:spPr>
          <a:xfrm>
            <a:off x="768053" y="1286747"/>
            <a:ext cx="8224640" cy="510720"/>
          </a:xfrm>
          <a:prstGeom prst="rect">
            <a:avLst/>
          </a:prstGeom>
        </p:spPr>
        <p:txBody>
          <a:bodyPr spcFirstLastPara="1" wrap="square" lIns="97520" tIns="97520" rIns="97520" bIns="97520" anchor="t" anchorCtr="0">
            <a:noAutofit/>
          </a:bodyPr>
          <a:lstStyle/>
          <a:p>
            <a:r>
              <a:rPr lang="en"/>
              <a:t>Your body. Your Job.</a:t>
            </a:r>
            <a:endParaRPr/>
          </a:p>
        </p:txBody>
      </p:sp>
      <p:sp>
        <p:nvSpPr>
          <p:cNvPr id="3830" name="Google Shape;3830;p82"/>
          <p:cNvSpPr txBox="1"/>
          <p:nvPr/>
        </p:nvSpPr>
        <p:spPr>
          <a:xfrm>
            <a:off x="4572000" y="1916831"/>
            <a:ext cx="3505200" cy="5398369"/>
          </a:xfrm>
          <a:prstGeom prst="rect">
            <a:avLst/>
          </a:prstGeom>
          <a:noFill/>
          <a:ln>
            <a:noFill/>
          </a:ln>
        </p:spPr>
        <p:txBody>
          <a:bodyPr spcFirstLastPara="1" wrap="square" lIns="97520" tIns="97520" rIns="97520" bIns="97520" anchor="t" anchorCtr="0">
            <a:spAutoFit/>
          </a:bodyPr>
          <a:lstStyle/>
          <a:p>
            <a:pPr defTabSz="975390">
              <a:lnSpc>
                <a:spcPct val="90000"/>
              </a:lnSpc>
              <a:spcBef>
                <a:spcPts val="320"/>
              </a:spcBef>
              <a:buClr>
                <a:srgbClr val="000000"/>
              </a:buClr>
            </a:pPr>
            <a:r>
              <a:rPr lang="en" sz="1600" kern="0" dirty="0">
                <a:solidFill>
                  <a:srgbClr val="000000"/>
                </a:solidFill>
                <a:latin typeface="Barlow"/>
                <a:ea typeface="Barlow"/>
                <a:cs typeface="Barlow"/>
                <a:sym typeface="Barlow"/>
              </a:rPr>
              <a:t>•Tune into ‘You’</a:t>
            </a:r>
            <a:endParaRPr sz="1600" kern="0" dirty="0">
              <a:solidFill>
                <a:srgbClr val="000000"/>
              </a:solidFill>
              <a:latin typeface="Barlow"/>
              <a:ea typeface="Barlow"/>
              <a:cs typeface="Barlow"/>
              <a:sym typeface="Barlow"/>
            </a:endParaRPr>
          </a:p>
          <a:p>
            <a:pPr defTabSz="975390">
              <a:lnSpc>
                <a:spcPct val="90000"/>
              </a:lnSpc>
              <a:spcBef>
                <a:spcPts val="320"/>
              </a:spcBef>
              <a:buClr>
                <a:srgbClr val="000000"/>
              </a:buClr>
            </a:pPr>
            <a:endParaRPr sz="1600" kern="0" dirty="0">
              <a:solidFill>
                <a:srgbClr val="000000"/>
              </a:solidFill>
              <a:latin typeface="Barlow"/>
              <a:ea typeface="Barlow"/>
              <a:cs typeface="Barlow"/>
              <a:sym typeface="Barlow"/>
            </a:endParaRPr>
          </a:p>
          <a:p>
            <a:pPr defTabSz="975390">
              <a:lnSpc>
                <a:spcPct val="90000"/>
              </a:lnSpc>
              <a:spcBef>
                <a:spcPts val="320"/>
              </a:spcBef>
              <a:buClr>
                <a:srgbClr val="000000"/>
              </a:buClr>
            </a:pPr>
            <a:r>
              <a:rPr lang="en" sz="1600" kern="0" dirty="0">
                <a:solidFill>
                  <a:srgbClr val="000000"/>
                </a:solidFill>
                <a:latin typeface="Barlow"/>
                <a:ea typeface="Barlow"/>
                <a:cs typeface="Barlow"/>
                <a:sym typeface="Barlow"/>
              </a:rPr>
              <a:t>•Start with Sleep!</a:t>
            </a:r>
            <a:endParaRPr sz="1600" kern="0" dirty="0">
              <a:solidFill>
                <a:srgbClr val="000000"/>
              </a:solidFill>
              <a:latin typeface="Barlow"/>
              <a:ea typeface="Barlow"/>
              <a:cs typeface="Barlow"/>
              <a:sym typeface="Barlow"/>
            </a:endParaRPr>
          </a:p>
          <a:p>
            <a:pPr defTabSz="975390">
              <a:lnSpc>
                <a:spcPct val="90000"/>
              </a:lnSpc>
              <a:spcBef>
                <a:spcPts val="320"/>
              </a:spcBef>
              <a:buClr>
                <a:srgbClr val="000000"/>
              </a:buClr>
            </a:pPr>
            <a:endParaRPr sz="1600" kern="0" dirty="0">
              <a:solidFill>
                <a:srgbClr val="000000"/>
              </a:solidFill>
              <a:latin typeface="Barlow"/>
              <a:ea typeface="Barlow"/>
              <a:cs typeface="Barlow"/>
              <a:sym typeface="Barlow"/>
            </a:endParaRPr>
          </a:p>
          <a:p>
            <a:pPr defTabSz="975390">
              <a:lnSpc>
                <a:spcPct val="90000"/>
              </a:lnSpc>
              <a:spcBef>
                <a:spcPts val="320"/>
              </a:spcBef>
              <a:buClr>
                <a:srgbClr val="000000"/>
              </a:buClr>
            </a:pPr>
            <a:r>
              <a:rPr lang="en" sz="1600" kern="0" dirty="0">
                <a:solidFill>
                  <a:srgbClr val="000000"/>
                </a:solidFill>
                <a:latin typeface="Barlow"/>
                <a:ea typeface="Barlow"/>
                <a:cs typeface="Barlow"/>
                <a:sym typeface="Barlow"/>
              </a:rPr>
              <a:t>•Know what’s </a:t>
            </a:r>
            <a:r>
              <a:rPr lang="en" sz="1600" i="1" kern="0" dirty="0">
                <a:solidFill>
                  <a:srgbClr val="000000"/>
                </a:solidFill>
                <a:latin typeface="Barlow"/>
                <a:ea typeface="Barlow"/>
                <a:cs typeface="Barlow"/>
                <a:sym typeface="Barlow"/>
              </a:rPr>
              <a:t>‘Gut for you’</a:t>
            </a:r>
            <a:endParaRPr sz="1600" i="1" kern="0" dirty="0">
              <a:solidFill>
                <a:srgbClr val="000000"/>
              </a:solidFill>
              <a:latin typeface="Barlow"/>
              <a:ea typeface="Barlow"/>
              <a:cs typeface="Barlow"/>
              <a:sym typeface="Barlow"/>
            </a:endParaRPr>
          </a:p>
          <a:p>
            <a:pPr defTabSz="975390">
              <a:lnSpc>
                <a:spcPct val="90000"/>
              </a:lnSpc>
              <a:spcBef>
                <a:spcPts val="320"/>
              </a:spcBef>
              <a:buClr>
                <a:srgbClr val="000000"/>
              </a:buClr>
            </a:pPr>
            <a:endParaRPr sz="1600" kern="0" dirty="0">
              <a:solidFill>
                <a:srgbClr val="000000"/>
              </a:solidFill>
              <a:latin typeface="Barlow"/>
              <a:ea typeface="Barlow"/>
              <a:cs typeface="Barlow"/>
              <a:sym typeface="Barlow"/>
            </a:endParaRPr>
          </a:p>
          <a:p>
            <a:pPr defTabSz="975390">
              <a:lnSpc>
                <a:spcPct val="90000"/>
              </a:lnSpc>
              <a:spcBef>
                <a:spcPts val="320"/>
              </a:spcBef>
              <a:buClr>
                <a:srgbClr val="000000"/>
              </a:buClr>
            </a:pPr>
            <a:r>
              <a:rPr lang="en" sz="1600" kern="0" dirty="0">
                <a:solidFill>
                  <a:srgbClr val="000000"/>
                </a:solidFill>
                <a:latin typeface="Barlow"/>
                <a:ea typeface="Barlow"/>
                <a:cs typeface="Barlow"/>
                <a:sym typeface="Barlow"/>
              </a:rPr>
              <a:t>•Protect Your Immune System</a:t>
            </a:r>
            <a:endParaRPr sz="1600" kern="0" dirty="0">
              <a:solidFill>
                <a:srgbClr val="000000"/>
              </a:solidFill>
              <a:latin typeface="Barlow"/>
              <a:ea typeface="Barlow"/>
              <a:cs typeface="Barlow"/>
              <a:sym typeface="Barlow"/>
            </a:endParaRPr>
          </a:p>
          <a:p>
            <a:pPr defTabSz="975390">
              <a:lnSpc>
                <a:spcPct val="90000"/>
              </a:lnSpc>
              <a:spcBef>
                <a:spcPts val="320"/>
              </a:spcBef>
              <a:buClr>
                <a:srgbClr val="000000"/>
              </a:buClr>
            </a:pPr>
            <a:endParaRPr sz="1600" kern="0" dirty="0">
              <a:solidFill>
                <a:srgbClr val="000000"/>
              </a:solidFill>
              <a:latin typeface="Barlow"/>
              <a:ea typeface="Barlow"/>
              <a:cs typeface="Barlow"/>
              <a:sym typeface="Barlow"/>
            </a:endParaRPr>
          </a:p>
          <a:p>
            <a:pPr defTabSz="975390">
              <a:lnSpc>
                <a:spcPct val="90000"/>
              </a:lnSpc>
              <a:spcBef>
                <a:spcPts val="320"/>
              </a:spcBef>
              <a:buClr>
                <a:srgbClr val="000000"/>
              </a:buClr>
            </a:pPr>
            <a:r>
              <a:rPr lang="en" sz="1600" kern="0" dirty="0">
                <a:solidFill>
                  <a:srgbClr val="000000"/>
                </a:solidFill>
                <a:latin typeface="Barlow"/>
                <a:ea typeface="Barlow"/>
                <a:cs typeface="Barlow"/>
                <a:sym typeface="Barlow"/>
              </a:rPr>
              <a:t>•Balance Blood Sugars</a:t>
            </a:r>
            <a:endParaRPr sz="1600" kern="0" dirty="0">
              <a:solidFill>
                <a:srgbClr val="000000"/>
              </a:solidFill>
              <a:latin typeface="Barlow"/>
              <a:ea typeface="Barlow"/>
              <a:cs typeface="Barlow"/>
              <a:sym typeface="Barlow"/>
            </a:endParaRPr>
          </a:p>
          <a:p>
            <a:pPr defTabSz="975390">
              <a:lnSpc>
                <a:spcPct val="90000"/>
              </a:lnSpc>
              <a:spcBef>
                <a:spcPts val="320"/>
              </a:spcBef>
              <a:buClr>
                <a:srgbClr val="000000"/>
              </a:buClr>
            </a:pPr>
            <a:endParaRPr sz="1600" kern="0" dirty="0">
              <a:solidFill>
                <a:srgbClr val="000000"/>
              </a:solidFill>
              <a:latin typeface="Barlow"/>
              <a:ea typeface="Barlow"/>
              <a:cs typeface="Barlow"/>
              <a:sym typeface="Barlow"/>
            </a:endParaRPr>
          </a:p>
          <a:p>
            <a:pPr defTabSz="975390">
              <a:lnSpc>
                <a:spcPct val="90000"/>
              </a:lnSpc>
              <a:spcBef>
                <a:spcPts val="320"/>
              </a:spcBef>
              <a:buClr>
                <a:srgbClr val="000000"/>
              </a:buClr>
            </a:pPr>
            <a:r>
              <a:rPr lang="en" sz="1600" kern="0" dirty="0">
                <a:solidFill>
                  <a:srgbClr val="000000"/>
                </a:solidFill>
                <a:latin typeface="Barlow"/>
                <a:ea typeface="Barlow"/>
                <a:cs typeface="Barlow"/>
                <a:sym typeface="Barlow"/>
              </a:rPr>
              <a:t>•Move for your Mind!</a:t>
            </a:r>
            <a:endParaRPr sz="1600" kern="0" dirty="0">
              <a:solidFill>
                <a:srgbClr val="000000"/>
              </a:solidFill>
              <a:latin typeface="Barlow"/>
              <a:ea typeface="Barlow"/>
              <a:cs typeface="Barlow"/>
              <a:sym typeface="Barlow"/>
            </a:endParaRPr>
          </a:p>
          <a:p>
            <a:pPr defTabSz="975390">
              <a:lnSpc>
                <a:spcPct val="90000"/>
              </a:lnSpc>
              <a:spcBef>
                <a:spcPts val="320"/>
              </a:spcBef>
              <a:buClr>
                <a:srgbClr val="000000"/>
              </a:buClr>
            </a:pPr>
            <a:endParaRPr sz="1600" kern="0" dirty="0">
              <a:solidFill>
                <a:srgbClr val="000000"/>
              </a:solidFill>
              <a:latin typeface="Barlow"/>
              <a:ea typeface="Barlow"/>
              <a:cs typeface="Barlow"/>
              <a:sym typeface="Barlow"/>
            </a:endParaRPr>
          </a:p>
          <a:p>
            <a:pPr defTabSz="975390">
              <a:lnSpc>
                <a:spcPct val="90000"/>
              </a:lnSpc>
              <a:spcBef>
                <a:spcPts val="320"/>
              </a:spcBef>
              <a:buClr>
                <a:srgbClr val="000000"/>
              </a:buClr>
            </a:pPr>
            <a:r>
              <a:rPr lang="en" sz="1600" kern="0" dirty="0">
                <a:solidFill>
                  <a:srgbClr val="000000"/>
                </a:solidFill>
                <a:latin typeface="Barlow"/>
                <a:ea typeface="Barlow"/>
                <a:cs typeface="Barlow"/>
                <a:sym typeface="Barlow"/>
              </a:rPr>
              <a:t>•Supplement Wisely</a:t>
            </a:r>
            <a:endParaRPr sz="1600" kern="0" dirty="0">
              <a:solidFill>
                <a:srgbClr val="000000"/>
              </a:solidFill>
              <a:latin typeface="Barlow"/>
              <a:ea typeface="Barlow"/>
              <a:cs typeface="Barlow"/>
              <a:sym typeface="Barlow"/>
            </a:endParaRPr>
          </a:p>
          <a:p>
            <a:pPr defTabSz="975390">
              <a:lnSpc>
                <a:spcPct val="90000"/>
              </a:lnSpc>
              <a:spcBef>
                <a:spcPts val="320"/>
              </a:spcBef>
              <a:buClr>
                <a:srgbClr val="000000"/>
              </a:buClr>
            </a:pPr>
            <a:endParaRPr sz="1600" kern="0" dirty="0">
              <a:solidFill>
                <a:srgbClr val="000000"/>
              </a:solidFill>
              <a:latin typeface="Barlow"/>
              <a:ea typeface="Barlow"/>
              <a:cs typeface="Barlow"/>
              <a:sym typeface="Barlow"/>
            </a:endParaRPr>
          </a:p>
          <a:p>
            <a:pPr defTabSz="975390">
              <a:lnSpc>
                <a:spcPct val="90000"/>
              </a:lnSpc>
              <a:spcBef>
                <a:spcPts val="320"/>
              </a:spcBef>
              <a:buClr>
                <a:srgbClr val="000000"/>
              </a:buClr>
            </a:pPr>
            <a:r>
              <a:rPr lang="en" sz="1600" kern="0" dirty="0">
                <a:solidFill>
                  <a:srgbClr val="000000"/>
                </a:solidFill>
                <a:latin typeface="Barlow"/>
                <a:ea typeface="Barlow"/>
                <a:cs typeface="Barlow"/>
                <a:sym typeface="Barlow"/>
              </a:rPr>
              <a:t>•Adapt Your Nutrition for Your Needs</a:t>
            </a:r>
            <a:endParaRPr sz="1600" kern="0" dirty="0">
              <a:solidFill>
                <a:srgbClr val="000000"/>
              </a:solidFill>
              <a:latin typeface="Barlow"/>
              <a:ea typeface="Barlow"/>
              <a:cs typeface="Barlow"/>
              <a:sym typeface="Barlow"/>
            </a:endParaRPr>
          </a:p>
          <a:p>
            <a:pPr defTabSz="975390">
              <a:lnSpc>
                <a:spcPct val="90000"/>
              </a:lnSpc>
              <a:spcBef>
                <a:spcPts val="320"/>
              </a:spcBef>
              <a:buClr>
                <a:srgbClr val="000000"/>
              </a:buClr>
            </a:pPr>
            <a:endParaRPr sz="1600" kern="0" dirty="0">
              <a:solidFill>
                <a:srgbClr val="000000"/>
              </a:solidFill>
              <a:latin typeface="Barlow"/>
              <a:ea typeface="Barlow"/>
              <a:cs typeface="Barlow"/>
              <a:sym typeface="Barlow"/>
            </a:endParaRPr>
          </a:p>
          <a:p>
            <a:pPr defTabSz="975390">
              <a:lnSpc>
                <a:spcPct val="90000"/>
              </a:lnSpc>
              <a:spcBef>
                <a:spcPts val="320"/>
              </a:spcBef>
              <a:buClr>
                <a:srgbClr val="000000"/>
              </a:buClr>
            </a:pPr>
            <a:r>
              <a:rPr lang="en" sz="1600" kern="0" dirty="0">
                <a:solidFill>
                  <a:srgbClr val="000000"/>
                </a:solidFill>
                <a:latin typeface="Barlow"/>
                <a:ea typeface="Barlow"/>
                <a:cs typeface="Barlow"/>
                <a:sym typeface="Barlow"/>
              </a:rPr>
              <a:t>•Enjoy the Process. It never ends!</a:t>
            </a:r>
            <a:endParaRPr sz="1600" kern="0" dirty="0">
              <a:solidFill>
                <a:srgbClr val="000000"/>
              </a:solidFill>
              <a:latin typeface="Barlow"/>
              <a:ea typeface="Barlow"/>
              <a:cs typeface="Barlow"/>
              <a:sym typeface="Barlow"/>
            </a:endParaRPr>
          </a:p>
          <a:p>
            <a:pPr defTabSz="975390">
              <a:lnSpc>
                <a:spcPct val="90000"/>
              </a:lnSpc>
              <a:spcBef>
                <a:spcPts val="320"/>
              </a:spcBef>
              <a:buClr>
                <a:srgbClr val="000000"/>
              </a:buClr>
            </a:pPr>
            <a:endParaRPr sz="1600" b="1" i="1" kern="0" dirty="0">
              <a:solidFill>
                <a:srgbClr val="000000"/>
              </a:solidFill>
              <a:latin typeface="Barlow"/>
              <a:ea typeface="Barlow"/>
              <a:cs typeface="Barlow"/>
              <a:sym typeface="Barlow"/>
            </a:endParaRPr>
          </a:p>
          <a:p>
            <a:pPr defTabSz="975390">
              <a:lnSpc>
                <a:spcPct val="90000"/>
              </a:lnSpc>
              <a:spcBef>
                <a:spcPts val="320"/>
              </a:spcBef>
              <a:buClr>
                <a:srgbClr val="000000"/>
              </a:buClr>
            </a:pPr>
            <a:endParaRPr sz="1600" b="1" i="1" kern="0" dirty="0">
              <a:solidFill>
                <a:srgbClr val="000000"/>
              </a:solidFill>
              <a:latin typeface="Barlow"/>
              <a:ea typeface="Barlow"/>
              <a:cs typeface="Barlow"/>
              <a:sym typeface="Barlow"/>
            </a:endParaRPr>
          </a:p>
          <a:p>
            <a:pPr defTabSz="975390">
              <a:lnSpc>
                <a:spcPct val="90000"/>
              </a:lnSpc>
              <a:spcBef>
                <a:spcPts val="320"/>
              </a:spcBef>
              <a:buClr>
                <a:srgbClr val="000000"/>
              </a:buClr>
            </a:pPr>
            <a:endParaRPr sz="1600" kern="0" dirty="0">
              <a:solidFill>
                <a:srgbClr val="000000"/>
              </a:solidFill>
              <a:latin typeface="Barlow"/>
              <a:ea typeface="Barlow"/>
              <a:cs typeface="Barlow"/>
              <a:sym typeface="Barlow"/>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83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dk2"/>
        </a:solidFill>
        <a:effectLst/>
      </p:bgPr>
    </p:bg>
    <p:spTree>
      <p:nvGrpSpPr>
        <p:cNvPr id="1" name="Shape 3834"/>
        <p:cNvGrpSpPr/>
        <p:nvPr/>
      </p:nvGrpSpPr>
      <p:grpSpPr>
        <a:xfrm>
          <a:off x="0" y="0"/>
          <a:ext cx="0" cy="0"/>
          <a:chOff x="0" y="0"/>
          <a:chExt cx="0" cy="0"/>
        </a:xfrm>
      </p:grpSpPr>
      <p:grpSp>
        <p:nvGrpSpPr>
          <p:cNvPr id="3835" name="Google Shape;3835;p83"/>
          <p:cNvGrpSpPr/>
          <p:nvPr/>
        </p:nvGrpSpPr>
        <p:grpSpPr>
          <a:xfrm rot="-1539151" flipH="1">
            <a:off x="6477952" y="2400453"/>
            <a:ext cx="1193183" cy="667972"/>
            <a:chOff x="5655900" y="5097050"/>
            <a:chExt cx="442125" cy="212775"/>
          </a:xfrm>
        </p:grpSpPr>
        <p:sp>
          <p:nvSpPr>
            <p:cNvPr id="3836" name="Google Shape;3836;p83"/>
            <p:cNvSpPr/>
            <p:nvPr/>
          </p:nvSpPr>
          <p:spPr>
            <a:xfrm>
              <a:off x="5655900" y="5097050"/>
              <a:ext cx="442125" cy="212775"/>
            </a:xfrm>
            <a:custGeom>
              <a:avLst/>
              <a:gdLst/>
              <a:ahLst/>
              <a:cxnLst/>
              <a:rect l="l" t="t" r="r" b="b"/>
              <a:pathLst>
                <a:path w="17685" h="8511" extrusionOk="0">
                  <a:moveTo>
                    <a:pt x="15299" y="0"/>
                  </a:moveTo>
                  <a:cubicBezTo>
                    <a:pt x="13539" y="0"/>
                    <a:pt x="10746" y="1071"/>
                    <a:pt x="8047" y="2342"/>
                  </a:cubicBezTo>
                  <a:cubicBezTo>
                    <a:pt x="7974" y="2379"/>
                    <a:pt x="7902" y="2412"/>
                    <a:pt x="7833" y="2448"/>
                  </a:cubicBezTo>
                  <a:cubicBezTo>
                    <a:pt x="3946" y="4300"/>
                    <a:pt x="313" y="6524"/>
                    <a:pt x="313" y="6524"/>
                  </a:cubicBezTo>
                  <a:lnTo>
                    <a:pt x="1" y="8511"/>
                  </a:lnTo>
                  <a:cubicBezTo>
                    <a:pt x="1" y="8511"/>
                    <a:pt x="4483" y="7180"/>
                    <a:pt x="8841" y="5537"/>
                  </a:cubicBezTo>
                  <a:cubicBezTo>
                    <a:pt x="8931" y="5501"/>
                    <a:pt x="9026" y="5465"/>
                    <a:pt x="9120" y="5432"/>
                  </a:cubicBezTo>
                  <a:cubicBezTo>
                    <a:pt x="10157" y="5033"/>
                    <a:pt x="11183" y="4620"/>
                    <a:pt x="12133" y="4206"/>
                  </a:cubicBezTo>
                  <a:cubicBezTo>
                    <a:pt x="12220" y="4166"/>
                    <a:pt x="12307" y="4134"/>
                    <a:pt x="12390" y="4094"/>
                  </a:cubicBezTo>
                  <a:lnTo>
                    <a:pt x="12394" y="4094"/>
                  </a:lnTo>
                  <a:cubicBezTo>
                    <a:pt x="15483" y="2720"/>
                    <a:pt x="17685" y="1328"/>
                    <a:pt x="16709" y="421"/>
                  </a:cubicBezTo>
                  <a:cubicBezTo>
                    <a:pt x="16394" y="128"/>
                    <a:pt x="15909" y="0"/>
                    <a:pt x="15299" y="0"/>
                  </a:cubicBezTo>
                  <a:close/>
                </a:path>
              </a:pathLst>
            </a:custGeom>
            <a:solidFill>
              <a:schemeClr val="accent3"/>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3837" name="Google Shape;3837;p83"/>
            <p:cNvSpPr/>
            <p:nvPr/>
          </p:nvSpPr>
          <p:spPr>
            <a:xfrm>
              <a:off x="5666425" y="5107550"/>
              <a:ext cx="407225" cy="175000"/>
            </a:xfrm>
            <a:custGeom>
              <a:avLst/>
              <a:gdLst/>
              <a:ahLst/>
              <a:cxnLst/>
              <a:rect l="l" t="t" r="r" b="b"/>
              <a:pathLst>
                <a:path w="16289" h="7000" extrusionOk="0">
                  <a:moveTo>
                    <a:pt x="16288" y="1"/>
                  </a:moveTo>
                  <a:lnTo>
                    <a:pt x="16288" y="1"/>
                  </a:lnTo>
                  <a:cubicBezTo>
                    <a:pt x="8989" y="2329"/>
                    <a:pt x="47" y="6854"/>
                    <a:pt x="0" y="6999"/>
                  </a:cubicBezTo>
                  <a:lnTo>
                    <a:pt x="16288" y="1"/>
                  </a:lnTo>
                  <a:close/>
                </a:path>
              </a:pathLst>
            </a:custGeom>
            <a:solidFill>
              <a:schemeClr val="accent5"/>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3838" name="Google Shape;3838;p83"/>
            <p:cNvSpPr/>
            <p:nvPr/>
          </p:nvSpPr>
          <p:spPr>
            <a:xfrm>
              <a:off x="5848625" y="5155600"/>
              <a:ext cx="8475" cy="43725"/>
            </a:xfrm>
            <a:custGeom>
              <a:avLst/>
              <a:gdLst/>
              <a:ahLst/>
              <a:cxnLst/>
              <a:rect l="l" t="t" r="r" b="b"/>
              <a:pathLst>
                <a:path w="339" h="1749" extrusionOk="0">
                  <a:moveTo>
                    <a:pt x="338" y="0"/>
                  </a:moveTo>
                  <a:lnTo>
                    <a:pt x="338" y="0"/>
                  </a:lnTo>
                  <a:cubicBezTo>
                    <a:pt x="265" y="37"/>
                    <a:pt x="193" y="70"/>
                    <a:pt x="124" y="106"/>
                  </a:cubicBezTo>
                  <a:lnTo>
                    <a:pt x="0" y="1730"/>
                  </a:lnTo>
                  <a:lnTo>
                    <a:pt x="203" y="1749"/>
                  </a:lnTo>
                  <a:lnTo>
                    <a:pt x="338" y="0"/>
                  </a:lnTo>
                  <a:close/>
                </a:path>
              </a:pathLst>
            </a:custGeom>
            <a:solidFill>
              <a:schemeClr val="accent5"/>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3839" name="Google Shape;3839;p83"/>
            <p:cNvSpPr/>
            <p:nvPr/>
          </p:nvSpPr>
          <p:spPr>
            <a:xfrm>
              <a:off x="5902100" y="5173100"/>
              <a:ext cx="63575" cy="29125"/>
            </a:xfrm>
            <a:custGeom>
              <a:avLst/>
              <a:gdLst/>
              <a:ahLst/>
              <a:cxnLst/>
              <a:rect l="l" t="t" r="r" b="b"/>
              <a:pathLst>
                <a:path w="2543" h="1165" extrusionOk="0">
                  <a:moveTo>
                    <a:pt x="80" y="1"/>
                  </a:moveTo>
                  <a:lnTo>
                    <a:pt x="0" y="189"/>
                  </a:lnTo>
                  <a:lnTo>
                    <a:pt x="2285" y="1164"/>
                  </a:lnTo>
                  <a:cubicBezTo>
                    <a:pt x="2372" y="1124"/>
                    <a:pt x="2459" y="1092"/>
                    <a:pt x="2542" y="1052"/>
                  </a:cubicBezTo>
                  <a:lnTo>
                    <a:pt x="80" y="1"/>
                  </a:lnTo>
                  <a:close/>
                </a:path>
              </a:pathLst>
            </a:custGeom>
            <a:solidFill>
              <a:schemeClr val="accent5"/>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3840" name="Google Shape;3840;p83"/>
            <p:cNvSpPr/>
            <p:nvPr/>
          </p:nvSpPr>
          <p:spPr>
            <a:xfrm>
              <a:off x="5823700" y="5208350"/>
              <a:ext cx="60225" cy="27125"/>
            </a:xfrm>
            <a:custGeom>
              <a:avLst/>
              <a:gdLst/>
              <a:ahLst/>
              <a:cxnLst/>
              <a:rect l="l" t="t" r="r" b="b"/>
              <a:pathLst>
                <a:path w="2409" h="1085" extrusionOk="0">
                  <a:moveTo>
                    <a:pt x="80" y="1"/>
                  </a:moveTo>
                  <a:lnTo>
                    <a:pt x="0" y="190"/>
                  </a:lnTo>
                  <a:lnTo>
                    <a:pt x="2129" y="1085"/>
                  </a:lnTo>
                  <a:cubicBezTo>
                    <a:pt x="2219" y="1049"/>
                    <a:pt x="2314" y="1013"/>
                    <a:pt x="2408" y="980"/>
                  </a:cubicBezTo>
                  <a:lnTo>
                    <a:pt x="80" y="1"/>
                  </a:lnTo>
                  <a:close/>
                </a:path>
              </a:pathLst>
            </a:custGeom>
            <a:solidFill>
              <a:schemeClr val="accent5"/>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grpSp>
      <p:sp>
        <p:nvSpPr>
          <p:cNvPr id="3841" name="Google Shape;3841;p83"/>
          <p:cNvSpPr txBox="1">
            <a:spLocks noGrp="1"/>
          </p:cNvSpPr>
          <p:nvPr>
            <p:ph type="title"/>
          </p:nvPr>
        </p:nvSpPr>
        <p:spPr>
          <a:xfrm>
            <a:off x="1569473" y="4025519"/>
            <a:ext cx="5844480" cy="485760"/>
          </a:xfrm>
          <a:prstGeom prst="rect">
            <a:avLst/>
          </a:prstGeom>
        </p:spPr>
        <p:txBody>
          <a:bodyPr spcFirstLastPara="1" wrap="square" lIns="97520" tIns="97520" rIns="97520" bIns="97520" anchor="ctr" anchorCtr="0">
            <a:noAutofit/>
          </a:bodyPr>
          <a:lstStyle/>
          <a:p>
            <a:r>
              <a:rPr lang="en" sz="5760" dirty="0">
                <a:solidFill>
                  <a:schemeClr val="lt2"/>
                </a:solidFill>
              </a:rPr>
              <a:t> The Power is in DOING not just KNoWING </a:t>
            </a:r>
            <a:endParaRPr sz="5760" dirty="0"/>
          </a:p>
        </p:txBody>
      </p:sp>
      <p:sp>
        <p:nvSpPr>
          <p:cNvPr id="3842" name="Google Shape;3842;p83"/>
          <p:cNvSpPr txBox="1">
            <a:spLocks noGrp="1"/>
          </p:cNvSpPr>
          <p:nvPr>
            <p:ph type="title" idx="2"/>
          </p:nvPr>
        </p:nvSpPr>
        <p:spPr>
          <a:xfrm>
            <a:off x="1248176" y="1116487"/>
            <a:ext cx="5150241" cy="2189827"/>
          </a:xfrm>
          <a:prstGeom prst="rect">
            <a:avLst/>
          </a:prstGeom>
        </p:spPr>
        <p:txBody>
          <a:bodyPr spcFirstLastPara="1" wrap="square" lIns="97520" tIns="97520" rIns="97520" bIns="97520" anchor="ctr" anchorCtr="0">
            <a:noAutofit/>
          </a:bodyPr>
          <a:lstStyle/>
          <a:p>
            <a:r>
              <a:rPr lang="en" sz="8534" dirty="0"/>
              <a:t>Be Well</a:t>
            </a:r>
            <a:endParaRPr sz="8534" dirty="0"/>
          </a:p>
        </p:txBody>
      </p:sp>
      <p:sp>
        <p:nvSpPr>
          <p:cNvPr id="3843" name="Google Shape;3843;p83"/>
          <p:cNvSpPr txBox="1">
            <a:spLocks noGrp="1"/>
          </p:cNvSpPr>
          <p:nvPr>
            <p:ph type="subTitle" idx="1"/>
          </p:nvPr>
        </p:nvSpPr>
        <p:spPr>
          <a:xfrm>
            <a:off x="-1971280" y="5834910"/>
            <a:ext cx="6119040" cy="301440"/>
          </a:xfrm>
          <a:prstGeom prst="rect">
            <a:avLst/>
          </a:prstGeom>
        </p:spPr>
        <p:txBody>
          <a:bodyPr spcFirstLastPara="1" wrap="square" lIns="97520" tIns="97520" rIns="97520" bIns="97520" anchor="t" anchorCtr="0">
            <a:noAutofit/>
          </a:bodyPr>
          <a:lstStyle/>
          <a:p>
            <a:pPr marL="1463086" indent="487695" algn="l"/>
            <a:r>
              <a:rPr lang="en" dirty="0"/>
              <a:t>@sineadbradburynutrition</a:t>
            </a:r>
            <a:endParaRPr dirty="0"/>
          </a:p>
          <a:p>
            <a:pPr marL="975390" indent="487695" algn="ctr"/>
            <a:endParaRPr dirty="0"/>
          </a:p>
        </p:txBody>
      </p:sp>
      <p:grpSp>
        <p:nvGrpSpPr>
          <p:cNvPr id="3844" name="Google Shape;3844;p83"/>
          <p:cNvGrpSpPr/>
          <p:nvPr/>
        </p:nvGrpSpPr>
        <p:grpSpPr>
          <a:xfrm>
            <a:off x="6629400" y="302398"/>
            <a:ext cx="2688809" cy="3245211"/>
            <a:chOff x="6287537" y="196566"/>
            <a:chExt cx="2520758" cy="3042385"/>
          </a:xfrm>
        </p:grpSpPr>
        <p:grpSp>
          <p:nvGrpSpPr>
            <p:cNvPr id="3845" name="Google Shape;3845;p83"/>
            <p:cNvGrpSpPr/>
            <p:nvPr/>
          </p:nvGrpSpPr>
          <p:grpSpPr>
            <a:xfrm rot="10800000">
              <a:off x="7931992" y="196566"/>
              <a:ext cx="551878" cy="2275896"/>
              <a:chOff x="7099616" y="-395"/>
              <a:chExt cx="390379" cy="1609886"/>
            </a:xfrm>
          </p:grpSpPr>
          <p:sp>
            <p:nvSpPr>
              <p:cNvPr id="3846" name="Google Shape;3846;p83"/>
              <p:cNvSpPr/>
              <p:nvPr/>
            </p:nvSpPr>
            <p:spPr>
              <a:xfrm rot="10800000">
                <a:off x="7108772" y="1278864"/>
                <a:ext cx="381224" cy="330627"/>
              </a:xfrm>
              <a:custGeom>
                <a:avLst/>
                <a:gdLst/>
                <a:ahLst/>
                <a:cxnLst/>
                <a:rect l="l" t="t" r="r" b="b"/>
                <a:pathLst>
                  <a:path w="16448" h="14265" extrusionOk="0">
                    <a:moveTo>
                      <a:pt x="8433" y="0"/>
                    </a:moveTo>
                    <a:cubicBezTo>
                      <a:pt x="6328" y="0"/>
                      <a:pt x="7854" y="11404"/>
                      <a:pt x="7854" y="11404"/>
                    </a:cubicBezTo>
                    <a:cubicBezTo>
                      <a:pt x="7854" y="11404"/>
                      <a:pt x="4041" y="536"/>
                      <a:pt x="2032" y="536"/>
                    </a:cubicBezTo>
                    <a:cubicBezTo>
                      <a:pt x="2023" y="536"/>
                      <a:pt x="2014" y="537"/>
                      <a:pt x="2005" y="537"/>
                    </a:cubicBezTo>
                    <a:cubicBezTo>
                      <a:pt x="0" y="631"/>
                      <a:pt x="5272" y="12081"/>
                      <a:pt x="8778" y="14265"/>
                    </a:cubicBezTo>
                    <a:cubicBezTo>
                      <a:pt x="8778" y="14265"/>
                      <a:pt x="16447" y="1893"/>
                      <a:pt x="14391" y="1262"/>
                    </a:cubicBezTo>
                    <a:cubicBezTo>
                      <a:pt x="14331" y="1244"/>
                      <a:pt x="14270" y="1235"/>
                      <a:pt x="14209" y="1235"/>
                    </a:cubicBezTo>
                    <a:cubicBezTo>
                      <a:pt x="12170" y="1235"/>
                      <a:pt x="9464" y="11106"/>
                      <a:pt x="9464" y="11106"/>
                    </a:cubicBezTo>
                    <a:cubicBezTo>
                      <a:pt x="9464" y="11106"/>
                      <a:pt x="10544" y="0"/>
                      <a:pt x="8433" y="0"/>
                    </a:cubicBezTo>
                    <a:close/>
                  </a:path>
                </a:pathLst>
              </a:custGeom>
              <a:solidFill>
                <a:schemeClr val="dk1"/>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3847" name="Google Shape;3847;p83"/>
              <p:cNvSpPr/>
              <p:nvPr/>
            </p:nvSpPr>
            <p:spPr>
              <a:xfrm rot="10800000">
                <a:off x="7227116" y="-395"/>
                <a:ext cx="73125" cy="1307535"/>
              </a:xfrm>
              <a:custGeom>
                <a:avLst/>
                <a:gdLst/>
                <a:ahLst/>
                <a:cxnLst/>
                <a:rect l="l" t="t" r="r" b="b"/>
                <a:pathLst>
                  <a:path w="3155" h="56414" extrusionOk="0">
                    <a:moveTo>
                      <a:pt x="283" y="1"/>
                    </a:moveTo>
                    <a:cubicBezTo>
                      <a:pt x="276" y="1"/>
                      <a:pt x="269" y="1"/>
                      <a:pt x="261" y="2"/>
                    </a:cubicBezTo>
                    <a:cubicBezTo>
                      <a:pt x="112" y="12"/>
                      <a:pt x="0" y="142"/>
                      <a:pt x="15" y="295"/>
                    </a:cubicBezTo>
                    <a:cubicBezTo>
                      <a:pt x="40" y="632"/>
                      <a:pt x="2611" y="33610"/>
                      <a:pt x="943" y="56414"/>
                    </a:cubicBezTo>
                    <a:lnTo>
                      <a:pt x="1491" y="56414"/>
                    </a:lnTo>
                    <a:cubicBezTo>
                      <a:pt x="3155" y="33566"/>
                      <a:pt x="584" y="585"/>
                      <a:pt x="559" y="251"/>
                    </a:cubicBezTo>
                    <a:cubicBezTo>
                      <a:pt x="548" y="106"/>
                      <a:pt x="429" y="1"/>
                      <a:pt x="283" y="1"/>
                    </a:cubicBezTo>
                    <a:close/>
                  </a:path>
                </a:pathLst>
              </a:custGeom>
              <a:solidFill>
                <a:schemeClr val="accent3"/>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3848" name="Google Shape;3848;p83"/>
              <p:cNvSpPr/>
              <p:nvPr/>
            </p:nvSpPr>
            <p:spPr>
              <a:xfrm rot="10800000">
                <a:off x="7265590" y="1254481"/>
                <a:ext cx="57434" cy="57596"/>
              </a:xfrm>
              <a:custGeom>
                <a:avLst/>
                <a:gdLst/>
                <a:ahLst/>
                <a:cxnLst/>
                <a:rect l="l" t="t" r="r" b="b"/>
                <a:pathLst>
                  <a:path w="2478" h="2485" extrusionOk="0">
                    <a:moveTo>
                      <a:pt x="1" y="0"/>
                    </a:moveTo>
                    <a:cubicBezTo>
                      <a:pt x="1" y="0"/>
                      <a:pt x="308" y="2484"/>
                      <a:pt x="1284" y="2484"/>
                    </a:cubicBezTo>
                    <a:cubicBezTo>
                      <a:pt x="1285" y="2484"/>
                      <a:pt x="1286" y="2484"/>
                      <a:pt x="1288" y="2484"/>
                    </a:cubicBezTo>
                    <a:cubicBezTo>
                      <a:pt x="2267" y="2481"/>
                      <a:pt x="2477" y="0"/>
                      <a:pt x="2477" y="0"/>
                    </a:cubicBezTo>
                    <a:close/>
                  </a:path>
                </a:pathLst>
              </a:custGeom>
              <a:solidFill>
                <a:schemeClr val="accent3"/>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3849" name="Google Shape;3849;p83"/>
              <p:cNvSpPr/>
              <p:nvPr/>
            </p:nvSpPr>
            <p:spPr>
              <a:xfrm rot="10800000">
                <a:off x="7099616" y="1091195"/>
                <a:ext cx="183056" cy="196870"/>
              </a:xfrm>
              <a:custGeom>
                <a:avLst/>
                <a:gdLst/>
                <a:ahLst/>
                <a:cxnLst/>
                <a:rect l="l" t="t" r="r" b="b"/>
                <a:pathLst>
                  <a:path w="7898" h="8494" extrusionOk="0">
                    <a:moveTo>
                      <a:pt x="7897" y="1"/>
                    </a:moveTo>
                    <a:lnTo>
                      <a:pt x="7897" y="1"/>
                    </a:lnTo>
                    <a:cubicBezTo>
                      <a:pt x="2306" y="672"/>
                      <a:pt x="0" y="8493"/>
                      <a:pt x="0" y="8493"/>
                    </a:cubicBezTo>
                    <a:cubicBezTo>
                      <a:pt x="6247" y="6176"/>
                      <a:pt x="7897" y="1"/>
                      <a:pt x="7897" y="1"/>
                    </a:cubicBezTo>
                    <a:close/>
                  </a:path>
                </a:pathLst>
              </a:custGeom>
              <a:solidFill>
                <a:schemeClr val="accent3"/>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3850" name="Google Shape;3850;p83"/>
              <p:cNvSpPr/>
              <p:nvPr/>
            </p:nvSpPr>
            <p:spPr>
              <a:xfrm rot="10800000">
                <a:off x="7267375" y="786203"/>
                <a:ext cx="208343" cy="178953"/>
              </a:xfrm>
              <a:custGeom>
                <a:avLst/>
                <a:gdLst/>
                <a:ahLst/>
                <a:cxnLst/>
                <a:rect l="l" t="t" r="r" b="b"/>
                <a:pathLst>
                  <a:path w="8989" h="7721" extrusionOk="0">
                    <a:moveTo>
                      <a:pt x="0" y="0"/>
                    </a:moveTo>
                    <a:cubicBezTo>
                      <a:pt x="0" y="0"/>
                      <a:pt x="2360" y="7720"/>
                      <a:pt x="8925" y="7720"/>
                    </a:cubicBezTo>
                    <a:cubicBezTo>
                      <a:pt x="8946" y="7720"/>
                      <a:pt x="8967" y="7720"/>
                      <a:pt x="8989" y="7720"/>
                    </a:cubicBezTo>
                    <a:cubicBezTo>
                      <a:pt x="8989" y="7720"/>
                      <a:pt x="5759" y="54"/>
                      <a:pt x="0" y="0"/>
                    </a:cubicBezTo>
                    <a:close/>
                  </a:path>
                </a:pathLst>
              </a:custGeom>
              <a:solidFill>
                <a:schemeClr val="accent3"/>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3851" name="Google Shape;3851;p83"/>
              <p:cNvSpPr/>
              <p:nvPr/>
            </p:nvSpPr>
            <p:spPr>
              <a:xfrm rot="10800000">
                <a:off x="7107103" y="786203"/>
                <a:ext cx="165997" cy="221809"/>
              </a:xfrm>
              <a:custGeom>
                <a:avLst/>
                <a:gdLst/>
                <a:ahLst/>
                <a:cxnLst/>
                <a:rect l="l" t="t" r="r" b="b"/>
                <a:pathLst>
                  <a:path w="7162" h="9570" extrusionOk="0">
                    <a:moveTo>
                      <a:pt x="7162" y="0"/>
                    </a:moveTo>
                    <a:lnTo>
                      <a:pt x="7162" y="0"/>
                    </a:lnTo>
                    <a:cubicBezTo>
                      <a:pt x="482" y="2715"/>
                      <a:pt x="1" y="9569"/>
                      <a:pt x="319" y="9569"/>
                    </a:cubicBezTo>
                    <a:cubicBezTo>
                      <a:pt x="321" y="9569"/>
                      <a:pt x="322" y="9569"/>
                      <a:pt x="323" y="9569"/>
                    </a:cubicBezTo>
                    <a:cubicBezTo>
                      <a:pt x="5893" y="8590"/>
                      <a:pt x="7162" y="0"/>
                      <a:pt x="7162" y="0"/>
                    </a:cubicBezTo>
                    <a:close/>
                  </a:path>
                </a:pathLst>
              </a:custGeom>
              <a:solidFill>
                <a:schemeClr val="accent3"/>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3852" name="Google Shape;3852;p83"/>
              <p:cNvSpPr/>
              <p:nvPr/>
            </p:nvSpPr>
            <p:spPr>
              <a:xfrm rot="10800000">
                <a:off x="7278454" y="1093907"/>
                <a:ext cx="164236" cy="196823"/>
              </a:xfrm>
              <a:custGeom>
                <a:avLst/>
                <a:gdLst/>
                <a:ahLst/>
                <a:cxnLst/>
                <a:rect l="l" t="t" r="r" b="b"/>
                <a:pathLst>
                  <a:path w="7086" h="8492" extrusionOk="0">
                    <a:moveTo>
                      <a:pt x="1" y="0"/>
                    </a:moveTo>
                    <a:cubicBezTo>
                      <a:pt x="1" y="0"/>
                      <a:pt x="809" y="7361"/>
                      <a:pt x="7085" y="8492"/>
                    </a:cubicBezTo>
                    <a:cubicBezTo>
                      <a:pt x="7085" y="8492"/>
                      <a:pt x="4921" y="1494"/>
                      <a:pt x="1" y="0"/>
                    </a:cubicBezTo>
                    <a:close/>
                  </a:path>
                </a:pathLst>
              </a:custGeom>
              <a:solidFill>
                <a:schemeClr val="accent3"/>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3853" name="Google Shape;3853;p83"/>
              <p:cNvSpPr/>
              <p:nvPr/>
            </p:nvSpPr>
            <p:spPr>
              <a:xfrm rot="10800000">
                <a:off x="7113569" y="504457"/>
                <a:ext cx="146505" cy="150515"/>
              </a:xfrm>
              <a:custGeom>
                <a:avLst/>
                <a:gdLst/>
                <a:ahLst/>
                <a:cxnLst/>
                <a:rect l="l" t="t" r="r" b="b"/>
                <a:pathLst>
                  <a:path w="6321" h="6494" extrusionOk="0">
                    <a:moveTo>
                      <a:pt x="6320" y="0"/>
                    </a:moveTo>
                    <a:cubicBezTo>
                      <a:pt x="1400" y="1490"/>
                      <a:pt x="1" y="6484"/>
                      <a:pt x="1" y="6484"/>
                    </a:cubicBezTo>
                    <a:cubicBezTo>
                      <a:pt x="110" y="6490"/>
                      <a:pt x="217" y="6494"/>
                      <a:pt x="323" y="6494"/>
                    </a:cubicBezTo>
                    <a:cubicBezTo>
                      <a:pt x="4979" y="6494"/>
                      <a:pt x="6320" y="1"/>
                      <a:pt x="6320" y="0"/>
                    </a:cubicBezTo>
                    <a:close/>
                  </a:path>
                </a:pathLst>
              </a:custGeom>
              <a:solidFill>
                <a:schemeClr val="accent3"/>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3854" name="Google Shape;3854;p83"/>
              <p:cNvSpPr/>
              <p:nvPr/>
            </p:nvSpPr>
            <p:spPr>
              <a:xfrm rot="10800000">
                <a:off x="7260051" y="504642"/>
                <a:ext cx="189105" cy="186139"/>
              </a:xfrm>
              <a:custGeom>
                <a:avLst/>
                <a:gdLst/>
                <a:ahLst/>
                <a:cxnLst/>
                <a:rect l="l" t="t" r="r" b="b"/>
                <a:pathLst>
                  <a:path w="8159" h="8031" extrusionOk="0">
                    <a:moveTo>
                      <a:pt x="0" y="1"/>
                    </a:moveTo>
                    <a:cubicBezTo>
                      <a:pt x="0" y="1"/>
                      <a:pt x="1584" y="8031"/>
                      <a:pt x="7979" y="8031"/>
                    </a:cubicBezTo>
                    <a:cubicBezTo>
                      <a:pt x="8038" y="8031"/>
                      <a:pt x="8098" y="8030"/>
                      <a:pt x="8159" y="8029"/>
                    </a:cubicBezTo>
                    <a:cubicBezTo>
                      <a:pt x="8159" y="8029"/>
                      <a:pt x="5983" y="566"/>
                      <a:pt x="0" y="1"/>
                    </a:cubicBezTo>
                    <a:close/>
                  </a:path>
                </a:pathLst>
              </a:custGeom>
              <a:solidFill>
                <a:schemeClr val="accent3"/>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3855" name="Google Shape;3855;p83"/>
              <p:cNvSpPr/>
              <p:nvPr/>
            </p:nvSpPr>
            <p:spPr>
              <a:xfrm rot="10800000">
                <a:off x="7260978" y="252680"/>
                <a:ext cx="225749" cy="165256"/>
              </a:xfrm>
              <a:custGeom>
                <a:avLst/>
                <a:gdLst/>
                <a:ahLst/>
                <a:cxnLst/>
                <a:rect l="l" t="t" r="r" b="b"/>
                <a:pathLst>
                  <a:path w="9740" h="7130" extrusionOk="0">
                    <a:moveTo>
                      <a:pt x="292" y="0"/>
                    </a:moveTo>
                    <a:cubicBezTo>
                      <a:pt x="195" y="0"/>
                      <a:pt x="98" y="2"/>
                      <a:pt x="0" y="6"/>
                    </a:cubicBezTo>
                    <a:cubicBezTo>
                      <a:pt x="0" y="6"/>
                      <a:pt x="2873" y="7129"/>
                      <a:pt x="8594" y="7129"/>
                    </a:cubicBezTo>
                    <a:cubicBezTo>
                      <a:pt x="8964" y="7129"/>
                      <a:pt x="9346" y="7100"/>
                      <a:pt x="9740" y="7036"/>
                    </a:cubicBezTo>
                    <a:cubicBezTo>
                      <a:pt x="9740" y="7036"/>
                      <a:pt x="6353" y="0"/>
                      <a:pt x="292" y="0"/>
                    </a:cubicBezTo>
                    <a:close/>
                  </a:path>
                </a:pathLst>
              </a:custGeom>
              <a:solidFill>
                <a:schemeClr val="accent3"/>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3856" name="Google Shape;3856;p83"/>
              <p:cNvSpPr/>
              <p:nvPr/>
            </p:nvSpPr>
            <p:spPr>
              <a:xfrm rot="10800000">
                <a:off x="7107103" y="254349"/>
                <a:ext cx="153899" cy="181781"/>
              </a:xfrm>
              <a:custGeom>
                <a:avLst/>
                <a:gdLst/>
                <a:ahLst/>
                <a:cxnLst/>
                <a:rect l="l" t="t" r="r" b="b"/>
                <a:pathLst>
                  <a:path w="6640" h="7843" extrusionOk="0">
                    <a:moveTo>
                      <a:pt x="6640" y="0"/>
                    </a:moveTo>
                    <a:cubicBezTo>
                      <a:pt x="740" y="1277"/>
                      <a:pt x="1" y="7843"/>
                      <a:pt x="1" y="7843"/>
                    </a:cubicBezTo>
                    <a:cubicBezTo>
                      <a:pt x="6520" y="7437"/>
                      <a:pt x="6640" y="1"/>
                      <a:pt x="6640" y="0"/>
                    </a:cubicBezTo>
                    <a:close/>
                  </a:path>
                </a:pathLst>
              </a:custGeom>
              <a:solidFill>
                <a:schemeClr val="accent3"/>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3857" name="Google Shape;3857;p83"/>
              <p:cNvSpPr/>
              <p:nvPr/>
            </p:nvSpPr>
            <p:spPr>
              <a:xfrm rot="10800000">
                <a:off x="7269392" y="39841"/>
                <a:ext cx="179765" cy="118970"/>
              </a:xfrm>
              <a:custGeom>
                <a:avLst/>
                <a:gdLst/>
                <a:ahLst/>
                <a:cxnLst/>
                <a:rect l="l" t="t" r="r" b="b"/>
                <a:pathLst>
                  <a:path w="7756" h="5133" extrusionOk="0">
                    <a:moveTo>
                      <a:pt x="0" y="1"/>
                    </a:moveTo>
                    <a:cubicBezTo>
                      <a:pt x="0" y="1"/>
                      <a:pt x="1406" y="5132"/>
                      <a:pt x="7268" y="5132"/>
                    </a:cubicBezTo>
                    <a:cubicBezTo>
                      <a:pt x="7427" y="5132"/>
                      <a:pt x="7590" y="5128"/>
                      <a:pt x="7756" y="5121"/>
                    </a:cubicBezTo>
                    <a:cubicBezTo>
                      <a:pt x="7756" y="5121"/>
                      <a:pt x="5972" y="1049"/>
                      <a:pt x="0" y="1"/>
                    </a:cubicBezTo>
                    <a:close/>
                  </a:path>
                </a:pathLst>
              </a:custGeom>
              <a:solidFill>
                <a:schemeClr val="accent3"/>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3858" name="Google Shape;3858;p83"/>
              <p:cNvSpPr/>
              <p:nvPr/>
            </p:nvSpPr>
            <p:spPr>
              <a:xfrm rot="10800000">
                <a:off x="7127105" y="39910"/>
                <a:ext cx="142310" cy="148475"/>
              </a:xfrm>
              <a:custGeom>
                <a:avLst/>
                <a:gdLst/>
                <a:ahLst/>
                <a:cxnLst/>
                <a:rect l="l" t="t" r="r" b="b"/>
                <a:pathLst>
                  <a:path w="6140" h="6406" extrusionOk="0">
                    <a:moveTo>
                      <a:pt x="5647" y="0"/>
                    </a:moveTo>
                    <a:lnTo>
                      <a:pt x="5647" y="0"/>
                    </a:lnTo>
                    <a:cubicBezTo>
                      <a:pt x="787" y="1451"/>
                      <a:pt x="1" y="6397"/>
                      <a:pt x="1" y="6397"/>
                    </a:cubicBezTo>
                    <a:cubicBezTo>
                      <a:pt x="133" y="6403"/>
                      <a:pt x="263" y="6406"/>
                      <a:pt x="389" y="6406"/>
                    </a:cubicBezTo>
                    <a:cubicBezTo>
                      <a:pt x="6139" y="6406"/>
                      <a:pt x="5647" y="1"/>
                      <a:pt x="5647" y="0"/>
                    </a:cubicBezTo>
                    <a:close/>
                  </a:path>
                </a:pathLst>
              </a:custGeom>
              <a:solidFill>
                <a:schemeClr val="accent3"/>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3859" name="Google Shape;3859;p83"/>
              <p:cNvSpPr/>
              <p:nvPr/>
            </p:nvSpPr>
            <p:spPr>
              <a:xfrm rot="10800000">
                <a:off x="7099616" y="1100768"/>
                <a:ext cx="178861" cy="187784"/>
              </a:xfrm>
              <a:custGeom>
                <a:avLst/>
                <a:gdLst/>
                <a:ahLst/>
                <a:cxnLst/>
                <a:rect l="l" t="t" r="r" b="b"/>
                <a:pathLst>
                  <a:path w="7717" h="8102" extrusionOk="0">
                    <a:moveTo>
                      <a:pt x="7716" y="0"/>
                    </a:moveTo>
                    <a:cubicBezTo>
                      <a:pt x="7568" y="182"/>
                      <a:pt x="7422" y="366"/>
                      <a:pt x="7281" y="548"/>
                    </a:cubicBezTo>
                    <a:cubicBezTo>
                      <a:pt x="7136" y="733"/>
                      <a:pt x="6980" y="907"/>
                      <a:pt x="6831" y="1084"/>
                    </a:cubicBezTo>
                    <a:cubicBezTo>
                      <a:pt x="6535" y="1444"/>
                      <a:pt x="6222" y="1792"/>
                      <a:pt x="5911" y="2137"/>
                    </a:cubicBezTo>
                    <a:cubicBezTo>
                      <a:pt x="5283" y="2825"/>
                      <a:pt x="4638" y="3496"/>
                      <a:pt x="3985" y="4163"/>
                    </a:cubicBezTo>
                    <a:cubicBezTo>
                      <a:pt x="3337" y="4834"/>
                      <a:pt x="2669" y="5483"/>
                      <a:pt x="2005" y="6143"/>
                    </a:cubicBezTo>
                    <a:lnTo>
                      <a:pt x="0" y="8101"/>
                    </a:lnTo>
                    <a:cubicBezTo>
                      <a:pt x="743" y="7532"/>
                      <a:pt x="1451" y="6918"/>
                      <a:pt x="2150" y="6295"/>
                    </a:cubicBezTo>
                    <a:cubicBezTo>
                      <a:pt x="2847" y="5671"/>
                      <a:pt x="3521" y="5022"/>
                      <a:pt x="4181" y="4356"/>
                    </a:cubicBezTo>
                    <a:cubicBezTo>
                      <a:pt x="4830" y="3681"/>
                      <a:pt x="5476" y="2999"/>
                      <a:pt x="6066" y="2274"/>
                    </a:cubicBezTo>
                    <a:cubicBezTo>
                      <a:pt x="6661" y="1549"/>
                      <a:pt x="7234" y="805"/>
                      <a:pt x="7716" y="0"/>
                    </a:cubicBezTo>
                    <a:close/>
                  </a:path>
                </a:pathLst>
              </a:custGeom>
              <a:solidFill>
                <a:schemeClr val="accent6"/>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3860" name="Google Shape;3860;p83"/>
              <p:cNvSpPr/>
              <p:nvPr/>
            </p:nvSpPr>
            <p:spPr>
              <a:xfrm rot="10800000">
                <a:off x="7287192" y="1103734"/>
                <a:ext cx="155498" cy="187599"/>
              </a:xfrm>
              <a:custGeom>
                <a:avLst/>
                <a:gdLst/>
                <a:ahLst/>
                <a:cxnLst/>
                <a:rect l="l" t="t" r="r" b="b"/>
                <a:pathLst>
                  <a:path w="6709" h="8094" extrusionOk="0">
                    <a:moveTo>
                      <a:pt x="1" y="1"/>
                    </a:moveTo>
                    <a:lnTo>
                      <a:pt x="1" y="1"/>
                    </a:lnTo>
                    <a:cubicBezTo>
                      <a:pt x="399" y="791"/>
                      <a:pt x="853" y="1553"/>
                      <a:pt x="1328" y="2300"/>
                    </a:cubicBezTo>
                    <a:cubicBezTo>
                      <a:pt x="1799" y="3050"/>
                      <a:pt x="2310" y="3772"/>
                      <a:pt x="2851" y="4476"/>
                    </a:cubicBezTo>
                    <a:cubicBezTo>
                      <a:pt x="3390" y="5179"/>
                      <a:pt x="3964" y="5860"/>
                      <a:pt x="4602" y="6481"/>
                    </a:cubicBezTo>
                    <a:cubicBezTo>
                      <a:pt x="5232" y="7097"/>
                      <a:pt x="5910" y="7695"/>
                      <a:pt x="6708" y="8094"/>
                    </a:cubicBezTo>
                    <a:cubicBezTo>
                      <a:pt x="6531" y="7960"/>
                      <a:pt x="6353" y="7829"/>
                      <a:pt x="6175" y="7702"/>
                    </a:cubicBezTo>
                    <a:cubicBezTo>
                      <a:pt x="6005" y="7561"/>
                      <a:pt x="5845" y="7413"/>
                      <a:pt x="5679" y="7267"/>
                    </a:cubicBezTo>
                    <a:cubicBezTo>
                      <a:pt x="5359" y="6966"/>
                      <a:pt x="5040" y="6665"/>
                      <a:pt x="4750" y="6335"/>
                    </a:cubicBezTo>
                    <a:cubicBezTo>
                      <a:pt x="4159" y="5686"/>
                      <a:pt x="3597" y="5008"/>
                      <a:pt x="3068" y="4309"/>
                    </a:cubicBezTo>
                    <a:cubicBezTo>
                      <a:pt x="2528" y="3616"/>
                      <a:pt x="2013" y="2901"/>
                      <a:pt x="1502" y="2183"/>
                    </a:cubicBezTo>
                    <a:cubicBezTo>
                      <a:pt x="1244" y="1825"/>
                      <a:pt x="994" y="1462"/>
                      <a:pt x="747" y="1096"/>
                    </a:cubicBezTo>
                    <a:cubicBezTo>
                      <a:pt x="493" y="734"/>
                      <a:pt x="250" y="367"/>
                      <a:pt x="1" y="1"/>
                    </a:cubicBezTo>
                    <a:close/>
                  </a:path>
                </a:pathLst>
              </a:custGeom>
              <a:solidFill>
                <a:schemeClr val="accent6"/>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3861" name="Google Shape;3861;p83"/>
              <p:cNvSpPr/>
              <p:nvPr/>
            </p:nvSpPr>
            <p:spPr>
              <a:xfrm rot="10800000">
                <a:off x="7271987" y="792182"/>
                <a:ext cx="203730" cy="173553"/>
              </a:xfrm>
              <a:custGeom>
                <a:avLst/>
                <a:gdLst/>
                <a:ahLst/>
                <a:cxnLst/>
                <a:rect l="l" t="t" r="r" b="b"/>
                <a:pathLst>
                  <a:path w="8790" h="7488" extrusionOk="0">
                    <a:moveTo>
                      <a:pt x="0" y="0"/>
                    </a:moveTo>
                    <a:lnTo>
                      <a:pt x="0" y="0"/>
                    </a:lnTo>
                    <a:cubicBezTo>
                      <a:pt x="562" y="797"/>
                      <a:pt x="1186" y="1548"/>
                      <a:pt x="1831" y="2277"/>
                    </a:cubicBezTo>
                    <a:cubicBezTo>
                      <a:pt x="2480" y="3006"/>
                      <a:pt x="3162" y="3702"/>
                      <a:pt x="3884" y="4358"/>
                    </a:cubicBezTo>
                    <a:cubicBezTo>
                      <a:pt x="4612" y="5007"/>
                      <a:pt x="5359" y="5642"/>
                      <a:pt x="6179" y="6179"/>
                    </a:cubicBezTo>
                    <a:cubicBezTo>
                      <a:pt x="6995" y="6715"/>
                      <a:pt x="7857" y="7197"/>
                      <a:pt x="8789" y="7487"/>
                    </a:cubicBezTo>
                    <a:cubicBezTo>
                      <a:pt x="8572" y="7379"/>
                      <a:pt x="8354" y="7273"/>
                      <a:pt x="8133" y="7168"/>
                    </a:cubicBezTo>
                    <a:cubicBezTo>
                      <a:pt x="7916" y="7066"/>
                      <a:pt x="7717" y="6925"/>
                      <a:pt x="7506" y="6810"/>
                    </a:cubicBezTo>
                    <a:cubicBezTo>
                      <a:pt x="7292" y="6693"/>
                      <a:pt x="7093" y="6555"/>
                      <a:pt x="6893" y="6421"/>
                    </a:cubicBezTo>
                    <a:cubicBezTo>
                      <a:pt x="6694" y="6283"/>
                      <a:pt x="6490" y="6157"/>
                      <a:pt x="6302" y="6005"/>
                    </a:cubicBezTo>
                    <a:cubicBezTo>
                      <a:pt x="5519" y="5439"/>
                      <a:pt x="4786" y="4804"/>
                      <a:pt x="4069" y="4155"/>
                    </a:cubicBezTo>
                    <a:cubicBezTo>
                      <a:pt x="3347" y="3510"/>
                      <a:pt x="2666" y="2824"/>
                      <a:pt x="1983" y="2132"/>
                    </a:cubicBezTo>
                    <a:cubicBezTo>
                      <a:pt x="1643" y="1788"/>
                      <a:pt x="1313" y="1436"/>
                      <a:pt x="983" y="1077"/>
                    </a:cubicBezTo>
                    <a:cubicBezTo>
                      <a:pt x="649" y="725"/>
                      <a:pt x="327" y="362"/>
                      <a:pt x="0" y="0"/>
                    </a:cubicBezTo>
                    <a:close/>
                  </a:path>
                </a:pathLst>
              </a:custGeom>
              <a:solidFill>
                <a:schemeClr val="accent6"/>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3862" name="Google Shape;3862;p83"/>
              <p:cNvSpPr/>
              <p:nvPr/>
            </p:nvSpPr>
            <p:spPr>
              <a:xfrm rot="10800000">
                <a:off x="7107103" y="792182"/>
                <a:ext cx="152971" cy="216431"/>
              </a:xfrm>
              <a:custGeom>
                <a:avLst/>
                <a:gdLst/>
                <a:ahLst/>
                <a:cxnLst/>
                <a:rect l="l" t="t" r="r" b="b"/>
                <a:pathLst>
                  <a:path w="6600" h="9338" extrusionOk="0">
                    <a:moveTo>
                      <a:pt x="6600" y="1"/>
                    </a:moveTo>
                    <a:lnTo>
                      <a:pt x="6600" y="1"/>
                    </a:lnTo>
                    <a:cubicBezTo>
                      <a:pt x="6404" y="443"/>
                      <a:pt x="6263" y="903"/>
                      <a:pt x="6034" y="1328"/>
                    </a:cubicBezTo>
                    <a:cubicBezTo>
                      <a:pt x="5929" y="1545"/>
                      <a:pt x="5842" y="1767"/>
                      <a:pt x="5726" y="1976"/>
                    </a:cubicBezTo>
                    <a:lnTo>
                      <a:pt x="5381" y="2612"/>
                    </a:lnTo>
                    <a:cubicBezTo>
                      <a:pt x="4899" y="3438"/>
                      <a:pt x="4392" y="4254"/>
                      <a:pt x="3815" y="5019"/>
                    </a:cubicBezTo>
                    <a:cubicBezTo>
                      <a:pt x="3246" y="5791"/>
                      <a:pt x="2637" y="6534"/>
                      <a:pt x="2002" y="7256"/>
                    </a:cubicBezTo>
                    <a:cubicBezTo>
                      <a:pt x="1686" y="7619"/>
                      <a:pt x="1360" y="7970"/>
                      <a:pt x="1023" y="8315"/>
                    </a:cubicBezTo>
                    <a:cubicBezTo>
                      <a:pt x="693" y="8670"/>
                      <a:pt x="349" y="9003"/>
                      <a:pt x="1" y="9337"/>
                    </a:cubicBezTo>
                    <a:cubicBezTo>
                      <a:pt x="773" y="8757"/>
                      <a:pt x="1480" y="8094"/>
                      <a:pt x="2158" y="7398"/>
                    </a:cubicBezTo>
                    <a:cubicBezTo>
                      <a:pt x="2832" y="6705"/>
                      <a:pt x="3452" y="5958"/>
                      <a:pt x="4032" y="5182"/>
                    </a:cubicBezTo>
                    <a:cubicBezTo>
                      <a:pt x="4613" y="4402"/>
                      <a:pt x="5120" y="3572"/>
                      <a:pt x="5567" y="2709"/>
                    </a:cubicBezTo>
                    <a:cubicBezTo>
                      <a:pt x="6012" y="1846"/>
                      <a:pt x="6353" y="932"/>
                      <a:pt x="6600" y="1"/>
                    </a:cubicBezTo>
                    <a:close/>
                  </a:path>
                </a:pathLst>
              </a:custGeom>
              <a:solidFill>
                <a:schemeClr val="accent6"/>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3863" name="Google Shape;3863;p83"/>
              <p:cNvSpPr/>
              <p:nvPr/>
            </p:nvSpPr>
            <p:spPr>
              <a:xfrm rot="10800000">
                <a:off x="7261813" y="510738"/>
                <a:ext cx="187344" cy="180530"/>
              </a:xfrm>
              <a:custGeom>
                <a:avLst/>
                <a:gdLst/>
                <a:ahLst/>
                <a:cxnLst/>
                <a:rect l="l" t="t" r="r" b="b"/>
                <a:pathLst>
                  <a:path w="8083" h="7789" extrusionOk="0">
                    <a:moveTo>
                      <a:pt x="0" y="0"/>
                    </a:moveTo>
                    <a:cubicBezTo>
                      <a:pt x="449" y="842"/>
                      <a:pt x="979" y="1635"/>
                      <a:pt x="1541" y="2404"/>
                    </a:cubicBezTo>
                    <a:cubicBezTo>
                      <a:pt x="2107" y="3173"/>
                      <a:pt x="2716" y="3909"/>
                      <a:pt x="3379" y="4597"/>
                    </a:cubicBezTo>
                    <a:cubicBezTo>
                      <a:pt x="4050" y="5280"/>
                      <a:pt x="4757" y="5932"/>
                      <a:pt x="5540" y="6483"/>
                    </a:cubicBezTo>
                    <a:cubicBezTo>
                      <a:pt x="6328" y="7031"/>
                      <a:pt x="7172" y="7499"/>
                      <a:pt x="8082" y="7789"/>
                    </a:cubicBezTo>
                    <a:cubicBezTo>
                      <a:pt x="7868" y="7680"/>
                      <a:pt x="7655" y="7575"/>
                      <a:pt x="7444" y="7473"/>
                    </a:cubicBezTo>
                    <a:lnTo>
                      <a:pt x="7285" y="7397"/>
                    </a:lnTo>
                    <a:lnTo>
                      <a:pt x="7133" y="7303"/>
                    </a:lnTo>
                    <a:lnTo>
                      <a:pt x="6832" y="7118"/>
                    </a:lnTo>
                    <a:lnTo>
                      <a:pt x="6527" y="6937"/>
                    </a:lnTo>
                    <a:cubicBezTo>
                      <a:pt x="6429" y="6871"/>
                      <a:pt x="6335" y="6798"/>
                      <a:pt x="6236" y="6733"/>
                    </a:cubicBezTo>
                    <a:cubicBezTo>
                      <a:pt x="6048" y="6592"/>
                      <a:pt x="5849" y="6465"/>
                      <a:pt x="5667" y="6316"/>
                    </a:cubicBezTo>
                    <a:cubicBezTo>
                      <a:pt x="4924" y="5732"/>
                      <a:pt x="4235" y="5087"/>
                      <a:pt x="3575" y="4410"/>
                    </a:cubicBezTo>
                    <a:cubicBezTo>
                      <a:pt x="2916" y="3735"/>
                      <a:pt x="2306" y="3009"/>
                      <a:pt x="1708" y="2277"/>
                    </a:cubicBezTo>
                    <a:cubicBezTo>
                      <a:pt x="1407" y="1911"/>
                      <a:pt x="1117" y="1533"/>
                      <a:pt x="837" y="1153"/>
                    </a:cubicBezTo>
                    <a:cubicBezTo>
                      <a:pt x="548" y="776"/>
                      <a:pt x="272" y="392"/>
                      <a:pt x="0" y="0"/>
                    </a:cubicBezTo>
                    <a:close/>
                  </a:path>
                </a:pathLst>
              </a:custGeom>
              <a:solidFill>
                <a:schemeClr val="accent6"/>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3864" name="Google Shape;3864;p83"/>
              <p:cNvSpPr/>
              <p:nvPr/>
            </p:nvSpPr>
            <p:spPr>
              <a:xfrm rot="10800000">
                <a:off x="7113569" y="505199"/>
                <a:ext cx="146505" cy="155150"/>
              </a:xfrm>
              <a:custGeom>
                <a:avLst/>
                <a:gdLst/>
                <a:ahLst/>
                <a:cxnLst/>
                <a:rect l="l" t="t" r="r" b="b"/>
                <a:pathLst>
                  <a:path w="6321" h="6694" extrusionOk="0">
                    <a:moveTo>
                      <a:pt x="6320" y="0"/>
                    </a:moveTo>
                    <a:cubicBezTo>
                      <a:pt x="6237" y="178"/>
                      <a:pt x="6150" y="356"/>
                      <a:pt x="6070" y="534"/>
                    </a:cubicBezTo>
                    <a:lnTo>
                      <a:pt x="5950" y="802"/>
                    </a:lnTo>
                    <a:lnTo>
                      <a:pt x="5806" y="1059"/>
                    </a:lnTo>
                    <a:lnTo>
                      <a:pt x="5523" y="1570"/>
                    </a:lnTo>
                    <a:lnTo>
                      <a:pt x="5200" y="2060"/>
                    </a:lnTo>
                    <a:cubicBezTo>
                      <a:pt x="4762" y="2701"/>
                      <a:pt x="4275" y="3315"/>
                      <a:pt x="3721" y="3862"/>
                    </a:cubicBezTo>
                    <a:cubicBezTo>
                      <a:pt x="3180" y="4420"/>
                      <a:pt x="2590" y="4932"/>
                      <a:pt x="1969" y="5407"/>
                    </a:cubicBezTo>
                    <a:cubicBezTo>
                      <a:pt x="1658" y="5643"/>
                      <a:pt x="1338" y="5871"/>
                      <a:pt x="1008" y="6081"/>
                    </a:cubicBezTo>
                    <a:cubicBezTo>
                      <a:pt x="682" y="6302"/>
                      <a:pt x="345" y="6502"/>
                      <a:pt x="1" y="6694"/>
                    </a:cubicBezTo>
                    <a:cubicBezTo>
                      <a:pt x="740" y="6411"/>
                      <a:pt x="1433" y="6019"/>
                      <a:pt x="2089" y="5577"/>
                    </a:cubicBezTo>
                    <a:cubicBezTo>
                      <a:pt x="2749" y="5134"/>
                      <a:pt x="3358" y="4616"/>
                      <a:pt x="3917" y="4055"/>
                    </a:cubicBezTo>
                    <a:cubicBezTo>
                      <a:pt x="4479" y="3489"/>
                      <a:pt x="4971" y="2854"/>
                      <a:pt x="5378" y="2172"/>
                    </a:cubicBezTo>
                    <a:cubicBezTo>
                      <a:pt x="5806" y="1501"/>
                      <a:pt x="6096" y="751"/>
                      <a:pt x="6320" y="0"/>
                    </a:cubicBezTo>
                    <a:close/>
                  </a:path>
                </a:pathLst>
              </a:custGeom>
              <a:solidFill>
                <a:schemeClr val="accent6"/>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3865" name="Google Shape;3865;p83"/>
              <p:cNvSpPr/>
              <p:nvPr/>
            </p:nvSpPr>
            <p:spPr>
              <a:xfrm rot="10800000">
                <a:off x="7263922" y="260050"/>
                <a:ext cx="222805" cy="157259"/>
              </a:xfrm>
              <a:custGeom>
                <a:avLst/>
                <a:gdLst/>
                <a:ahLst/>
                <a:cxnLst/>
                <a:rect l="l" t="t" r="r" b="b"/>
                <a:pathLst>
                  <a:path w="9613" h="6785" extrusionOk="0">
                    <a:moveTo>
                      <a:pt x="0" y="0"/>
                    </a:moveTo>
                    <a:cubicBezTo>
                      <a:pt x="541" y="852"/>
                      <a:pt x="1178" y="1635"/>
                      <a:pt x="1864" y="2383"/>
                    </a:cubicBezTo>
                    <a:cubicBezTo>
                      <a:pt x="2546" y="3126"/>
                      <a:pt x="3297" y="3808"/>
                      <a:pt x="4094" y="4432"/>
                    </a:cubicBezTo>
                    <a:cubicBezTo>
                      <a:pt x="4906" y="5041"/>
                      <a:pt x="5773" y="5578"/>
                      <a:pt x="6694" y="6001"/>
                    </a:cubicBezTo>
                    <a:cubicBezTo>
                      <a:pt x="7626" y="6411"/>
                      <a:pt x="8612" y="6687"/>
                      <a:pt x="9613" y="6785"/>
                    </a:cubicBezTo>
                    <a:cubicBezTo>
                      <a:pt x="9127" y="6651"/>
                      <a:pt x="8630" y="6578"/>
                      <a:pt x="8166" y="6383"/>
                    </a:cubicBezTo>
                    <a:cubicBezTo>
                      <a:pt x="7688" y="6241"/>
                      <a:pt x="7238" y="6016"/>
                      <a:pt x="6784" y="5813"/>
                    </a:cubicBezTo>
                    <a:cubicBezTo>
                      <a:pt x="5899" y="5352"/>
                      <a:pt x="5055" y="4820"/>
                      <a:pt x="4261" y="4217"/>
                    </a:cubicBezTo>
                    <a:cubicBezTo>
                      <a:pt x="3471" y="3605"/>
                      <a:pt x="2727" y="2937"/>
                      <a:pt x="2013" y="2234"/>
                    </a:cubicBezTo>
                    <a:cubicBezTo>
                      <a:pt x="1657" y="1886"/>
                      <a:pt x="1313" y="1520"/>
                      <a:pt x="979" y="1146"/>
                    </a:cubicBezTo>
                    <a:cubicBezTo>
                      <a:pt x="639" y="780"/>
                      <a:pt x="316" y="392"/>
                      <a:pt x="0" y="0"/>
                    </a:cubicBezTo>
                    <a:close/>
                  </a:path>
                </a:pathLst>
              </a:custGeom>
              <a:solidFill>
                <a:schemeClr val="accent6"/>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3866" name="Google Shape;3866;p83"/>
              <p:cNvSpPr/>
              <p:nvPr/>
            </p:nvSpPr>
            <p:spPr>
              <a:xfrm rot="10800000">
                <a:off x="7107103" y="260050"/>
                <a:ext cx="147177" cy="176079"/>
              </a:xfrm>
              <a:custGeom>
                <a:avLst/>
                <a:gdLst/>
                <a:ahLst/>
                <a:cxnLst/>
                <a:rect l="l" t="t" r="r" b="b"/>
                <a:pathLst>
                  <a:path w="6350" h="7597" extrusionOk="0">
                    <a:moveTo>
                      <a:pt x="6350" y="0"/>
                    </a:moveTo>
                    <a:lnTo>
                      <a:pt x="6350" y="0"/>
                    </a:lnTo>
                    <a:cubicBezTo>
                      <a:pt x="6008" y="772"/>
                      <a:pt x="5672" y="1542"/>
                      <a:pt x="5222" y="2252"/>
                    </a:cubicBezTo>
                    <a:cubicBezTo>
                      <a:pt x="5016" y="2615"/>
                      <a:pt x="4768" y="2956"/>
                      <a:pt x="4537" y="3300"/>
                    </a:cubicBezTo>
                    <a:cubicBezTo>
                      <a:pt x="4283" y="3634"/>
                      <a:pt x="4043" y="3975"/>
                      <a:pt x="3764" y="4286"/>
                    </a:cubicBezTo>
                    <a:cubicBezTo>
                      <a:pt x="3228" y="4928"/>
                      <a:pt x="2636" y="5523"/>
                      <a:pt x="2010" y="6081"/>
                    </a:cubicBezTo>
                    <a:cubicBezTo>
                      <a:pt x="1697" y="6357"/>
                      <a:pt x="1371" y="6621"/>
                      <a:pt x="1038" y="6875"/>
                    </a:cubicBezTo>
                    <a:cubicBezTo>
                      <a:pt x="704" y="7133"/>
                      <a:pt x="360" y="7372"/>
                      <a:pt x="0" y="7597"/>
                    </a:cubicBezTo>
                    <a:cubicBezTo>
                      <a:pt x="770" y="7245"/>
                      <a:pt x="1480" y="6766"/>
                      <a:pt x="2147" y="6241"/>
                    </a:cubicBezTo>
                    <a:cubicBezTo>
                      <a:pt x="2815" y="5715"/>
                      <a:pt x="3424" y="5113"/>
                      <a:pt x="3971" y="4464"/>
                    </a:cubicBezTo>
                    <a:cubicBezTo>
                      <a:pt x="4254" y="4144"/>
                      <a:pt x="4497" y="3793"/>
                      <a:pt x="4747" y="3448"/>
                    </a:cubicBezTo>
                    <a:cubicBezTo>
                      <a:pt x="4972" y="3086"/>
                      <a:pt x="5222" y="2742"/>
                      <a:pt x="5404" y="2354"/>
                    </a:cubicBezTo>
                    <a:cubicBezTo>
                      <a:pt x="5501" y="2165"/>
                      <a:pt x="5610" y="1984"/>
                      <a:pt x="5693" y="1788"/>
                    </a:cubicBezTo>
                    <a:lnTo>
                      <a:pt x="5948" y="1204"/>
                    </a:lnTo>
                    <a:cubicBezTo>
                      <a:pt x="6035" y="1008"/>
                      <a:pt x="6095" y="805"/>
                      <a:pt x="6161" y="606"/>
                    </a:cubicBezTo>
                    <a:cubicBezTo>
                      <a:pt x="6226" y="402"/>
                      <a:pt x="6291" y="200"/>
                      <a:pt x="6350" y="0"/>
                    </a:cubicBezTo>
                    <a:close/>
                  </a:path>
                </a:pathLst>
              </a:custGeom>
              <a:solidFill>
                <a:schemeClr val="accent6"/>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3867" name="Google Shape;3867;p83"/>
              <p:cNvSpPr/>
              <p:nvPr/>
            </p:nvSpPr>
            <p:spPr>
              <a:xfrm rot="10800000">
                <a:off x="7276368" y="42715"/>
                <a:ext cx="172788" cy="116096"/>
              </a:xfrm>
              <a:custGeom>
                <a:avLst/>
                <a:gdLst/>
                <a:ahLst/>
                <a:cxnLst/>
                <a:rect l="l" t="t" r="r" b="b"/>
                <a:pathLst>
                  <a:path w="7455" h="5009" extrusionOk="0">
                    <a:moveTo>
                      <a:pt x="0" y="1"/>
                    </a:moveTo>
                    <a:lnTo>
                      <a:pt x="0" y="1"/>
                    </a:lnTo>
                    <a:cubicBezTo>
                      <a:pt x="457" y="617"/>
                      <a:pt x="976" y="1186"/>
                      <a:pt x="1515" y="1730"/>
                    </a:cubicBezTo>
                    <a:cubicBezTo>
                      <a:pt x="2056" y="2274"/>
                      <a:pt x="2636" y="2782"/>
                      <a:pt x="3252" y="3246"/>
                    </a:cubicBezTo>
                    <a:cubicBezTo>
                      <a:pt x="3873" y="3699"/>
                      <a:pt x="4518" y="4135"/>
                      <a:pt x="5229" y="4446"/>
                    </a:cubicBezTo>
                    <a:cubicBezTo>
                      <a:pt x="5932" y="4762"/>
                      <a:pt x="6686" y="5001"/>
                      <a:pt x="7455" y="5008"/>
                    </a:cubicBezTo>
                    <a:cubicBezTo>
                      <a:pt x="7270" y="4968"/>
                      <a:pt x="7081" y="4928"/>
                      <a:pt x="6897" y="4893"/>
                    </a:cubicBezTo>
                    <a:cubicBezTo>
                      <a:pt x="6711" y="4852"/>
                      <a:pt x="6534" y="4772"/>
                      <a:pt x="6356" y="4715"/>
                    </a:cubicBezTo>
                    <a:cubicBezTo>
                      <a:pt x="6175" y="4667"/>
                      <a:pt x="6005" y="4580"/>
                      <a:pt x="5831" y="4504"/>
                    </a:cubicBezTo>
                    <a:cubicBezTo>
                      <a:pt x="5657" y="4428"/>
                      <a:pt x="5486" y="4356"/>
                      <a:pt x="5323" y="4258"/>
                    </a:cubicBezTo>
                    <a:cubicBezTo>
                      <a:pt x="4653" y="3910"/>
                      <a:pt x="4025" y="3482"/>
                      <a:pt x="3419" y="3025"/>
                    </a:cubicBezTo>
                    <a:cubicBezTo>
                      <a:pt x="2807" y="2579"/>
                      <a:pt x="2230" y="2083"/>
                      <a:pt x="1661" y="1578"/>
                    </a:cubicBezTo>
                    <a:cubicBezTo>
                      <a:pt x="1374" y="1328"/>
                      <a:pt x="1095" y="1067"/>
                      <a:pt x="824" y="802"/>
                    </a:cubicBezTo>
                    <a:cubicBezTo>
                      <a:pt x="541" y="541"/>
                      <a:pt x="272" y="273"/>
                      <a:pt x="0" y="1"/>
                    </a:cubicBezTo>
                    <a:close/>
                  </a:path>
                </a:pathLst>
              </a:custGeom>
              <a:solidFill>
                <a:schemeClr val="accent6"/>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3868" name="Google Shape;3868;p83"/>
              <p:cNvSpPr/>
              <p:nvPr/>
            </p:nvSpPr>
            <p:spPr>
              <a:xfrm rot="10800000">
                <a:off x="7138276" y="42715"/>
                <a:ext cx="129191" cy="148359"/>
              </a:xfrm>
              <a:custGeom>
                <a:avLst/>
                <a:gdLst/>
                <a:ahLst/>
                <a:cxnLst/>
                <a:rect l="l" t="t" r="r" b="b"/>
                <a:pathLst>
                  <a:path w="5574" h="6401" extrusionOk="0">
                    <a:moveTo>
                      <a:pt x="5573" y="1"/>
                    </a:moveTo>
                    <a:lnTo>
                      <a:pt x="5573" y="1"/>
                    </a:lnTo>
                    <a:cubicBezTo>
                      <a:pt x="5446" y="356"/>
                      <a:pt x="5337" y="715"/>
                      <a:pt x="5218" y="1070"/>
                    </a:cubicBezTo>
                    <a:cubicBezTo>
                      <a:pt x="5073" y="1418"/>
                      <a:pt x="4950" y="1770"/>
                      <a:pt x="4793" y="2111"/>
                    </a:cubicBezTo>
                    <a:cubicBezTo>
                      <a:pt x="4612" y="2437"/>
                      <a:pt x="4482" y="2789"/>
                      <a:pt x="4271" y="3097"/>
                    </a:cubicBezTo>
                    <a:cubicBezTo>
                      <a:pt x="4174" y="3253"/>
                      <a:pt x="4083" y="3416"/>
                      <a:pt x="3982" y="3572"/>
                    </a:cubicBezTo>
                    <a:lnTo>
                      <a:pt x="3652" y="4018"/>
                    </a:lnTo>
                    <a:cubicBezTo>
                      <a:pt x="3195" y="4598"/>
                      <a:pt x="2658" y="5117"/>
                      <a:pt x="2045" y="5534"/>
                    </a:cubicBezTo>
                    <a:cubicBezTo>
                      <a:pt x="1893" y="5635"/>
                      <a:pt x="1737" y="5741"/>
                      <a:pt x="1570" y="5824"/>
                    </a:cubicBezTo>
                    <a:cubicBezTo>
                      <a:pt x="1411" y="5918"/>
                      <a:pt x="1240" y="5990"/>
                      <a:pt x="1070" y="6067"/>
                    </a:cubicBezTo>
                    <a:cubicBezTo>
                      <a:pt x="730" y="6219"/>
                      <a:pt x="374" y="6335"/>
                      <a:pt x="0" y="6400"/>
                    </a:cubicBezTo>
                    <a:cubicBezTo>
                      <a:pt x="762" y="6375"/>
                      <a:pt x="1498" y="6096"/>
                      <a:pt x="2158" y="5708"/>
                    </a:cubicBezTo>
                    <a:cubicBezTo>
                      <a:pt x="2822" y="5319"/>
                      <a:pt x="3387" y="4783"/>
                      <a:pt x="3866" y="4185"/>
                    </a:cubicBezTo>
                    <a:lnTo>
                      <a:pt x="4203" y="3717"/>
                    </a:lnTo>
                    <a:cubicBezTo>
                      <a:pt x="4308" y="3557"/>
                      <a:pt x="4398" y="3391"/>
                      <a:pt x="4497" y="3224"/>
                    </a:cubicBezTo>
                    <a:cubicBezTo>
                      <a:pt x="4591" y="3061"/>
                      <a:pt x="4685" y="2894"/>
                      <a:pt x="4758" y="2717"/>
                    </a:cubicBezTo>
                    <a:cubicBezTo>
                      <a:pt x="4837" y="2543"/>
                      <a:pt x="4914" y="2369"/>
                      <a:pt x="4986" y="2191"/>
                    </a:cubicBezTo>
                    <a:cubicBezTo>
                      <a:pt x="5124" y="1839"/>
                      <a:pt x="5225" y="1469"/>
                      <a:pt x="5349" y="1110"/>
                    </a:cubicBezTo>
                    <a:cubicBezTo>
                      <a:pt x="5424" y="740"/>
                      <a:pt x="5508" y="370"/>
                      <a:pt x="5573" y="1"/>
                    </a:cubicBezTo>
                    <a:close/>
                  </a:path>
                </a:pathLst>
              </a:custGeom>
              <a:solidFill>
                <a:schemeClr val="accent6"/>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grpSp>
        <p:grpSp>
          <p:nvGrpSpPr>
            <p:cNvPr id="3869" name="Google Shape;3869;p83"/>
            <p:cNvGrpSpPr/>
            <p:nvPr/>
          </p:nvGrpSpPr>
          <p:grpSpPr>
            <a:xfrm flipH="1">
              <a:off x="6287537" y="1528127"/>
              <a:ext cx="1050033" cy="920261"/>
              <a:chOff x="2084750" y="3905475"/>
              <a:chExt cx="415000" cy="363725"/>
            </a:xfrm>
          </p:grpSpPr>
          <p:sp>
            <p:nvSpPr>
              <p:cNvPr id="3870" name="Google Shape;3870;p83"/>
              <p:cNvSpPr/>
              <p:nvPr/>
            </p:nvSpPr>
            <p:spPr>
              <a:xfrm>
                <a:off x="2084750" y="3905475"/>
                <a:ext cx="415000" cy="363725"/>
              </a:xfrm>
              <a:custGeom>
                <a:avLst/>
                <a:gdLst/>
                <a:ahLst/>
                <a:cxnLst/>
                <a:rect l="l" t="t" r="r" b="b"/>
                <a:pathLst>
                  <a:path w="16600" h="14549" extrusionOk="0">
                    <a:moveTo>
                      <a:pt x="12692" y="0"/>
                    </a:moveTo>
                    <a:cubicBezTo>
                      <a:pt x="10965" y="0"/>
                      <a:pt x="8910" y="1584"/>
                      <a:pt x="6965" y="3656"/>
                    </a:cubicBezTo>
                    <a:cubicBezTo>
                      <a:pt x="6925" y="3696"/>
                      <a:pt x="6889" y="3731"/>
                      <a:pt x="6853" y="3775"/>
                    </a:cubicBezTo>
                    <a:cubicBezTo>
                      <a:pt x="6541" y="4109"/>
                      <a:pt x="6233" y="4454"/>
                      <a:pt x="5928" y="4809"/>
                    </a:cubicBezTo>
                    <a:cubicBezTo>
                      <a:pt x="5892" y="4849"/>
                      <a:pt x="5856" y="4892"/>
                      <a:pt x="5823" y="4936"/>
                    </a:cubicBezTo>
                    <a:cubicBezTo>
                      <a:pt x="3404" y="7774"/>
                      <a:pt x="1305" y="11059"/>
                      <a:pt x="432" y="12474"/>
                    </a:cubicBezTo>
                    <a:cubicBezTo>
                      <a:pt x="152" y="12927"/>
                      <a:pt x="0" y="13191"/>
                      <a:pt x="0" y="13191"/>
                    </a:cubicBezTo>
                    <a:lnTo>
                      <a:pt x="10" y="13460"/>
                    </a:lnTo>
                    <a:lnTo>
                      <a:pt x="57" y="14548"/>
                    </a:lnTo>
                    <a:cubicBezTo>
                      <a:pt x="57" y="14548"/>
                      <a:pt x="159" y="14490"/>
                      <a:pt x="352" y="14385"/>
                    </a:cubicBezTo>
                    <a:lnTo>
                      <a:pt x="352" y="14381"/>
                    </a:lnTo>
                    <a:cubicBezTo>
                      <a:pt x="1316" y="13841"/>
                      <a:pt x="4489" y="12013"/>
                      <a:pt x="7636" y="9809"/>
                    </a:cubicBezTo>
                    <a:cubicBezTo>
                      <a:pt x="7680" y="9776"/>
                      <a:pt x="7727" y="9744"/>
                      <a:pt x="7770" y="9714"/>
                    </a:cubicBezTo>
                    <a:cubicBezTo>
                      <a:pt x="12245" y="6567"/>
                      <a:pt x="16600" y="2683"/>
                      <a:pt x="14409" y="668"/>
                    </a:cubicBezTo>
                    <a:cubicBezTo>
                      <a:pt x="14406" y="664"/>
                      <a:pt x="14402" y="660"/>
                      <a:pt x="14399" y="657"/>
                    </a:cubicBezTo>
                    <a:cubicBezTo>
                      <a:pt x="14347" y="610"/>
                      <a:pt x="14293" y="566"/>
                      <a:pt x="14235" y="523"/>
                    </a:cubicBezTo>
                    <a:cubicBezTo>
                      <a:pt x="13764" y="162"/>
                      <a:pt x="13245" y="0"/>
                      <a:pt x="12692" y="0"/>
                    </a:cubicBezTo>
                    <a:close/>
                  </a:path>
                </a:pathLst>
              </a:custGeom>
              <a:solidFill>
                <a:schemeClr val="accent5"/>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3871" name="Google Shape;3871;p83"/>
              <p:cNvSpPr/>
              <p:nvPr/>
            </p:nvSpPr>
            <p:spPr>
              <a:xfrm>
                <a:off x="2085000" y="3921875"/>
                <a:ext cx="360000" cy="320125"/>
              </a:xfrm>
              <a:custGeom>
                <a:avLst/>
                <a:gdLst/>
                <a:ahLst/>
                <a:cxnLst/>
                <a:rect l="l" t="t" r="r" b="b"/>
                <a:pathLst>
                  <a:path w="14400" h="12805" extrusionOk="0">
                    <a:moveTo>
                      <a:pt x="14389" y="1"/>
                    </a:moveTo>
                    <a:cubicBezTo>
                      <a:pt x="13819" y="458"/>
                      <a:pt x="13261" y="929"/>
                      <a:pt x="12699" y="1393"/>
                    </a:cubicBezTo>
                    <a:lnTo>
                      <a:pt x="10838" y="2971"/>
                    </a:lnTo>
                    <a:cubicBezTo>
                      <a:pt x="9765" y="3880"/>
                      <a:pt x="8711" y="4805"/>
                      <a:pt x="7651" y="5726"/>
                    </a:cubicBezTo>
                    <a:cubicBezTo>
                      <a:pt x="7611" y="5762"/>
                      <a:pt x="7571" y="5795"/>
                      <a:pt x="7531" y="5828"/>
                    </a:cubicBezTo>
                    <a:cubicBezTo>
                      <a:pt x="7405" y="5940"/>
                      <a:pt x="7275" y="6052"/>
                      <a:pt x="7148" y="6165"/>
                    </a:cubicBezTo>
                    <a:cubicBezTo>
                      <a:pt x="6966" y="6325"/>
                      <a:pt x="6785" y="6487"/>
                      <a:pt x="6600" y="6651"/>
                    </a:cubicBezTo>
                    <a:cubicBezTo>
                      <a:pt x="6564" y="6683"/>
                      <a:pt x="6527" y="6716"/>
                      <a:pt x="6487" y="6748"/>
                    </a:cubicBezTo>
                    <a:cubicBezTo>
                      <a:pt x="5494" y="7637"/>
                      <a:pt x="4497" y="8522"/>
                      <a:pt x="3511" y="9417"/>
                    </a:cubicBezTo>
                    <a:lnTo>
                      <a:pt x="1719" y="11078"/>
                    </a:lnTo>
                    <a:lnTo>
                      <a:pt x="838" y="11919"/>
                    </a:lnTo>
                    <a:cubicBezTo>
                      <a:pt x="693" y="12065"/>
                      <a:pt x="544" y="12206"/>
                      <a:pt x="400" y="12354"/>
                    </a:cubicBezTo>
                    <a:cubicBezTo>
                      <a:pt x="258" y="12495"/>
                      <a:pt x="121" y="12644"/>
                      <a:pt x="0" y="12804"/>
                    </a:cubicBezTo>
                    <a:cubicBezTo>
                      <a:pt x="113" y="12659"/>
                      <a:pt x="258" y="12539"/>
                      <a:pt x="396" y="12413"/>
                    </a:cubicBezTo>
                    <a:cubicBezTo>
                      <a:pt x="410" y="12401"/>
                      <a:pt x="422" y="12391"/>
                      <a:pt x="432" y="12380"/>
                    </a:cubicBezTo>
                    <a:lnTo>
                      <a:pt x="889" y="11973"/>
                    </a:lnTo>
                    <a:lnTo>
                      <a:pt x="1806" y="11176"/>
                    </a:lnTo>
                    <a:lnTo>
                      <a:pt x="3652" y="9573"/>
                    </a:lnTo>
                    <a:lnTo>
                      <a:pt x="5309" y="8127"/>
                    </a:lnTo>
                    <a:lnTo>
                      <a:pt x="5421" y="8032"/>
                    </a:lnTo>
                    <a:lnTo>
                      <a:pt x="7329" y="6368"/>
                    </a:lnTo>
                    <a:lnTo>
                      <a:pt x="10977" y="3130"/>
                    </a:lnTo>
                    <a:lnTo>
                      <a:pt x="12786" y="1495"/>
                    </a:lnTo>
                    <a:cubicBezTo>
                      <a:pt x="13326" y="1001"/>
                      <a:pt x="13867" y="512"/>
                      <a:pt x="14399" y="12"/>
                    </a:cubicBezTo>
                    <a:cubicBezTo>
                      <a:pt x="14396" y="8"/>
                      <a:pt x="14392" y="4"/>
                      <a:pt x="14389" y="1"/>
                    </a:cubicBezTo>
                    <a:close/>
                  </a:path>
                </a:pathLst>
              </a:custGeom>
              <a:solidFill>
                <a:schemeClr val="accent3"/>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3872" name="Google Shape;3872;p83"/>
              <p:cNvSpPr/>
              <p:nvPr/>
            </p:nvSpPr>
            <p:spPr>
              <a:xfrm>
                <a:off x="2230300" y="4025675"/>
                <a:ext cx="20975" cy="67725"/>
              </a:xfrm>
              <a:custGeom>
                <a:avLst/>
                <a:gdLst/>
                <a:ahLst/>
                <a:cxnLst/>
                <a:rect l="l" t="t" r="r" b="b"/>
                <a:pathLst>
                  <a:path w="839" h="2709" extrusionOk="0">
                    <a:moveTo>
                      <a:pt x="106" y="1"/>
                    </a:moveTo>
                    <a:cubicBezTo>
                      <a:pt x="70" y="41"/>
                      <a:pt x="34" y="84"/>
                      <a:pt x="1" y="128"/>
                    </a:cubicBezTo>
                    <a:lnTo>
                      <a:pt x="675" y="2596"/>
                    </a:lnTo>
                    <a:lnTo>
                      <a:pt x="708" y="2709"/>
                    </a:lnTo>
                    <a:lnTo>
                      <a:pt x="839" y="2673"/>
                    </a:lnTo>
                    <a:lnTo>
                      <a:pt x="788" y="2499"/>
                    </a:lnTo>
                    <a:lnTo>
                      <a:pt x="106" y="1"/>
                    </a:lnTo>
                    <a:close/>
                  </a:path>
                </a:pathLst>
              </a:custGeom>
              <a:solidFill>
                <a:schemeClr val="accent3"/>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3873" name="Google Shape;3873;p83"/>
              <p:cNvSpPr/>
              <p:nvPr/>
            </p:nvSpPr>
            <p:spPr>
              <a:xfrm>
                <a:off x="2256075" y="3996850"/>
                <a:ext cx="21850" cy="75550"/>
              </a:xfrm>
              <a:custGeom>
                <a:avLst/>
                <a:gdLst/>
                <a:ahLst/>
                <a:cxnLst/>
                <a:rect l="l" t="t" r="r" b="b"/>
                <a:pathLst>
                  <a:path w="874" h="3022" extrusionOk="0">
                    <a:moveTo>
                      <a:pt x="112" y="1"/>
                    </a:moveTo>
                    <a:cubicBezTo>
                      <a:pt x="72" y="41"/>
                      <a:pt x="36" y="76"/>
                      <a:pt x="0" y="120"/>
                    </a:cubicBezTo>
                    <a:lnTo>
                      <a:pt x="688" y="2829"/>
                    </a:lnTo>
                    <a:lnTo>
                      <a:pt x="740" y="3021"/>
                    </a:lnTo>
                    <a:lnTo>
                      <a:pt x="874" y="2988"/>
                    </a:lnTo>
                    <a:lnTo>
                      <a:pt x="808" y="2727"/>
                    </a:lnTo>
                    <a:lnTo>
                      <a:pt x="112" y="1"/>
                    </a:lnTo>
                    <a:close/>
                  </a:path>
                </a:pathLst>
              </a:custGeom>
              <a:solidFill>
                <a:schemeClr val="accent3"/>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3874" name="Google Shape;3874;p83"/>
              <p:cNvSpPr/>
              <p:nvPr/>
            </p:nvSpPr>
            <p:spPr>
              <a:xfrm>
                <a:off x="2214725" y="4121050"/>
                <a:ext cx="64300" cy="29650"/>
              </a:xfrm>
              <a:custGeom>
                <a:avLst/>
                <a:gdLst/>
                <a:ahLst/>
                <a:cxnLst/>
                <a:rect l="l" t="t" r="r" b="b"/>
                <a:pathLst>
                  <a:path w="2572" h="1186" extrusionOk="0">
                    <a:moveTo>
                      <a:pt x="29" y="1"/>
                    </a:moveTo>
                    <a:cubicBezTo>
                      <a:pt x="13" y="1"/>
                      <a:pt x="7" y="6"/>
                      <a:pt x="1" y="11"/>
                    </a:cubicBezTo>
                    <a:lnTo>
                      <a:pt x="51" y="69"/>
                    </a:lnTo>
                    <a:lnTo>
                      <a:pt x="41" y="130"/>
                    </a:lnTo>
                    <a:cubicBezTo>
                      <a:pt x="51" y="134"/>
                      <a:pt x="76" y="145"/>
                      <a:pt x="120" y="160"/>
                    </a:cubicBezTo>
                    <a:cubicBezTo>
                      <a:pt x="439" y="290"/>
                      <a:pt x="1567" y="791"/>
                      <a:pt x="2437" y="1186"/>
                    </a:cubicBezTo>
                    <a:cubicBezTo>
                      <a:pt x="2481" y="1153"/>
                      <a:pt x="2528" y="1121"/>
                      <a:pt x="2571" y="1091"/>
                    </a:cubicBezTo>
                    <a:cubicBezTo>
                      <a:pt x="1124" y="438"/>
                      <a:pt x="504" y="167"/>
                      <a:pt x="232" y="65"/>
                    </a:cubicBezTo>
                    <a:cubicBezTo>
                      <a:pt x="106" y="15"/>
                      <a:pt x="54" y="1"/>
                      <a:pt x="29" y="1"/>
                    </a:cubicBezTo>
                    <a:close/>
                  </a:path>
                </a:pathLst>
              </a:custGeom>
              <a:solidFill>
                <a:schemeClr val="accent3"/>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grpSp>
        <p:grpSp>
          <p:nvGrpSpPr>
            <p:cNvPr id="3875" name="Google Shape;3875;p83"/>
            <p:cNvGrpSpPr/>
            <p:nvPr/>
          </p:nvGrpSpPr>
          <p:grpSpPr>
            <a:xfrm>
              <a:off x="7607586" y="2140493"/>
              <a:ext cx="1200710" cy="1098458"/>
              <a:chOff x="7607586" y="2140493"/>
              <a:chExt cx="1200710" cy="1098458"/>
            </a:xfrm>
          </p:grpSpPr>
          <p:sp>
            <p:nvSpPr>
              <p:cNvPr id="3876" name="Google Shape;3876;p83"/>
              <p:cNvSpPr/>
              <p:nvPr/>
            </p:nvSpPr>
            <p:spPr>
              <a:xfrm flipH="1">
                <a:off x="7674774" y="2793574"/>
                <a:ext cx="25106" cy="12145"/>
              </a:xfrm>
              <a:custGeom>
                <a:avLst/>
                <a:gdLst/>
                <a:ahLst/>
                <a:cxnLst/>
                <a:rect l="l" t="t" r="r" b="b"/>
                <a:pathLst>
                  <a:path w="769" h="372" extrusionOk="0">
                    <a:moveTo>
                      <a:pt x="156" y="0"/>
                    </a:moveTo>
                    <a:cubicBezTo>
                      <a:pt x="34" y="0"/>
                      <a:pt x="0" y="198"/>
                      <a:pt x="125" y="217"/>
                    </a:cubicBezTo>
                    <a:cubicBezTo>
                      <a:pt x="216" y="236"/>
                      <a:pt x="308" y="259"/>
                      <a:pt x="392" y="293"/>
                    </a:cubicBezTo>
                    <a:cubicBezTo>
                      <a:pt x="462" y="323"/>
                      <a:pt x="530" y="371"/>
                      <a:pt x="603" y="371"/>
                    </a:cubicBezTo>
                    <a:cubicBezTo>
                      <a:pt x="621" y="371"/>
                      <a:pt x="639" y="368"/>
                      <a:pt x="658" y="362"/>
                    </a:cubicBezTo>
                    <a:cubicBezTo>
                      <a:pt x="723" y="343"/>
                      <a:pt x="768" y="278"/>
                      <a:pt x="746" y="209"/>
                    </a:cubicBezTo>
                    <a:cubicBezTo>
                      <a:pt x="684" y="11"/>
                      <a:pt x="330" y="0"/>
                      <a:pt x="156" y="0"/>
                    </a:cubicBezTo>
                    <a:close/>
                  </a:path>
                </a:pathLst>
              </a:custGeom>
              <a:solidFill>
                <a:schemeClr val="lt2"/>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3877" name="Google Shape;3877;p83"/>
              <p:cNvSpPr/>
              <p:nvPr/>
            </p:nvSpPr>
            <p:spPr>
              <a:xfrm flipH="1">
                <a:off x="7825965" y="2140493"/>
                <a:ext cx="481387" cy="590691"/>
              </a:xfrm>
              <a:custGeom>
                <a:avLst/>
                <a:gdLst/>
                <a:ahLst/>
                <a:cxnLst/>
                <a:rect l="l" t="t" r="r" b="b"/>
                <a:pathLst>
                  <a:path w="14745" h="18093" extrusionOk="0">
                    <a:moveTo>
                      <a:pt x="6241" y="0"/>
                    </a:moveTo>
                    <a:cubicBezTo>
                      <a:pt x="4617" y="0"/>
                      <a:pt x="2764" y="1908"/>
                      <a:pt x="2164" y="3166"/>
                    </a:cubicBezTo>
                    <a:cubicBezTo>
                      <a:pt x="1042" y="5522"/>
                      <a:pt x="840" y="8264"/>
                      <a:pt x="711" y="10834"/>
                    </a:cubicBezTo>
                    <a:cubicBezTo>
                      <a:pt x="632" y="12469"/>
                      <a:pt x="612" y="14119"/>
                      <a:pt x="726" y="15754"/>
                    </a:cubicBezTo>
                    <a:cubicBezTo>
                      <a:pt x="726" y="15754"/>
                      <a:pt x="0" y="17799"/>
                      <a:pt x="1939" y="18043"/>
                    </a:cubicBezTo>
                    <a:cubicBezTo>
                      <a:pt x="2209" y="18077"/>
                      <a:pt x="2478" y="18093"/>
                      <a:pt x="2747" y="18093"/>
                    </a:cubicBezTo>
                    <a:cubicBezTo>
                      <a:pt x="5267" y="18093"/>
                      <a:pt x="7707" y="16668"/>
                      <a:pt x="9638" y="15184"/>
                    </a:cubicBezTo>
                    <a:cubicBezTo>
                      <a:pt x="11779" y="13541"/>
                      <a:pt x="13527" y="11317"/>
                      <a:pt x="14155" y="8655"/>
                    </a:cubicBezTo>
                    <a:cubicBezTo>
                      <a:pt x="14626" y="6663"/>
                      <a:pt x="14745" y="3648"/>
                      <a:pt x="12418" y="2770"/>
                    </a:cubicBezTo>
                    <a:cubicBezTo>
                      <a:pt x="12255" y="2709"/>
                      <a:pt x="11950" y="2642"/>
                      <a:pt x="11542" y="2642"/>
                    </a:cubicBezTo>
                    <a:cubicBezTo>
                      <a:pt x="10793" y="2642"/>
                      <a:pt x="9696" y="2870"/>
                      <a:pt x="8498" y="3792"/>
                    </a:cubicBezTo>
                    <a:cubicBezTo>
                      <a:pt x="8570" y="2854"/>
                      <a:pt x="8433" y="1717"/>
                      <a:pt x="7886" y="930"/>
                    </a:cubicBezTo>
                    <a:cubicBezTo>
                      <a:pt x="7421" y="266"/>
                      <a:pt x="6847" y="0"/>
                      <a:pt x="6241" y="0"/>
                    </a:cubicBezTo>
                    <a:close/>
                  </a:path>
                </a:pathLst>
              </a:custGeom>
              <a:solidFill>
                <a:schemeClr val="accent2"/>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3878" name="Google Shape;3878;p83"/>
              <p:cNvSpPr/>
              <p:nvPr/>
            </p:nvSpPr>
            <p:spPr>
              <a:xfrm flipH="1">
                <a:off x="7607586" y="2673268"/>
                <a:ext cx="617005" cy="449425"/>
              </a:xfrm>
              <a:custGeom>
                <a:avLst/>
                <a:gdLst/>
                <a:ahLst/>
                <a:cxnLst/>
                <a:rect l="l" t="t" r="r" b="b"/>
                <a:pathLst>
                  <a:path w="18899" h="13766" extrusionOk="0">
                    <a:moveTo>
                      <a:pt x="4424" y="0"/>
                    </a:moveTo>
                    <a:cubicBezTo>
                      <a:pt x="4372" y="0"/>
                      <a:pt x="4319" y="1"/>
                      <a:pt x="4267" y="1"/>
                    </a:cubicBezTo>
                    <a:cubicBezTo>
                      <a:pt x="2050" y="13"/>
                      <a:pt x="1" y="20"/>
                      <a:pt x="1" y="20"/>
                    </a:cubicBezTo>
                    <a:cubicBezTo>
                      <a:pt x="1" y="20"/>
                      <a:pt x="3624" y="13129"/>
                      <a:pt x="10920" y="13733"/>
                    </a:cubicBezTo>
                    <a:cubicBezTo>
                      <a:pt x="11180" y="13755"/>
                      <a:pt x="11423" y="13765"/>
                      <a:pt x="11651" y="13765"/>
                    </a:cubicBezTo>
                    <a:cubicBezTo>
                      <a:pt x="16959" y="13765"/>
                      <a:pt x="13852" y="8145"/>
                      <a:pt x="13852" y="8145"/>
                    </a:cubicBezTo>
                    <a:lnTo>
                      <a:pt x="13852" y="8145"/>
                    </a:lnTo>
                    <a:cubicBezTo>
                      <a:pt x="13852" y="8145"/>
                      <a:pt x="14347" y="8240"/>
                      <a:pt x="15005" y="8240"/>
                    </a:cubicBezTo>
                    <a:cubicBezTo>
                      <a:pt x="16216" y="8240"/>
                      <a:pt x="17979" y="7918"/>
                      <a:pt x="18236" y="6088"/>
                    </a:cubicBezTo>
                    <a:cubicBezTo>
                      <a:pt x="18899" y="1327"/>
                      <a:pt x="10569" y="0"/>
                      <a:pt x="4424" y="0"/>
                    </a:cubicBezTo>
                    <a:close/>
                  </a:path>
                </a:pathLst>
              </a:custGeom>
              <a:solidFill>
                <a:schemeClr val="accent2"/>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3879" name="Google Shape;3879;p83"/>
              <p:cNvSpPr/>
              <p:nvPr/>
            </p:nvSpPr>
            <p:spPr>
              <a:xfrm flipH="1">
                <a:off x="8112316" y="2737747"/>
                <a:ext cx="527094" cy="501204"/>
              </a:xfrm>
              <a:custGeom>
                <a:avLst/>
                <a:gdLst/>
                <a:ahLst/>
                <a:cxnLst/>
                <a:rect l="l" t="t" r="r" b="b"/>
                <a:pathLst>
                  <a:path w="16145" h="15352" extrusionOk="0">
                    <a:moveTo>
                      <a:pt x="12593" y="0"/>
                    </a:moveTo>
                    <a:cubicBezTo>
                      <a:pt x="12287" y="0"/>
                      <a:pt x="12091" y="98"/>
                      <a:pt x="12091" y="98"/>
                    </a:cubicBezTo>
                    <a:cubicBezTo>
                      <a:pt x="10418" y="680"/>
                      <a:pt x="8783" y="1410"/>
                      <a:pt x="7209" y="2216"/>
                    </a:cubicBezTo>
                    <a:cubicBezTo>
                      <a:pt x="7149" y="2246"/>
                      <a:pt x="7084" y="2281"/>
                      <a:pt x="7019" y="2311"/>
                    </a:cubicBezTo>
                    <a:lnTo>
                      <a:pt x="7019" y="2314"/>
                    </a:lnTo>
                    <a:cubicBezTo>
                      <a:pt x="7012" y="2319"/>
                      <a:pt x="7000" y="2323"/>
                      <a:pt x="6986" y="2330"/>
                    </a:cubicBezTo>
                    <a:cubicBezTo>
                      <a:pt x="4659" y="3509"/>
                      <a:pt x="1613" y="4897"/>
                      <a:pt x="716" y="7512"/>
                    </a:cubicBezTo>
                    <a:cubicBezTo>
                      <a:pt x="1" y="9603"/>
                      <a:pt x="853" y="12497"/>
                      <a:pt x="3252" y="13013"/>
                    </a:cubicBezTo>
                    <a:cubicBezTo>
                      <a:pt x="3500" y="13067"/>
                      <a:pt x="3758" y="13092"/>
                      <a:pt x="4020" y="13092"/>
                    </a:cubicBezTo>
                    <a:cubicBezTo>
                      <a:pt x="4787" y="13092"/>
                      <a:pt x="5583" y="12876"/>
                      <a:pt x="6233" y="12516"/>
                    </a:cubicBezTo>
                    <a:cubicBezTo>
                      <a:pt x="6233" y="12516"/>
                      <a:pt x="6653" y="15351"/>
                      <a:pt x="10481" y="15351"/>
                    </a:cubicBezTo>
                    <a:cubicBezTo>
                      <a:pt x="10556" y="15351"/>
                      <a:pt x="10631" y="15350"/>
                      <a:pt x="10708" y="15348"/>
                    </a:cubicBezTo>
                    <a:cubicBezTo>
                      <a:pt x="13924" y="15257"/>
                      <a:pt x="16144" y="10321"/>
                      <a:pt x="15692" y="5554"/>
                    </a:cubicBezTo>
                    <a:cubicBezTo>
                      <a:pt x="15574" y="4345"/>
                      <a:pt x="15285" y="3147"/>
                      <a:pt x="14802" y="2041"/>
                    </a:cubicBezTo>
                    <a:cubicBezTo>
                      <a:pt x="14037" y="311"/>
                      <a:pt x="13139" y="0"/>
                      <a:pt x="12593" y="0"/>
                    </a:cubicBezTo>
                    <a:close/>
                  </a:path>
                </a:pathLst>
              </a:custGeom>
              <a:solidFill>
                <a:schemeClr val="accent2"/>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3880" name="Google Shape;3880;p83"/>
              <p:cNvSpPr/>
              <p:nvPr/>
            </p:nvSpPr>
            <p:spPr>
              <a:xfrm flipH="1">
                <a:off x="8145976" y="2335432"/>
                <a:ext cx="662320" cy="482138"/>
              </a:xfrm>
              <a:custGeom>
                <a:avLst/>
                <a:gdLst/>
                <a:ahLst/>
                <a:cxnLst/>
                <a:rect l="l" t="t" r="r" b="b"/>
                <a:pathLst>
                  <a:path w="20287" h="14768" extrusionOk="0">
                    <a:moveTo>
                      <a:pt x="6939" y="1"/>
                    </a:moveTo>
                    <a:cubicBezTo>
                      <a:pt x="6231" y="1"/>
                      <a:pt x="5529" y="120"/>
                      <a:pt x="4847" y="407"/>
                    </a:cubicBezTo>
                    <a:cubicBezTo>
                      <a:pt x="3201" y="1103"/>
                      <a:pt x="2110" y="3346"/>
                      <a:pt x="3185" y="4958"/>
                    </a:cubicBezTo>
                    <a:cubicBezTo>
                      <a:pt x="3185" y="4958"/>
                      <a:pt x="0" y="5068"/>
                      <a:pt x="228" y="8539"/>
                    </a:cubicBezTo>
                    <a:cubicBezTo>
                      <a:pt x="413" y="11354"/>
                      <a:pt x="8241" y="14767"/>
                      <a:pt x="14406" y="14767"/>
                    </a:cubicBezTo>
                    <a:cubicBezTo>
                      <a:pt x="15835" y="14767"/>
                      <a:pt x="17175" y="14584"/>
                      <a:pt x="18310" y="14167"/>
                    </a:cubicBezTo>
                    <a:cubicBezTo>
                      <a:pt x="20287" y="10889"/>
                      <a:pt x="18820" y="10185"/>
                      <a:pt x="18820" y="10185"/>
                    </a:cubicBezTo>
                    <a:cubicBezTo>
                      <a:pt x="18798" y="10175"/>
                      <a:pt x="18779" y="10171"/>
                      <a:pt x="18760" y="10171"/>
                    </a:cubicBezTo>
                    <a:cubicBezTo>
                      <a:pt x="18625" y="10171"/>
                      <a:pt x="18563" y="10408"/>
                      <a:pt x="18492" y="10408"/>
                    </a:cubicBezTo>
                    <a:cubicBezTo>
                      <a:pt x="18474" y="10408"/>
                      <a:pt x="18456" y="10392"/>
                      <a:pt x="18436" y="10353"/>
                    </a:cubicBezTo>
                    <a:cubicBezTo>
                      <a:pt x="17892" y="9285"/>
                      <a:pt x="17036" y="6767"/>
                      <a:pt x="16356" y="5779"/>
                    </a:cubicBezTo>
                    <a:cubicBezTo>
                      <a:pt x="14896" y="3669"/>
                      <a:pt x="12972" y="1699"/>
                      <a:pt x="10520" y="780"/>
                    </a:cubicBezTo>
                    <a:cubicBezTo>
                      <a:pt x="9356" y="342"/>
                      <a:pt x="8139" y="1"/>
                      <a:pt x="6939" y="1"/>
                    </a:cubicBezTo>
                    <a:close/>
                  </a:path>
                </a:pathLst>
              </a:custGeom>
              <a:solidFill>
                <a:schemeClr val="accent2"/>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3881" name="Google Shape;3881;p83"/>
              <p:cNvSpPr/>
              <p:nvPr/>
            </p:nvSpPr>
            <p:spPr>
              <a:xfrm flipH="1">
                <a:off x="8554429" y="2927070"/>
                <a:ext cx="23408" cy="21515"/>
              </a:xfrm>
              <a:custGeom>
                <a:avLst/>
                <a:gdLst/>
                <a:ahLst/>
                <a:cxnLst/>
                <a:rect l="l" t="t" r="r" b="b"/>
                <a:pathLst>
                  <a:path w="717" h="659" extrusionOk="0">
                    <a:moveTo>
                      <a:pt x="606" y="0"/>
                    </a:moveTo>
                    <a:cubicBezTo>
                      <a:pt x="600" y="0"/>
                      <a:pt x="593" y="1"/>
                      <a:pt x="587" y="2"/>
                    </a:cubicBezTo>
                    <a:cubicBezTo>
                      <a:pt x="476" y="25"/>
                      <a:pt x="381" y="151"/>
                      <a:pt x="305" y="230"/>
                    </a:cubicBezTo>
                    <a:cubicBezTo>
                      <a:pt x="218" y="325"/>
                      <a:pt x="130" y="421"/>
                      <a:pt x="50" y="523"/>
                    </a:cubicBezTo>
                    <a:cubicBezTo>
                      <a:pt x="1" y="581"/>
                      <a:pt x="49" y="659"/>
                      <a:pt x="107" y="659"/>
                    </a:cubicBezTo>
                    <a:cubicBezTo>
                      <a:pt x="125" y="659"/>
                      <a:pt x="143" y="651"/>
                      <a:pt x="160" y="633"/>
                    </a:cubicBezTo>
                    <a:cubicBezTo>
                      <a:pt x="244" y="546"/>
                      <a:pt x="336" y="458"/>
                      <a:pt x="427" y="379"/>
                    </a:cubicBezTo>
                    <a:cubicBezTo>
                      <a:pt x="506" y="307"/>
                      <a:pt x="643" y="234"/>
                      <a:pt x="685" y="135"/>
                    </a:cubicBezTo>
                    <a:cubicBezTo>
                      <a:pt x="717" y="69"/>
                      <a:pt x="674" y="0"/>
                      <a:pt x="606" y="0"/>
                    </a:cubicBezTo>
                    <a:close/>
                  </a:path>
                </a:pathLst>
              </a:custGeom>
              <a:solidFill>
                <a:schemeClr val="lt2"/>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3882" name="Google Shape;3882;p83"/>
              <p:cNvSpPr/>
              <p:nvPr/>
            </p:nvSpPr>
            <p:spPr>
              <a:xfrm flipH="1">
                <a:off x="8543328" y="2949499"/>
                <a:ext cx="19327" cy="18348"/>
              </a:xfrm>
              <a:custGeom>
                <a:avLst/>
                <a:gdLst/>
                <a:ahLst/>
                <a:cxnLst/>
                <a:rect l="l" t="t" r="r" b="b"/>
                <a:pathLst>
                  <a:path w="592" h="562" extrusionOk="0">
                    <a:moveTo>
                      <a:pt x="490" y="0"/>
                    </a:moveTo>
                    <a:cubicBezTo>
                      <a:pt x="482" y="0"/>
                      <a:pt x="475" y="1"/>
                      <a:pt x="467" y="3"/>
                    </a:cubicBezTo>
                    <a:cubicBezTo>
                      <a:pt x="373" y="26"/>
                      <a:pt x="304" y="136"/>
                      <a:pt x="243" y="205"/>
                    </a:cubicBezTo>
                    <a:cubicBezTo>
                      <a:pt x="175" y="285"/>
                      <a:pt x="110" y="361"/>
                      <a:pt x="41" y="441"/>
                    </a:cubicBezTo>
                    <a:cubicBezTo>
                      <a:pt x="1" y="491"/>
                      <a:pt x="35" y="561"/>
                      <a:pt x="89" y="561"/>
                    </a:cubicBezTo>
                    <a:cubicBezTo>
                      <a:pt x="100" y="561"/>
                      <a:pt x="112" y="558"/>
                      <a:pt x="125" y="550"/>
                    </a:cubicBezTo>
                    <a:cubicBezTo>
                      <a:pt x="220" y="494"/>
                      <a:pt x="311" y="433"/>
                      <a:pt x="395" y="357"/>
                    </a:cubicBezTo>
                    <a:cubicBezTo>
                      <a:pt x="475" y="289"/>
                      <a:pt x="578" y="205"/>
                      <a:pt x="589" y="94"/>
                    </a:cubicBezTo>
                    <a:cubicBezTo>
                      <a:pt x="592" y="39"/>
                      <a:pt x="538" y="0"/>
                      <a:pt x="490" y="0"/>
                    </a:cubicBezTo>
                    <a:close/>
                  </a:path>
                </a:pathLst>
              </a:custGeom>
              <a:solidFill>
                <a:schemeClr val="lt2"/>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3883" name="Google Shape;3883;p83"/>
              <p:cNvSpPr/>
              <p:nvPr/>
            </p:nvSpPr>
            <p:spPr>
              <a:xfrm flipH="1">
                <a:off x="8486195" y="2881200"/>
                <a:ext cx="23474" cy="15312"/>
              </a:xfrm>
              <a:custGeom>
                <a:avLst/>
                <a:gdLst/>
                <a:ahLst/>
                <a:cxnLst/>
                <a:rect l="l" t="t" r="r" b="b"/>
                <a:pathLst>
                  <a:path w="719" h="469" extrusionOk="0">
                    <a:moveTo>
                      <a:pt x="635" y="1"/>
                    </a:moveTo>
                    <a:cubicBezTo>
                      <a:pt x="418" y="1"/>
                      <a:pt x="206" y="202"/>
                      <a:pt x="57" y="343"/>
                    </a:cubicBezTo>
                    <a:cubicBezTo>
                      <a:pt x="1" y="396"/>
                      <a:pt x="53" y="468"/>
                      <a:pt x="115" y="468"/>
                    </a:cubicBezTo>
                    <a:cubicBezTo>
                      <a:pt x="133" y="468"/>
                      <a:pt x="151" y="462"/>
                      <a:pt x="167" y="449"/>
                    </a:cubicBezTo>
                    <a:cubicBezTo>
                      <a:pt x="251" y="380"/>
                      <a:pt x="343" y="320"/>
                      <a:pt x="438" y="266"/>
                    </a:cubicBezTo>
                    <a:cubicBezTo>
                      <a:pt x="521" y="221"/>
                      <a:pt x="612" y="187"/>
                      <a:pt x="680" y="115"/>
                    </a:cubicBezTo>
                    <a:cubicBezTo>
                      <a:pt x="719" y="73"/>
                      <a:pt x="692" y="1"/>
                      <a:pt x="635" y="1"/>
                    </a:cubicBezTo>
                    <a:close/>
                  </a:path>
                </a:pathLst>
              </a:custGeom>
              <a:solidFill>
                <a:schemeClr val="lt2"/>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3884" name="Google Shape;3884;p83"/>
              <p:cNvSpPr/>
              <p:nvPr/>
            </p:nvSpPr>
            <p:spPr>
              <a:xfrm flipH="1">
                <a:off x="8488317" y="2904543"/>
                <a:ext cx="24029" cy="16977"/>
              </a:xfrm>
              <a:custGeom>
                <a:avLst/>
                <a:gdLst/>
                <a:ahLst/>
                <a:cxnLst/>
                <a:rect l="l" t="t" r="r" b="b"/>
                <a:pathLst>
                  <a:path w="736" h="520" extrusionOk="0">
                    <a:moveTo>
                      <a:pt x="586" y="1"/>
                    </a:moveTo>
                    <a:cubicBezTo>
                      <a:pt x="380" y="1"/>
                      <a:pt x="202" y="215"/>
                      <a:pt x="67" y="346"/>
                    </a:cubicBezTo>
                    <a:cubicBezTo>
                      <a:pt x="0" y="416"/>
                      <a:pt x="60" y="520"/>
                      <a:pt x="139" y="520"/>
                    </a:cubicBezTo>
                    <a:cubicBezTo>
                      <a:pt x="155" y="520"/>
                      <a:pt x="172" y="515"/>
                      <a:pt x="188" y="506"/>
                    </a:cubicBezTo>
                    <a:cubicBezTo>
                      <a:pt x="276" y="457"/>
                      <a:pt x="371" y="415"/>
                      <a:pt x="462" y="369"/>
                    </a:cubicBezTo>
                    <a:cubicBezTo>
                      <a:pt x="550" y="327"/>
                      <a:pt x="660" y="290"/>
                      <a:pt x="706" y="194"/>
                    </a:cubicBezTo>
                    <a:cubicBezTo>
                      <a:pt x="736" y="130"/>
                      <a:pt x="717" y="16"/>
                      <a:pt x="630" y="4"/>
                    </a:cubicBezTo>
                    <a:cubicBezTo>
                      <a:pt x="615" y="2"/>
                      <a:pt x="601" y="1"/>
                      <a:pt x="586" y="1"/>
                    </a:cubicBezTo>
                    <a:close/>
                  </a:path>
                </a:pathLst>
              </a:custGeom>
              <a:solidFill>
                <a:schemeClr val="lt2"/>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3885" name="Google Shape;3885;p83"/>
              <p:cNvSpPr/>
              <p:nvPr/>
            </p:nvSpPr>
            <p:spPr>
              <a:xfrm flipH="1">
                <a:off x="8496414" y="2947344"/>
                <a:ext cx="23539" cy="18250"/>
              </a:xfrm>
              <a:custGeom>
                <a:avLst/>
                <a:gdLst/>
                <a:ahLst/>
                <a:cxnLst/>
                <a:rect l="l" t="t" r="r" b="b"/>
                <a:pathLst>
                  <a:path w="721" h="559" extrusionOk="0">
                    <a:moveTo>
                      <a:pt x="605" y="0"/>
                    </a:moveTo>
                    <a:cubicBezTo>
                      <a:pt x="602" y="0"/>
                      <a:pt x="599" y="0"/>
                      <a:pt x="597" y="1"/>
                    </a:cubicBezTo>
                    <a:cubicBezTo>
                      <a:pt x="482" y="16"/>
                      <a:pt x="410" y="96"/>
                      <a:pt x="326" y="168"/>
                    </a:cubicBezTo>
                    <a:cubicBezTo>
                      <a:pt x="239" y="244"/>
                      <a:pt x="151" y="320"/>
                      <a:pt x="65" y="397"/>
                    </a:cubicBezTo>
                    <a:cubicBezTo>
                      <a:pt x="1" y="456"/>
                      <a:pt x="61" y="558"/>
                      <a:pt x="134" y="558"/>
                    </a:cubicBezTo>
                    <a:cubicBezTo>
                      <a:pt x="148" y="558"/>
                      <a:pt x="164" y="554"/>
                      <a:pt x="179" y="544"/>
                    </a:cubicBezTo>
                    <a:cubicBezTo>
                      <a:pt x="274" y="480"/>
                      <a:pt x="372" y="416"/>
                      <a:pt x="467" y="351"/>
                    </a:cubicBezTo>
                    <a:cubicBezTo>
                      <a:pt x="558" y="290"/>
                      <a:pt x="658" y="240"/>
                      <a:pt x="699" y="134"/>
                    </a:cubicBezTo>
                    <a:cubicBezTo>
                      <a:pt x="721" y="79"/>
                      <a:pt x="666" y="0"/>
                      <a:pt x="605" y="0"/>
                    </a:cubicBezTo>
                    <a:close/>
                  </a:path>
                </a:pathLst>
              </a:custGeom>
              <a:solidFill>
                <a:schemeClr val="lt2"/>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3886" name="Google Shape;3886;p83"/>
              <p:cNvSpPr/>
              <p:nvPr/>
            </p:nvSpPr>
            <p:spPr>
              <a:xfrm flipH="1">
                <a:off x="8473430" y="2988610"/>
                <a:ext cx="23343" cy="20666"/>
              </a:xfrm>
              <a:custGeom>
                <a:avLst/>
                <a:gdLst/>
                <a:ahLst/>
                <a:cxnLst/>
                <a:rect l="l" t="t" r="r" b="b"/>
                <a:pathLst>
                  <a:path w="715" h="633" extrusionOk="0">
                    <a:moveTo>
                      <a:pt x="591" y="1"/>
                    </a:moveTo>
                    <a:cubicBezTo>
                      <a:pt x="580" y="1"/>
                      <a:pt x="568" y="3"/>
                      <a:pt x="555" y="7"/>
                    </a:cubicBezTo>
                    <a:cubicBezTo>
                      <a:pt x="445" y="45"/>
                      <a:pt x="373" y="136"/>
                      <a:pt x="294" y="216"/>
                    </a:cubicBezTo>
                    <a:cubicBezTo>
                      <a:pt x="210" y="300"/>
                      <a:pt x="130" y="387"/>
                      <a:pt x="54" y="478"/>
                    </a:cubicBezTo>
                    <a:cubicBezTo>
                      <a:pt x="1" y="534"/>
                      <a:pt x="47" y="633"/>
                      <a:pt x="113" y="633"/>
                    </a:cubicBezTo>
                    <a:cubicBezTo>
                      <a:pt x="128" y="633"/>
                      <a:pt x="144" y="627"/>
                      <a:pt x="160" y="615"/>
                    </a:cubicBezTo>
                    <a:cubicBezTo>
                      <a:pt x="252" y="547"/>
                      <a:pt x="346" y="482"/>
                      <a:pt x="434" y="410"/>
                    </a:cubicBezTo>
                    <a:cubicBezTo>
                      <a:pt x="522" y="342"/>
                      <a:pt x="636" y="273"/>
                      <a:pt x="681" y="170"/>
                    </a:cubicBezTo>
                    <a:cubicBezTo>
                      <a:pt x="714" y="100"/>
                      <a:pt x="672" y="1"/>
                      <a:pt x="591" y="1"/>
                    </a:cubicBezTo>
                    <a:close/>
                  </a:path>
                </a:pathLst>
              </a:custGeom>
              <a:solidFill>
                <a:schemeClr val="lt2"/>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3887" name="Google Shape;3887;p83"/>
              <p:cNvSpPr/>
              <p:nvPr/>
            </p:nvSpPr>
            <p:spPr>
              <a:xfrm flipH="1">
                <a:off x="8440097" y="3026938"/>
                <a:ext cx="22723" cy="21384"/>
              </a:xfrm>
              <a:custGeom>
                <a:avLst/>
                <a:gdLst/>
                <a:ahLst/>
                <a:cxnLst/>
                <a:rect l="l" t="t" r="r" b="b"/>
                <a:pathLst>
                  <a:path w="696" h="655" extrusionOk="0">
                    <a:moveTo>
                      <a:pt x="561" y="0"/>
                    </a:moveTo>
                    <a:cubicBezTo>
                      <a:pt x="552" y="0"/>
                      <a:pt x="543" y="1"/>
                      <a:pt x="535" y="3"/>
                    </a:cubicBezTo>
                    <a:cubicBezTo>
                      <a:pt x="398" y="31"/>
                      <a:pt x="317" y="152"/>
                      <a:pt x="226" y="254"/>
                    </a:cubicBezTo>
                    <a:cubicBezTo>
                      <a:pt x="143" y="350"/>
                      <a:pt x="56" y="452"/>
                      <a:pt x="14" y="574"/>
                    </a:cubicBezTo>
                    <a:cubicBezTo>
                      <a:pt x="0" y="610"/>
                      <a:pt x="35" y="654"/>
                      <a:pt x="74" y="654"/>
                    </a:cubicBezTo>
                    <a:cubicBezTo>
                      <a:pt x="81" y="654"/>
                      <a:pt x="87" y="653"/>
                      <a:pt x="94" y="650"/>
                    </a:cubicBezTo>
                    <a:cubicBezTo>
                      <a:pt x="208" y="601"/>
                      <a:pt x="306" y="513"/>
                      <a:pt x="401" y="429"/>
                    </a:cubicBezTo>
                    <a:cubicBezTo>
                      <a:pt x="454" y="388"/>
                      <a:pt x="505" y="346"/>
                      <a:pt x="557" y="304"/>
                    </a:cubicBezTo>
                    <a:cubicBezTo>
                      <a:pt x="619" y="254"/>
                      <a:pt x="645" y="213"/>
                      <a:pt x="671" y="137"/>
                    </a:cubicBezTo>
                    <a:cubicBezTo>
                      <a:pt x="695" y="63"/>
                      <a:pt x="631" y="0"/>
                      <a:pt x="561" y="0"/>
                    </a:cubicBezTo>
                    <a:close/>
                  </a:path>
                </a:pathLst>
              </a:custGeom>
              <a:solidFill>
                <a:schemeClr val="lt2"/>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3888" name="Google Shape;3888;p83"/>
              <p:cNvSpPr/>
              <p:nvPr/>
            </p:nvSpPr>
            <p:spPr>
              <a:xfrm flipH="1">
                <a:off x="8426483" y="2990928"/>
                <a:ext cx="22429" cy="20699"/>
              </a:xfrm>
              <a:custGeom>
                <a:avLst/>
                <a:gdLst/>
                <a:ahLst/>
                <a:cxnLst/>
                <a:rect l="l" t="t" r="r" b="b"/>
                <a:pathLst>
                  <a:path w="687" h="634" extrusionOk="0">
                    <a:moveTo>
                      <a:pt x="588" y="0"/>
                    </a:moveTo>
                    <a:cubicBezTo>
                      <a:pt x="466" y="8"/>
                      <a:pt x="382" y="95"/>
                      <a:pt x="298" y="179"/>
                    </a:cubicBezTo>
                    <a:cubicBezTo>
                      <a:pt x="211" y="267"/>
                      <a:pt x="135" y="362"/>
                      <a:pt x="56" y="457"/>
                    </a:cubicBezTo>
                    <a:cubicBezTo>
                      <a:pt x="0" y="521"/>
                      <a:pt x="50" y="633"/>
                      <a:pt x="123" y="633"/>
                    </a:cubicBezTo>
                    <a:cubicBezTo>
                      <a:pt x="140" y="633"/>
                      <a:pt x="158" y="627"/>
                      <a:pt x="177" y="613"/>
                    </a:cubicBezTo>
                    <a:cubicBezTo>
                      <a:pt x="279" y="536"/>
                      <a:pt x="382" y="464"/>
                      <a:pt x="477" y="381"/>
                    </a:cubicBezTo>
                    <a:cubicBezTo>
                      <a:pt x="572" y="301"/>
                      <a:pt x="663" y="221"/>
                      <a:pt x="679" y="92"/>
                    </a:cubicBezTo>
                    <a:cubicBezTo>
                      <a:pt x="686" y="46"/>
                      <a:pt x="633" y="0"/>
                      <a:pt x="588" y="0"/>
                    </a:cubicBezTo>
                    <a:close/>
                  </a:path>
                </a:pathLst>
              </a:custGeom>
              <a:solidFill>
                <a:schemeClr val="lt2"/>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3889" name="Google Shape;3889;p83"/>
              <p:cNvSpPr/>
              <p:nvPr/>
            </p:nvSpPr>
            <p:spPr>
              <a:xfrm flipH="1">
                <a:off x="8441860" y="2853874"/>
                <a:ext cx="20992" cy="12896"/>
              </a:xfrm>
              <a:custGeom>
                <a:avLst/>
                <a:gdLst/>
                <a:ahLst/>
                <a:cxnLst/>
                <a:rect l="l" t="t" r="r" b="b"/>
                <a:pathLst>
                  <a:path w="643" h="395" extrusionOk="0">
                    <a:moveTo>
                      <a:pt x="526" y="1"/>
                    </a:moveTo>
                    <a:cubicBezTo>
                      <a:pt x="445" y="1"/>
                      <a:pt x="374" y="42"/>
                      <a:pt x="304" y="85"/>
                    </a:cubicBezTo>
                    <a:cubicBezTo>
                      <a:pt x="220" y="134"/>
                      <a:pt x="132" y="184"/>
                      <a:pt x="60" y="248"/>
                    </a:cubicBezTo>
                    <a:cubicBezTo>
                      <a:pt x="0" y="308"/>
                      <a:pt x="55" y="394"/>
                      <a:pt x="127" y="394"/>
                    </a:cubicBezTo>
                    <a:cubicBezTo>
                      <a:pt x="132" y="394"/>
                      <a:pt x="138" y="394"/>
                      <a:pt x="144" y="393"/>
                    </a:cubicBezTo>
                    <a:cubicBezTo>
                      <a:pt x="235" y="373"/>
                      <a:pt x="323" y="328"/>
                      <a:pt x="406" y="290"/>
                    </a:cubicBezTo>
                    <a:cubicBezTo>
                      <a:pt x="483" y="252"/>
                      <a:pt x="581" y="210"/>
                      <a:pt x="620" y="131"/>
                    </a:cubicBezTo>
                    <a:cubicBezTo>
                      <a:pt x="642" y="85"/>
                      <a:pt x="627" y="12"/>
                      <a:pt x="569" y="5"/>
                    </a:cubicBezTo>
                    <a:cubicBezTo>
                      <a:pt x="554" y="2"/>
                      <a:pt x="540" y="1"/>
                      <a:pt x="526" y="1"/>
                    </a:cubicBezTo>
                    <a:close/>
                  </a:path>
                </a:pathLst>
              </a:custGeom>
              <a:solidFill>
                <a:schemeClr val="lt2"/>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3890" name="Google Shape;3890;p83"/>
              <p:cNvSpPr/>
              <p:nvPr/>
            </p:nvSpPr>
            <p:spPr>
              <a:xfrm flipH="1">
                <a:off x="8528506" y="3044535"/>
                <a:ext cx="20894" cy="22102"/>
              </a:xfrm>
              <a:custGeom>
                <a:avLst/>
                <a:gdLst/>
                <a:ahLst/>
                <a:cxnLst/>
                <a:rect l="l" t="t" r="r" b="b"/>
                <a:pathLst>
                  <a:path w="640" h="677" extrusionOk="0">
                    <a:moveTo>
                      <a:pt x="504" y="1"/>
                    </a:moveTo>
                    <a:cubicBezTo>
                      <a:pt x="481" y="1"/>
                      <a:pt x="457" y="9"/>
                      <a:pt x="437" y="27"/>
                    </a:cubicBezTo>
                    <a:cubicBezTo>
                      <a:pt x="354" y="103"/>
                      <a:pt x="267" y="176"/>
                      <a:pt x="191" y="263"/>
                    </a:cubicBezTo>
                    <a:cubicBezTo>
                      <a:pt x="114" y="343"/>
                      <a:pt x="0" y="431"/>
                      <a:pt x="12" y="548"/>
                    </a:cubicBezTo>
                    <a:cubicBezTo>
                      <a:pt x="15" y="631"/>
                      <a:pt x="70" y="676"/>
                      <a:pt x="143" y="676"/>
                    </a:cubicBezTo>
                    <a:cubicBezTo>
                      <a:pt x="153" y="676"/>
                      <a:pt x="164" y="675"/>
                      <a:pt x="175" y="673"/>
                    </a:cubicBezTo>
                    <a:cubicBezTo>
                      <a:pt x="290" y="659"/>
                      <a:pt x="354" y="522"/>
                      <a:pt x="415" y="434"/>
                    </a:cubicBezTo>
                    <a:cubicBezTo>
                      <a:pt x="483" y="343"/>
                      <a:pt x="533" y="245"/>
                      <a:pt x="593" y="149"/>
                    </a:cubicBezTo>
                    <a:cubicBezTo>
                      <a:pt x="639" y="75"/>
                      <a:pt x="573" y="1"/>
                      <a:pt x="504" y="1"/>
                    </a:cubicBezTo>
                    <a:close/>
                  </a:path>
                </a:pathLst>
              </a:custGeom>
              <a:solidFill>
                <a:schemeClr val="lt2"/>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3891" name="Google Shape;3891;p83"/>
              <p:cNvSpPr/>
              <p:nvPr/>
            </p:nvSpPr>
            <p:spPr>
              <a:xfrm flipH="1">
                <a:off x="8545875" y="3030236"/>
                <a:ext cx="16063" cy="14169"/>
              </a:xfrm>
              <a:custGeom>
                <a:avLst/>
                <a:gdLst/>
                <a:ahLst/>
                <a:cxnLst/>
                <a:rect l="l" t="t" r="r" b="b"/>
                <a:pathLst>
                  <a:path w="492" h="434" extrusionOk="0">
                    <a:moveTo>
                      <a:pt x="365" y="1"/>
                    </a:moveTo>
                    <a:cubicBezTo>
                      <a:pt x="344" y="1"/>
                      <a:pt x="323" y="8"/>
                      <a:pt x="305" y="25"/>
                    </a:cubicBezTo>
                    <a:cubicBezTo>
                      <a:pt x="256" y="74"/>
                      <a:pt x="198" y="120"/>
                      <a:pt x="145" y="165"/>
                    </a:cubicBezTo>
                    <a:cubicBezTo>
                      <a:pt x="88" y="211"/>
                      <a:pt x="0" y="260"/>
                      <a:pt x="8" y="340"/>
                    </a:cubicBezTo>
                    <a:cubicBezTo>
                      <a:pt x="12" y="386"/>
                      <a:pt x="35" y="412"/>
                      <a:pt x="77" y="427"/>
                    </a:cubicBezTo>
                    <a:cubicBezTo>
                      <a:pt x="89" y="432"/>
                      <a:pt x="101" y="434"/>
                      <a:pt x="112" y="434"/>
                    </a:cubicBezTo>
                    <a:cubicBezTo>
                      <a:pt x="182" y="434"/>
                      <a:pt x="248" y="363"/>
                      <a:pt x="293" y="318"/>
                    </a:cubicBezTo>
                    <a:cubicBezTo>
                      <a:pt x="351" y="256"/>
                      <a:pt x="396" y="195"/>
                      <a:pt x="445" y="130"/>
                    </a:cubicBezTo>
                    <a:cubicBezTo>
                      <a:pt x="492" y="68"/>
                      <a:pt x="429" y="1"/>
                      <a:pt x="365" y="1"/>
                    </a:cubicBezTo>
                    <a:close/>
                  </a:path>
                </a:pathLst>
              </a:custGeom>
              <a:solidFill>
                <a:schemeClr val="lt2"/>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3892" name="Google Shape;3892;p83"/>
              <p:cNvSpPr/>
              <p:nvPr/>
            </p:nvSpPr>
            <p:spPr>
              <a:xfrm flipH="1">
                <a:off x="8561578" y="3005717"/>
                <a:ext cx="16258" cy="9990"/>
              </a:xfrm>
              <a:custGeom>
                <a:avLst/>
                <a:gdLst/>
                <a:ahLst/>
                <a:cxnLst/>
                <a:rect l="l" t="t" r="r" b="b"/>
                <a:pathLst>
                  <a:path w="498" h="306" extrusionOk="0">
                    <a:moveTo>
                      <a:pt x="408" y="0"/>
                    </a:moveTo>
                    <a:cubicBezTo>
                      <a:pt x="402" y="0"/>
                      <a:pt x="395" y="1"/>
                      <a:pt x="389" y="4"/>
                    </a:cubicBezTo>
                    <a:cubicBezTo>
                      <a:pt x="339" y="19"/>
                      <a:pt x="286" y="37"/>
                      <a:pt x="236" y="57"/>
                    </a:cubicBezTo>
                    <a:cubicBezTo>
                      <a:pt x="187" y="79"/>
                      <a:pt x="138" y="110"/>
                      <a:pt x="88" y="137"/>
                    </a:cubicBezTo>
                    <a:cubicBezTo>
                      <a:pt x="1" y="185"/>
                      <a:pt x="54" y="305"/>
                      <a:pt x="135" y="305"/>
                    </a:cubicBezTo>
                    <a:cubicBezTo>
                      <a:pt x="149" y="305"/>
                      <a:pt x="164" y="301"/>
                      <a:pt x="180" y="293"/>
                    </a:cubicBezTo>
                    <a:cubicBezTo>
                      <a:pt x="229" y="266"/>
                      <a:pt x="278" y="243"/>
                      <a:pt x="324" y="213"/>
                    </a:cubicBezTo>
                    <a:cubicBezTo>
                      <a:pt x="369" y="179"/>
                      <a:pt x="411" y="144"/>
                      <a:pt x="453" y="110"/>
                    </a:cubicBezTo>
                    <a:cubicBezTo>
                      <a:pt x="497" y="76"/>
                      <a:pt x="460" y="0"/>
                      <a:pt x="408" y="0"/>
                    </a:cubicBezTo>
                    <a:close/>
                  </a:path>
                </a:pathLst>
              </a:custGeom>
              <a:solidFill>
                <a:schemeClr val="lt2"/>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3893" name="Google Shape;3893;p83"/>
              <p:cNvSpPr/>
              <p:nvPr/>
            </p:nvSpPr>
            <p:spPr>
              <a:xfrm flipH="1">
                <a:off x="8482147" y="3047670"/>
                <a:ext cx="28567" cy="22984"/>
              </a:xfrm>
              <a:custGeom>
                <a:avLst/>
                <a:gdLst/>
                <a:ahLst/>
                <a:cxnLst/>
                <a:rect l="l" t="t" r="r" b="b"/>
                <a:pathLst>
                  <a:path w="875" h="704" extrusionOk="0">
                    <a:moveTo>
                      <a:pt x="776" y="0"/>
                    </a:moveTo>
                    <a:cubicBezTo>
                      <a:pt x="757" y="0"/>
                      <a:pt x="738" y="8"/>
                      <a:pt x="721" y="26"/>
                    </a:cubicBezTo>
                    <a:cubicBezTo>
                      <a:pt x="621" y="126"/>
                      <a:pt x="503" y="228"/>
                      <a:pt x="386" y="308"/>
                    </a:cubicBezTo>
                    <a:cubicBezTo>
                      <a:pt x="329" y="349"/>
                      <a:pt x="287" y="399"/>
                      <a:pt x="233" y="445"/>
                    </a:cubicBezTo>
                    <a:cubicBezTo>
                      <a:pt x="184" y="491"/>
                      <a:pt x="124" y="528"/>
                      <a:pt x="66" y="574"/>
                    </a:cubicBezTo>
                    <a:cubicBezTo>
                      <a:pt x="1" y="625"/>
                      <a:pt x="72" y="704"/>
                      <a:pt x="134" y="704"/>
                    </a:cubicBezTo>
                    <a:cubicBezTo>
                      <a:pt x="137" y="704"/>
                      <a:pt x="139" y="704"/>
                      <a:pt x="142" y="703"/>
                    </a:cubicBezTo>
                    <a:cubicBezTo>
                      <a:pt x="291" y="681"/>
                      <a:pt x="461" y="616"/>
                      <a:pt x="572" y="517"/>
                    </a:cubicBezTo>
                    <a:cubicBezTo>
                      <a:pt x="698" y="399"/>
                      <a:pt x="781" y="277"/>
                      <a:pt x="849" y="126"/>
                    </a:cubicBezTo>
                    <a:cubicBezTo>
                      <a:pt x="875" y="66"/>
                      <a:pt x="829" y="0"/>
                      <a:pt x="776" y="0"/>
                    </a:cubicBezTo>
                    <a:close/>
                  </a:path>
                </a:pathLst>
              </a:custGeom>
              <a:solidFill>
                <a:schemeClr val="lt2"/>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3894" name="Google Shape;3894;p83"/>
              <p:cNvSpPr/>
              <p:nvPr/>
            </p:nvSpPr>
            <p:spPr>
              <a:xfrm flipH="1">
                <a:off x="8518255" y="3007546"/>
                <a:ext cx="20960" cy="16846"/>
              </a:xfrm>
              <a:custGeom>
                <a:avLst/>
                <a:gdLst/>
                <a:ahLst/>
                <a:cxnLst/>
                <a:rect l="l" t="t" r="r" b="b"/>
                <a:pathLst>
                  <a:path w="642" h="516" extrusionOk="0">
                    <a:moveTo>
                      <a:pt x="511" y="1"/>
                    </a:moveTo>
                    <a:cubicBezTo>
                      <a:pt x="495" y="1"/>
                      <a:pt x="478" y="4"/>
                      <a:pt x="460" y="12"/>
                    </a:cubicBezTo>
                    <a:cubicBezTo>
                      <a:pt x="369" y="54"/>
                      <a:pt x="297" y="118"/>
                      <a:pt x="221" y="183"/>
                    </a:cubicBezTo>
                    <a:cubicBezTo>
                      <a:pt x="148" y="244"/>
                      <a:pt x="46" y="283"/>
                      <a:pt x="20" y="377"/>
                    </a:cubicBezTo>
                    <a:cubicBezTo>
                      <a:pt x="0" y="430"/>
                      <a:pt x="39" y="495"/>
                      <a:pt x="92" y="511"/>
                    </a:cubicBezTo>
                    <a:cubicBezTo>
                      <a:pt x="106" y="514"/>
                      <a:pt x="119" y="516"/>
                      <a:pt x="133" y="516"/>
                    </a:cubicBezTo>
                    <a:cubicBezTo>
                      <a:pt x="225" y="516"/>
                      <a:pt x="311" y="446"/>
                      <a:pt x="384" y="397"/>
                    </a:cubicBezTo>
                    <a:cubicBezTo>
                      <a:pt x="479" y="332"/>
                      <a:pt x="559" y="263"/>
                      <a:pt x="604" y="157"/>
                    </a:cubicBezTo>
                    <a:cubicBezTo>
                      <a:pt x="642" y="79"/>
                      <a:pt x="587" y="1"/>
                      <a:pt x="511" y="1"/>
                    </a:cubicBezTo>
                    <a:close/>
                  </a:path>
                </a:pathLst>
              </a:custGeom>
              <a:solidFill>
                <a:schemeClr val="lt2"/>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3895" name="Google Shape;3895;p83"/>
              <p:cNvSpPr/>
              <p:nvPr/>
            </p:nvSpPr>
            <p:spPr>
              <a:xfrm flipH="1">
                <a:off x="8512999" y="3098959"/>
                <a:ext cx="21711" cy="19915"/>
              </a:xfrm>
              <a:custGeom>
                <a:avLst/>
                <a:gdLst/>
                <a:ahLst/>
                <a:cxnLst/>
                <a:rect l="l" t="t" r="r" b="b"/>
                <a:pathLst>
                  <a:path w="665" h="610" extrusionOk="0">
                    <a:moveTo>
                      <a:pt x="548" y="1"/>
                    </a:moveTo>
                    <a:cubicBezTo>
                      <a:pt x="443" y="1"/>
                      <a:pt x="358" y="111"/>
                      <a:pt x="280" y="182"/>
                    </a:cubicBezTo>
                    <a:cubicBezTo>
                      <a:pt x="235" y="224"/>
                      <a:pt x="185" y="266"/>
                      <a:pt x="143" y="311"/>
                    </a:cubicBezTo>
                    <a:cubicBezTo>
                      <a:pt x="98" y="357"/>
                      <a:pt x="68" y="421"/>
                      <a:pt x="33" y="478"/>
                    </a:cubicBezTo>
                    <a:cubicBezTo>
                      <a:pt x="0" y="527"/>
                      <a:pt x="45" y="609"/>
                      <a:pt x="102" y="609"/>
                    </a:cubicBezTo>
                    <a:cubicBezTo>
                      <a:pt x="111" y="609"/>
                      <a:pt x="120" y="607"/>
                      <a:pt x="129" y="603"/>
                    </a:cubicBezTo>
                    <a:cubicBezTo>
                      <a:pt x="189" y="580"/>
                      <a:pt x="257" y="558"/>
                      <a:pt x="311" y="524"/>
                    </a:cubicBezTo>
                    <a:cubicBezTo>
                      <a:pt x="364" y="486"/>
                      <a:pt x="413" y="429"/>
                      <a:pt x="459" y="380"/>
                    </a:cubicBezTo>
                    <a:cubicBezTo>
                      <a:pt x="524" y="299"/>
                      <a:pt x="664" y="166"/>
                      <a:pt x="626" y="52"/>
                    </a:cubicBezTo>
                    <a:cubicBezTo>
                      <a:pt x="619" y="29"/>
                      <a:pt x="600" y="6"/>
                      <a:pt x="573" y="3"/>
                    </a:cubicBezTo>
                    <a:cubicBezTo>
                      <a:pt x="565" y="1"/>
                      <a:pt x="557" y="1"/>
                      <a:pt x="548" y="1"/>
                    </a:cubicBezTo>
                    <a:close/>
                  </a:path>
                </a:pathLst>
              </a:custGeom>
              <a:solidFill>
                <a:schemeClr val="lt2"/>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3896" name="Google Shape;3896;p83"/>
              <p:cNvSpPr/>
              <p:nvPr/>
            </p:nvSpPr>
            <p:spPr>
              <a:xfrm flipH="1">
                <a:off x="8498699" y="3111561"/>
                <a:ext cx="19164" cy="20078"/>
              </a:xfrm>
              <a:custGeom>
                <a:avLst/>
                <a:gdLst/>
                <a:ahLst/>
                <a:cxnLst/>
                <a:rect l="l" t="t" r="r" b="b"/>
                <a:pathLst>
                  <a:path w="587" h="615" extrusionOk="0">
                    <a:moveTo>
                      <a:pt x="482" y="1"/>
                    </a:moveTo>
                    <a:cubicBezTo>
                      <a:pt x="454" y="1"/>
                      <a:pt x="425" y="13"/>
                      <a:pt x="407" y="39"/>
                    </a:cubicBezTo>
                    <a:cubicBezTo>
                      <a:pt x="350" y="126"/>
                      <a:pt x="262" y="214"/>
                      <a:pt x="183" y="282"/>
                    </a:cubicBezTo>
                    <a:cubicBezTo>
                      <a:pt x="164" y="298"/>
                      <a:pt x="141" y="313"/>
                      <a:pt x="126" y="328"/>
                    </a:cubicBezTo>
                    <a:cubicBezTo>
                      <a:pt x="126" y="331"/>
                      <a:pt x="99" y="381"/>
                      <a:pt x="95" y="385"/>
                    </a:cubicBezTo>
                    <a:cubicBezTo>
                      <a:pt x="69" y="431"/>
                      <a:pt x="27" y="457"/>
                      <a:pt x="12" y="510"/>
                    </a:cubicBezTo>
                    <a:cubicBezTo>
                      <a:pt x="1" y="568"/>
                      <a:pt x="38" y="605"/>
                      <a:pt x="87" y="613"/>
                    </a:cubicBezTo>
                    <a:cubicBezTo>
                      <a:pt x="93" y="614"/>
                      <a:pt x="99" y="614"/>
                      <a:pt x="104" y="614"/>
                    </a:cubicBezTo>
                    <a:cubicBezTo>
                      <a:pt x="158" y="614"/>
                      <a:pt x="203" y="585"/>
                      <a:pt x="252" y="564"/>
                    </a:cubicBezTo>
                    <a:cubicBezTo>
                      <a:pt x="320" y="533"/>
                      <a:pt x="354" y="496"/>
                      <a:pt x="399" y="438"/>
                    </a:cubicBezTo>
                    <a:cubicBezTo>
                      <a:pt x="480" y="331"/>
                      <a:pt x="521" y="229"/>
                      <a:pt x="566" y="108"/>
                    </a:cubicBezTo>
                    <a:cubicBezTo>
                      <a:pt x="587" y="43"/>
                      <a:pt x="535" y="1"/>
                      <a:pt x="482" y="1"/>
                    </a:cubicBezTo>
                    <a:close/>
                  </a:path>
                </a:pathLst>
              </a:custGeom>
              <a:solidFill>
                <a:schemeClr val="lt2"/>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3897" name="Google Shape;3897;p83"/>
              <p:cNvSpPr/>
              <p:nvPr/>
            </p:nvSpPr>
            <p:spPr>
              <a:xfrm flipH="1">
                <a:off x="8434645" y="3074277"/>
                <a:ext cx="19686" cy="18087"/>
              </a:xfrm>
              <a:custGeom>
                <a:avLst/>
                <a:gdLst/>
                <a:ahLst/>
                <a:cxnLst/>
                <a:rect l="l" t="t" r="r" b="b"/>
                <a:pathLst>
                  <a:path w="603" h="554" extrusionOk="0">
                    <a:moveTo>
                      <a:pt x="492" y="0"/>
                    </a:moveTo>
                    <a:cubicBezTo>
                      <a:pt x="483" y="0"/>
                      <a:pt x="474" y="2"/>
                      <a:pt x="464" y="6"/>
                    </a:cubicBezTo>
                    <a:cubicBezTo>
                      <a:pt x="354" y="52"/>
                      <a:pt x="259" y="105"/>
                      <a:pt x="168" y="185"/>
                    </a:cubicBezTo>
                    <a:cubicBezTo>
                      <a:pt x="103" y="246"/>
                      <a:pt x="1" y="383"/>
                      <a:pt x="8" y="478"/>
                    </a:cubicBezTo>
                    <a:cubicBezTo>
                      <a:pt x="8" y="517"/>
                      <a:pt x="39" y="553"/>
                      <a:pt x="79" y="553"/>
                    </a:cubicBezTo>
                    <a:cubicBezTo>
                      <a:pt x="85" y="553"/>
                      <a:pt x="92" y="552"/>
                      <a:pt x="99" y="550"/>
                    </a:cubicBezTo>
                    <a:cubicBezTo>
                      <a:pt x="153" y="531"/>
                      <a:pt x="180" y="497"/>
                      <a:pt x="217" y="462"/>
                    </a:cubicBezTo>
                    <a:cubicBezTo>
                      <a:pt x="252" y="429"/>
                      <a:pt x="294" y="401"/>
                      <a:pt x="328" y="364"/>
                    </a:cubicBezTo>
                    <a:cubicBezTo>
                      <a:pt x="396" y="287"/>
                      <a:pt x="473" y="215"/>
                      <a:pt x="548" y="147"/>
                    </a:cubicBezTo>
                    <a:cubicBezTo>
                      <a:pt x="602" y="100"/>
                      <a:pt x="558" y="0"/>
                      <a:pt x="492" y="0"/>
                    </a:cubicBezTo>
                    <a:close/>
                  </a:path>
                </a:pathLst>
              </a:custGeom>
              <a:solidFill>
                <a:schemeClr val="lt2"/>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3898" name="Google Shape;3898;p83"/>
              <p:cNvSpPr/>
              <p:nvPr/>
            </p:nvSpPr>
            <p:spPr>
              <a:xfrm flipH="1">
                <a:off x="8423741" y="3104737"/>
                <a:ext cx="20013" cy="23310"/>
              </a:xfrm>
              <a:custGeom>
                <a:avLst/>
                <a:gdLst/>
                <a:ahLst/>
                <a:cxnLst/>
                <a:rect l="l" t="t" r="r" b="b"/>
                <a:pathLst>
                  <a:path w="613" h="714" extrusionOk="0">
                    <a:moveTo>
                      <a:pt x="482" y="1"/>
                    </a:moveTo>
                    <a:cubicBezTo>
                      <a:pt x="459" y="1"/>
                      <a:pt x="436" y="10"/>
                      <a:pt x="418" y="31"/>
                    </a:cubicBezTo>
                    <a:cubicBezTo>
                      <a:pt x="335" y="126"/>
                      <a:pt x="247" y="214"/>
                      <a:pt x="167" y="312"/>
                    </a:cubicBezTo>
                    <a:cubicBezTo>
                      <a:pt x="95" y="403"/>
                      <a:pt x="15" y="495"/>
                      <a:pt x="4" y="613"/>
                    </a:cubicBezTo>
                    <a:cubicBezTo>
                      <a:pt x="0" y="664"/>
                      <a:pt x="52" y="713"/>
                      <a:pt x="102" y="713"/>
                    </a:cubicBezTo>
                    <a:cubicBezTo>
                      <a:pt x="111" y="713"/>
                      <a:pt x="121" y="712"/>
                      <a:pt x="129" y="708"/>
                    </a:cubicBezTo>
                    <a:cubicBezTo>
                      <a:pt x="240" y="666"/>
                      <a:pt x="304" y="563"/>
                      <a:pt x="369" y="468"/>
                    </a:cubicBezTo>
                    <a:cubicBezTo>
                      <a:pt x="441" y="362"/>
                      <a:pt x="502" y="252"/>
                      <a:pt x="570" y="145"/>
                    </a:cubicBezTo>
                    <a:cubicBezTo>
                      <a:pt x="613" y="77"/>
                      <a:pt x="548" y="1"/>
                      <a:pt x="482" y="1"/>
                    </a:cubicBezTo>
                    <a:close/>
                  </a:path>
                </a:pathLst>
              </a:custGeom>
              <a:solidFill>
                <a:schemeClr val="lt2"/>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3899" name="Google Shape;3899;p83"/>
              <p:cNvSpPr/>
              <p:nvPr/>
            </p:nvSpPr>
            <p:spPr>
              <a:xfrm flipH="1">
                <a:off x="8389395" y="3054623"/>
                <a:ext cx="14659" cy="16650"/>
              </a:xfrm>
              <a:custGeom>
                <a:avLst/>
                <a:gdLst/>
                <a:ahLst/>
                <a:cxnLst/>
                <a:rect l="l" t="t" r="r" b="b"/>
                <a:pathLst>
                  <a:path w="449" h="510" extrusionOk="0">
                    <a:moveTo>
                      <a:pt x="346" y="1"/>
                    </a:moveTo>
                    <a:cubicBezTo>
                      <a:pt x="309" y="1"/>
                      <a:pt x="270" y="21"/>
                      <a:pt x="251" y="64"/>
                    </a:cubicBezTo>
                    <a:cubicBezTo>
                      <a:pt x="225" y="133"/>
                      <a:pt x="175" y="182"/>
                      <a:pt x="137" y="243"/>
                    </a:cubicBezTo>
                    <a:cubicBezTo>
                      <a:pt x="100" y="301"/>
                      <a:pt x="31" y="346"/>
                      <a:pt x="12" y="415"/>
                    </a:cubicBezTo>
                    <a:cubicBezTo>
                      <a:pt x="0" y="464"/>
                      <a:pt x="39" y="506"/>
                      <a:pt x="88" y="509"/>
                    </a:cubicBezTo>
                    <a:cubicBezTo>
                      <a:pt x="91" y="510"/>
                      <a:pt x="94" y="510"/>
                      <a:pt x="97" y="510"/>
                    </a:cubicBezTo>
                    <a:cubicBezTo>
                      <a:pt x="178" y="510"/>
                      <a:pt x="265" y="420"/>
                      <a:pt x="316" y="364"/>
                    </a:cubicBezTo>
                    <a:cubicBezTo>
                      <a:pt x="373" y="296"/>
                      <a:pt x="407" y="197"/>
                      <a:pt x="430" y="113"/>
                    </a:cubicBezTo>
                    <a:cubicBezTo>
                      <a:pt x="448" y="42"/>
                      <a:pt x="399" y="1"/>
                      <a:pt x="346" y="1"/>
                    </a:cubicBezTo>
                    <a:close/>
                  </a:path>
                </a:pathLst>
              </a:custGeom>
              <a:solidFill>
                <a:schemeClr val="lt2"/>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3900" name="Google Shape;3900;p83"/>
              <p:cNvSpPr/>
              <p:nvPr/>
            </p:nvSpPr>
            <p:spPr>
              <a:xfrm flipH="1">
                <a:off x="8389102" y="3018744"/>
                <a:ext cx="14953" cy="15410"/>
              </a:xfrm>
              <a:custGeom>
                <a:avLst/>
                <a:gdLst/>
                <a:ahLst/>
                <a:cxnLst/>
                <a:rect l="l" t="t" r="r" b="b"/>
                <a:pathLst>
                  <a:path w="458" h="472" extrusionOk="0">
                    <a:moveTo>
                      <a:pt x="334" y="1"/>
                    </a:moveTo>
                    <a:cubicBezTo>
                      <a:pt x="313" y="1"/>
                      <a:pt x="292" y="8"/>
                      <a:pt x="274" y="26"/>
                    </a:cubicBezTo>
                    <a:cubicBezTo>
                      <a:pt x="221" y="76"/>
                      <a:pt x="168" y="126"/>
                      <a:pt x="119" y="182"/>
                    </a:cubicBezTo>
                    <a:cubicBezTo>
                      <a:pt x="58" y="243"/>
                      <a:pt x="0" y="300"/>
                      <a:pt x="19" y="396"/>
                    </a:cubicBezTo>
                    <a:cubicBezTo>
                      <a:pt x="28" y="437"/>
                      <a:pt x="77" y="472"/>
                      <a:pt x="119" y="472"/>
                    </a:cubicBezTo>
                    <a:cubicBezTo>
                      <a:pt x="210" y="468"/>
                      <a:pt x="256" y="391"/>
                      <a:pt x="301" y="323"/>
                    </a:cubicBezTo>
                    <a:cubicBezTo>
                      <a:pt x="342" y="263"/>
                      <a:pt x="377" y="198"/>
                      <a:pt x="415" y="137"/>
                    </a:cubicBezTo>
                    <a:cubicBezTo>
                      <a:pt x="458" y="71"/>
                      <a:pt x="398" y="1"/>
                      <a:pt x="334" y="1"/>
                    </a:cubicBezTo>
                    <a:close/>
                  </a:path>
                </a:pathLst>
              </a:custGeom>
              <a:solidFill>
                <a:schemeClr val="lt2"/>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3901" name="Google Shape;3901;p83"/>
              <p:cNvSpPr/>
              <p:nvPr/>
            </p:nvSpPr>
            <p:spPr>
              <a:xfrm flipH="1">
                <a:off x="8372190" y="2987370"/>
                <a:ext cx="18576" cy="16324"/>
              </a:xfrm>
              <a:custGeom>
                <a:avLst/>
                <a:gdLst/>
                <a:ahLst/>
                <a:cxnLst/>
                <a:rect l="l" t="t" r="r" b="b"/>
                <a:pathLst>
                  <a:path w="569" h="500" extrusionOk="0">
                    <a:moveTo>
                      <a:pt x="435" y="1"/>
                    </a:moveTo>
                    <a:cubicBezTo>
                      <a:pt x="417" y="1"/>
                      <a:pt x="399" y="6"/>
                      <a:pt x="381" y="18"/>
                    </a:cubicBezTo>
                    <a:cubicBezTo>
                      <a:pt x="300" y="64"/>
                      <a:pt x="240" y="117"/>
                      <a:pt x="175" y="178"/>
                    </a:cubicBezTo>
                    <a:cubicBezTo>
                      <a:pt x="118" y="234"/>
                      <a:pt x="19" y="292"/>
                      <a:pt x="8" y="376"/>
                    </a:cubicBezTo>
                    <a:cubicBezTo>
                      <a:pt x="0" y="422"/>
                      <a:pt x="19" y="490"/>
                      <a:pt x="77" y="497"/>
                    </a:cubicBezTo>
                    <a:cubicBezTo>
                      <a:pt x="88" y="499"/>
                      <a:pt x="98" y="499"/>
                      <a:pt x="108" y="499"/>
                    </a:cubicBezTo>
                    <a:cubicBezTo>
                      <a:pt x="150" y="499"/>
                      <a:pt x="184" y="487"/>
                      <a:pt x="221" y="459"/>
                    </a:cubicBezTo>
                    <a:cubicBezTo>
                      <a:pt x="259" y="432"/>
                      <a:pt x="297" y="406"/>
                      <a:pt x="331" y="380"/>
                    </a:cubicBezTo>
                    <a:cubicBezTo>
                      <a:pt x="369" y="349"/>
                      <a:pt x="407" y="326"/>
                      <a:pt x="442" y="288"/>
                    </a:cubicBezTo>
                    <a:cubicBezTo>
                      <a:pt x="476" y="250"/>
                      <a:pt x="502" y="208"/>
                      <a:pt x="525" y="162"/>
                    </a:cubicBezTo>
                    <a:cubicBezTo>
                      <a:pt x="568" y="89"/>
                      <a:pt x="508" y="1"/>
                      <a:pt x="435" y="1"/>
                    </a:cubicBezTo>
                    <a:close/>
                  </a:path>
                </a:pathLst>
              </a:custGeom>
              <a:solidFill>
                <a:schemeClr val="lt2"/>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3902" name="Google Shape;3902;p83"/>
              <p:cNvSpPr/>
              <p:nvPr/>
            </p:nvSpPr>
            <p:spPr>
              <a:xfrm flipH="1">
                <a:off x="8331218" y="3069478"/>
                <a:ext cx="18054" cy="25465"/>
              </a:xfrm>
              <a:custGeom>
                <a:avLst/>
                <a:gdLst/>
                <a:ahLst/>
                <a:cxnLst/>
                <a:rect l="l" t="t" r="r" b="b"/>
                <a:pathLst>
                  <a:path w="553" h="780" extrusionOk="0">
                    <a:moveTo>
                      <a:pt x="459" y="0"/>
                    </a:moveTo>
                    <a:cubicBezTo>
                      <a:pt x="439" y="0"/>
                      <a:pt x="420" y="7"/>
                      <a:pt x="406" y="23"/>
                    </a:cubicBezTo>
                    <a:cubicBezTo>
                      <a:pt x="322" y="119"/>
                      <a:pt x="250" y="225"/>
                      <a:pt x="185" y="336"/>
                    </a:cubicBezTo>
                    <a:cubicBezTo>
                      <a:pt x="155" y="393"/>
                      <a:pt x="136" y="453"/>
                      <a:pt x="106" y="507"/>
                    </a:cubicBezTo>
                    <a:cubicBezTo>
                      <a:pt x="71" y="564"/>
                      <a:pt x="38" y="613"/>
                      <a:pt x="18" y="678"/>
                    </a:cubicBezTo>
                    <a:cubicBezTo>
                      <a:pt x="1" y="734"/>
                      <a:pt x="48" y="780"/>
                      <a:pt x="101" y="780"/>
                    </a:cubicBezTo>
                    <a:cubicBezTo>
                      <a:pt x="115" y="780"/>
                      <a:pt x="130" y="776"/>
                      <a:pt x="143" y="769"/>
                    </a:cubicBezTo>
                    <a:cubicBezTo>
                      <a:pt x="201" y="742"/>
                      <a:pt x="243" y="693"/>
                      <a:pt x="284" y="648"/>
                    </a:cubicBezTo>
                    <a:cubicBezTo>
                      <a:pt x="334" y="590"/>
                      <a:pt x="394" y="541"/>
                      <a:pt x="429" y="476"/>
                    </a:cubicBezTo>
                    <a:cubicBezTo>
                      <a:pt x="501" y="358"/>
                      <a:pt x="543" y="221"/>
                      <a:pt x="550" y="85"/>
                    </a:cubicBezTo>
                    <a:cubicBezTo>
                      <a:pt x="553" y="37"/>
                      <a:pt x="504" y="0"/>
                      <a:pt x="459" y="0"/>
                    </a:cubicBezTo>
                    <a:close/>
                  </a:path>
                </a:pathLst>
              </a:custGeom>
              <a:solidFill>
                <a:schemeClr val="lt2"/>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3903" name="Google Shape;3903;p83"/>
              <p:cNvSpPr/>
              <p:nvPr/>
            </p:nvSpPr>
            <p:spPr>
              <a:xfrm flipH="1">
                <a:off x="8362592" y="3110647"/>
                <a:ext cx="20601" cy="30917"/>
              </a:xfrm>
              <a:custGeom>
                <a:avLst/>
                <a:gdLst/>
                <a:ahLst/>
                <a:cxnLst/>
                <a:rect l="l" t="t" r="r" b="b"/>
                <a:pathLst>
                  <a:path w="631" h="947" extrusionOk="0">
                    <a:moveTo>
                      <a:pt x="559" y="1"/>
                    </a:moveTo>
                    <a:cubicBezTo>
                      <a:pt x="541" y="1"/>
                      <a:pt x="523" y="9"/>
                      <a:pt x="510" y="29"/>
                    </a:cubicBezTo>
                    <a:cubicBezTo>
                      <a:pt x="419" y="166"/>
                      <a:pt x="335" y="306"/>
                      <a:pt x="247" y="447"/>
                    </a:cubicBezTo>
                    <a:cubicBezTo>
                      <a:pt x="168" y="576"/>
                      <a:pt x="73" y="694"/>
                      <a:pt x="19" y="838"/>
                    </a:cubicBezTo>
                    <a:cubicBezTo>
                      <a:pt x="1" y="890"/>
                      <a:pt x="53" y="946"/>
                      <a:pt x="104" y="946"/>
                    </a:cubicBezTo>
                    <a:cubicBezTo>
                      <a:pt x="117" y="946"/>
                      <a:pt x="130" y="942"/>
                      <a:pt x="141" y="934"/>
                    </a:cubicBezTo>
                    <a:cubicBezTo>
                      <a:pt x="396" y="743"/>
                      <a:pt x="552" y="378"/>
                      <a:pt x="620" y="78"/>
                    </a:cubicBezTo>
                    <a:cubicBezTo>
                      <a:pt x="630" y="33"/>
                      <a:pt x="595" y="1"/>
                      <a:pt x="559" y="1"/>
                    </a:cubicBezTo>
                    <a:close/>
                  </a:path>
                </a:pathLst>
              </a:custGeom>
              <a:solidFill>
                <a:schemeClr val="lt2"/>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3904" name="Google Shape;3904;p83"/>
              <p:cNvSpPr/>
              <p:nvPr/>
            </p:nvSpPr>
            <p:spPr>
              <a:xfrm flipH="1">
                <a:off x="8362265" y="3153839"/>
                <a:ext cx="22331" cy="30787"/>
              </a:xfrm>
              <a:custGeom>
                <a:avLst/>
                <a:gdLst/>
                <a:ahLst/>
                <a:cxnLst/>
                <a:rect l="l" t="t" r="r" b="b"/>
                <a:pathLst>
                  <a:path w="684" h="943" extrusionOk="0">
                    <a:moveTo>
                      <a:pt x="636" y="1"/>
                    </a:moveTo>
                    <a:cubicBezTo>
                      <a:pt x="623" y="1"/>
                      <a:pt x="609" y="7"/>
                      <a:pt x="599" y="22"/>
                    </a:cubicBezTo>
                    <a:cubicBezTo>
                      <a:pt x="496" y="162"/>
                      <a:pt x="397" y="310"/>
                      <a:pt x="290" y="447"/>
                    </a:cubicBezTo>
                    <a:cubicBezTo>
                      <a:pt x="199" y="569"/>
                      <a:pt x="70" y="675"/>
                      <a:pt x="20" y="824"/>
                    </a:cubicBezTo>
                    <a:cubicBezTo>
                      <a:pt x="0" y="880"/>
                      <a:pt x="50" y="942"/>
                      <a:pt x="105" y="942"/>
                    </a:cubicBezTo>
                    <a:cubicBezTo>
                      <a:pt x="114" y="942"/>
                      <a:pt x="122" y="941"/>
                      <a:pt x="131" y="938"/>
                    </a:cubicBezTo>
                    <a:cubicBezTo>
                      <a:pt x="298" y="880"/>
                      <a:pt x="401" y="721"/>
                      <a:pt x="488" y="580"/>
                    </a:cubicBezTo>
                    <a:cubicBezTo>
                      <a:pt x="595" y="410"/>
                      <a:pt x="652" y="254"/>
                      <a:pt x="678" y="56"/>
                    </a:cubicBezTo>
                    <a:cubicBezTo>
                      <a:pt x="683" y="23"/>
                      <a:pt x="661" y="1"/>
                      <a:pt x="636" y="1"/>
                    </a:cubicBezTo>
                    <a:close/>
                  </a:path>
                </a:pathLst>
              </a:custGeom>
              <a:solidFill>
                <a:schemeClr val="lt2"/>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3905" name="Google Shape;3905;p83"/>
              <p:cNvSpPr/>
              <p:nvPr/>
            </p:nvSpPr>
            <p:spPr>
              <a:xfrm flipH="1">
                <a:off x="8316983" y="3135752"/>
                <a:ext cx="20405" cy="25465"/>
              </a:xfrm>
              <a:custGeom>
                <a:avLst/>
                <a:gdLst/>
                <a:ahLst/>
                <a:cxnLst/>
                <a:rect l="l" t="t" r="r" b="b"/>
                <a:pathLst>
                  <a:path w="625" h="780" extrusionOk="0">
                    <a:moveTo>
                      <a:pt x="510" y="1"/>
                    </a:moveTo>
                    <a:cubicBezTo>
                      <a:pt x="488" y="1"/>
                      <a:pt x="466" y="9"/>
                      <a:pt x="449" y="28"/>
                    </a:cubicBezTo>
                    <a:cubicBezTo>
                      <a:pt x="362" y="127"/>
                      <a:pt x="274" y="229"/>
                      <a:pt x="186" y="332"/>
                    </a:cubicBezTo>
                    <a:cubicBezTo>
                      <a:pt x="103" y="431"/>
                      <a:pt x="8" y="534"/>
                      <a:pt x="4" y="667"/>
                    </a:cubicBezTo>
                    <a:cubicBezTo>
                      <a:pt x="1" y="733"/>
                      <a:pt x="58" y="779"/>
                      <a:pt x="121" y="779"/>
                    </a:cubicBezTo>
                    <a:cubicBezTo>
                      <a:pt x="130" y="779"/>
                      <a:pt x="139" y="778"/>
                      <a:pt x="148" y="776"/>
                    </a:cubicBezTo>
                    <a:cubicBezTo>
                      <a:pt x="281" y="743"/>
                      <a:pt x="365" y="610"/>
                      <a:pt x="430" y="495"/>
                    </a:cubicBezTo>
                    <a:cubicBezTo>
                      <a:pt x="506" y="374"/>
                      <a:pt x="555" y="252"/>
                      <a:pt x="604" y="115"/>
                    </a:cubicBezTo>
                    <a:cubicBezTo>
                      <a:pt x="624" y="55"/>
                      <a:pt x="566" y="1"/>
                      <a:pt x="510" y="1"/>
                    </a:cubicBezTo>
                    <a:close/>
                  </a:path>
                </a:pathLst>
              </a:custGeom>
              <a:solidFill>
                <a:schemeClr val="lt2"/>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3906" name="Google Shape;3906;p83"/>
              <p:cNvSpPr/>
              <p:nvPr/>
            </p:nvSpPr>
            <p:spPr>
              <a:xfrm flipH="1">
                <a:off x="8303435" y="3094910"/>
                <a:ext cx="18315" cy="17075"/>
              </a:xfrm>
              <a:custGeom>
                <a:avLst/>
                <a:gdLst/>
                <a:ahLst/>
                <a:cxnLst/>
                <a:rect l="l" t="t" r="r" b="b"/>
                <a:pathLst>
                  <a:path w="561" h="523" extrusionOk="0">
                    <a:moveTo>
                      <a:pt x="409" y="0"/>
                    </a:moveTo>
                    <a:cubicBezTo>
                      <a:pt x="384" y="0"/>
                      <a:pt x="359" y="9"/>
                      <a:pt x="339" y="28"/>
                    </a:cubicBezTo>
                    <a:cubicBezTo>
                      <a:pt x="228" y="130"/>
                      <a:pt x="0" y="276"/>
                      <a:pt x="39" y="450"/>
                    </a:cubicBezTo>
                    <a:cubicBezTo>
                      <a:pt x="50" y="495"/>
                      <a:pt x="92" y="518"/>
                      <a:pt x="134" y="522"/>
                    </a:cubicBezTo>
                    <a:cubicBezTo>
                      <a:pt x="137" y="522"/>
                      <a:pt x="141" y="522"/>
                      <a:pt x="145" y="522"/>
                    </a:cubicBezTo>
                    <a:cubicBezTo>
                      <a:pt x="232" y="522"/>
                      <a:pt x="310" y="433"/>
                      <a:pt x="358" y="370"/>
                    </a:cubicBezTo>
                    <a:cubicBezTo>
                      <a:pt x="407" y="298"/>
                      <a:pt x="457" y="225"/>
                      <a:pt x="506" y="157"/>
                    </a:cubicBezTo>
                    <a:cubicBezTo>
                      <a:pt x="560" y="80"/>
                      <a:pt x="485" y="0"/>
                      <a:pt x="409" y="0"/>
                    </a:cubicBezTo>
                    <a:close/>
                  </a:path>
                </a:pathLst>
              </a:custGeom>
              <a:solidFill>
                <a:schemeClr val="lt2"/>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3907" name="Google Shape;3907;p83"/>
              <p:cNvSpPr/>
              <p:nvPr/>
            </p:nvSpPr>
            <p:spPr>
              <a:xfrm flipH="1">
                <a:off x="8288384" y="3183875"/>
                <a:ext cx="16879" cy="22037"/>
              </a:xfrm>
              <a:custGeom>
                <a:avLst/>
                <a:gdLst/>
                <a:ahLst/>
                <a:cxnLst/>
                <a:rect l="l" t="t" r="r" b="b"/>
                <a:pathLst>
                  <a:path w="517" h="675" extrusionOk="0">
                    <a:moveTo>
                      <a:pt x="400" y="0"/>
                    </a:moveTo>
                    <a:cubicBezTo>
                      <a:pt x="371" y="0"/>
                      <a:pt x="343" y="13"/>
                      <a:pt x="328" y="44"/>
                    </a:cubicBezTo>
                    <a:cubicBezTo>
                      <a:pt x="248" y="204"/>
                      <a:pt x="1" y="470"/>
                      <a:pt x="153" y="648"/>
                    </a:cubicBezTo>
                    <a:cubicBezTo>
                      <a:pt x="170" y="665"/>
                      <a:pt x="195" y="674"/>
                      <a:pt x="220" y="674"/>
                    </a:cubicBezTo>
                    <a:cubicBezTo>
                      <a:pt x="228" y="674"/>
                      <a:pt x="237" y="673"/>
                      <a:pt x="244" y="671"/>
                    </a:cubicBezTo>
                    <a:cubicBezTo>
                      <a:pt x="355" y="641"/>
                      <a:pt x="378" y="534"/>
                      <a:pt x="404" y="439"/>
                    </a:cubicBezTo>
                    <a:cubicBezTo>
                      <a:pt x="434" y="334"/>
                      <a:pt x="450" y="215"/>
                      <a:pt x="492" y="113"/>
                    </a:cubicBezTo>
                    <a:cubicBezTo>
                      <a:pt x="517" y="50"/>
                      <a:pt x="457" y="0"/>
                      <a:pt x="400" y="0"/>
                    </a:cubicBezTo>
                    <a:close/>
                  </a:path>
                </a:pathLst>
              </a:custGeom>
              <a:solidFill>
                <a:schemeClr val="lt2"/>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3908" name="Google Shape;3908;p83"/>
              <p:cNvSpPr/>
              <p:nvPr/>
            </p:nvSpPr>
            <p:spPr>
              <a:xfrm flipH="1">
                <a:off x="8254072" y="3177313"/>
                <a:ext cx="11459" cy="23571"/>
              </a:xfrm>
              <a:custGeom>
                <a:avLst/>
                <a:gdLst/>
                <a:ahLst/>
                <a:cxnLst/>
                <a:rect l="l" t="t" r="r" b="b"/>
                <a:pathLst>
                  <a:path w="351" h="722" extrusionOk="0">
                    <a:moveTo>
                      <a:pt x="201" y="0"/>
                    </a:moveTo>
                    <a:cubicBezTo>
                      <a:pt x="154" y="0"/>
                      <a:pt x="107" y="27"/>
                      <a:pt x="88" y="82"/>
                    </a:cubicBezTo>
                    <a:cubicBezTo>
                      <a:pt x="54" y="184"/>
                      <a:pt x="28" y="279"/>
                      <a:pt x="19" y="386"/>
                    </a:cubicBezTo>
                    <a:cubicBezTo>
                      <a:pt x="8" y="489"/>
                      <a:pt x="0" y="607"/>
                      <a:pt x="84" y="682"/>
                    </a:cubicBezTo>
                    <a:cubicBezTo>
                      <a:pt x="110" y="707"/>
                      <a:pt x="148" y="721"/>
                      <a:pt x="185" y="721"/>
                    </a:cubicBezTo>
                    <a:cubicBezTo>
                      <a:pt x="218" y="721"/>
                      <a:pt x="251" y="710"/>
                      <a:pt x="274" y="682"/>
                    </a:cubicBezTo>
                    <a:cubicBezTo>
                      <a:pt x="351" y="595"/>
                      <a:pt x="335" y="512"/>
                      <a:pt x="331" y="405"/>
                    </a:cubicBezTo>
                    <a:cubicBezTo>
                      <a:pt x="328" y="306"/>
                      <a:pt x="316" y="211"/>
                      <a:pt x="316" y="112"/>
                    </a:cubicBezTo>
                    <a:cubicBezTo>
                      <a:pt x="314" y="39"/>
                      <a:pt x="258" y="0"/>
                      <a:pt x="201" y="0"/>
                    </a:cubicBezTo>
                    <a:close/>
                  </a:path>
                </a:pathLst>
              </a:custGeom>
              <a:solidFill>
                <a:schemeClr val="lt2"/>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3909" name="Google Shape;3909;p83"/>
              <p:cNvSpPr/>
              <p:nvPr/>
            </p:nvSpPr>
            <p:spPr>
              <a:xfrm flipH="1">
                <a:off x="8212642" y="3153741"/>
                <a:ext cx="9696" cy="22657"/>
              </a:xfrm>
              <a:custGeom>
                <a:avLst/>
                <a:gdLst/>
                <a:ahLst/>
                <a:cxnLst/>
                <a:rect l="l" t="t" r="r" b="b"/>
                <a:pathLst>
                  <a:path w="297" h="694" extrusionOk="0">
                    <a:moveTo>
                      <a:pt x="151" y="1"/>
                    </a:moveTo>
                    <a:cubicBezTo>
                      <a:pt x="111" y="1"/>
                      <a:pt x="71" y="22"/>
                      <a:pt x="65" y="66"/>
                    </a:cubicBezTo>
                    <a:cubicBezTo>
                      <a:pt x="50" y="173"/>
                      <a:pt x="28" y="279"/>
                      <a:pt x="16" y="390"/>
                    </a:cubicBezTo>
                    <a:cubicBezTo>
                      <a:pt x="5" y="496"/>
                      <a:pt x="0" y="599"/>
                      <a:pt x="92" y="671"/>
                    </a:cubicBezTo>
                    <a:cubicBezTo>
                      <a:pt x="111" y="686"/>
                      <a:pt x="131" y="693"/>
                      <a:pt x="151" y="693"/>
                    </a:cubicBezTo>
                    <a:cubicBezTo>
                      <a:pt x="171" y="693"/>
                      <a:pt x="191" y="686"/>
                      <a:pt x="210" y="671"/>
                    </a:cubicBezTo>
                    <a:cubicBezTo>
                      <a:pt x="297" y="599"/>
                      <a:pt x="293" y="496"/>
                      <a:pt x="282" y="390"/>
                    </a:cubicBezTo>
                    <a:cubicBezTo>
                      <a:pt x="270" y="279"/>
                      <a:pt x="251" y="173"/>
                      <a:pt x="237" y="66"/>
                    </a:cubicBezTo>
                    <a:cubicBezTo>
                      <a:pt x="231" y="22"/>
                      <a:pt x="191" y="1"/>
                      <a:pt x="151" y="1"/>
                    </a:cubicBezTo>
                    <a:close/>
                  </a:path>
                </a:pathLst>
              </a:custGeom>
              <a:solidFill>
                <a:schemeClr val="lt2"/>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3910" name="Google Shape;3910;p83"/>
              <p:cNvSpPr/>
              <p:nvPr/>
            </p:nvSpPr>
            <p:spPr>
              <a:xfrm flipH="1">
                <a:off x="8187307" y="3122857"/>
                <a:ext cx="14659" cy="24192"/>
              </a:xfrm>
              <a:custGeom>
                <a:avLst/>
                <a:gdLst/>
                <a:ahLst/>
                <a:cxnLst/>
                <a:rect l="l" t="t" r="r" b="b"/>
                <a:pathLst>
                  <a:path w="449" h="741" extrusionOk="0">
                    <a:moveTo>
                      <a:pt x="316" y="1"/>
                    </a:moveTo>
                    <a:cubicBezTo>
                      <a:pt x="282" y="1"/>
                      <a:pt x="250" y="18"/>
                      <a:pt x="232" y="58"/>
                    </a:cubicBezTo>
                    <a:cubicBezTo>
                      <a:pt x="175" y="176"/>
                      <a:pt x="118" y="294"/>
                      <a:pt x="57" y="411"/>
                    </a:cubicBezTo>
                    <a:cubicBezTo>
                      <a:pt x="15" y="503"/>
                      <a:pt x="0" y="697"/>
                      <a:pt x="122" y="734"/>
                    </a:cubicBezTo>
                    <a:cubicBezTo>
                      <a:pt x="135" y="738"/>
                      <a:pt x="148" y="740"/>
                      <a:pt x="161" y="740"/>
                    </a:cubicBezTo>
                    <a:cubicBezTo>
                      <a:pt x="271" y="740"/>
                      <a:pt x="368" y="603"/>
                      <a:pt x="392" y="515"/>
                    </a:cubicBezTo>
                    <a:cubicBezTo>
                      <a:pt x="430" y="385"/>
                      <a:pt x="448" y="248"/>
                      <a:pt x="441" y="115"/>
                    </a:cubicBezTo>
                    <a:cubicBezTo>
                      <a:pt x="436" y="50"/>
                      <a:pt x="374" y="1"/>
                      <a:pt x="316" y="1"/>
                    </a:cubicBezTo>
                    <a:close/>
                  </a:path>
                </a:pathLst>
              </a:custGeom>
              <a:solidFill>
                <a:schemeClr val="lt2"/>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3911" name="Google Shape;3911;p83"/>
              <p:cNvSpPr/>
              <p:nvPr/>
            </p:nvSpPr>
            <p:spPr>
              <a:xfrm flipH="1">
                <a:off x="8229031" y="3087336"/>
                <a:ext cx="11557" cy="23376"/>
              </a:xfrm>
              <a:custGeom>
                <a:avLst/>
                <a:gdLst/>
                <a:ahLst/>
                <a:cxnLst/>
                <a:rect l="l" t="t" r="r" b="b"/>
                <a:pathLst>
                  <a:path w="354" h="716" extrusionOk="0">
                    <a:moveTo>
                      <a:pt x="240" y="1"/>
                    </a:moveTo>
                    <a:cubicBezTo>
                      <a:pt x="198" y="1"/>
                      <a:pt x="153" y="30"/>
                      <a:pt x="153" y="81"/>
                    </a:cubicBezTo>
                    <a:cubicBezTo>
                      <a:pt x="149" y="188"/>
                      <a:pt x="115" y="290"/>
                      <a:pt x="77" y="389"/>
                    </a:cubicBezTo>
                    <a:cubicBezTo>
                      <a:pt x="50" y="469"/>
                      <a:pt x="4" y="568"/>
                      <a:pt x="1" y="655"/>
                    </a:cubicBezTo>
                    <a:cubicBezTo>
                      <a:pt x="1" y="691"/>
                      <a:pt x="31" y="715"/>
                      <a:pt x="63" y="715"/>
                    </a:cubicBezTo>
                    <a:cubicBezTo>
                      <a:pt x="69" y="715"/>
                      <a:pt x="74" y="715"/>
                      <a:pt x="80" y="713"/>
                    </a:cubicBezTo>
                    <a:cubicBezTo>
                      <a:pt x="187" y="685"/>
                      <a:pt x="282" y="553"/>
                      <a:pt x="313" y="450"/>
                    </a:cubicBezTo>
                    <a:cubicBezTo>
                      <a:pt x="354" y="320"/>
                      <a:pt x="343" y="192"/>
                      <a:pt x="313" y="59"/>
                    </a:cubicBezTo>
                    <a:cubicBezTo>
                      <a:pt x="304" y="19"/>
                      <a:pt x="273" y="1"/>
                      <a:pt x="240" y="1"/>
                    </a:cubicBezTo>
                    <a:close/>
                  </a:path>
                </a:pathLst>
              </a:custGeom>
              <a:solidFill>
                <a:schemeClr val="lt2"/>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3912" name="Google Shape;3912;p83"/>
              <p:cNvSpPr/>
              <p:nvPr/>
            </p:nvSpPr>
            <p:spPr>
              <a:xfrm flipH="1">
                <a:off x="8255573" y="3119951"/>
                <a:ext cx="15671" cy="27881"/>
              </a:xfrm>
              <a:custGeom>
                <a:avLst/>
                <a:gdLst/>
                <a:ahLst/>
                <a:cxnLst/>
                <a:rect l="l" t="t" r="r" b="b"/>
                <a:pathLst>
                  <a:path w="480" h="854" extrusionOk="0">
                    <a:moveTo>
                      <a:pt x="258" y="1"/>
                    </a:moveTo>
                    <a:cubicBezTo>
                      <a:pt x="216" y="1"/>
                      <a:pt x="172" y="29"/>
                      <a:pt x="172" y="79"/>
                    </a:cubicBezTo>
                    <a:cubicBezTo>
                      <a:pt x="172" y="211"/>
                      <a:pt x="130" y="353"/>
                      <a:pt x="92" y="478"/>
                    </a:cubicBezTo>
                    <a:cubicBezTo>
                      <a:pt x="57" y="592"/>
                      <a:pt x="1" y="695"/>
                      <a:pt x="73" y="804"/>
                    </a:cubicBezTo>
                    <a:cubicBezTo>
                      <a:pt x="92" y="833"/>
                      <a:pt x="126" y="853"/>
                      <a:pt x="162" y="853"/>
                    </a:cubicBezTo>
                    <a:cubicBezTo>
                      <a:pt x="170" y="853"/>
                      <a:pt x="179" y="852"/>
                      <a:pt x="187" y="850"/>
                    </a:cubicBezTo>
                    <a:cubicBezTo>
                      <a:pt x="480" y="759"/>
                      <a:pt x="362" y="272"/>
                      <a:pt x="328" y="56"/>
                    </a:cubicBezTo>
                    <a:cubicBezTo>
                      <a:pt x="321" y="18"/>
                      <a:pt x="290" y="1"/>
                      <a:pt x="258" y="1"/>
                    </a:cubicBezTo>
                    <a:close/>
                  </a:path>
                </a:pathLst>
              </a:custGeom>
              <a:solidFill>
                <a:schemeClr val="lt2"/>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3913" name="Google Shape;3913;p83"/>
              <p:cNvSpPr/>
              <p:nvPr/>
            </p:nvSpPr>
            <p:spPr>
              <a:xfrm flipH="1">
                <a:off x="8232687" y="3045482"/>
                <a:ext cx="17466" cy="24257"/>
              </a:xfrm>
              <a:custGeom>
                <a:avLst/>
                <a:gdLst/>
                <a:ahLst/>
                <a:cxnLst/>
                <a:rect l="l" t="t" r="r" b="b"/>
                <a:pathLst>
                  <a:path w="535" h="743" extrusionOk="0">
                    <a:moveTo>
                      <a:pt x="420" y="0"/>
                    </a:moveTo>
                    <a:cubicBezTo>
                      <a:pt x="391" y="0"/>
                      <a:pt x="363" y="13"/>
                      <a:pt x="347" y="44"/>
                    </a:cubicBezTo>
                    <a:cubicBezTo>
                      <a:pt x="241" y="230"/>
                      <a:pt x="1" y="458"/>
                      <a:pt x="62" y="690"/>
                    </a:cubicBezTo>
                    <a:cubicBezTo>
                      <a:pt x="71" y="722"/>
                      <a:pt x="102" y="743"/>
                      <a:pt x="136" y="743"/>
                    </a:cubicBezTo>
                    <a:cubicBezTo>
                      <a:pt x="143" y="743"/>
                      <a:pt x="150" y="742"/>
                      <a:pt x="157" y="740"/>
                    </a:cubicBezTo>
                    <a:cubicBezTo>
                      <a:pt x="404" y="679"/>
                      <a:pt x="457" y="321"/>
                      <a:pt x="515" y="116"/>
                    </a:cubicBezTo>
                    <a:cubicBezTo>
                      <a:pt x="535" y="51"/>
                      <a:pt x="476" y="0"/>
                      <a:pt x="420" y="0"/>
                    </a:cubicBezTo>
                    <a:close/>
                  </a:path>
                </a:pathLst>
              </a:custGeom>
              <a:solidFill>
                <a:schemeClr val="lt2"/>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3914" name="Google Shape;3914;p83"/>
              <p:cNvSpPr/>
              <p:nvPr/>
            </p:nvSpPr>
            <p:spPr>
              <a:xfrm flipH="1">
                <a:off x="8261189" y="3044209"/>
                <a:ext cx="14169" cy="21090"/>
              </a:xfrm>
              <a:custGeom>
                <a:avLst/>
                <a:gdLst/>
                <a:ahLst/>
                <a:cxnLst/>
                <a:rect l="l" t="t" r="r" b="b"/>
                <a:pathLst>
                  <a:path w="434" h="646" extrusionOk="0">
                    <a:moveTo>
                      <a:pt x="329" y="0"/>
                    </a:moveTo>
                    <a:cubicBezTo>
                      <a:pt x="305" y="0"/>
                      <a:pt x="279" y="12"/>
                      <a:pt x="260" y="41"/>
                    </a:cubicBezTo>
                    <a:cubicBezTo>
                      <a:pt x="203" y="118"/>
                      <a:pt x="146" y="201"/>
                      <a:pt x="104" y="285"/>
                    </a:cubicBezTo>
                    <a:cubicBezTo>
                      <a:pt x="66" y="369"/>
                      <a:pt x="1" y="467"/>
                      <a:pt x="39" y="558"/>
                    </a:cubicBezTo>
                    <a:cubicBezTo>
                      <a:pt x="56" y="603"/>
                      <a:pt x="103" y="646"/>
                      <a:pt x="153" y="646"/>
                    </a:cubicBezTo>
                    <a:cubicBezTo>
                      <a:pt x="171" y="646"/>
                      <a:pt x="189" y="640"/>
                      <a:pt x="206" y="627"/>
                    </a:cubicBezTo>
                    <a:cubicBezTo>
                      <a:pt x="290" y="562"/>
                      <a:pt x="290" y="486"/>
                      <a:pt x="317" y="391"/>
                    </a:cubicBezTo>
                    <a:cubicBezTo>
                      <a:pt x="343" y="300"/>
                      <a:pt x="366" y="213"/>
                      <a:pt x="404" y="125"/>
                    </a:cubicBezTo>
                    <a:cubicBezTo>
                      <a:pt x="433" y="57"/>
                      <a:pt x="383" y="0"/>
                      <a:pt x="329" y="0"/>
                    </a:cubicBezTo>
                    <a:close/>
                  </a:path>
                </a:pathLst>
              </a:custGeom>
              <a:solidFill>
                <a:schemeClr val="lt2"/>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3915" name="Google Shape;3915;p83"/>
              <p:cNvSpPr/>
              <p:nvPr/>
            </p:nvSpPr>
            <p:spPr>
              <a:xfrm flipH="1">
                <a:off x="8201183" y="2986031"/>
                <a:ext cx="9860" cy="24159"/>
              </a:xfrm>
              <a:custGeom>
                <a:avLst/>
                <a:gdLst/>
                <a:ahLst/>
                <a:cxnLst/>
                <a:rect l="l" t="t" r="r" b="b"/>
                <a:pathLst>
                  <a:path w="302" h="740" extrusionOk="0">
                    <a:moveTo>
                      <a:pt x="153" y="0"/>
                    </a:moveTo>
                    <a:cubicBezTo>
                      <a:pt x="105" y="0"/>
                      <a:pt x="58" y="33"/>
                      <a:pt x="54" y="98"/>
                    </a:cubicBezTo>
                    <a:cubicBezTo>
                      <a:pt x="42" y="306"/>
                      <a:pt x="1" y="508"/>
                      <a:pt x="92" y="705"/>
                    </a:cubicBezTo>
                    <a:cubicBezTo>
                      <a:pt x="101" y="728"/>
                      <a:pt x="127" y="739"/>
                      <a:pt x="153" y="739"/>
                    </a:cubicBezTo>
                    <a:cubicBezTo>
                      <a:pt x="178" y="739"/>
                      <a:pt x="204" y="728"/>
                      <a:pt x="214" y="705"/>
                    </a:cubicBezTo>
                    <a:cubicBezTo>
                      <a:pt x="301" y="508"/>
                      <a:pt x="263" y="306"/>
                      <a:pt x="252" y="98"/>
                    </a:cubicBezTo>
                    <a:cubicBezTo>
                      <a:pt x="248" y="33"/>
                      <a:pt x="200" y="0"/>
                      <a:pt x="153" y="0"/>
                    </a:cubicBezTo>
                    <a:close/>
                  </a:path>
                </a:pathLst>
              </a:custGeom>
              <a:solidFill>
                <a:schemeClr val="lt2"/>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3916" name="Google Shape;3916;p83"/>
              <p:cNvSpPr/>
              <p:nvPr/>
            </p:nvSpPr>
            <p:spPr>
              <a:xfrm flipH="1">
                <a:off x="8184794" y="3046037"/>
                <a:ext cx="10251" cy="24257"/>
              </a:xfrm>
              <a:custGeom>
                <a:avLst/>
                <a:gdLst/>
                <a:ahLst/>
                <a:cxnLst/>
                <a:rect l="l" t="t" r="r" b="b"/>
                <a:pathLst>
                  <a:path w="314" h="743" extrusionOk="0">
                    <a:moveTo>
                      <a:pt x="174" y="1"/>
                    </a:moveTo>
                    <a:cubicBezTo>
                      <a:pt x="145" y="1"/>
                      <a:pt x="118" y="16"/>
                      <a:pt x="111" y="53"/>
                    </a:cubicBezTo>
                    <a:cubicBezTo>
                      <a:pt x="92" y="164"/>
                      <a:pt x="58" y="271"/>
                      <a:pt x="43" y="381"/>
                    </a:cubicBezTo>
                    <a:cubicBezTo>
                      <a:pt x="27" y="487"/>
                      <a:pt x="1" y="582"/>
                      <a:pt x="50" y="685"/>
                    </a:cubicBezTo>
                    <a:cubicBezTo>
                      <a:pt x="70" y="725"/>
                      <a:pt x="108" y="742"/>
                      <a:pt x="147" y="742"/>
                    </a:cubicBezTo>
                    <a:cubicBezTo>
                      <a:pt x="190" y="742"/>
                      <a:pt x="235" y="721"/>
                      <a:pt x="259" y="685"/>
                    </a:cubicBezTo>
                    <a:cubicBezTo>
                      <a:pt x="313" y="594"/>
                      <a:pt x="294" y="495"/>
                      <a:pt x="290" y="392"/>
                    </a:cubicBezTo>
                    <a:cubicBezTo>
                      <a:pt x="290" y="285"/>
                      <a:pt x="267" y="183"/>
                      <a:pt x="259" y="76"/>
                    </a:cubicBezTo>
                    <a:cubicBezTo>
                      <a:pt x="257" y="30"/>
                      <a:pt x="213" y="1"/>
                      <a:pt x="174" y="1"/>
                    </a:cubicBezTo>
                    <a:close/>
                  </a:path>
                </a:pathLst>
              </a:custGeom>
              <a:solidFill>
                <a:schemeClr val="lt2"/>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3917" name="Google Shape;3917;p83"/>
              <p:cNvSpPr/>
              <p:nvPr/>
            </p:nvSpPr>
            <p:spPr>
              <a:xfrm flipH="1">
                <a:off x="8152146" y="3039540"/>
                <a:ext cx="11949" cy="21613"/>
              </a:xfrm>
              <a:custGeom>
                <a:avLst/>
                <a:gdLst/>
                <a:ahLst/>
                <a:cxnLst/>
                <a:rect l="l" t="t" r="r" b="b"/>
                <a:pathLst>
                  <a:path w="366" h="662" extrusionOk="0">
                    <a:moveTo>
                      <a:pt x="184" y="1"/>
                    </a:moveTo>
                    <a:cubicBezTo>
                      <a:pt x="154" y="1"/>
                      <a:pt x="123" y="19"/>
                      <a:pt x="110" y="55"/>
                    </a:cubicBezTo>
                    <a:cubicBezTo>
                      <a:pt x="76" y="147"/>
                      <a:pt x="53" y="238"/>
                      <a:pt x="41" y="333"/>
                    </a:cubicBezTo>
                    <a:cubicBezTo>
                      <a:pt x="27" y="443"/>
                      <a:pt x="0" y="534"/>
                      <a:pt x="87" y="621"/>
                    </a:cubicBezTo>
                    <a:cubicBezTo>
                      <a:pt x="112" y="648"/>
                      <a:pt x="147" y="661"/>
                      <a:pt x="183" y="661"/>
                    </a:cubicBezTo>
                    <a:cubicBezTo>
                      <a:pt x="219" y="661"/>
                      <a:pt x="255" y="648"/>
                      <a:pt x="281" y="621"/>
                    </a:cubicBezTo>
                    <a:cubicBezTo>
                      <a:pt x="365" y="534"/>
                      <a:pt x="342" y="443"/>
                      <a:pt x="327" y="333"/>
                    </a:cubicBezTo>
                    <a:cubicBezTo>
                      <a:pt x="315" y="238"/>
                      <a:pt x="292" y="147"/>
                      <a:pt x="258" y="55"/>
                    </a:cubicBezTo>
                    <a:cubicBezTo>
                      <a:pt x="245" y="19"/>
                      <a:pt x="215" y="1"/>
                      <a:pt x="184" y="1"/>
                    </a:cubicBezTo>
                    <a:close/>
                  </a:path>
                </a:pathLst>
              </a:custGeom>
              <a:solidFill>
                <a:schemeClr val="lt2"/>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3918" name="Google Shape;3918;p83"/>
              <p:cNvSpPr/>
              <p:nvPr/>
            </p:nvSpPr>
            <p:spPr>
              <a:xfrm flipH="1">
                <a:off x="8134157" y="2974866"/>
                <a:ext cx="14169" cy="24061"/>
              </a:xfrm>
              <a:custGeom>
                <a:avLst/>
                <a:gdLst/>
                <a:ahLst/>
                <a:cxnLst/>
                <a:rect l="l" t="t" r="r" b="b"/>
                <a:pathLst>
                  <a:path w="434" h="737" extrusionOk="0">
                    <a:moveTo>
                      <a:pt x="99" y="1"/>
                    </a:moveTo>
                    <a:cubicBezTo>
                      <a:pt x="50" y="1"/>
                      <a:pt x="0" y="33"/>
                      <a:pt x="7" y="89"/>
                    </a:cubicBezTo>
                    <a:cubicBezTo>
                      <a:pt x="23" y="192"/>
                      <a:pt x="19" y="303"/>
                      <a:pt x="19" y="405"/>
                    </a:cubicBezTo>
                    <a:cubicBezTo>
                      <a:pt x="19" y="519"/>
                      <a:pt x="7" y="610"/>
                      <a:pt x="87" y="701"/>
                    </a:cubicBezTo>
                    <a:cubicBezTo>
                      <a:pt x="108" y="726"/>
                      <a:pt x="140" y="737"/>
                      <a:pt x="172" y="737"/>
                    </a:cubicBezTo>
                    <a:cubicBezTo>
                      <a:pt x="206" y="737"/>
                      <a:pt x="240" y="725"/>
                      <a:pt x="262" y="701"/>
                    </a:cubicBezTo>
                    <a:cubicBezTo>
                      <a:pt x="433" y="526"/>
                      <a:pt x="274" y="219"/>
                      <a:pt x="179" y="44"/>
                    </a:cubicBezTo>
                    <a:cubicBezTo>
                      <a:pt x="162" y="14"/>
                      <a:pt x="131" y="1"/>
                      <a:pt x="99" y="1"/>
                    </a:cubicBezTo>
                    <a:close/>
                  </a:path>
                </a:pathLst>
              </a:custGeom>
              <a:solidFill>
                <a:schemeClr val="lt2"/>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3919" name="Google Shape;3919;p83"/>
              <p:cNvSpPr/>
              <p:nvPr/>
            </p:nvSpPr>
            <p:spPr>
              <a:xfrm flipH="1">
                <a:off x="8160243" y="2947736"/>
                <a:ext cx="9239" cy="24486"/>
              </a:xfrm>
              <a:custGeom>
                <a:avLst/>
                <a:gdLst/>
                <a:ahLst/>
                <a:cxnLst/>
                <a:rect l="l" t="t" r="r" b="b"/>
                <a:pathLst>
                  <a:path w="283" h="750" extrusionOk="0">
                    <a:moveTo>
                      <a:pt x="187" y="0"/>
                    </a:moveTo>
                    <a:cubicBezTo>
                      <a:pt x="148" y="0"/>
                      <a:pt x="105" y="30"/>
                      <a:pt x="100" y="76"/>
                    </a:cubicBezTo>
                    <a:cubicBezTo>
                      <a:pt x="88" y="183"/>
                      <a:pt x="74" y="293"/>
                      <a:pt x="55" y="399"/>
                    </a:cubicBezTo>
                    <a:cubicBezTo>
                      <a:pt x="36" y="495"/>
                      <a:pt x="1" y="578"/>
                      <a:pt x="28" y="677"/>
                    </a:cubicBezTo>
                    <a:cubicBezTo>
                      <a:pt x="40" y="726"/>
                      <a:pt x="79" y="749"/>
                      <a:pt x="120" y="749"/>
                    </a:cubicBezTo>
                    <a:cubicBezTo>
                      <a:pt x="156" y="749"/>
                      <a:pt x="193" y="732"/>
                      <a:pt x="218" y="700"/>
                    </a:cubicBezTo>
                    <a:cubicBezTo>
                      <a:pt x="283" y="616"/>
                      <a:pt x="271" y="487"/>
                      <a:pt x="275" y="385"/>
                    </a:cubicBezTo>
                    <a:cubicBezTo>
                      <a:pt x="279" y="274"/>
                      <a:pt x="264" y="164"/>
                      <a:pt x="248" y="53"/>
                    </a:cubicBezTo>
                    <a:cubicBezTo>
                      <a:pt x="242" y="16"/>
                      <a:pt x="216" y="0"/>
                      <a:pt x="187" y="0"/>
                    </a:cubicBezTo>
                    <a:close/>
                  </a:path>
                </a:pathLst>
              </a:custGeom>
              <a:solidFill>
                <a:schemeClr val="lt2"/>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3920" name="Google Shape;3920;p83"/>
              <p:cNvSpPr/>
              <p:nvPr/>
            </p:nvSpPr>
            <p:spPr>
              <a:xfrm flipH="1">
                <a:off x="8145715" y="2903890"/>
                <a:ext cx="11851" cy="18217"/>
              </a:xfrm>
              <a:custGeom>
                <a:avLst/>
                <a:gdLst/>
                <a:ahLst/>
                <a:cxnLst/>
                <a:rect l="l" t="t" r="r" b="b"/>
                <a:pathLst>
                  <a:path w="363" h="558" extrusionOk="0">
                    <a:moveTo>
                      <a:pt x="147" y="0"/>
                    </a:moveTo>
                    <a:cubicBezTo>
                      <a:pt x="118" y="0"/>
                      <a:pt x="90" y="16"/>
                      <a:pt x="85" y="54"/>
                    </a:cubicBezTo>
                    <a:cubicBezTo>
                      <a:pt x="62" y="199"/>
                      <a:pt x="1" y="401"/>
                      <a:pt x="108" y="526"/>
                    </a:cubicBezTo>
                    <a:cubicBezTo>
                      <a:pt x="128" y="547"/>
                      <a:pt x="155" y="557"/>
                      <a:pt x="182" y="557"/>
                    </a:cubicBezTo>
                    <a:cubicBezTo>
                      <a:pt x="222" y="557"/>
                      <a:pt x="262" y="537"/>
                      <a:pt x="283" y="503"/>
                    </a:cubicBezTo>
                    <a:cubicBezTo>
                      <a:pt x="362" y="373"/>
                      <a:pt x="271" y="184"/>
                      <a:pt x="225" y="54"/>
                    </a:cubicBezTo>
                    <a:cubicBezTo>
                      <a:pt x="215" y="20"/>
                      <a:pt x="180" y="0"/>
                      <a:pt x="147" y="0"/>
                    </a:cubicBezTo>
                    <a:close/>
                  </a:path>
                </a:pathLst>
              </a:custGeom>
              <a:solidFill>
                <a:schemeClr val="lt2"/>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3921" name="Google Shape;3921;p83"/>
              <p:cNvSpPr/>
              <p:nvPr/>
            </p:nvSpPr>
            <p:spPr>
              <a:xfrm flipH="1">
                <a:off x="8164226" y="2870981"/>
                <a:ext cx="12178" cy="22723"/>
              </a:xfrm>
              <a:custGeom>
                <a:avLst/>
                <a:gdLst/>
                <a:ahLst/>
                <a:cxnLst/>
                <a:rect l="l" t="t" r="r" b="b"/>
                <a:pathLst>
                  <a:path w="373" h="696" extrusionOk="0">
                    <a:moveTo>
                      <a:pt x="188" y="1"/>
                    </a:moveTo>
                    <a:cubicBezTo>
                      <a:pt x="163" y="1"/>
                      <a:pt x="137" y="15"/>
                      <a:pt x="130" y="44"/>
                    </a:cubicBezTo>
                    <a:cubicBezTo>
                      <a:pt x="81" y="249"/>
                      <a:pt x="0" y="496"/>
                      <a:pt x="141" y="679"/>
                    </a:cubicBezTo>
                    <a:cubicBezTo>
                      <a:pt x="150" y="690"/>
                      <a:pt x="168" y="696"/>
                      <a:pt x="186" y="696"/>
                    </a:cubicBezTo>
                    <a:cubicBezTo>
                      <a:pt x="204" y="696"/>
                      <a:pt x="222" y="690"/>
                      <a:pt x="232" y="679"/>
                    </a:cubicBezTo>
                    <a:cubicBezTo>
                      <a:pt x="373" y="496"/>
                      <a:pt x="293" y="249"/>
                      <a:pt x="244" y="44"/>
                    </a:cubicBezTo>
                    <a:cubicBezTo>
                      <a:pt x="238" y="15"/>
                      <a:pt x="213" y="1"/>
                      <a:pt x="188" y="1"/>
                    </a:cubicBezTo>
                    <a:close/>
                  </a:path>
                </a:pathLst>
              </a:custGeom>
              <a:solidFill>
                <a:schemeClr val="lt2"/>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3922" name="Google Shape;3922;p83"/>
              <p:cNvSpPr/>
              <p:nvPr/>
            </p:nvSpPr>
            <p:spPr>
              <a:xfrm flipH="1">
                <a:off x="8193380" y="2893998"/>
                <a:ext cx="10708" cy="29024"/>
              </a:xfrm>
              <a:custGeom>
                <a:avLst/>
                <a:gdLst/>
                <a:ahLst/>
                <a:cxnLst/>
                <a:rect l="l" t="t" r="r" b="b"/>
                <a:pathLst>
                  <a:path w="328" h="889" extrusionOk="0">
                    <a:moveTo>
                      <a:pt x="164" y="1"/>
                    </a:moveTo>
                    <a:cubicBezTo>
                      <a:pt x="143" y="1"/>
                      <a:pt x="122" y="13"/>
                      <a:pt x="115" y="38"/>
                    </a:cubicBezTo>
                    <a:cubicBezTo>
                      <a:pt x="73" y="160"/>
                      <a:pt x="62" y="289"/>
                      <a:pt x="46" y="415"/>
                    </a:cubicBezTo>
                    <a:cubicBezTo>
                      <a:pt x="31" y="540"/>
                      <a:pt x="1" y="688"/>
                      <a:pt x="50" y="806"/>
                    </a:cubicBezTo>
                    <a:cubicBezTo>
                      <a:pt x="73" y="861"/>
                      <a:pt x="118" y="889"/>
                      <a:pt x="164" y="889"/>
                    </a:cubicBezTo>
                    <a:cubicBezTo>
                      <a:pt x="210" y="889"/>
                      <a:pt x="255" y="861"/>
                      <a:pt x="278" y="806"/>
                    </a:cubicBezTo>
                    <a:cubicBezTo>
                      <a:pt x="327" y="688"/>
                      <a:pt x="297" y="540"/>
                      <a:pt x="282" y="415"/>
                    </a:cubicBezTo>
                    <a:cubicBezTo>
                      <a:pt x="267" y="289"/>
                      <a:pt x="255" y="160"/>
                      <a:pt x="213" y="38"/>
                    </a:cubicBezTo>
                    <a:cubicBezTo>
                      <a:pt x="206" y="13"/>
                      <a:pt x="185" y="1"/>
                      <a:pt x="164" y="1"/>
                    </a:cubicBezTo>
                    <a:close/>
                  </a:path>
                </a:pathLst>
              </a:custGeom>
              <a:solidFill>
                <a:schemeClr val="lt2"/>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3923" name="Google Shape;3923;p83"/>
              <p:cNvSpPr/>
              <p:nvPr/>
            </p:nvSpPr>
            <p:spPr>
              <a:xfrm flipH="1">
                <a:off x="8209344" y="2955212"/>
                <a:ext cx="10382" cy="20274"/>
              </a:xfrm>
              <a:custGeom>
                <a:avLst/>
                <a:gdLst/>
                <a:ahLst/>
                <a:cxnLst/>
                <a:rect l="l" t="t" r="r" b="b"/>
                <a:pathLst>
                  <a:path w="318" h="621" extrusionOk="0">
                    <a:moveTo>
                      <a:pt x="239" y="1"/>
                    </a:moveTo>
                    <a:cubicBezTo>
                      <a:pt x="216" y="1"/>
                      <a:pt x="195" y="11"/>
                      <a:pt x="187" y="33"/>
                    </a:cubicBezTo>
                    <a:cubicBezTo>
                      <a:pt x="148" y="117"/>
                      <a:pt x="111" y="197"/>
                      <a:pt x="80" y="284"/>
                    </a:cubicBezTo>
                    <a:cubicBezTo>
                      <a:pt x="46" y="372"/>
                      <a:pt x="1" y="452"/>
                      <a:pt x="27" y="547"/>
                    </a:cubicBezTo>
                    <a:cubicBezTo>
                      <a:pt x="39" y="593"/>
                      <a:pt x="84" y="620"/>
                      <a:pt x="129" y="620"/>
                    </a:cubicBezTo>
                    <a:cubicBezTo>
                      <a:pt x="154" y="620"/>
                      <a:pt x="179" y="612"/>
                      <a:pt x="199" y="593"/>
                    </a:cubicBezTo>
                    <a:cubicBezTo>
                      <a:pt x="267" y="524"/>
                      <a:pt x="267" y="429"/>
                      <a:pt x="282" y="338"/>
                    </a:cubicBezTo>
                    <a:cubicBezTo>
                      <a:pt x="297" y="250"/>
                      <a:pt x="301" y="159"/>
                      <a:pt x="313" y="68"/>
                    </a:cubicBezTo>
                    <a:cubicBezTo>
                      <a:pt x="317" y="28"/>
                      <a:pt x="276" y="1"/>
                      <a:pt x="239" y="1"/>
                    </a:cubicBezTo>
                    <a:close/>
                  </a:path>
                </a:pathLst>
              </a:custGeom>
              <a:solidFill>
                <a:schemeClr val="lt2"/>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3924" name="Google Shape;3924;p83"/>
              <p:cNvSpPr/>
              <p:nvPr/>
            </p:nvSpPr>
            <p:spPr>
              <a:xfrm flipH="1">
                <a:off x="8463211" y="2774051"/>
                <a:ext cx="37675" cy="12471"/>
              </a:xfrm>
              <a:custGeom>
                <a:avLst/>
                <a:gdLst/>
                <a:ahLst/>
                <a:cxnLst/>
                <a:rect l="l" t="t" r="r" b="b"/>
                <a:pathLst>
                  <a:path w="1154" h="382" extrusionOk="0">
                    <a:moveTo>
                      <a:pt x="467" y="0"/>
                    </a:moveTo>
                    <a:cubicBezTo>
                      <a:pt x="337" y="0"/>
                      <a:pt x="207" y="11"/>
                      <a:pt x="92" y="16"/>
                    </a:cubicBezTo>
                    <a:cubicBezTo>
                      <a:pt x="1" y="24"/>
                      <a:pt x="5" y="146"/>
                      <a:pt x="92" y="158"/>
                    </a:cubicBezTo>
                    <a:cubicBezTo>
                      <a:pt x="252" y="180"/>
                      <a:pt x="404" y="230"/>
                      <a:pt x="560" y="275"/>
                    </a:cubicBezTo>
                    <a:cubicBezTo>
                      <a:pt x="689" y="316"/>
                      <a:pt x="814" y="381"/>
                      <a:pt x="950" y="381"/>
                    </a:cubicBezTo>
                    <a:cubicBezTo>
                      <a:pt x="954" y="381"/>
                      <a:pt x="959" y="381"/>
                      <a:pt x="963" y="381"/>
                    </a:cubicBezTo>
                    <a:cubicBezTo>
                      <a:pt x="1066" y="381"/>
                      <a:pt x="1153" y="230"/>
                      <a:pt x="1055" y="153"/>
                    </a:cubicBezTo>
                    <a:cubicBezTo>
                      <a:pt x="896" y="28"/>
                      <a:pt x="681" y="0"/>
                      <a:pt x="467" y="0"/>
                    </a:cubicBezTo>
                    <a:close/>
                  </a:path>
                </a:pathLst>
              </a:custGeom>
              <a:solidFill>
                <a:schemeClr val="lt2"/>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3925" name="Google Shape;3925;p83"/>
              <p:cNvSpPr/>
              <p:nvPr/>
            </p:nvSpPr>
            <p:spPr>
              <a:xfrm flipH="1">
                <a:off x="8404642" y="2777022"/>
                <a:ext cx="28109" cy="9664"/>
              </a:xfrm>
              <a:custGeom>
                <a:avLst/>
                <a:gdLst/>
                <a:ahLst/>
                <a:cxnLst/>
                <a:rect l="l" t="t" r="r" b="b"/>
                <a:pathLst>
                  <a:path w="861" h="296" extrusionOk="0">
                    <a:moveTo>
                      <a:pt x="153" y="0"/>
                    </a:moveTo>
                    <a:cubicBezTo>
                      <a:pt x="42" y="0"/>
                      <a:pt x="1" y="156"/>
                      <a:pt x="119" y="195"/>
                    </a:cubicBezTo>
                    <a:cubicBezTo>
                      <a:pt x="268" y="244"/>
                      <a:pt x="433" y="295"/>
                      <a:pt x="594" y="295"/>
                    </a:cubicBezTo>
                    <a:cubicBezTo>
                      <a:pt x="623" y="295"/>
                      <a:pt x="651" y="294"/>
                      <a:pt x="678" y="290"/>
                    </a:cubicBezTo>
                    <a:cubicBezTo>
                      <a:pt x="853" y="267"/>
                      <a:pt x="861" y="28"/>
                      <a:pt x="678" y="13"/>
                    </a:cubicBezTo>
                    <a:cubicBezTo>
                      <a:pt x="638" y="9"/>
                      <a:pt x="597" y="8"/>
                      <a:pt x="556" y="8"/>
                    </a:cubicBezTo>
                    <a:cubicBezTo>
                      <a:pt x="484" y="8"/>
                      <a:pt x="412" y="12"/>
                      <a:pt x="341" y="12"/>
                    </a:cubicBezTo>
                    <a:cubicBezTo>
                      <a:pt x="284" y="12"/>
                      <a:pt x="228" y="9"/>
                      <a:pt x="172" y="2"/>
                    </a:cubicBezTo>
                    <a:cubicBezTo>
                      <a:pt x="165" y="1"/>
                      <a:pt x="159" y="0"/>
                      <a:pt x="153" y="0"/>
                    </a:cubicBezTo>
                    <a:close/>
                  </a:path>
                </a:pathLst>
              </a:custGeom>
              <a:solidFill>
                <a:schemeClr val="lt2"/>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3926" name="Google Shape;3926;p83"/>
              <p:cNvSpPr/>
              <p:nvPr/>
            </p:nvSpPr>
            <p:spPr>
              <a:xfrm flipH="1">
                <a:off x="8433568" y="2750969"/>
                <a:ext cx="33300" cy="10610"/>
              </a:xfrm>
              <a:custGeom>
                <a:avLst/>
                <a:gdLst/>
                <a:ahLst/>
                <a:cxnLst/>
                <a:rect l="l" t="t" r="r" b="b"/>
                <a:pathLst>
                  <a:path w="1020" h="325" extrusionOk="0">
                    <a:moveTo>
                      <a:pt x="224" y="1"/>
                    </a:moveTo>
                    <a:cubicBezTo>
                      <a:pt x="206" y="1"/>
                      <a:pt x="189" y="1"/>
                      <a:pt x="172" y="1"/>
                    </a:cubicBezTo>
                    <a:cubicBezTo>
                      <a:pt x="35" y="5"/>
                      <a:pt x="1" y="210"/>
                      <a:pt x="138" y="244"/>
                    </a:cubicBezTo>
                    <a:cubicBezTo>
                      <a:pt x="267" y="279"/>
                      <a:pt x="408" y="298"/>
                      <a:pt x="541" y="309"/>
                    </a:cubicBezTo>
                    <a:cubicBezTo>
                      <a:pt x="608" y="315"/>
                      <a:pt x="682" y="324"/>
                      <a:pt x="753" y="324"/>
                    </a:cubicBezTo>
                    <a:cubicBezTo>
                      <a:pt x="810" y="324"/>
                      <a:pt x="866" y="319"/>
                      <a:pt x="917" y="302"/>
                    </a:cubicBezTo>
                    <a:cubicBezTo>
                      <a:pt x="1001" y="279"/>
                      <a:pt x="1020" y="165"/>
                      <a:pt x="943" y="119"/>
                    </a:cubicBezTo>
                    <a:cubicBezTo>
                      <a:pt x="837" y="58"/>
                      <a:pt x="701" y="43"/>
                      <a:pt x="578" y="28"/>
                    </a:cubicBezTo>
                    <a:cubicBezTo>
                      <a:pt x="463" y="11"/>
                      <a:pt x="341" y="1"/>
                      <a:pt x="224" y="1"/>
                    </a:cubicBezTo>
                    <a:close/>
                  </a:path>
                </a:pathLst>
              </a:custGeom>
              <a:solidFill>
                <a:schemeClr val="lt2"/>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3927" name="Google Shape;3927;p83"/>
              <p:cNvSpPr/>
              <p:nvPr/>
            </p:nvSpPr>
            <p:spPr>
              <a:xfrm flipH="1">
                <a:off x="8355246" y="2766999"/>
                <a:ext cx="26183" cy="9631"/>
              </a:xfrm>
              <a:custGeom>
                <a:avLst/>
                <a:gdLst/>
                <a:ahLst/>
                <a:cxnLst/>
                <a:rect l="l" t="t" r="r" b="b"/>
                <a:pathLst>
                  <a:path w="802" h="295" extrusionOk="0">
                    <a:moveTo>
                      <a:pt x="497" y="1"/>
                    </a:moveTo>
                    <a:cubicBezTo>
                      <a:pt x="375" y="1"/>
                      <a:pt x="245" y="23"/>
                      <a:pt x="133" y="23"/>
                    </a:cubicBezTo>
                    <a:cubicBezTo>
                      <a:pt x="128" y="23"/>
                      <a:pt x="123" y="23"/>
                      <a:pt x="117" y="23"/>
                    </a:cubicBezTo>
                    <a:cubicBezTo>
                      <a:pt x="116" y="23"/>
                      <a:pt x="115" y="23"/>
                      <a:pt x="114" y="23"/>
                    </a:cubicBezTo>
                    <a:cubicBezTo>
                      <a:pt x="26" y="23"/>
                      <a:pt x="1" y="172"/>
                      <a:pt x="95" y="187"/>
                    </a:cubicBezTo>
                    <a:cubicBezTo>
                      <a:pt x="259" y="216"/>
                      <a:pt x="440" y="294"/>
                      <a:pt x="612" y="294"/>
                    </a:cubicBezTo>
                    <a:cubicBezTo>
                      <a:pt x="643" y="294"/>
                      <a:pt x="673" y="292"/>
                      <a:pt x="703" y="286"/>
                    </a:cubicBezTo>
                    <a:cubicBezTo>
                      <a:pt x="749" y="278"/>
                      <a:pt x="783" y="237"/>
                      <a:pt x="795" y="195"/>
                    </a:cubicBezTo>
                    <a:cubicBezTo>
                      <a:pt x="802" y="172"/>
                      <a:pt x="798" y="149"/>
                      <a:pt x="795" y="126"/>
                    </a:cubicBezTo>
                    <a:cubicBezTo>
                      <a:pt x="790" y="77"/>
                      <a:pt x="744" y="50"/>
                      <a:pt x="703" y="35"/>
                    </a:cubicBezTo>
                    <a:cubicBezTo>
                      <a:pt x="641" y="9"/>
                      <a:pt x="570" y="1"/>
                      <a:pt x="497" y="1"/>
                    </a:cubicBezTo>
                    <a:close/>
                  </a:path>
                </a:pathLst>
              </a:custGeom>
              <a:solidFill>
                <a:schemeClr val="lt2"/>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3928" name="Google Shape;3928;p83"/>
              <p:cNvSpPr/>
              <p:nvPr/>
            </p:nvSpPr>
            <p:spPr>
              <a:xfrm flipH="1">
                <a:off x="8537452" y="2755017"/>
                <a:ext cx="21515" cy="8227"/>
              </a:xfrm>
              <a:custGeom>
                <a:avLst/>
                <a:gdLst/>
                <a:ahLst/>
                <a:cxnLst/>
                <a:rect l="l" t="t" r="r" b="b"/>
                <a:pathLst>
                  <a:path w="659" h="252" extrusionOk="0">
                    <a:moveTo>
                      <a:pt x="408" y="0"/>
                    </a:moveTo>
                    <a:cubicBezTo>
                      <a:pt x="315" y="0"/>
                      <a:pt x="218" y="18"/>
                      <a:pt x="130" y="25"/>
                    </a:cubicBezTo>
                    <a:cubicBezTo>
                      <a:pt x="0" y="37"/>
                      <a:pt x="0" y="216"/>
                      <a:pt x="130" y="227"/>
                    </a:cubicBezTo>
                    <a:cubicBezTo>
                      <a:pt x="218" y="235"/>
                      <a:pt x="314" y="252"/>
                      <a:pt x="407" y="252"/>
                    </a:cubicBezTo>
                    <a:cubicBezTo>
                      <a:pt x="455" y="252"/>
                      <a:pt x="503" y="247"/>
                      <a:pt x="548" y="234"/>
                    </a:cubicBezTo>
                    <a:cubicBezTo>
                      <a:pt x="658" y="208"/>
                      <a:pt x="658" y="44"/>
                      <a:pt x="548" y="18"/>
                    </a:cubicBezTo>
                    <a:cubicBezTo>
                      <a:pt x="503" y="5"/>
                      <a:pt x="456" y="0"/>
                      <a:pt x="408" y="0"/>
                    </a:cubicBezTo>
                    <a:close/>
                  </a:path>
                </a:pathLst>
              </a:custGeom>
              <a:solidFill>
                <a:schemeClr val="lt2"/>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3929" name="Google Shape;3929;p83"/>
              <p:cNvSpPr/>
              <p:nvPr/>
            </p:nvSpPr>
            <p:spPr>
              <a:xfrm flipH="1">
                <a:off x="8540782" y="2729748"/>
                <a:ext cx="326" cy="163"/>
              </a:xfrm>
              <a:custGeom>
                <a:avLst/>
                <a:gdLst/>
                <a:ahLst/>
                <a:cxnLst/>
                <a:rect l="l" t="t" r="r" b="b"/>
                <a:pathLst>
                  <a:path w="10" h="5" extrusionOk="0">
                    <a:moveTo>
                      <a:pt x="5" y="1"/>
                    </a:moveTo>
                    <a:cubicBezTo>
                      <a:pt x="1" y="1"/>
                      <a:pt x="1" y="4"/>
                      <a:pt x="5" y="4"/>
                    </a:cubicBezTo>
                    <a:cubicBezTo>
                      <a:pt x="9" y="4"/>
                      <a:pt x="9" y="1"/>
                      <a:pt x="5" y="1"/>
                    </a:cubicBezTo>
                    <a:close/>
                  </a:path>
                </a:pathLst>
              </a:custGeom>
              <a:solidFill>
                <a:schemeClr val="lt2"/>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3930" name="Google Shape;3930;p83"/>
              <p:cNvSpPr/>
              <p:nvPr/>
            </p:nvSpPr>
            <p:spPr>
              <a:xfrm flipH="1">
                <a:off x="8589100" y="2721652"/>
                <a:ext cx="27195" cy="9109"/>
              </a:xfrm>
              <a:custGeom>
                <a:avLst/>
                <a:gdLst/>
                <a:ahLst/>
                <a:cxnLst/>
                <a:rect l="l" t="t" r="r" b="b"/>
                <a:pathLst>
                  <a:path w="833" h="279" extrusionOk="0">
                    <a:moveTo>
                      <a:pt x="125" y="1"/>
                    </a:moveTo>
                    <a:cubicBezTo>
                      <a:pt x="35" y="1"/>
                      <a:pt x="0" y="125"/>
                      <a:pt x="96" y="154"/>
                    </a:cubicBezTo>
                    <a:cubicBezTo>
                      <a:pt x="232" y="199"/>
                      <a:pt x="430" y="278"/>
                      <a:pt x="598" y="278"/>
                    </a:cubicBezTo>
                    <a:cubicBezTo>
                      <a:pt x="659" y="278"/>
                      <a:pt x="716" y="268"/>
                      <a:pt x="765" y="242"/>
                    </a:cubicBezTo>
                    <a:cubicBezTo>
                      <a:pt x="833" y="203"/>
                      <a:pt x="829" y="105"/>
                      <a:pt x="765" y="66"/>
                    </a:cubicBezTo>
                    <a:cubicBezTo>
                      <a:pt x="700" y="28"/>
                      <a:pt x="624" y="24"/>
                      <a:pt x="549" y="24"/>
                    </a:cubicBezTo>
                    <a:cubicBezTo>
                      <a:pt x="527" y="24"/>
                      <a:pt x="505" y="24"/>
                      <a:pt x="483" y="24"/>
                    </a:cubicBezTo>
                    <a:cubicBezTo>
                      <a:pt x="365" y="21"/>
                      <a:pt x="255" y="21"/>
                      <a:pt x="137" y="2"/>
                    </a:cubicBezTo>
                    <a:cubicBezTo>
                      <a:pt x="133" y="1"/>
                      <a:pt x="129" y="1"/>
                      <a:pt x="125" y="1"/>
                    </a:cubicBezTo>
                    <a:close/>
                  </a:path>
                </a:pathLst>
              </a:custGeom>
              <a:solidFill>
                <a:schemeClr val="lt2"/>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3931" name="Google Shape;3931;p83"/>
              <p:cNvSpPr/>
              <p:nvPr/>
            </p:nvSpPr>
            <p:spPr>
              <a:xfrm flipH="1">
                <a:off x="8562264" y="2688841"/>
                <a:ext cx="29840" cy="12896"/>
              </a:xfrm>
              <a:custGeom>
                <a:avLst/>
                <a:gdLst/>
                <a:ahLst/>
                <a:cxnLst/>
                <a:rect l="l" t="t" r="r" b="b"/>
                <a:pathLst>
                  <a:path w="914" h="395" extrusionOk="0">
                    <a:moveTo>
                      <a:pt x="190" y="1"/>
                    </a:moveTo>
                    <a:cubicBezTo>
                      <a:pt x="160" y="1"/>
                      <a:pt x="130" y="3"/>
                      <a:pt x="99" y="7"/>
                    </a:cubicBezTo>
                    <a:cubicBezTo>
                      <a:pt x="1" y="22"/>
                      <a:pt x="12" y="148"/>
                      <a:pt x="73" y="190"/>
                    </a:cubicBezTo>
                    <a:cubicBezTo>
                      <a:pt x="176" y="266"/>
                      <a:pt x="305" y="292"/>
                      <a:pt x="419" y="327"/>
                    </a:cubicBezTo>
                    <a:cubicBezTo>
                      <a:pt x="507" y="355"/>
                      <a:pt x="598" y="394"/>
                      <a:pt x="691" y="394"/>
                    </a:cubicBezTo>
                    <a:cubicBezTo>
                      <a:pt x="722" y="394"/>
                      <a:pt x="753" y="390"/>
                      <a:pt x="784" y="380"/>
                    </a:cubicBezTo>
                    <a:cubicBezTo>
                      <a:pt x="875" y="353"/>
                      <a:pt x="913" y="236"/>
                      <a:pt x="841" y="163"/>
                    </a:cubicBezTo>
                    <a:cubicBezTo>
                      <a:pt x="746" y="64"/>
                      <a:pt x="605" y="60"/>
                      <a:pt x="476" y="37"/>
                    </a:cubicBezTo>
                    <a:cubicBezTo>
                      <a:pt x="381" y="20"/>
                      <a:pt x="286" y="1"/>
                      <a:pt x="190" y="1"/>
                    </a:cubicBezTo>
                    <a:close/>
                  </a:path>
                </a:pathLst>
              </a:custGeom>
              <a:solidFill>
                <a:schemeClr val="lt2"/>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3932" name="Google Shape;3932;p83"/>
              <p:cNvSpPr/>
              <p:nvPr/>
            </p:nvSpPr>
            <p:spPr>
              <a:xfrm flipH="1">
                <a:off x="8579045" y="2596448"/>
                <a:ext cx="25987" cy="13451"/>
              </a:xfrm>
              <a:custGeom>
                <a:avLst/>
                <a:gdLst/>
                <a:ahLst/>
                <a:cxnLst/>
                <a:rect l="l" t="t" r="r" b="b"/>
                <a:pathLst>
                  <a:path w="796" h="412" extrusionOk="0">
                    <a:moveTo>
                      <a:pt x="124" y="0"/>
                    </a:moveTo>
                    <a:cubicBezTo>
                      <a:pt x="57" y="0"/>
                      <a:pt x="1" y="80"/>
                      <a:pt x="62" y="137"/>
                    </a:cubicBezTo>
                    <a:cubicBezTo>
                      <a:pt x="230" y="293"/>
                      <a:pt x="423" y="392"/>
                      <a:pt x="655" y="411"/>
                    </a:cubicBezTo>
                    <a:cubicBezTo>
                      <a:pt x="657" y="411"/>
                      <a:pt x="660" y="411"/>
                      <a:pt x="662" y="411"/>
                    </a:cubicBezTo>
                    <a:cubicBezTo>
                      <a:pt x="706" y="411"/>
                      <a:pt x="747" y="383"/>
                      <a:pt x="769" y="346"/>
                    </a:cubicBezTo>
                    <a:cubicBezTo>
                      <a:pt x="795" y="301"/>
                      <a:pt x="795" y="255"/>
                      <a:pt x="769" y="209"/>
                    </a:cubicBezTo>
                    <a:cubicBezTo>
                      <a:pt x="727" y="146"/>
                      <a:pt x="667" y="149"/>
                      <a:pt x="595" y="137"/>
                    </a:cubicBezTo>
                    <a:cubicBezTo>
                      <a:pt x="446" y="115"/>
                      <a:pt x="298" y="73"/>
                      <a:pt x="161" y="9"/>
                    </a:cubicBezTo>
                    <a:cubicBezTo>
                      <a:pt x="149" y="3"/>
                      <a:pt x="136" y="0"/>
                      <a:pt x="124" y="0"/>
                    </a:cubicBezTo>
                    <a:close/>
                  </a:path>
                </a:pathLst>
              </a:custGeom>
              <a:solidFill>
                <a:schemeClr val="lt2"/>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3933" name="Google Shape;3933;p83"/>
              <p:cNvSpPr/>
              <p:nvPr/>
            </p:nvSpPr>
            <p:spPr>
              <a:xfrm flipH="1">
                <a:off x="8589198" y="2622893"/>
                <a:ext cx="29089" cy="13157"/>
              </a:xfrm>
              <a:custGeom>
                <a:avLst/>
                <a:gdLst/>
                <a:ahLst/>
                <a:cxnLst/>
                <a:rect l="l" t="t" r="r" b="b"/>
                <a:pathLst>
                  <a:path w="891" h="403" extrusionOk="0">
                    <a:moveTo>
                      <a:pt x="126" y="0"/>
                    </a:moveTo>
                    <a:cubicBezTo>
                      <a:pt x="43" y="0"/>
                      <a:pt x="1" y="123"/>
                      <a:pt x="80" y="171"/>
                    </a:cubicBezTo>
                    <a:cubicBezTo>
                      <a:pt x="210" y="244"/>
                      <a:pt x="339" y="301"/>
                      <a:pt x="476" y="347"/>
                    </a:cubicBezTo>
                    <a:cubicBezTo>
                      <a:pt x="550" y="374"/>
                      <a:pt x="636" y="403"/>
                      <a:pt x="717" y="403"/>
                    </a:cubicBezTo>
                    <a:cubicBezTo>
                      <a:pt x="760" y="403"/>
                      <a:pt x="802" y="394"/>
                      <a:pt x="841" y="373"/>
                    </a:cubicBezTo>
                    <a:cubicBezTo>
                      <a:pt x="890" y="350"/>
                      <a:pt x="887" y="289"/>
                      <a:pt x="856" y="252"/>
                    </a:cubicBezTo>
                    <a:cubicBezTo>
                      <a:pt x="787" y="164"/>
                      <a:pt x="647" y="145"/>
                      <a:pt x="540" y="118"/>
                    </a:cubicBezTo>
                    <a:cubicBezTo>
                      <a:pt x="411" y="84"/>
                      <a:pt x="282" y="43"/>
                      <a:pt x="152" y="4"/>
                    </a:cubicBezTo>
                    <a:cubicBezTo>
                      <a:pt x="143" y="2"/>
                      <a:pt x="134" y="0"/>
                      <a:pt x="126" y="0"/>
                    </a:cubicBezTo>
                    <a:close/>
                  </a:path>
                </a:pathLst>
              </a:custGeom>
              <a:solidFill>
                <a:schemeClr val="lt2"/>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3934" name="Google Shape;3934;p83"/>
              <p:cNvSpPr/>
              <p:nvPr/>
            </p:nvSpPr>
            <p:spPr>
              <a:xfrm flipH="1">
                <a:off x="8610550" y="2655834"/>
                <a:ext cx="31635" cy="14006"/>
              </a:xfrm>
              <a:custGeom>
                <a:avLst/>
                <a:gdLst/>
                <a:ahLst/>
                <a:cxnLst/>
                <a:rect l="l" t="t" r="r" b="b"/>
                <a:pathLst>
                  <a:path w="969" h="429" extrusionOk="0">
                    <a:moveTo>
                      <a:pt x="134" y="1"/>
                    </a:moveTo>
                    <a:cubicBezTo>
                      <a:pt x="44" y="1"/>
                      <a:pt x="1" y="138"/>
                      <a:pt x="90" y="189"/>
                    </a:cubicBezTo>
                    <a:cubicBezTo>
                      <a:pt x="257" y="284"/>
                      <a:pt x="518" y="429"/>
                      <a:pt x="739" y="429"/>
                    </a:cubicBezTo>
                    <a:cubicBezTo>
                      <a:pt x="783" y="429"/>
                      <a:pt x="826" y="423"/>
                      <a:pt x="866" y="410"/>
                    </a:cubicBezTo>
                    <a:cubicBezTo>
                      <a:pt x="957" y="380"/>
                      <a:pt x="968" y="261"/>
                      <a:pt x="892" y="208"/>
                    </a:cubicBezTo>
                    <a:cubicBezTo>
                      <a:pt x="786" y="136"/>
                      <a:pt x="656" y="140"/>
                      <a:pt x="535" y="113"/>
                    </a:cubicBezTo>
                    <a:cubicBezTo>
                      <a:pt x="410" y="83"/>
                      <a:pt x="287" y="48"/>
                      <a:pt x="166" y="6"/>
                    </a:cubicBezTo>
                    <a:cubicBezTo>
                      <a:pt x="155" y="3"/>
                      <a:pt x="144" y="1"/>
                      <a:pt x="134" y="1"/>
                    </a:cubicBezTo>
                    <a:close/>
                  </a:path>
                </a:pathLst>
              </a:custGeom>
              <a:solidFill>
                <a:schemeClr val="lt2"/>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3935" name="Google Shape;3935;p83"/>
              <p:cNvSpPr/>
              <p:nvPr/>
            </p:nvSpPr>
            <p:spPr>
              <a:xfrm flipH="1">
                <a:off x="8547899" y="2569743"/>
                <a:ext cx="22494" cy="12537"/>
              </a:xfrm>
              <a:custGeom>
                <a:avLst/>
                <a:gdLst/>
                <a:ahLst/>
                <a:cxnLst/>
                <a:rect l="l" t="t" r="r" b="b"/>
                <a:pathLst>
                  <a:path w="689" h="384" extrusionOk="0">
                    <a:moveTo>
                      <a:pt x="85" y="1"/>
                    </a:moveTo>
                    <a:cubicBezTo>
                      <a:pt x="13" y="1"/>
                      <a:pt x="1" y="89"/>
                      <a:pt x="50" y="123"/>
                    </a:cubicBezTo>
                    <a:cubicBezTo>
                      <a:pt x="182" y="223"/>
                      <a:pt x="368" y="383"/>
                      <a:pt x="549" y="383"/>
                    </a:cubicBezTo>
                    <a:cubicBezTo>
                      <a:pt x="560" y="383"/>
                      <a:pt x="572" y="383"/>
                      <a:pt x="583" y="381"/>
                    </a:cubicBezTo>
                    <a:cubicBezTo>
                      <a:pt x="655" y="374"/>
                      <a:pt x="689" y="313"/>
                      <a:pt x="662" y="245"/>
                    </a:cubicBezTo>
                    <a:cubicBezTo>
                      <a:pt x="617" y="146"/>
                      <a:pt x="503" y="89"/>
                      <a:pt x="408" y="55"/>
                    </a:cubicBezTo>
                    <a:cubicBezTo>
                      <a:pt x="297" y="16"/>
                      <a:pt x="195" y="1"/>
                      <a:pt x="85" y="1"/>
                    </a:cubicBezTo>
                    <a:close/>
                  </a:path>
                </a:pathLst>
              </a:custGeom>
              <a:solidFill>
                <a:schemeClr val="lt2"/>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3936" name="Google Shape;3936;p83"/>
              <p:cNvSpPr/>
              <p:nvPr/>
            </p:nvSpPr>
            <p:spPr>
              <a:xfrm flipH="1">
                <a:off x="8597262" y="2533994"/>
                <a:ext cx="22266" cy="12112"/>
              </a:xfrm>
              <a:custGeom>
                <a:avLst/>
                <a:gdLst/>
                <a:ahLst/>
                <a:cxnLst/>
                <a:rect l="l" t="t" r="r" b="b"/>
                <a:pathLst>
                  <a:path w="682" h="371" extrusionOk="0">
                    <a:moveTo>
                      <a:pt x="127" y="0"/>
                    </a:moveTo>
                    <a:cubicBezTo>
                      <a:pt x="56" y="0"/>
                      <a:pt x="1" y="102"/>
                      <a:pt x="81" y="138"/>
                    </a:cubicBezTo>
                    <a:cubicBezTo>
                      <a:pt x="164" y="173"/>
                      <a:pt x="244" y="214"/>
                      <a:pt x="323" y="256"/>
                    </a:cubicBezTo>
                    <a:cubicBezTo>
                      <a:pt x="404" y="302"/>
                      <a:pt x="472" y="371"/>
                      <a:pt x="563" y="371"/>
                    </a:cubicBezTo>
                    <a:cubicBezTo>
                      <a:pt x="643" y="371"/>
                      <a:pt x="681" y="290"/>
                      <a:pt x="651" y="225"/>
                    </a:cubicBezTo>
                    <a:cubicBezTo>
                      <a:pt x="605" y="142"/>
                      <a:pt x="499" y="111"/>
                      <a:pt x="415" y="81"/>
                    </a:cubicBezTo>
                    <a:cubicBezTo>
                      <a:pt x="323" y="43"/>
                      <a:pt x="232" y="20"/>
                      <a:pt x="137" y="1"/>
                    </a:cubicBezTo>
                    <a:cubicBezTo>
                      <a:pt x="134" y="0"/>
                      <a:pt x="130" y="0"/>
                      <a:pt x="127" y="0"/>
                    </a:cubicBezTo>
                    <a:close/>
                  </a:path>
                </a:pathLst>
              </a:custGeom>
              <a:solidFill>
                <a:schemeClr val="lt2"/>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3937" name="Google Shape;3937;p83"/>
              <p:cNvSpPr/>
              <p:nvPr/>
            </p:nvSpPr>
            <p:spPr>
              <a:xfrm flipH="1">
                <a:off x="8631477" y="2541764"/>
                <a:ext cx="28730" cy="14528"/>
              </a:xfrm>
              <a:custGeom>
                <a:avLst/>
                <a:gdLst/>
                <a:ahLst/>
                <a:cxnLst/>
                <a:rect l="l" t="t" r="r" b="b"/>
                <a:pathLst>
                  <a:path w="880" h="445" extrusionOk="0">
                    <a:moveTo>
                      <a:pt x="89" y="1"/>
                    </a:moveTo>
                    <a:cubicBezTo>
                      <a:pt x="31" y="1"/>
                      <a:pt x="1" y="90"/>
                      <a:pt x="60" y="121"/>
                    </a:cubicBezTo>
                    <a:cubicBezTo>
                      <a:pt x="281" y="247"/>
                      <a:pt x="532" y="425"/>
                      <a:pt x="794" y="444"/>
                    </a:cubicBezTo>
                    <a:cubicBezTo>
                      <a:pt x="796" y="444"/>
                      <a:pt x="799" y="444"/>
                      <a:pt x="802" y="444"/>
                    </a:cubicBezTo>
                    <a:cubicBezTo>
                      <a:pt x="854" y="444"/>
                      <a:pt x="880" y="366"/>
                      <a:pt x="843" y="330"/>
                    </a:cubicBezTo>
                    <a:cubicBezTo>
                      <a:pt x="653" y="151"/>
                      <a:pt x="349" y="82"/>
                      <a:pt x="106" y="3"/>
                    </a:cubicBezTo>
                    <a:cubicBezTo>
                      <a:pt x="100" y="1"/>
                      <a:pt x="94" y="1"/>
                      <a:pt x="89" y="1"/>
                    </a:cubicBezTo>
                    <a:close/>
                  </a:path>
                </a:pathLst>
              </a:custGeom>
              <a:solidFill>
                <a:schemeClr val="lt2"/>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3938" name="Google Shape;3938;p83"/>
              <p:cNvSpPr/>
              <p:nvPr/>
            </p:nvSpPr>
            <p:spPr>
              <a:xfrm flipH="1">
                <a:off x="8659717" y="2567784"/>
                <a:ext cx="24192" cy="13712"/>
              </a:xfrm>
              <a:custGeom>
                <a:avLst/>
                <a:gdLst/>
                <a:ahLst/>
                <a:cxnLst/>
                <a:rect l="l" t="t" r="r" b="b"/>
                <a:pathLst>
                  <a:path w="741" h="420" extrusionOk="0">
                    <a:moveTo>
                      <a:pt x="87" y="1"/>
                    </a:moveTo>
                    <a:cubicBezTo>
                      <a:pt x="25" y="1"/>
                      <a:pt x="0" y="85"/>
                      <a:pt x="41" y="122"/>
                    </a:cubicBezTo>
                    <a:cubicBezTo>
                      <a:pt x="117" y="206"/>
                      <a:pt x="219" y="255"/>
                      <a:pt x="314" y="312"/>
                    </a:cubicBezTo>
                    <a:cubicBezTo>
                      <a:pt x="405" y="359"/>
                      <a:pt x="502" y="419"/>
                      <a:pt x="605" y="419"/>
                    </a:cubicBezTo>
                    <a:cubicBezTo>
                      <a:pt x="611" y="419"/>
                      <a:pt x="617" y="419"/>
                      <a:pt x="623" y="419"/>
                    </a:cubicBezTo>
                    <a:cubicBezTo>
                      <a:pt x="684" y="419"/>
                      <a:pt x="740" y="343"/>
                      <a:pt x="699" y="285"/>
                    </a:cubicBezTo>
                    <a:cubicBezTo>
                      <a:pt x="630" y="194"/>
                      <a:pt x="528" y="152"/>
                      <a:pt x="425" y="107"/>
                    </a:cubicBezTo>
                    <a:cubicBezTo>
                      <a:pt x="314" y="61"/>
                      <a:pt x="209" y="12"/>
                      <a:pt x="91" y="1"/>
                    </a:cubicBezTo>
                    <a:cubicBezTo>
                      <a:pt x="89" y="1"/>
                      <a:pt x="88" y="1"/>
                      <a:pt x="87" y="1"/>
                    </a:cubicBezTo>
                    <a:close/>
                  </a:path>
                </a:pathLst>
              </a:custGeom>
              <a:solidFill>
                <a:schemeClr val="lt2"/>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3939" name="Google Shape;3939;p83"/>
              <p:cNvSpPr/>
              <p:nvPr/>
            </p:nvSpPr>
            <p:spPr>
              <a:xfrm flipH="1">
                <a:off x="8626318" y="2602031"/>
                <a:ext cx="20894" cy="12341"/>
              </a:xfrm>
              <a:custGeom>
                <a:avLst/>
                <a:gdLst/>
                <a:ahLst/>
                <a:cxnLst/>
                <a:rect l="l" t="t" r="r" b="b"/>
                <a:pathLst>
                  <a:path w="640" h="378" extrusionOk="0">
                    <a:moveTo>
                      <a:pt x="125" y="1"/>
                    </a:moveTo>
                    <a:cubicBezTo>
                      <a:pt x="121" y="1"/>
                      <a:pt x="118" y="1"/>
                      <a:pt x="115" y="1"/>
                    </a:cubicBezTo>
                    <a:cubicBezTo>
                      <a:pt x="34" y="5"/>
                      <a:pt x="1" y="92"/>
                      <a:pt x="54" y="153"/>
                    </a:cubicBezTo>
                    <a:cubicBezTo>
                      <a:pt x="107" y="217"/>
                      <a:pt x="206" y="256"/>
                      <a:pt x="282" y="294"/>
                    </a:cubicBezTo>
                    <a:cubicBezTo>
                      <a:pt x="347" y="331"/>
                      <a:pt x="417" y="378"/>
                      <a:pt x="490" y="378"/>
                    </a:cubicBezTo>
                    <a:cubicBezTo>
                      <a:pt x="507" y="378"/>
                      <a:pt x="524" y="375"/>
                      <a:pt x="541" y="370"/>
                    </a:cubicBezTo>
                    <a:cubicBezTo>
                      <a:pt x="613" y="347"/>
                      <a:pt x="639" y="275"/>
                      <a:pt x="609" y="210"/>
                    </a:cubicBezTo>
                    <a:cubicBezTo>
                      <a:pt x="567" y="122"/>
                      <a:pt x="457" y="100"/>
                      <a:pt x="373" y="69"/>
                    </a:cubicBezTo>
                    <a:cubicBezTo>
                      <a:pt x="297" y="44"/>
                      <a:pt x="209" y="1"/>
                      <a:pt x="125" y="1"/>
                    </a:cubicBezTo>
                    <a:close/>
                  </a:path>
                </a:pathLst>
              </a:custGeom>
              <a:solidFill>
                <a:schemeClr val="lt2"/>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3940" name="Google Shape;3940;p83"/>
              <p:cNvSpPr/>
              <p:nvPr/>
            </p:nvSpPr>
            <p:spPr>
              <a:xfrm flipH="1">
                <a:off x="8661937" y="2648815"/>
                <a:ext cx="29579" cy="15214"/>
              </a:xfrm>
              <a:custGeom>
                <a:avLst/>
                <a:gdLst/>
                <a:ahLst/>
                <a:cxnLst/>
                <a:rect l="l" t="t" r="r" b="b"/>
                <a:pathLst>
                  <a:path w="906" h="466" extrusionOk="0">
                    <a:moveTo>
                      <a:pt x="108" y="1"/>
                    </a:moveTo>
                    <a:cubicBezTo>
                      <a:pt x="34" y="1"/>
                      <a:pt x="0" y="88"/>
                      <a:pt x="65" y="138"/>
                    </a:cubicBezTo>
                    <a:cubicBezTo>
                      <a:pt x="171" y="221"/>
                      <a:pt x="289" y="283"/>
                      <a:pt x="411" y="339"/>
                    </a:cubicBezTo>
                    <a:cubicBezTo>
                      <a:pt x="513" y="391"/>
                      <a:pt x="618" y="466"/>
                      <a:pt x="737" y="466"/>
                    </a:cubicBezTo>
                    <a:cubicBezTo>
                      <a:pt x="742" y="466"/>
                      <a:pt x="747" y="465"/>
                      <a:pt x="753" y="465"/>
                    </a:cubicBezTo>
                    <a:cubicBezTo>
                      <a:pt x="859" y="458"/>
                      <a:pt x="905" y="339"/>
                      <a:pt x="837" y="260"/>
                    </a:cubicBezTo>
                    <a:cubicBezTo>
                      <a:pt x="757" y="169"/>
                      <a:pt x="620" y="146"/>
                      <a:pt x="510" y="104"/>
                    </a:cubicBezTo>
                    <a:cubicBezTo>
                      <a:pt x="384" y="58"/>
                      <a:pt x="255" y="20"/>
                      <a:pt x="122" y="2"/>
                    </a:cubicBezTo>
                    <a:cubicBezTo>
                      <a:pt x="117" y="1"/>
                      <a:pt x="113" y="1"/>
                      <a:pt x="108" y="1"/>
                    </a:cubicBezTo>
                    <a:close/>
                  </a:path>
                </a:pathLst>
              </a:custGeom>
              <a:solidFill>
                <a:schemeClr val="lt2"/>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3941" name="Google Shape;3941;p83"/>
              <p:cNvSpPr/>
              <p:nvPr/>
            </p:nvSpPr>
            <p:spPr>
              <a:xfrm flipH="1">
                <a:off x="8646821" y="2683128"/>
                <a:ext cx="28207" cy="15997"/>
              </a:xfrm>
              <a:custGeom>
                <a:avLst/>
                <a:gdLst/>
                <a:ahLst/>
                <a:cxnLst/>
                <a:rect l="l" t="t" r="r" b="b"/>
                <a:pathLst>
                  <a:path w="864" h="490" extrusionOk="0">
                    <a:moveTo>
                      <a:pt x="141" y="0"/>
                    </a:moveTo>
                    <a:cubicBezTo>
                      <a:pt x="51" y="0"/>
                      <a:pt x="1" y="154"/>
                      <a:pt x="96" y="205"/>
                    </a:cubicBezTo>
                    <a:cubicBezTo>
                      <a:pt x="207" y="262"/>
                      <a:pt x="312" y="327"/>
                      <a:pt x="427" y="379"/>
                    </a:cubicBezTo>
                    <a:cubicBezTo>
                      <a:pt x="521" y="429"/>
                      <a:pt x="632" y="490"/>
                      <a:pt x="742" y="490"/>
                    </a:cubicBezTo>
                    <a:cubicBezTo>
                      <a:pt x="833" y="490"/>
                      <a:pt x="864" y="388"/>
                      <a:pt x="811" y="323"/>
                    </a:cubicBezTo>
                    <a:cubicBezTo>
                      <a:pt x="742" y="239"/>
                      <a:pt x="621" y="197"/>
                      <a:pt x="521" y="151"/>
                    </a:cubicBezTo>
                    <a:cubicBezTo>
                      <a:pt x="407" y="102"/>
                      <a:pt x="293" y="56"/>
                      <a:pt x="176" y="7"/>
                    </a:cubicBezTo>
                    <a:cubicBezTo>
                      <a:pt x="164" y="2"/>
                      <a:pt x="152" y="0"/>
                      <a:pt x="141" y="0"/>
                    </a:cubicBezTo>
                    <a:close/>
                  </a:path>
                </a:pathLst>
              </a:custGeom>
              <a:solidFill>
                <a:schemeClr val="lt2"/>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3942" name="Google Shape;3942;p83"/>
              <p:cNvSpPr/>
              <p:nvPr/>
            </p:nvSpPr>
            <p:spPr>
              <a:xfrm flipH="1">
                <a:off x="8638626" y="2480550"/>
                <a:ext cx="24975" cy="16389"/>
              </a:xfrm>
              <a:custGeom>
                <a:avLst/>
                <a:gdLst/>
                <a:ahLst/>
                <a:cxnLst/>
                <a:rect l="l" t="t" r="r" b="b"/>
                <a:pathLst>
                  <a:path w="765" h="502" extrusionOk="0">
                    <a:moveTo>
                      <a:pt x="149" y="0"/>
                    </a:moveTo>
                    <a:cubicBezTo>
                      <a:pt x="61" y="0"/>
                      <a:pt x="1" y="123"/>
                      <a:pt x="96" y="178"/>
                    </a:cubicBezTo>
                    <a:cubicBezTo>
                      <a:pt x="202" y="239"/>
                      <a:pt x="305" y="304"/>
                      <a:pt x="408" y="376"/>
                    </a:cubicBezTo>
                    <a:cubicBezTo>
                      <a:pt x="488" y="433"/>
                      <a:pt x="556" y="501"/>
                      <a:pt x="654" y="501"/>
                    </a:cubicBezTo>
                    <a:cubicBezTo>
                      <a:pt x="668" y="501"/>
                      <a:pt x="682" y="500"/>
                      <a:pt x="696" y="497"/>
                    </a:cubicBezTo>
                    <a:cubicBezTo>
                      <a:pt x="746" y="486"/>
                      <a:pt x="765" y="434"/>
                      <a:pt x="757" y="388"/>
                    </a:cubicBezTo>
                    <a:cubicBezTo>
                      <a:pt x="738" y="274"/>
                      <a:pt x="617" y="224"/>
                      <a:pt x="525" y="171"/>
                    </a:cubicBezTo>
                    <a:cubicBezTo>
                      <a:pt x="419" y="114"/>
                      <a:pt x="308" y="60"/>
                      <a:pt x="194" y="11"/>
                    </a:cubicBezTo>
                    <a:cubicBezTo>
                      <a:pt x="179" y="4"/>
                      <a:pt x="164" y="0"/>
                      <a:pt x="149" y="0"/>
                    </a:cubicBezTo>
                    <a:close/>
                  </a:path>
                </a:pathLst>
              </a:custGeom>
              <a:solidFill>
                <a:schemeClr val="lt2"/>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3943" name="Google Shape;3943;p83"/>
              <p:cNvSpPr/>
              <p:nvPr/>
            </p:nvSpPr>
            <p:spPr>
              <a:xfrm flipH="1">
                <a:off x="8648584" y="2451265"/>
                <a:ext cx="27195" cy="17368"/>
              </a:xfrm>
              <a:custGeom>
                <a:avLst/>
                <a:gdLst/>
                <a:ahLst/>
                <a:cxnLst/>
                <a:rect l="l" t="t" r="r" b="b"/>
                <a:pathLst>
                  <a:path w="833" h="532" extrusionOk="0">
                    <a:moveTo>
                      <a:pt x="145" y="0"/>
                    </a:moveTo>
                    <a:cubicBezTo>
                      <a:pt x="46" y="0"/>
                      <a:pt x="0" y="130"/>
                      <a:pt x="93" y="194"/>
                    </a:cubicBezTo>
                    <a:cubicBezTo>
                      <a:pt x="179" y="250"/>
                      <a:pt x="267" y="308"/>
                      <a:pt x="358" y="364"/>
                    </a:cubicBezTo>
                    <a:cubicBezTo>
                      <a:pt x="446" y="422"/>
                      <a:pt x="530" y="486"/>
                      <a:pt x="628" y="524"/>
                    </a:cubicBezTo>
                    <a:cubicBezTo>
                      <a:pt x="644" y="529"/>
                      <a:pt x="658" y="531"/>
                      <a:pt x="671" y="531"/>
                    </a:cubicBezTo>
                    <a:cubicBezTo>
                      <a:pt x="783" y="531"/>
                      <a:pt x="832" y="377"/>
                      <a:pt x="762" y="292"/>
                    </a:cubicBezTo>
                    <a:cubicBezTo>
                      <a:pt x="693" y="208"/>
                      <a:pt x="583" y="159"/>
                      <a:pt x="484" y="110"/>
                    </a:cubicBezTo>
                    <a:cubicBezTo>
                      <a:pt x="381" y="64"/>
                      <a:pt x="279" y="26"/>
                      <a:pt x="168" y="3"/>
                    </a:cubicBezTo>
                    <a:cubicBezTo>
                      <a:pt x="160" y="1"/>
                      <a:pt x="152" y="0"/>
                      <a:pt x="145" y="0"/>
                    </a:cubicBezTo>
                    <a:close/>
                  </a:path>
                </a:pathLst>
              </a:custGeom>
              <a:solidFill>
                <a:schemeClr val="lt2"/>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3944" name="Google Shape;3944;p83"/>
              <p:cNvSpPr/>
              <p:nvPr/>
            </p:nvSpPr>
            <p:spPr>
              <a:xfrm flipH="1">
                <a:off x="8639443" y="2400074"/>
                <a:ext cx="31146" cy="18185"/>
              </a:xfrm>
              <a:custGeom>
                <a:avLst/>
                <a:gdLst/>
                <a:ahLst/>
                <a:cxnLst/>
                <a:rect l="l" t="t" r="r" b="b"/>
                <a:pathLst>
                  <a:path w="954" h="557" extrusionOk="0">
                    <a:moveTo>
                      <a:pt x="170" y="0"/>
                    </a:moveTo>
                    <a:cubicBezTo>
                      <a:pt x="67" y="0"/>
                      <a:pt x="0" y="144"/>
                      <a:pt x="108" y="207"/>
                    </a:cubicBezTo>
                    <a:cubicBezTo>
                      <a:pt x="329" y="332"/>
                      <a:pt x="583" y="533"/>
                      <a:pt x="838" y="556"/>
                    </a:cubicBezTo>
                    <a:cubicBezTo>
                      <a:pt x="842" y="557"/>
                      <a:pt x="846" y="557"/>
                      <a:pt x="850" y="557"/>
                    </a:cubicBezTo>
                    <a:cubicBezTo>
                      <a:pt x="931" y="557"/>
                      <a:pt x="954" y="447"/>
                      <a:pt x="906" y="393"/>
                    </a:cubicBezTo>
                    <a:cubicBezTo>
                      <a:pt x="827" y="293"/>
                      <a:pt x="701" y="240"/>
                      <a:pt x="587" y="188"/>
                    </a:cubicBezTo>
                    <a:cubicBezTo>
                      <a:pt x="466" y="126"/>
                      <a:pt x="344" y="70"/>
                      <a:pt x="222" y="12"/>
                    </a:cubicBezTo>
                    <a:cubicBezTo>
                      <a:pt x="204" y="4"/>
                      <a:pt x="187" y="0"/>
                      <a:pt x="170" y="0"/>
                    </a:cubicBezTo>
                    <a:close/>
                  </a:path>
                </a:pathLst>
              </a:custGeom>
              <a:solidFill>
                <a:schemeClr val="lt2"/>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3945" name="Google Shape;3945;p83"/>
              <p:cNvSpPr/>
              <p:nvPr/>
            </p:nvSpPr>
            <p:spPr>
              <a:xfrm flipH="1">
                <a:off x="8619528" y="2377090"/>
                <a:ext cx="31635" cy="19980"/>
              </a:xfrm>
              <a:custGeom>
                <a:avLst/>
                <a:gdLst/>
                <a:ahLst/>
                <a:cxnLst/>
                <a:rect l="l" t="t" r="r" b="b"/>
                <a:pathLst>
                  <a:path w="969" h="612" extrusionOk="0">
                    <a:moveTo>
                      <a:pt x="165" y="1"/>
                    </a:moveTo>
                    <a:cubicBezTo>
                      <a:pt x="67" y="1"/>
                      <a:pt x="1" y="135"/>
                      <a:pt x="80" y="207"/>
                    </a:cubicBezTo>
                    <a:cubicBezTo>
                      <a:pt x="281" y="393"/>
                      <a:pt x="543" y="569"/>
                      <a:pt x="813" y="610"/>
                    </a:cubicBezTo>
                    <a:cubicBezTo>
                      <a:pt x="820" y="611"/>
                      <a:pt x="827" y="611"/>
                      <a:pt x="834" y="611"/>
                    </a:cubicBezTo>
                    <a:cubicBezTo>
                      <a:pt x="921" y="611"/>
                      <a:pt x="968" y="521"/>
                      <a:pt x="908" y="446"/>
                    </a:cubicBezTo>
                    <a:cubicBezTo>
                      <a:pt x="738" y="234"/>
                      <a:pt x="457" y="89"/>
                      <a:pt x="197" y="6"/>
                    </a:cubicBezTo>
                    <a:cubicBezTo>
                      <a:pt x="186" y="2"/>
                      <a:pt x="175" y="1"/>
                      <a:pt x="165" y="1"/>
                    </a:cubicBezTo>
                    <a:close/>
                  </a:path>
                </a:pathLst>
              </a:custGeom>
              <a:solidFill>
                <a:schemeClr val="lt2"/>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3946" name="Google Shape;3946;p83"/>
              <p:cNvSpPr/>
              <p:nvPr/>
            </p:nvSpPr>
            <p:spPr>
              <a:xfrm flipH="1">
                <a:off x="8581069" y="2363998"/>
                <a:ext cx="34345" cy="21743"/>
              </a:xfrm>
              <a:custGeom>
                <a:avLst/>
                <a:gdLst/>
                <a:ahLst/>
                <a:cxnLst/>
                <a:rect l="l" t="t" r="r" b="b"/>
                <a:pathLst>
                  <a:path w="1052" h="666" extrusionOk="0">
                    <a:moveTo>
                      <a:pt x="172" y="1"/>
                    </a:moveTo>
                    <a:cubicBezTo>
                      <a:pt x="64" y="1"/>
                      <a:pt x="0" y="149"/>
                      <a:pt x="110" y="224"/>
                    </a:cubicBezTo>
                    <a:cubicBezTo>
                      <a:pt x="239" y="308"/>
                      <a:pt x="369" y="395"/>
                      <a:pt x="502" y="479"/>
                    </a:cubicBezTo>
                    <a:cubicBezTo>
                      <a:pt x="623" y="554"/>
                      <a:pt x="738" y="650"/>
                      <a:pt x="882" y="665"/>
                    </a:cubicBezTo>
                    <a:cubicBezTo>
                      <a:pt x="885" y="665"/>
                      <a:pt x="888" y="665"/>
                      <a:pt x="891" y="665"/>
                    </a:cubicBezTo>
                    <a:cubicBezTo>
                      <a:pt x="985" y="665"/>
                      <a:pt x="1051" y="541"/>
                      <a:pt x="996" y="463"/>
                    </a:cubicBezTo>
                    <a:cubicBezTo>
                      <a:pt x="913" y="345"/>
                      <a:pt x="776" y="296"/>
                      <a:pt x="646" y="228"/>
                    </a:cubicBezTo>
                    <a:cubicBezTo>
                      <a:pt x="509" y="156"/>
                      <a:pt x="369" y="87"/>
                      <a:pt x="232" y="15"/>
                    </a:cubicBezTo>
                    <a:cubicBezTo>
                      <a:pt x="211" y="5"/>
                      <a:pt x="191" y="1"/>
                      <a:pt x="172" y="1"/>
                    </a:cubicBezTo>
                    <a:close/>
                  </a:path>
                </a:pathLst>
              </a:custGeom>
              <a:solidFill>
                <a:schemeClr val="lt2"/>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3947" name="Google Shape;3947;p83"/>
              <p:cNvSpPr/>
              <p:nvPr/>
            </p:nvSpPr>
            <p:spPr>
              <a:xfrm flipH="1">
                <a:off x="8573331" y="2431024"/>
                <a:ext cx="25661" cy="16520"/>
              </a:xfrm>
              <a:custGeom>
                <a:avLst/>
                <a:gdLst/>
                <a:ahLst/>
                <a:cxnLst/>
                <a:rect l="l" t="t" r="r" b="b"/>
                <a:pathLst>
                  <a:path w="786" h="506" extrusionOk="0">
                    <a:moveTo>
                      <a:pt x="113" y="0"/>
                    </a:moveTo>
                    <a:cubicBezTo>
                      <a:pt x="45" y="0"/>
                      <a:pt x="0" y="89"/>
                      <a:pt x="56" y="144"/>
                    </a:cubicBezTo>
                    <a:cubicBezTo>
                      <a:pt x="140" y="224"/>
                      <a:pt x="250" y="285"/>
                      <a:pt x="345" y="349"/>
                    </a:cubicBezTo>
                    <a:cubicBezTo>
                      <a:pt x="440" y="410"/>
                      <a:pt x="535" y="502"/>
                      <a:pt x="652" y="505"/>
                    </a:cubicBezTo>
                    <a:cubicBezTo>
                      <a:pt x="733" y="505"/>
                      <a:pt x="786" y="414"/>
                      <a:pt x="744" y="345"/>
                    </a:cubicBezTo>
                    <a:cubicBezTo>
                      <a:pt x="683" y="247"/>
                      <a:pt x="558" y="205"/>
                      <a:pt x="459" y="156"/>
                    </a:cubicBezTo>
                    <a:cubicBezTo>
                      <a:pt x="352" y="103"/>
                      <a:pt x="250" y="38"/>
                      <a:pt x="136" y="3"/>
                    </a:cubicBezTo>
                    <a:cubicBezTo>
                      <a:pt x="128" y="1"/>
                      <a:pt x="121" y="0"/>
                      <a:pt x="113" y="0"/>
                    </a:cubicBezTo>
                    <a:close/>
                  </a:path>
                </a:pathLst>
              </a:custGeom>
              <a:solidFill>
                <a:schemeClr val="lt2"/>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3948" name="Google Shape;3948;p83"/>
              <p:cNvSpPr/>
              <p:nvPr/>
            </p:nvSpPr>
            <p:spPr>
              <a:xfrm flipH="1">
                <a:off x="8568891" y="2457827"/>
                <a:ext cx="27097" cy="20372"/>
              </a:xfrm>
              <a:custGeom>
                <a:avLst/>
                <a:gdLst/>
                <a:ahLst/>
                <a:cxnLst/>
                <a:rect l="l" t="t" r="r" b="b"/>
                <a:pathLst>
                  <a:path w="830" h="624" extrusionOk="0">
                    <a:moveTo>
                      <a:pt x="141" y="0"/>
                    </a:moveTo>
                    <a:cubicBezTo>
                      <a:pt x="61" y="0"/>
                      <a:pt x="0" y="97"/>
                      <a:pt x="70" y="167"/>
                    </a:cubicBezTo>
                    <a:cubicBezTo>
                      <a:pt x="162" y="266"/>
                      <a:pt x="260" y="354"/>
                      <a:pt x="367" y="437"/>
                    </a:cubicBezTo>
                    <a:cubicBezTo>
                      <a:pt x="466" y="514"/>
                      <a:pt x="569" y="612"/>
                      <a:pt x="694" y="623"/>
                    </a:cubicBezTo>
                    <a:cubicBezTo>
                      <a:pt x="697" y="623"/>
                      <a:pt x="700" y="624"/>
                      <a:pt x="703" y="624"/>
                    </a:cubicBezTo>
                    <a:cubicBezTo>
                      <a:pt x="768" y="624"/>
                      <a:pt x="829" y="541"/>
                      <a:pt x="804" y="479"/>
                    </a:cubicBezTo>
                    <a:cubicBezTo>
                      <a:pt x="755" y="361"/>
                      <a:pt x="641" y="296"/>
                      <a:pt x="538" y="224"/>
                    </a:cubicBezTo>
                    <a:cubicBezTo>
                      <a:pt x="427" y="144"/>
                      <a:pt x="310" y="72"/>
                      <a:pt x="188" y="12"/>
                    </a:cubicBezTo>
                    <a:cubicBezTo>
                      <a:pt x="172" y="4"/>
                      <a:pt x="156" y="0"/>
                      <a:pt x="141" y="0"/>
                    </a:cubicBezTo>
                    <a:close/>
                  </a:path>
                </a:pathLst>
              </a:custGeom>
              <a:solidFill>
                <a:schemeClr val="lt2"/>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3949" name="Google Shape;3949;p83"/>
              <p:cNvSpPr/>
              <p:nvPr/>
            </p:nvSpPr>
            <p:spPr>
              <a:xfrm flipH="1">
                <a:off x="8535591" y="2402686"/>
                <a:ext cx="27457" cy="17597"/>
              </a:xfrm>
              <a:custGeom>
                <a:avLst/>
                <a:gdLst/>
                <a:ahLst/>
                <a:cxnLst/>
                <a:rect l="l" t="t" r="r" b="b"/>
                <a:pathLst>
                  <a:path w="841" h="539" extrusionOk="0">
                    <a:moveTo>
                      <a:pt x="80" y="1"/>
                    </a:moveTo>
                    <a:cubicBezTo>
                      <a:pt x="39" y="1"/>
                      <a:pt x="0" y="54"/>
                      <a:pt x="30" y="92"/>
                    </a:cubicBezTo>
                    <a:cubicBezTo>
                      <a:pt x="103" y="195"/>
                      <a:pt x="206" y="275"/>
                      <a:pt x="308" y="347"/>
                    </a:cubicBezTo>
                    <a:cubicBezTo>
                      <a:pt x="365" y="385"/>
                      <a:pt x="422" y="423"/>
                      <a:pt x="479" y="461"/>
                    </a:cubicBezTo>
                    <a:cubicBezTo>
                      <a:pt x="544" y="503"/>
                      <a:pt x="604" y="510"/>
                      <a:pt x="677" y="533"/>
                    </a:cubicBezTo>
                    <a:cubicBezTo>
                      <a:pt x="689" y="537"/>
                      <a:pt x="701" y="538"/>
                      <a:pt x="711" y="538"/>
                    </a:cubicBezTo>
                    <a:cubicBezTo>
                      <a:pt x="799" y="538"/>
                      <a:pt x="841" y="422"/>
                      <a:pt x="783" y="355"/>
                    </a:cubicBezTo>
                    <a:cubicBezTo>
                      <a:pt x="738" y="301"/>
                      <a:pt x="711" y="252"/>
                      <a:pt x="650" y="213"/>
                    </a:cubicBezTo>
                    <a:cubicBezTo>
                      <a:pt x="586" y="172"/>
                      <a:pt x="518" y="138"/>
                      <a:pt x="449" y="104"/>
                    </a:cubicBezTo>
                    <a:cubicBezTo>
                      <a:pt x="335" y="50"/>
                      <a:pt x="209" y="1"/>
                      <a:pt x="80" y="1"/>
                    </a:cubicBezTo>
                    <a:close/>
                  </a:path>
                </a:pathLst>
              </a:custGeom>
              <a:solidFill>
                <a:schemeClr val="lt2"/>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3950" name="Google Shape;3950;p83"/>
              <p:cNvSpPr/>
              <p:nvPr/>
            </p:nvSpPr>
            <p:spPr>
              <a:xfrm flipH="1">
                <a:off x="8523054" y="2500922"/>
                <a:ext cx="20796" cy="12537"/>
              </a:xfrm>
              <a:custGeom>
                <a:avLst/>
                <a:gdLst/>
                <a:ahLst/>
                <a:cxnLst/>
                <a:rect l="l" t="t" r="r" b="b"/>
                <a:pathLst>
                  <a:path w="637" h="384" extrusionOk="0">
                    <a:moveTo>
                      <a:pt x="144" y="1"/>
                    </a:moveTo>
                    <a:cubicBezTo>
                      <a:pt x="41" y="1"/>
                      <a:pt x="1" y="154"/>
                      <a:pt x="112" y="185"/>
                    </a:cubicBezTo>
                    <a:cubicBezTo>
                      <a:pt x="192" y="205"/>
                      <a:pt x="264" y="235"/>
                      <a:pt x="332" y="277"/>
                    </a:cubicBezTo>
                    <a:cubicBezTo>
                      <a:pt x="394" y="313"/>
                      <a:pt x="452" y="384"/>
                      <a:pt x="527" y="384"/>
                    </a:cubicBezTo>
                    <a:cubicBezTo>
                      <a:pt x="530" y="384"/>
                      <a:pt x="534" y="384"/>
                      <a:pt x="537" y="383"/>
                    </a:cubicBezTo>
                    <a:cubicBezTo>
                      <a:pt x="583" y="380"/>
                      <a:pt x="637" y="345"/>
                      <a:pt x="629" y="292"/>
                    </a:cubicBezTo>
                    <a:cubicBezTo>
                      <a:pt x="618" y="185"/>
                      <a:pt x="526" y="140"/>
                      <a:pt x="439" y="94"/>
                    </a:cubicBezTo>
                    <a:cubicBezTo>
                      <a:pt x="351" y="52"/>
                      <a:pt x="260" y="22"/>
                      <a:pt x="165" y="3"/>
                    </a:cubicBezTo>
                    <a:cubicBezTo>
                      <a:pt x="158" y="2"/>
                      <a:pt x="151" y="1"/>
                      <a:pt x="144" y="1"/>
                    </a:cubicBezTo>
                    <a:close/>
                  </a:path>
                </a:pathLst>
              </a:custGeom>
              <a:solidFill>
                <a:schemeClr val="lt2"/>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3951" name="Google Shape;3951;p83"/>
              <p:cNvSpPr/>
              <p:nvPr/>
            </p:nvSpPr>
            <p:spPr>
              <a:xfrm flipH="1">
                <a:off x="8528474" y="2527595"/>
                <a:ext cx="27424" cy="16454"/>
              </a:xfrm>
              <a:custGeom>
                <a:avLst/>
                <a:gdLst/>
                <a:ahLst/>
                <a:cxnLst/>
                <a:rect l="l" t="t" r="r" b="b"/>
                <a:pathLst>
                  <a:path w="840" h="504" extrusionOk="0">
                    <a:moveTo>
                      <a:pt x="126" y="0"/>
                    </a:moveTo>
                    <a:cubicBezTo>
                      <a:pt x="46" y="0"/>
                      <a:pt x="1" y="138"/>
                      <a:pt x="85" y="179"/>
                    </a:cubicBezTo>
                    <a:cubicBezTo>
                      <a:pt x="192" y="235"/>
                      <a:pt x="299" y="293"/>
                      <a:pt x="405" y="353"/>
                    </a:cubicBezTo>
                    <a:cubicBezTo>
                      <a:pt x="454" y="384"/>
                      <a:pt x="504" y="425"/>
                      <a:pt x="561" y="448"/>
                    </a:cubicBezTo>
                    <a:cubicBezTo>
                      <a:pt x="610" y="467"/>
                      <a:pt x="659" y="475"/>
                      <a:pt x="709" y="498"/>
                    </a:cubicBezTo>
                    <a:cubicBezTo>
                      <a:pt x="718" y="502"/>
                      <a:pt x="726" y="503"/>
                      <a:pt x="734" y="503"/>
                    </a:cubicBezTo>
                    <a:cubicBezTo>
                      <a:pt x="797" y="503"/>
                      <a:pt x="840" y="409"/>
                      <a:pt x="789" y="365"/>
                    </a:cubicBezTo>
                    <a:cubicBezTo>
                      <a:pt x="747" y="327"/>
                      <a:pt x="717" y="285"/>
                      <a:pt x="671" y="251"/>
                    </a:cubicBezTo>
                    <a:cubicBezTo>
                      <a:pt x="622" y="212"/>
                      <a:pt x="550" y="186"/>
                      <a:pt x="492" y="156"/>
                    </a:cubicBezTo>
                    <a:cubicBezTo>
                      <a:pt x="382" y="102"/>
                      <a:pt x="271" y="53"/>
                      <a:pt x="157" y="7"/>
                    </a:cubicBezTo>
                    <a:cubicBezTo>
                      <a:pt x="147" y="3"/>
                      <a:pt x="136" y="0"/>
                      <a:pt x="126" y="0"/>
                    </a:cubicBezTo>
                    <a:close/>
                  </a:path>
                </a:pathLst>
              </a:custGeom>
              <a:solidFill>
                <a:schemeClr val="lt2"/>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3952" name="Google Shape;3952;p83"/>
              <p:cNvSpPr/>
              <p:nvPr/>
            </p:nvSpPr>
            <p:spPr>
              <a:xfrm flipH="1">
                <a:off x="8488415" y="2458643"/>
                <a:ext cx="26804" cy="16520"/>
              </a:xfrm>
              <a:custGeom>
                <a:avLst/>
                <a:gdLst/>
                <a:ahLst/>
                <a:cxnLst/>
                <a:rect l="l" t="t" r="r" b="b"/>
                <a:pathLst>
                  <a:path w="821" h="506" extrusionOk="0">
                    <a:moveTo>
                      <a:pt x="75" y="1"/>
                    </a:moveTo>
                    <a:cubicBezTo>
                      <a:pt x="6" y="1"/>
                      <a:pt x="1" y="97"/>
                      <a:pt x="48" y="131"/>
                    </a:cubicBezTo>
                    <a:cubicBezTo>
                      <a:pt x="151" y="199"/>
                      <a:pt x="269" y="249"/>
                      <a:pt x="376" y="313"/>
                    </a:cubicBezTo>
                    <a:cubicBezTo>
                      <a:pt x="474" y="375"/>
                      <a:pt x="569" y="477"/>
                      <a:pt x="683" y="503"/>
                    </a:cubicBezTo>
                    <a:cubicBezTo>
                      <a:pt x="691" y="505"/>
                      <a:pt x="698" y="506"/>
                      <a:pt x="705" y="506"/>
                    </a:cubicBezTo>
                    <a:cubicBezTo>
                      <a:pt x="771" y="506"/>
                      <a:pt x="820" y="432"/>
                      <a:pt x="786" y="370"/>
                    </a:cubicBezTo>
                    <a:cubicBezTo>
                      <a:pt x="722" y="256"/>
                      <a:pt x="569" y="192"/>
                      <a:pt x="455" y="135"/>
                    </a:cubicBezTo>
                    <a:cubicBezTo>
                      <a:pt x="341" y="78"/>
                      <a:pt x="212" y="17"/>
                      <a:pt x="83" y="1"/>
                    </a:cubicBezTo>
                    <a:cubicBezTo>
                      <a:pt x="80" y="1"/>
                      <a:pt x="78" y="1"/>
                      <a:pt x="75" y="1"/>
                    </a:cubicBezTo>
                    <a:close/>
                  </a:path>
                </a:pathLst>
              </a:custGeom>
              <a:solidFill>
                <a:schemeClr val="lt2"/>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3953" name="Google Shape;3953;p83"/>
              <p:cNvSpPr/>
              <p:nvPr/>
            </p:nvSpPr>
            <p:spPr>
              <a:xfrm flipH="1">
                <a:off x="8480482" y="2422307"/>
                <a:ext cx="30068" cy="19784"/>
              </a:xfrm>
              <a:custGeom>
                <a:avLst/>
                <a:gdLst/>
                <a:ahLst/>
                <a:cxnLst/>
                <a:rect l="l" t="t" r="r" b="b"/>
                <a:pathLst>
                  <a:path w="921" h="606" extrusionOk="0">
                    <a:moveTo>
                      <a:pt x="140" y="0"/>
                    </a:moveTo>
                    <a:cubicBezTo>
                      <a:pt x="52" y="0"/>
                      <a:pt x="0" y="114"/>
                      <a:pt x="65" y="179"/>
                    </a:cubicBezTo>
                    <a:cubicBezTo>
                      <a:pt x="168" y="286"/>
                      <a:pt x="293" y="365"/>
                      <a:pt x="415" y="445"/>
                    </a:cubicBezTo>
                    <a:cubicBezTo>
                      <a:pt x="529" y="521"/>
                      <a:pt x="647" y="605"/>
                      <a:pt x="791" y="605"/>
                    </a:cubicBezTo>
                    <a:cubicBezTo>
                      <a:pt x="875" y="605"/>
                      <a:pt x="921" y="518"/>
                      <a:pt x="882" y="445"/>
                    </a:cubicBezTo>
                    <a:cubicBezTo>
                      <a:pt x="818" y="316"/>
                      <a:pt x="684" y="256"/>
                      <a:pt x="563" y="187"/>
                    </a:cubicBezTo>
                    <a:cubicBezTo>
                      <a:pt x="438" y="119"/>
                      <a:pt x="309" y="46"/>
                      <a:pt x="172" y="5"/>
                    </a:cubicBezTo>
                    <a:cubicBezTo>
                      <a:pt x="161" y="2"/>
                      <a:pt x="150" y="0"/>
                      <a:pt x="140" y="0"/>
                    </a:cubicBezTo>
                    <a:close/>
                  </a:path>
                </a:pathLst>
              </a:custGeom>
              <a:solidFill>
                <a:schemeClr val="lt2"/>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3954" name="Google Shape;3954;p83"/>
              <p:cNvSpPr/>
              <p:nvPr/>
            </p:nvSpPr>
            <p:spPr>
              <a:xfrm flipH="1">
                <a:off x="8517602" y="2373009"/>
                <a:ext cx="21906" cy="16063"/>
              </a:xfrm>
              <a:custGeom>
                <a:avLst/>
                <a:gdLst/>
                <a:ahLst/>
                <a:cxnLst/>
                <a:rect l="l" t="t" r="r" b="b"/>
                <a:pathLst>
                  <a:path w="671" h="492" extrusionOk="0">
                    <a:moveTo>
                      <a:pt x="132" y="1"/>
                    </a:moveTo>
                    <a:cubicBezTo>
                      <a:pt x="53" y="1"/>
                      <a:pt x="0" y="107"/>
                      <a:pt x="62" y="164"/>
                    </a:cubicBezTo>
                    <a:cubicBezTo>
                      <a:pt x="150" y="241"/>
                      <a:pt x="237" y="329"/>
                      <a:pt x="332" y="389"/>
                    </a:cubicBezTo>
                    <a:cubicBezTo>
                      <a:pt x="382" y="415"/>
                      <a:pt x="435" y="434"/>
                      <a:pt x="488" y="457"/>
                    </a:cubicBezTo>
                    <a:cubicBezTo>
                      <a:pt x="527" y="478"/>
                      <a:pt x="554" y="492"/>
                      <a:pt x="589" y="492"/>
                    </a:cubicBezTo>
                    <a:cubicBezTo>
                      <a:pt x="599" y="492"/>
                      <a:pt x="610" y="491"/>
                      <a:pt x="622" y="488"/>
                    </a:cubicBezTo>
                    <a:cubicBezTo>
                      <a:pt x="652" y="480"/>
                      <a:pt x="667" y="450"/>
                      <a:pt x="671" y="423"/>
                    </a:cubicBezTo>
                    <a:cubicBezTo>
                      <a:pt x="671" y="370"/>
                      <a:pt x="648" y="336"/>
                      <a:pt x="613" y="298"/>
                    </a:cubicBezTo>
                    <a:cubicBezTo>
                      <a:pt x="572" y="252"/>
                      <a:pt x="534" y="199"/>
                      <a:pt x="488" y="161"/>
                    </a:cubicBezTo>
                    <a:cubicBezTo>
                      <a:pt x="393" y="85"/>
                      <a:pt x="271" y="39"/>
                      <a:pt x="157" y="5"/>
                    </a:cubicBezTo>
                    <a:cubicBezTo>
                      <a:pt x="148" y="2"/>
                      <a:pt x="140" y="1"/>
                      <a:pt x="132" y="1"/>
                    </a:cubicBezTo>
                    <a:close/>
                  </a:path>
                </a:pathLst>
              </a:custGeom>
              <a:solidFill>
                <a:schemeClr val="lt2"/>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3955" name="Google Shape;3955;p83"/>
              <p:cNvSpPr/>
              <p:nvPr/>
            </p:nvSpPr>
            <p:spPr>
              <a:xfrm flipH="1">
                <a:off x="8441109" y="2385578"/>
                <a:ext cx="29383" cy="22853"/>
              </a:xfrm>
              <a:custGeom>
                <a:avLst/>
                <a:gdLst/>
                <a:ahLst/>
                <a:cxnLst/>
                <a:rect l="l" t="t" r="r" b="b"/>
                <a:pathLst>
                  <a:path w="900" h="700" extrusionOk="0">
                    <a:moveTo>
                      <a:pt x="154" y="1"/>
                    </a:moveTo>
                    <a:cubicBezTo>
                      <a:pt x="66" y="1"/>
                      <a:pt x="0" y="134"/>
                      <a:pt x="78" y="198"/>
                    </a:cubicBezTo>
                    <a:cubicBezTo>
                      <a:pt x="196" y="289"/>
                      <a:pt x="310" y="392"/>
                      <a:pt x="420" y="495"/>
                    </a:cubicBezTo>
                    <a:cubicBezTo>
                      <a:pt x="521" y="588"/>
                      <a:pt x="606" y="699"/>
                      <a:pt x="746" y="699"/>
                    </a:cubicBezTo>
                    <a:cubicBezTo>
                      <a:pt x="759" y="699"/>
                      <a:pt x="772" y="698"/>
                      <a:pt x="785" y="696"/>
                    </a:cubicBezTo>
                    <a:cubicBezTo>
                      <a:pt x="819" y="688"/>
                      <a:pt x="857" y="651"/>
                      <a:pt x="861" y="616"/>
                    </a:cubicBezTo>
                    <a:cubicBezTo>
                      <a:pt x="899" y="437"/>
                      <a:pt x="743" y="335"/>
                      <a:pt x="617" y="240"/>
                    </a:cubicBezTo>
                    <a:cubicBezTo>
                      <a:pt x="484" y="137"/>
                      <a:pt x="340" y="69"/>
                      <a:pt x="187" y="7"/>
                    </a:cubicBezTo>
                    <a:cubicBezTo>
                      <a:pt x="176" y="3"/>
                      <a:pt x="165" y="1"/>
                      <a:pt x="154" y="1"/>
                    </a:cubicBezTo>
                    <a:close/>
                  </a:path>
                </a:pathLst>
              </a:custGeom>
              <a:solidFill>
                <a:schemeClr val="lt2"/>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3956" name="Google Shape;3956;p83"/>
              <p:cNvSpPr/>
              <p:nvPr/>
            </p:nvSpPr>
            <p:spPr>
              <a:xfrm flipH="1">
                <a:off x="8424002" y="2443528"/>
                <a:ext cx="18413" cy="15344"/>
              </a:xfrm>
              <a:custGeom>
                <a:avLst/>
                <a:gdLst/>
                <a:ahLst/>
                <a:cxnLst/>
                <a:rect l="l" t="t" r="r" b="b"/>
                <a:pathLst>
                  <a:path w="564" h="470" extrusionOk="0">
                    <a:moveTo>
                      <a:pt x="124" y="1"/>
                    </a:moveTo>
                    <a:cubicBezTo>
                      <a:pt x="113" y="1"/>
                      <a:pt x="101" y="2"/>
                      <a:pt x="88" y="4"/>
                    </a:cubicBezTo>
                    <a:cubicBezTo>
                      <a:pt x="43" y="8"/>
                      <a:pt x="1" y="66"/>
                      <a:pt x="5" y="111"/>
                    </a:cubicBezTo>
                    <a:cubicBezTo>
                      <a:pt x="12" y="191"/>
                      <a:pt x="62" y="240"/>
                      <a:pt x="119" y="294"/>
                    </a:cubicBezTo>
                    <a:cubicBezTo>
                      <a:pt x="168" y="336"/>
                      <a:pt x="217" y="381"/>
                      <a:pt x="267" y="422"/>
                    </a:cubicBezTo>
                    <a:cubicBezTo>
                      <a:pt x="302" y="453"/>
                      <a:pt x="343" y="469"/>
                      <a:pt x="383" y="469"/>
                    </a:cubicBezTo>
                    <a:cubicBezTo>
                      <a:pt x="427" y="469"/>
                      <a:pt x="471" y="449"/>
                      <a:pt x="503" y="408"/>
                    </a:cubicBezTo>
                    <a:cubicBezTo>
                      <a:pt x="564" y="331"/>
                      <a:pt x="536" y="229"/>
                      <a:pt x="457" y="176"/>
                    </a:cubicBezTo>
                    <a:cubicBezTo>
                      <a:pt x="404" y="141"/>
                      <a:pt x="347" y="103"/>
                      <a:pt x="294" y="69"/>
                    </a:cubicBezTo>
                    <a:cubicBezTo>
                      <a:pt x="239" y="34"/>
                      <a:pt x="187" y="1"/>
                      <a:pt x="124" y="1"/>
                    </a:cubicBezTo>
                    <a:close/>
                  </a:path>
                </a:pathLst>
              </a:custGeom>
              <a:solidFill>
                <a:schemeClr val="lt2"/>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3957" name="Google Shape;3957;p83"/>
              <p:cNvSpPr/>
              <p:nvPr/>
            </p:nvSpPr>
            <p:spPr>
              <a:xfrm flipH="1">
                <a:off x="8433927" y="2485284"/>
                <a:ext cx="22494" cy="14659"/>
              </a:xfrm>
              <a:custGeom>
                <a:avLst/>
                <a:gdLst/>
                <a:ahLst/>
                <a:cxnLst/>
                <a:rect l="l" t="t" r="r" b="b"/>
                <a:pathLst>
                  <a:path w="689" h="449" extrusionOk="0">
                    <a:moveTo>
                      <a:pt x="179" y="0"/>
                    </a:moveTo>
                    <a:cubicBezTo>
                      <a:pt x="67" y="0"/>
                      <a:pt x="1" y="150"/>
                      <a:pt x="114" y="227"/>
                    </a:cubicBezTo>
                    <a:cubicBezTo>
                      <a:pt x="186" y="277"/>
                      <a:pt x="263" y="338"/>
                      <a:pt x="342" y="380"/>
                    </a:cubicBezTo>
                    <a:cubicBezTo>
                      <a:pt x="409" y="411"/>
                      <a:pt x="484" y="448"/>
                      <a:pt x="558" y="448"/>
                    </a:cubicBezTo>
                    <a:cubicBezTo>
                      <a:pt x="572" y="448"/>
                      <a:pt x="586" y="447"/>
                      <a:pt x="600" y="444"/>
                    </a:cubicBezTo>
                    <a:cubicBezTo>
                      <a:pt x="654" y="436"/>
                      <a:pt x="688" y="368"/>
                      <a:pt x="673" y="319"/>
                    </a:cubicBezTo>
                    <a:cubicBezTo>
                      <a:pt x="642" y="235"/>
                      <a:pt x="559" y="182"/>
                      <a:pt x="486" y="132"/>
                    </a:cubicBezTo>
                    <a:cubicBezTo>
                      <a:pt x="411" y="83"/>
                      <a:pt x="319" y="52"/>
                      <a:pt x="240" y="15"/>
                    </a:cubicBezTo>
                    <a:cubicBezTo>
                      <a:pt x="219" y="5"/>
                      <a:pt x="198" y="0"/>
                      <a:pt x="179" y="0"/>
                    </a:cubicBezTo>
                    <a:close/>
                  </a:path>
                </a:pathLst>
              </a:custGeom>
              <a:solidFill>
                <a:schemeClr val="lt2"/>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3958" name="Google Shape;3958;p83"/>
              <p:cNvSpPr/>
              <p:nvPr/>
            </p:nvSpPr>
            <p:spPr>
              <a:xfrm flipH="1">
                <a:off x="8506992" y="2585707"/>
                <a:ext cx="27130" cy="16520"/>
              </a:xfrm>
              <a:custGeom>
                <a:avLst/>
                <a:gdLst/>
                <a:ahLst/>
                <a:cxnLst/>
                <a:rect l="l" t="t" r="r" b="b"/>
                <a:pathLst>
                  <a:path w="831" h="506" extrusionOk="0">
                    <a:moveTo>
                      <a:pt x="173" y="0"/>
                    </a:moveTo>
                    <a:cubicBezTo>
                      <a:pt x="71" y="0"/>
                      <a:pt x="1" y="141"/>
                      <a:pt x="111" y="201"/>
                    </a:cubicBezTo>
                    <a:cubicBezTo>
                      <a:pt x="278" y="292"/>
                      <a:pt x="441" y="387"/>
                      <a:pt x="601" y="486"/>
                    </a:cubicBezTo>
                    <a:cubicBezTo>
                      <a:pt x="623" y="499"/>
                      <a:pt x="644" y="505"/>
                      <a:pt x="664" y="505"/>
                    </a:cubicBezTo>
                    <a:cubicBezTo>
                      <a:pt x="766" y="505"/>
                      <a:pt x="830" y="350"/>
                      <a:pt x="722" y="280"/>
                    </a:cubicBezTo>
                    <a:cubicBezTo>
                      <a:pt x="562" y="173"/>
                      <a:pt x="399" y="87"/>
                      <a:pt x="220" y="10"/>
                    </a:cubicBezTo>
                    <a:cubicBezTo>
                      <a:pt x="204" y="3"/>
                      <a:pt x="189" y="0"/>
                      <a:pt x="173" y="0"/>
                    </a:cubicBezTo>
                    <a:close/>
                  </a:path>
                </a:pathLst>
              </a:custGeom>
              <a:solidFill>
                <a:schemeClr val="lt2"/>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3959" name="Google Shape;3959;p83"/>
              <p:cNvSpPr/>
              <p:nvPr/>
            </p:nvSpPr>
            <p:spPr>
              <a:xfrm flipH="1">
                <a:off x="8374149" y="2477873"/>
                <a:ext cx="21972" cy="15377"/>
              </a:xfrm>
              <a:custGeom>
                <a:avLst/>
                <a:gdLst/>
                <a:ahLst/>
                <a:cxnLst/>
                <a:rect l="l" t="t" r="r" b="b"/>
                <a:pathLst>
                  <a:path w="673" h="471" extrusionOk="0">
                    <a:moveTo>
                      <a:pt x="123" y="0"/>
                    </a:moveTo>
                    <a:cubicBezTo>
                      <a:pt x="60" y="0"/>
                      <a:pt x="1" y="86"/>
                      <a:pt x="62" y="135"/>
                    </a:cubicBezTo>
                    <a:cubicBezTo>
                      <a:pt x="141" y="200"/>
                      <a:pt x="222" y="265"/>
                      <a:pt x="305" y="325"/>
                    </a:cubicBezTo>
                    <a:cubicBezTo>
                      <a:pt x="385" y="386"/>
                      <a:pt x="461" y="458"/>
                      <a:pt x="564" y="470"/>
                    </a:cubicBezTo>
                    <a:cubicBezTo>
                      <a:pt x="568" y="470"/>
                      <a:pt x="572" y="471"/>
                      <a:pt x="576" y="471"/>
                    </a:cubicBezTo>
                    <a:cubicBezTo>
                      <a:pt x="640" y="471"/>
                      <a:pt x="673" y="386"/>
                      <a:pt x="643" y="333"/>
                    </a:cubicBezTo>
                    <a:cubicBezTo>
                      <a:pt x="598" y="253"/>
                      <a:pt x="499" y="207"/>
                      <a:pt x="419" y="161"/>
                    </a:cubicBezTo>
                    <a:cubicBezTo>
                      <a:pt x="336" y="109"/>
                      <a:pt x="244" y="59"/>
                      <a:pt x="157" y="9"/>
                    </a:cubicBezTo>
                    <a:cubicBezTo>
                      <a:pt x="146" y="3"/>
                      <a:pt x="134" y="0"/>
                      <a:pt x="123" y="0"/>
                    </a:cubicBezTo>
                    <a:close/>
                  </a:path>
                </a:pathLst>
              </a:custGeom>
              <a:solidFill>
                <a:schemeClr val="lt2"/>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3960" name="Google Shape;3960;p83"/>
              <p:cNvSpPr/>
              <p:nvPr/>
            </p:nvSpPr>
            <p:spPr>
              <a:xfrm flipH="1">
                <a:off x="8360470" y="2444605"/>
                <a:ext cx="30264" cy="19164"/>
              </a:xfrm>
              <a:custGeom>
                <a:avLst/>
                <a:gdLst/>
                <a:ahLst/>
                <a:cxnLst/>
                <a:rect l="l" t="t" r="r" b="b"/>
                <a:pathLst>
                  <a:path w="927" h="587" extrusionOk="0">
                    <a:moveTo>
                      <a:pt x="120" y="1"/>
                    </a:moveTo>
                    <a:cubicBezTo>
                      <a:pt x="42" y="1"/>
                      <a:pt x="1" y="125"/>
                      <a:pt x="79" y="166"/>
                    </a:cubicBezTo>
                    <a:cubicBezTo>
                      <a:pt x="327" y="294"/>
                      <a:pt x="536" y="470"/>
                      <a:pt x="794" y="580"/>
                    </a:cubicBezTo>
                    <a:cubicBezTo>
                      <a:pt x="803" y="585"/>
                      <a:pt x="813" y="587"/>
                      <a:pt x="823" y="587"/>
                    </a:cubicBezTo>
                    <a:cubicBezTo>
                      <a:pt x="873" y="587"/>
                      <a:pt x="927" y="538"/>
                      <a:pt x="889" y="485"/>
                    </a:cubicBezTo>
                    <a:cubicBezTo>
                      <a:pt x="703" y="226"/>
                      <a:pt x="436" y="108"/>
                      <a:pt x="148" y="6"/>
                    </a:cubicBezTo>
                    <a:cubicBezTo>
                      <a:pt x="138" y="3"/>
                      <a:pt x="129" y="1"/>
                      <a:pt x="120" y="1"/>
                    </a:cubicBezTo>
                    <a:close/>
                  </a:path>
                </a:pathLst>
              </a:custGeom>
              <a:solidFill>
                <a:schemeClr val="lt2"/>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3961" name="Google Shape;3961;p83"/>
              <p:cNvSpPr/>
              <p:nvPr/>
            </p:nvSpPr>
            <p:spPr>
              <a:xfrm flipH="1">
                <a:off x="8342089" y="2519204"/>
                <a:ext cx="18838" cy="15867"/>
              </a:xfrm>
              <a:custGeom>
                <a:avLst/>
                <a:gdLst/>
                <a:ahLst/>
                <a:cxnLst/>
                <a:rect l="l" t="t" r="r" b="b"/>
                <a:pathLst>
                  <a:path w="577" h="486" extrusionOk="0">
                    <a:moveTo>
                      <a:pt x="137" y="1"/>
                    </a:moveTo>
                    <a:cubicBezTo>
                      <a:pt x="57" y="1"/>
                      <a:pt x="1" y="112"/>
                      <a:pt x="63" y="180"/>
                    </a:cubicBezTo>
                    <a:cubicBezTo>
                      <a:pt x="162" y="291"/>
                      <a:pt x="269" y="439"/>
                      <a:pt x="421" y="481"/>
                    </a:cubicBezTo>
                    <a:cubicBezTo>
                      <a:pt x="432" y="484"/>
                      <a:pt x="442" y="486"/>
                      <a:pt x="452" y="486"/>
                    </a:cubicBezTo>
                    <a:cubicBezTo>
                      <a:pt x="532" y="486"/>
                      <a:pt x="577" y="396"/>
                      <a:pt x="546" y="322"/>
                    </a:cubicBezTo>
                    <a:cubicBezTo>
                      <a:pt x="481" y="180"/>
                      <a:pt x="311" y="97"/>
                      <a:pt x="189" y="17"/>
                    </a:cubicBezTo>
                    <a:cubicBezTo>
                      <a:pt x="171" y="6"/>
                      <a:pt x="154" y="1"/>
                      <a:pt x="137" y="1"/>
                    </a:cubicBezTo>
                    <a:close/>
                  </a:path>
                </a:pathLst>
              </a:custGeom>
              <a:solidFill>
                <a:schemeClr val="lt2"/>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3962" name="Google Shape;3962;p83"/>
              <p:cNvSpPr/>
              <p:nvPr/>
            </p:nvSpPr>
            <p:spPr>
              <a:xfrm flipH="1">
                <a:off x="8323480" y="2486785"/>
                <a:ext cx="22364" cy="22429"/>
              </a:xfrm>
              <a:custGeom>
                <a:avLst/>
                <a:gdLst/>
                <a:ahLst/>
                <a:cxnLst/>
                <a:rect l="l" t="t" r="r" b="b"/>
                <a:pathLst>
                  <a:path w="685" h="687" extrusionOk="0">
                    <a:moveTo>
                      <a:pt x="118" y="1"/>
                    </a:moveTo>
                    <a:cubicBezTo>
                      <a:pt x="49" y="1"/>
                      <a:pt x="0" y="88"/>
                      <a:pt x="31" y="159"/>
                    </a:cubicBezTo>
                    <a:cubicBezTo>
                      <a:pt x="77" y="257"/>
                      <a:pt x="133" y="341"/>
                      <a:pt x="202" y="429"/>
                    </a:cubicBezTo>
                    <a:cubicBezTo>
                      <a:pt x="270" y="524"/>
                      <a:pt x="354" y="585"/>
                      <a:pt x="442" y="657"/>
                    </a:cubicBezTo>
                    <a:cubicBezTo>
                      <a:pt x="466" y="677"/>
                      <a:pt x="495" y="686"/>
                      <a:pt x="522" y="686"/>
                    </a:cubicBezTo>
                    <a:cubicBezTo>
                      <a:pt x="607" y="686"/>
                      <a:pt x="685" y="604"/>
                      <a:pt x="628" y="512"/>
                    </a:cubicBezTo>
                    <a:cubicBezTo>
                      <a:pt x="567" y="409"/>
                      <a:pt x="514" y="315"/>
                      <a:pt x="430" y="231"/>
                    </a:cubicBezTo>
                    <a:cubicBezTo>
                      <a:pt x="351" y="147"/>
                      <a:pt x="267" y="78"/>
                      <a:pt x="172" y="18"/>
                    </a:cubicBezTo>
                    <a:cubicBezTo>
                      <a:pt x="153" y="6"/>
                      <a:pt x="135" y="1"/>
                      <a:pt x="118" y="1"/>
                    </a:cubicBezTo>
                    <a:close/>
                  </a:path>
                </a:pathLst>
              </a:custGeom>
              <a:solidFill>
                <a:schemeClr val="lt2"/>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3963" name="Google Shape;3963;p83"/>
              <p:cNvSpPr/>
              <p:nvPr/>
            </p:nvSpPr>
            <p:spPr>
              <a:xfrm flipH="1">
                <a:off x="8291518" y="2558545"/>
                <a:ext cx="22788" cy="17793"/>
              </a:xfrm>
              <a:custGeom>
                <a:avLst/>
                <a:gdLst/>
                <a:ahLst/>
                <a:cxnLst/>
                <a:rect l="l" t="t" r="r" b="b"/>
                <a:pathLst>
                  <a:path w="698" h="545" extrusionOk="0">
                    <a:moveTo>
                      <a:pt x="119" y="1"/>
                    </a:moveTo>
                    <a:cubicBezTo>
                      <a:pt x="53" y="1"/>
                      <a:pt x="0" y="93"/>
                      <a:pt x="57" y="143"/>
                    </a:cubicBezTo>
                    <a:cubicBezTo>
                      <a:pt x="141" y="219"/>
                      <a:pt x="225" y="295"/>
                      <a:pt x="308" y="367"/>
                    </a:cubicBezTo>
                    <a:cubicBezTo>
                      <a:pt x="381" y="428"/>
                      <a:pt x="464" y="526"/>
                      <a:pt x="563" y="542"/>
                    </a:cubicBezTo>
                    <a:cubicBezTo>
                      <a:pt x="571" y="543"/>
                      <a:pt x="579" y="544"/>
                      <a:pt x="586" y="544"/>
                    </a:cubicBezTo>
                    <a:cubicBezTo>
                      <a:pt x="656" y="544"/>
                      <a:pt x="697" y="478"/>
                      <a:pt x="669" y="409"/>
                    </a:cubicBezTo>
                    <a:cubicBezTo>
                      <a:pt x="632" y="317"/>
                      <a:pt x="513" y="257"/>
                      <a:pt x="434" y="203"/>
                    </a:cubicBezTo>
                    <a:cubicBezTo>
                      <a:pt x="343" y="139"/>
                      <a:pt x="251" y="78"/>
                      <a:pt x="160" y="14"/>
                    </a:cubicBezTo>
                    <a:cubicBezTo>
                      <a:pt x="146" y="5"/>
                      <a:pt x="132" y="1"/>
                      <a:pt x="119" y="1"/>
                    </a:cubicBezTo>
                    <a:close/>
                  </a:path>
                </a:pathLst>
              </a:custGeom>
              <a:solidFill>
                <a:schemeClr val="lt2"/>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3964" name="Google Shape;3964;p83"/>
              <p:cNvSpPr/>
              <p:nvPr/>
            </p:nvSpPr>
            <p:spPr>
              <a:xfrm flipH="1">
                <a:off x="8279275" y="2526550"/>
                <a:ext cx="20764" cy="21025"/>
              </a:xfrm>
              <a:custGeom>
                <a:avLst/>
                <a:gdLst/>
                <a:ahLst/>
                <a:cxnLst/>
                <a:rect l="l" t="t" r="r" b="b"/>
                <a:pathLst>
                  <a:path w="636" h="644" extrusionOk="0">
                    <a:moveTo>
                      <a:pt x="145" y="1"/>
                    </a:moveTo>
                    <a:cubicBezTo>
                      <a:pt x="53" y="1"/>
                      <a:pt x="1" y="100"/>
                      <a:pt x="43" y="180"/>
                    </a:cubicBezTo>
                    <a:cubicBezTo>
                      <a:pt x="84" y="264"/>
                      <a:pt x="168" y="317"/>
                      <a:pt x="225" y="393"/>
                    </a:cubicBezTo>
                    <a:cubicBezTo>
                      <a:pt x="286" y="476"/>
                      <a:pt x="313" y="576"/>
                      <a:pt x="411" y="617"/>
                    </a:cubicBezTo>
                    <a:cubicBezTo>
                      <a:pt x="433" y="636"/>
                      <a:pt x="458" y="644"/>
                      <a:pt x="483" y="644"/>
                    </a:cubicBezTo>
                    <a:cubicBezTo>
                      <a:pt x="538" y="644"/>
                      <a:pt x="591" y="602"/>
                      <a:pt x="601" y="541"/>
                    </a:cubicBezTo>
                    <a:cubicBezTo>
                      <a:pt x="636" y="469"/>
                      <a:pt x="624" y="404"/>
                      <a:pt x="578" y="332"/>
                    </a:cubicBezTo>
                    <a:cubicBezTo>
                      <a:pt x="548" y="279"/>
                      <a:pt x="510" y="225"/>
                      <a:pt x="464" y="180"/>
                    </a:cubicBezTo>
                    <a:cubicBezTo>
                      <a:pt x="385" y="92"/>
                      <a:pt x="267" y="1"/>
                      <a:pt x="145" y="1"/>
                    </a:cubicBezTo>
                    <a:close/>
                  </a:path>
                </a:pathLst>
              </a:custGeom>
              <a:solidFill>
                <a:schemeClr val="lt2"/>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3965" name="Google Shape;3965;p83"/>
              <p:cNvSpPr/>
              <p:nvPr/>
            </p:nvSpPr>
            <p:spPr>
              <a:xfrm flipH="1">
                <a:off x="8256063" y="2578394"/>
                <a:ext cx="18903" cy="15736"/>
              </a:xfrm>
              <a:custGeom>
                <a:avLst/>
                <a:gdLst/>
                <a:ahLst/>
                <a:cxnLst/>
                <a:rect l="l" t="t" r="r" b="b"/>
                <a:pathLst>
                  <a:path w="579" h="482" extrusionOk="0">
                    <a:moveTo>
                      <a:pt x="144" y="1"/>
                    </a:moveTo>
                    <a:cubicBezTo>
                      <a:pt x="63" y="1"/>
                      <a:pt x="0" y="116"/>
                      <a:pt x="69" y="185"/>
                    </a:cubicBezTo>
                    <a:cubicBezTo>
                      <a:pt x="126" y="242"/>
                      <a:pt x="180" y="306"/>
                      <a:pt x="244" y="360"/>
                    </a:cubicBezTo>
                    <a:cubicBezTo>
                      <a:pt x="308" y="413"/>
                      <a:pt x="380" y="481"/>
                      <a:pt x="468" y="481"/>
                    </a:cubicBezTo>
                    <a:cubicBezTo>
                      <a:pt x="470" y="482"/>
                      <a:pt x="472" y="482"/>
                      <a:pt x="473" y="482"/>
                    </a:cubicBezTo>
                    <a:cubicBezTo>
                      <a:pt x="539" y="482"/>
                      <a:pt x="578" y="415"/>
                      <a:pt x="567" y="356"/>
                    </a:cubicBezTo>
                    <a:cubicBezTo>
                      <a:pt x="552" y="276"/>
                      <a:pt x="464" y="211"/>
                      <a:pt x="403" y="162"/>
                    </a:cubicBezTo>
                    <a:cubicBezTo>
                      <a:pt x="339" y="109"/>
                      <a:pt x="266" y="67"/>
                      <a:pt x="198" y="18"/>
                    </a:cubicBezTo>
                    <a:cubicBezTo>
                      <a:pt x="180" y="6"/>
                      <a:pt x="162" y="1"/>
                      <a:pt x="144" y="1"/>
                    </a:cubicBezTo>
                    <a:close/>
                  </a:path>
                </a:pathLst>
              </a:custGeom>
              <a:solidFill>
                <a:schemeClr val="lt2"/>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3966" name="Google Shape;3966;p83"/>
              <p:cNvSpPr/>
              <p:nvPr/>
            </p:nvSpPr>
            <p:spPr>
              <a:xfrm flipH="1">
                <a:off x="8237062" y="2511206"/>
                <a:ext cx="9109" cy="16552"/>
              </a:xfrm>
              <a:custGeom>
                <a:avLst/>
                <a:gdLst/>
                <a:ahLst/>
                <a:cxnLst/>
                <a:rect l="l" t="t" r="r" b="b"/>
                <a:pathLst>
                  <a:path w="279" h="507" extrusionOk="0">
                    <a:moveTo>
                      <a:pt x="188" y="0"/>
                    </a:moveTo>
                    <a:cubicBezTo>
                      <a:pt x="158" y="0"/>
                      <a:pt x="128" y="17"/>
                      <a:pt x="114" y="57"/>
                    </a:cubicBezTo>
                    <a:cubicBezTo>
                      <a:pt x="96" y="121"/>
                      <a:pt x="73" y="186"/>
                      <a:pt x="54" y="255"/>
                    </a:cubicBezTo>
                    <a:cubicBezTo>
                      <a:pt x="35" y="316"/>
                      <a:pt x="0" y="380"/>
                      <a:pt x="28" y="444"/>
                    </a:cubicBezTo>
                    <a:cubicBezTo>
                      <a:pt x="39" y="483"/>
                      <a:pt x="73" y="507"/>
                      <a:pt x="108" y="507"/>
                    </a:cubicBezTo>
                    <a:cubicBezTo>
                      <a:pt x="128" y="507"/>
                      <a:pt x="148" y="499"/>
                      <a:pt x="165" y="483"/>
                    </a:cubicBezTo>
                    <a:cubicBezTo>
                      <a:pt x="217" y="437"/>
                      <a:pt x="221" y="369"/>
                      <a:pt x="233" y="304"/>
                    </a:cubicBezTo>
                    <a:lnTo>
                      <a:pt x="267" y="99"/>
                    </a:lnTo>
                    <a:cubicBezTo>
                      <a:pt x="278" y="39"/>
                      <a:pt x="233" y="0"/>
                      <a:pt x="188" y="0"/>
                    </a:cubicBezTo>
                    <a:close/>
                  </a:path>
                </a:pathLst>
              </a:custGeom>
              <a:solidFill>
                <a:schemeClr val="lt2"/>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3967" name="Google Shape;3967;p83"/>
              <p:cNvSpPr/>
              <p:nvPr/>
            </p:nvSpPr>
            <p:spPr>
              <a:xfrm flipH="1">
                <a:off x="8247640" y="2479832"/>
                <a:ext cx="12047" cy="19425"/>
              </a:xfrm>
              <a:custGeom>
                <a:avLst/>
                <a:gdLst/>
                <a:ahLst/>
                <a:cxnLst/>
                <a:rect l="l" t="t" r="r" b="b"/>
                <a:pathLst>
                  <a:path w="369" h="595" extrusionOk="0">
                    <a:moveTo>
                      <a:pt x="258" y="1"/>
                    </a:moveTo>
                    <a:cubicBezTo>
                      <a:pt x="219" y="1"/>
                      <a:pt x="178" y="21"/>
                      <a:pt x="160" y="68"/>
                    </a:cubicBezTo>
                    <a:cubicBezTo>
                      <a:pt x="126" y="147"/>
                      <a:pt x="91" y="223"/>
                      <a:pt x="61" y="303"/>
                    </a:cubicBezTo>
                    <a:cubicBezTo>
                      <a:pt x="46" y="341"/>
                      <a:pt x="19" y="383"/>
                      <a:pt x="12" y="424"/>
                    </a:cubicBezTo>
                    <a:cubicBezTo>
                      <a:pt x="0" y="463"/>
                      <a:pt x="16" y="497"/>
                      <a:pt x="19" y="535"/>
                    </a:cubicBezTo>
                    <a:cubicBezTo>
                      <a:pt x="26" y="576"/>
                      <a:pt x="61" y="594"/>
                      <a:pt x="97" y="594"/>
                    </a:cubicBezTo>
                    <a:cubicBezTo>
                      <a:pt x="120" y="594"/>
                      <a:pt x="143" y="587"/>
                      <a:pt x="160" y="573"/>
                    </a:cubicBezTo>
                    <a:cubicBezTo>
                      <a:pt x="194" y="542"/>
                      <a:pt x="217" y="528"/>
                      <a:pt x="232" y="486"/>
                    </a:cubicBezTo>
                    <a:cubicBezTo>
                      <a:pt x="251" y="447"/>
                      <a:pt x="259" y="402"/>
                      <a:pt x="270" y="364"/>
                    </a:cubicBezTo>
                    <a:cubicBezTo>
                      <a:pt x="297" y="280"/>
                      <a:pt x="319" y="200"/>
                      <a:pt x="346" y="117"/>
                    </a:cubicBezTo>
                    <a:cubicBezTo>
                      <a:pt x="369" y="44"/>
                      <a:pt x="315" y="1"/>
                      <a:pt x="258" y="1"/>
                    </a:cubicBezTo>
                    <a:close/>
                  </a:path>
                </a:pathLst>
              </a:custGeom>
              <a:solidFill>
                <a:schemeClr val="lt2"/>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3968" name="Google Shape;3968;p83"/>
              <p:cNvSpPr/>
              <p:nvPr/>
            </p:nvSpPr>
            <p:spPr>
              <a:xfrm flipH="1">
                <a:off x="8203925" y="2420805"/>
                <a:ext cx="11982" cy="13875"/>
              </a:xfrm>
              <a:custGeom>
                <a:avLst/>
                <a:gdLst/>
                <a:ahLst/>
                <a:cxnLst/>
                <a:rect l="l" t="t" r="r" b="b"/>
                <a:pathLst>
                  <a:path w="367" h="425" extrusionOk="0">
                    <a:moveTo>
                      <a:pt x="226" y="1"/>
                    </a:moveTo>
                    <a:cubicBezTo>
                      <a:pt x="161" y="5"/>
                      <a:pt x="119" y="43"/>
                      <a:pt x="96" y="104"/>
                    </a:cubicBezTo>
                    <a:cubicBezTo>
                      <a:pt x="98" y="97"/>
                      <a:pt x="99" y="94"/>
                      <a:pt x="99" y="94"/>
                    </a:cubicBezTo>
                    <a:lnTo>
                      <a:pt x="99" y="94"/>
                    </a:lnTo>
                    <a:cubicBezTo>
                      <a:pt x="99" y="94"/>
                      <a:pt x="98" y="96"/>
                      <a:pt x="96" y="100"/>
                    </a:cubicBezTo>
                    <a:cubicBezTo>
                      <a:pt x="89" y="115"/>
                      <a:pt x="82" y="126"/>
                      <a:pt x="77" y="142"/>
                    </a:cubicBezTo>
                    <a:cubicBezTo>
                      <a:pt x="73" y="157"/>
                      <a:pt x="73" y="172"/>
                      <a:pt x="73" y="188"/>
                    </a:cubicBezTo>
                    <a:cubicBezTo>
                      <a:pt x="70" y="206"/>
                      <a:pt x="62" y="218"/>
                      <a:pt x="54" y="233"/>
                    </a:cubicBezTo>
                    <a:cubicBezTo>
                      <a:pt x="0" y="324"/>
                      <a:pt x="82" y="425"/>
                      <a:pt x="168" y="425"/>
                    </a:cubicBezTo>
                    <a:cubicBezTo>
                      <a:pt x="197" y="425"/>
                      <a:pt x="227" y="413"/>
                      <a:pt x="252" y="385"/>
                    </a:cubicBezTo>
                    <a:cubicBezTo>
                      <a:pt x="282" y="355"/>
                      <a:pt x="310" y="316"/>
                      <a:pt x="332" y="279"/>
                    </a:cubicBezTo>
                    <a:lnTo>
                      <a:pt x="332" y="279"/>
                    </a:lnTo>
                    <a:cubicBezTo>
                      <a:pt x="326" y="284"/>
                      <a:pt x="323" y="286"/>
                      <a:pt x="322" y="286"/>
                    </a:cubicBezTo>
                    <a:cubicBezTo>
                      <a:pt x="320" y="286"/>
                      <a:pt x="329" y="276"/>
                      <a:pt x="347" y="256"/>
                    </a:cubicBezTo>
                    <a:cubicBezTo>
                      <a:pt x="359" y="233"/>
                      <a:pt x="366" y="206"/>
                      <a:pt x="366" y="179"/>
                    </a:cubicBezTo>
                    <a:cubicBezTo>
                      <a:pt x="366" y="153"/>
                      <a:pt x="363" y="126"/>
                      <a:pt x="359" y="104"/>
                    </a:cubicBezTo>
                    <a:cubicBezTo>
                      <a:pt x="347" y="46"/>
                      <a:pt x="279" y="1"/>
                      <a:pt x="226" y="1"/>
                    </a:cubicBezTo>
                    <a:close/>
                  </a:path>
                </a:pathLst>
              </a:custGeom>
              <a:solidFill>
                <a:schemeClr val="lt2"/>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3969" name="Google Shape;3969;p83"/>
              <p:cNvSpPr/>
              <p:nvPr/>
            </p:nvSpPr>
            <p:spPr>
              <a:xfrm flipH="1">
                <a:off x="8237128" y="2397527"/>
                <a:ext cx="15018" cy="23767"/>
              </a:xfrm>
              <a:custGeom>
                <a:avLst/>
                <a:gdLst/>
                <a:ahLst/>
                <a:cxnLst/>
                <a:rect l="l" t="t" r="r" b="b"/>
                <a:pathLst>
                  <a:path w="460" h="728" extrusionOk="0">
                    <a:moveTo>
                      <a:pt x="343" y="1"/>
                    </a:moveTo>
                    <a:cubicBezTo>
                      <a:pt x="311" y="1"/>
                      <a:pt x="279" y="15"/>
                      <a:pt x="256" y="48"/>
                    </a:cubicBezTo>
                    <a:cubicBezTo>
                      <a:pt x="191" y="143"/>
                      <a:pt x="134" y="231"/>
                      <a:pt x="85" y="338"/>
                    </a:cubicBezTo>
                    <a:cubicBezTo>
                      <a:pt x="62" y="383"/>
                      <a:pt x="35" y="433"/>
                      <a:pt x="20" y="482"/>
                    </a:cubicBezTo>
                    <a:cubicBezTo>
                      <a:pt x="1" y="547"/>
                      <a:pt x="20" y="589"/>
                      <a:pt x="32" y="650"/>
                    </a:cubicBezTo>
                    <a:cubicBezTo>
                      <a:pt x="44" y="703"/>
                      <a:pt x="89" y="728"/>
                      <a:pt x="136" y="728"/>
                    </a:cubicBezTo>
                    <a:cubicBezTo>
                      <a:pt x="166" y="728"/>
                      <a:pt x="196" y="718"/>
                      <a:pt x="218" y="699"/>
                    </a:cubicBezTo>
                    <a:cubicBezTo>
                      <a:pt x="264" y="657"/>
                      <a:pt x="290" y="641"/>
                      <a:pt x="317" y="585"/>
                    </a:cubicBezTo>
                    <a:cubicBezTo>
                      <a:pt x="336" y="539"/>
                      <a:pt x="348" y="482"/>
                      <a:pt x="362" y="433"/>
                    </a:cubicBezTo>
                    <a:cubicBezTo>
                      <a:pt x="393" y="330"/>
                      <a:pt x="416" y="227"/>
                      <a:pt x="442" y="125"/>
                    </a:cubicBezTo>
                    <a:cubicBezTo>
                      <a:pt x="460" y="51"/>
                      <a:pt x="403" y="1"/>
                      <a:pt x="343" y="1"/>
                    </a:cubicBezTo>
                    <a:close/>
                  </a:path>
                </a:pathLst>
              </a:custGeom>
              <a:solidFill>
                <a:schemeClr val="lt2"/>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3970" name="Google Shape;3970;p83"/>
              <p:cNvSpPr/>
              <p:nvPr/>
            </p:nvSpPr>
            <p:spPr>
              <a:xfrm flipH="1">
                <a:off x="8217343" y="2359395"/>
                <a:ext cx="11949" cy="17891"/>
              </a:xfrm>
              <a:custGeom>
                <a:avLst/>
                <a:gdLst/>
                <a:ahLst/>
                <a:cxnLst/>
                <a:rect l="l" t="t" r="r" b="b"/>
                <a:pathLst>
                  <a:path w="366" h="548" extrusionOk="0">
                    <a:moveTo>
                      <a:pt x="214" y="1"/>
                    </a:moveTo>
                    <a:cubicBezTo>
                      <a:pt x="173" y="1"/>
                      <a:pt x="132" y="21"/>
                      <a:pt x="107" y="61"/>
                    </a:cubicBezTo>
                    <a:cubicBezTo>
                      <a:pt x="73" y="118"/>
                      <a:pt x="85" y="190"/>
                      <a:pt x="65" y="255"/>
                    </a:cubicBezTo>
                    <a:cubicBezTo>
                      <a:pt x="43" y="330"/>
                      <a:pt x="1" y="407"/>
                      <a:pt x="54" y="483"/>
                    </a:cubicBezTo>
                    <a:cubicBezTo>
                      <a:pt x="75" y="519"/>
                      <a:pt x="114" y="548"/>
                      <a:pt x="156" y="548"/>
                    </a:cubicBezTo>
                    <a:cubicBezTo>
                      <a:pt x="159" y="548"/>
                      <a:pt x="161" y="548"/>
                      <a:pt x="164" y="548"/>
                    </a:cubicBezTo>
                    <a:cubicBezTo>
                      <a:pt x="297" y="540"/>
                      <a:pt x="343" y="418"/>
                      <a:pt x="355" y="304"/>
                    </a:cubicBezTo>
                    <a:cubicBezTo>
                      <a:pt x="366" y="216"/>
                      <a:pt x="366" y="99"/>
                      <a:pt x="297" y="34"/>
                    </a:cubicBezTo>
                    <a:cubicBezTo>
                      <a:pt x="273" y="12"/>
                      <a:pt x="244" y="1"/>
                      <a:pt x="214" y="1"/>
                    </a:cubicBezTo>
                    <a:close/>
                  </a:path>
                </a:pathLst>
              </a:custGeom>
              <a:solidFill>
                <a:schemeClr val="lt2"/>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3971" name="Google Shape;3971;p83"/>
              <p:cNvSpPr/>
              <p:nvPr/>
            </p:nvSpPr>
            <p:spPr>
              <a:xfrm flipH="1">
                <a:off x="8169906" y="2348719"/>
                <a:ext cx="17923" cy="25955"/>
              </a:xfrm>
              <a:custGeom>
                <a:avLst/>
                <a:gdLst/>
                <a:ahLst/>
                <a:cxnLst/>
                <a:rect l="l" t="t" r="r" b="b"/>
                <a:pathLst>
                  <a:path w="549" h="795" extrusionOk="0">
                    <a:moveTo>
                      <a:pt x="427" y="1"/>
                    </a:moveTo>
                    <a:cubicBezTo>
                      <a:pt x="400" y="1"/>
                      <a:pt x="371" y="14"/>
                      <a:pt x="350" y="46"/>
                    </a:cubicBezTo>
                    <a:cubicBezTo>
                      <a:pt x="240" y="217"/>
                      <a:pt x="1" y="487"/>
                      <a:pt x="77" y="703"/>
                    </a:cubicBezTo>
                    <a:cubicBezTo>
                      <a:pt x="93" y="751"/>
                      <a:pt x="145" y="795"/>
                      <a:pt x="199" y="795"/>
                    </a:cubicBezTo>
                    <a:cubicBezTo>
                      <a:pt x="218" y="795"/>
                      <a:pt x="237" y="789"/>
                      <a:pt x="255" y="776"/>
                    </a:cubicBezTo>
                    <a:cubicBezTo>
                      <a:pt x="434" y="639"/>
                      <a:pt x="431" y="343"/>
                      <a:pt x="517" y="145"/>
                    </a:cubicBezTo>
                    <a:cubicBezTo>
                      <a:pt x="549" y="68"/>
                      <a:pt x="490" y="1"/>
                      <a:pt x="427" y="1"/>
                    </a:cubicBezTo>
                    <a:close/>
                  </a:path>
                </a:pathLst>
              </a:custGeom>
              <a:solidFill>
                <a:schemeClr val="lt2"/>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3972" name="Google Shape;3972;p83"/>
              <p:cNvSpPr/>
              <p:nvPr/>
            </p:nvSpPr>
            <p:spPr>
              <a:xfrm flipH="1">
                <a:off x="8136867" y="2360244"/>
                <a:ext cx="16585" cy="23376"/>
              </a:xfrm>
              <a:custGeom>
                <a:avLst/>
                <a:gdLst/>
                <a:ahLst/>
                <a:cxnLst/>
                <a:rect l="l" t="t" r="r" b="b"/>
                <a:pathLst>
                  <a:path w="508" h="716" extrusionOk="0">
                    <a:moveTo>
                      <a:pt x="414" y="1"/>
                    </a:moveTo>
                    <a:cubicBezTo>
                      <a:pt x="388" y="1"/>
                      <a:pt x="363" y="11"/>
                      <a:pt x="347" y="35"/>
                    </a:cubicBezTo>
                    <a:cubicBezTo>
                      <a:pt x="275" y="137"/>
                      <a:pt x="199" y="229"/>
                      <a:pt x="138" y="335"/>
                    </a:cubicBezTo>
                    <a:cubicBezTo>
                      <a:pt x="80" y="430"/>
                      <a:pt x="1" y="529"/>
                      <a:pt x="39" y="643"/>
                    </a:cubicBezTo>
                    <a:cubicBezTo>
                      <a:pt x="51" y="684"/>
                      <a:pt x="91" y="715"/>
                      <a:pt x="132" y="715"/>
                    </a:cubicBezTo>
                    <a:cubicBezTo>
                      <a:pt x="141" y="715"/>
                      <a:pt x="149" y="714"/>
                      <a:pt x="157" y="711"/>
                    </a:cubicBezTo>
                    <a:cubicBezTo>
                      <a:pt x="282" y="669"/>
                      <a:pt x="313" y="552"/>
                      <a:pt x="362" y="441"/>
                    </a:cubicBezTo>
                    <a:cubicBezTo>
                      <a:pt x="411" y="327"/>
                      <a:pt x="442" y="209"/>
                      <a:pt x="487" y="92"/>
                    </a:cubicBezTo>
                    <a:cubicBezTo>
                      <a:pt x="507" y="37"/>
                      <a:pt x="461" y="1"/>
                      <a:pt x="414" y="1"/>
                    </a:cubicBezTo>
                    <a:close/>
                  </a:path>
                </a:pathLst>
              </a:custGeom>
              <a:solidFill>
                <a:schemeClr val="lt2"/>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3973" name="Google Shape;3973;p83"/>
              <p:cNvSpPr/>
              <p:nvPr/>
            </p:nvSpPr>
            <p:spPr>
              <a:xfrm flipH="1">
                <a:off x="8102457" y="2384109"/>
                <a:ext cx="14365" cy="21678"/>
              </a:xfrm>
              <a:custGeom>
                <a:avLst/>
                <a:gdLst/>
                <a:ahLst/>
                <a:cxnLst/>
                <a:rect l="l" t="t" r="r" b="b"/>
                <a:pathLst>
                  <a:path w="440" h="664" extrusionOk="0">
                    <a:moveTo>
                      <a:pt x="352" y="0"/>
                    </a:moveTo>
                    <a:cubicBezTo>
                      <a:pt x="329" y="0"/>
                      <a:pt x="307" y="7"/>
                      <a:pt x="289" y="22"/>
                    </a:cubicBezTo>
                    <a:cubicBezTo>
                      <a:pt x="213" y="91"/>
                      <a:pt x="153" y="182"/>
                      <a:pt x="114" y="277"/>
                    </a:cubicBezTo>
                    <a:cubicBezTo>
                      <a:pt x="69" y="380"/>
                      <a:pt x="0" y="490"/>
                      <a:pt x="65" y="600"/>
                    </a:cubicBezTo>
                    <a:cubicBezTo>
                      <a:pt x="90" y="642"/>
                      <a:pt x="133" y="664"/>
                      <a:pt x="177" y="664"/>
                    </a:cubicBezTo>
                    <a:cubicBezTo>
                      <a:pt x="201" y="664"/>
                      <a:pt x="225" y="658"/>
                      <a:pt x="247" y="646"/>
                    </a:cubicBezTo>
                    <a:cubicBezTo>
                      <a:pt x="350" y="593"/>
                      <a:pt x="354" y="475"/>
                      <a:pt x="384" y="372"/>
                    </a:cubicBezTo>
                    <a:cubicBezTo>
                      <a:pt x="411" y="281"/>
                      <a:pt x="434" y="182"/>
                      <a:pt x="437" y="83"/>
                    </a:cubicBezTo>
                    <a:cubicBezTo>
                      <a:pt x="440" y="30"/>
                      <a:pt x="396" y="0"/>
                      <a:pt x="352" y="0"/>
                    </a:cubicBezTo>
                    <a:close/>
                  </a:path>
                </a:pathLst>
              </a:custGeom>
              <a:solidFill>
                <a:schemeClr val="lt2"/>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3974" name="Google Shape;3974;p83"/>
              <p:cNvSpPr/>
              <p:nvPr/>
            </p:nvSpPr>
            <p:spPr>
              <a:xfrm flipH="1">
                <a:off x="8086492" y="2329490"/>
                <a:ext cx="17042" cy="19099"/>
              </a:xfrm>
              <a:custGeom>
                <a:avLst/>
                <a:gdLst/>
                <a:ahLst/>
                <a:cxnLst/>
                <a:rect l="l" t="t" r="r" b="b"/>
                <a:pathLst>
                  <a:path w="522" h="585" extrusionOk="0">
                    <a:moveTo>
                      <a:pt x="348" y="1"/>
                    </a:moveTo>
                    <a:cubicBezTo>
                      <a:pt x="327" y="1"/>
                      <a:pt x="305" y="9"/>
                      <a:pt x="289" y="26"/>
                    </a:cubicBezTo>
                    <a:cubicBezTo>
                      <a:pt x="205" y="118"/>
                      <a:pt x="167" y="228"/>
                      <a:pt x="69" y="307"/>
                    </a:cubicBezTo>
                    <a:cubicBezTo>
                      <a:pt x="0" y="361"/>
                      <a:pt x="11" y="479"/>
                      <a:pt x="69" y="536"/>
                    </a:cubicBezTo>
                    <a:cubicBezTo>
                      <a:pt x="100" y="567"/>
                      <a:pt x="145" y="584"/>
                      <a:pt x="190" y="584"/>
                    </a:cubicBezTo>
                    <a:cubicBezTo>
                      <a:pt x="232" y="584"/>
                      <a:pt x="273" y="569"/>
                      <a:pt x="300" y="536"/>
                    </a:cubicBezTo>
                    <a:cubicBezTo>
                      <a:pt x="411" y="411"/>
                      <a:pt x="521" y="213"/>
                      <a:pt x="426" y="46"/>
                    </a:cubicBezTo>
                    <a:cubicBezTo>
                      <a:pt x="410" y="17"/>
                      <a:pt x="379" y="1"/>
                      <a:pt x="348" y="1"/>
                    </a:cubicBezTo>
                    <a:close/>
                  </a:path>
                </a:pathLst>
              </a:custGeom>
              <a:solidFill>
                <a:schemeClr val="lt2"/>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3975" name="Google Shape;3975;p83"/>
              <p:cNvSpPr/>
              <p:nvPr/>
            </p:nvSpPr>
            <p:spPr>
              <a:xfrm flipH="1">
                <a:off x="8121490" y="2295732"/>
                <a:ext cx="13451" cy="24714"/>
              </a:xfrm>
              <a:custGeom>
                <a:avLst/>
                <a:gdLst/>
                <a:ahLst/>
                <a:cxnLst/>
                <a:rect l="l" t="t" r="r" b="b"/>
                <a:pathLst>
                  <a:path w="412" h="757" extrusionOk="0">
                    <a:moveTo>
                      <a:pt x="280" y="0"/>
                    </a:moveTo>
                    <a:cubicBezTo>
                      <a:pt x="249" y="0"/>
                      <a:pt x="221" y="15"/>
                      <a:pt x="206" y="53"/>
                    </a:cubicBezTo>
                    <a:cubicBezTo>
                      <a:pt x="164" y="152"/>
                      <a:pt x="118" y="246"/>
                      <a:pt x="80" y="350"/>
                    </a:cubicBezTo>
                    <a:cubicBezTo>
                      <a:pt x="65" y="399"/>
                      <a:pt x="38" y="444"/>
                      <a:pt x="23" y="494"/>
                    </a:cubicBezTo>
                    <a:cubicBezTo>
                      <a:pt x="0" y="551"/>
                      <a:pt x="11" y="604"/>
                      <a:pt x="20" y="665"/>
                    </a:cubicBezTo>
                    <a:cubicBezTo>
                      <a:pt x="28" y="730"/>
                      <a:pt x="79" y="756"/>
                      <a:pt x="134" y="756"/>
                    </a:cubicBezTo>
                    <a:cubicBezTo>
                      <a:pt x="172" y="756"/>
                      <a:pt x="211" y="744"/>
                      <a:pt x="240" y="722"/>
                    </a:cubicBezTo>
                    <a:cubicBezTo>
                      <a:pt x="407" y="592"/>
                      <a:pt x="411" y="300"/>
                      <a:pt x="396" y="102"/>
                    </a:cubicBezTo>
                    <a:cubicBezTo>
                      <a:pt x="391" y="47"/>
                      <a:pt x="332" y="0"/>
                      <a:pt x="280" y="0"/>
                    </a:cubicBezTo>
                    <a:close/>
                  </a:path>
                </a:pathLst>
              </a:custGeom>
              <a:solidFill>
                <a:schemeClr val="lt2"/>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3976" name="Google Shape;3976;p83"/>
              <p:cNvSpPr/>
              <p:nvPr/>
            </p:nvSpPr>
            <p:spPr>
              <a:xfrm flipH="1">
                <a:off x="8164715" y="2299356"/>
                <a:ext cx="15148" cy="23082"/>
              </a:xfrm>
              <a:custGeom>
                <a:avLst/>
                <a:gdLst/>
                <a:ahLst/>
                <a:cxnLst/>
                <a:rect l="l" t="t" r="r" b="b"/>
                <a:pathLst>
                  <a:path w="464" h="707" extrusionOk="0">
                    <a:moveTo>
                      <a:pt x="352" y="0"/>
                    </a:moveTo>
                    <a:cubicBezTo>
                      <a:pt x="329" y="0"/>
                      <a:pt x="306" y="11"/>
                      <a:pt x="289" y="33"/>
                    </a:cubicBezTo>
                    <a:cubicBezTo>
                      <a:pt x="228" y="113"/>
                      <a:pt x="194" y="216"/>
                      <a:pt x="152" y="307"/>
                    </a:cubicBezTo>
                    <a:cubicBezTo>
                      <a:pt x="110" y="390"/>
                      <a:pt x="22" y="486"/>
                      <a:pt x="11" y="577"/>
                    </a:cubicBezTo>
                    <a:cubicBezTo>
                      <a:pt x="1" y="640"/>
                      <a:pt x="41" y="706"/>
                      <a:pt x="107" y="706"/>
                    </a:cubicBezTo>
                    <a:cubicBezTo>
                      <a:pt x="116" y="706"/>
                      <a:pt x="126" y="705"/>
                      <a:pt x="136" y="702"/>
                    </a:cubicBezTo>
                    <a:cubicBezTo>
                      <a:pt x="250" y="668"/>
                      <a:pt x="334" y="527"/>
                      <a:pt x="384" y="421"/>
                    </a:cubicBezTo>
                    <a:cubicBezTo>
                      <a:pt x="433" y="307"/>
                      <a:pt x="464" y="166"/>
                      <a:pt x="418" y="48"/>
                    </a:cubicBezTo>
                    <a:cubicBezTo>
                      <a:pt x="406" y="17"/>
                      <a:pt x="379" y="0"/>
                      <a:pt x="352" y="0"/>
                    </a:cubicBezTo>
                    <a:close/>
                  </a:path>
                </a:pathLst>
              </a:custGeom>
              <a:solidFill>
                <a:schemeClr val="lt2"/>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3977" name="Google Shape;3977;p83"/>
              <p:cNvSpPr/>
              <p:nvPr/>
            </p:nvSpPr>
            <p:spPr>
              <a:xfrm flipH="1">
                <a:off x="8210650" y="2300695"/>
                <a:ext cx="13320" cy="22331"/>
              </a:xfrm>
              <a:custGeom>
                <a:avLst/>
                <a:gdLst/>
                <a:ahLst/>
                <a:cxnLst/>
                <a:rect l="l" t="t" r="r" b="b"/>
                <a:pathLst>
                  <a:path w="408" h="684" extrusionOk="0">
                    <a:moveTo>
                      <a:pt x="298" y="0"/>
                    </a:moveTo>
                    <a:cubicBezTo>
                      <a:pt x="257" y="0"/>
                      <a:pt x="218" y="22"/>
                      <a:pt x="206" y="72"/>
                    </a:cubicBezTo>
                    <a:cubicBezTo>
                      <a:pt x="183" y="159"/>
                      <a:pt x="146" y="251"/>
                      <a:pt x="108" y="331"/>
                    </a:cubicBezTo>
                    <a:cubicBezTo>
                      <a:pt x="62" y="429"/>
                      <a:pt x="1" y="505"/>
                      <a:pt x="58" y="615"/>
                    </a:cubicBezTo>
                    <a:cubicBezTo>
                      <a:pt x="83" y="663"/>
                      <a:pt x="131" y="683"/>
                      <a:pt x="181" y="683"/>
                    </a:cubicBezTo>
                    <a:cubicBezTo>
                      <a:pt x="192" y="683"/>
                      <a:pt x="203" y="682"/>
                      <a:pt x="215" y="680"/>
                    </a:cubicBezTo>
                    <a:cubicBezTo>
                      <a:pt x="336" y="654"/>
                      <a:pt x="362" y="521"/>
                      <a:pt x="385" y="414"/>
                    </a:cubicBezTo>
                    <a:cubicBezTo>
                      <a:pt x="408" y="308"/>
                      <a:pt x="408" y="209"/>
                      <a:pt x="408" y="103"/>
                    </a:cubicBezTo>
                    <a:cubicBezTo>
                      <a:pt x="408" y="38"/>
                      <a:pt x="352" y="0"/>
                      <a:pt x="298" y="0"/>
                    </a:cubicBezTo>
                    <a:close/>
                  </a:path>
                </a:pathLst>
              </a:custGeom>
              <a:solidFill>
                <a:schemeClr val="lt2"/>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3978" name="Google Shape;3978;p83"/>
              <p:cNvSpPr/>
              <p:nvPr/>
            </p:nvSpPr>
            <p:spPr>
              <a:xfrm flipH="1">
                <a:off x="8232753" y="2279409"/>
                <a:ext cx="11296" cy="27816"/>
              </a:xfrm>
              <a:custGeom>
                <a:avLst/>
                <a:gdLst/>
                <a:ahLst/>
                <a:cxnLst/>
                <a:rect l="l" t="t" r="r" b="b"/>
                <a:pathLst>
                  <a:path w="346" h="852" extrusionOk="0">
                    <a:moveTo>
                      <a:pt x="267" y="1"/>
                    </a:moveTo>
                    <a:cubicBezTo>
                      <a:pt x="245" y="1"/>
                      <a:pt x="224" y="13"/>
                      <a:pt x="217" y="39"/>
                    </a:cubicBezTo>
                    <a:cubicBezTo>
                      <a:pt x="183" y="165"/>
                      <a:pt x="130" y="287"/>
                      <a:pt x="88" y="408"/>
                    </a:cubicBezTo>
                    <a:cubicBezTo>
                      <a:pt x="54" y="527"/>
                      <a:pt x="0" y="641"/>
                      <a:pt x="27" y="762"/>
                    </a:cubicBezTo>
                    <a:cubicBezTo>
                      <a:pt x="39" y="817"/>
                      <a:pt x="94" y="851"/>
                      <a:pt x="148" y="851"/>
                    </a:cubicBezTo>
                    <a:cubicBezTo>
                      <a:pt x="179" y="851"/>
                      <a:pt x="210" y="840"/>
                      <a:pt x="232" y="815"/>
                    </a:cubicBezTo>
                    <a:cubicBezTo>
                      <a:pt x="319" y="720"/>
                      <a:pt x="323" y="590"/>
                      <a:pt x="335" y="465"/>
                    </a:cubicBezTo>
                    <a:cubicBezTo>
                      <a:pt x="346" y="329"/>
                      <a:pt x="331" y="195"/>
                      <a:pt x="323" y="55"/>
                    </a:cubicBezTo>
                    <a:cubicBezTo>
                      <a:pt x="323" y="21"/>
                      <a:pt x="294" y="1"/>
                      <a:pt x="267" y="1"/>
                    </a:cubicBezTo>
                    <a:close/>
                  </a:path>
                </a:pathLst>
              </a:custGeom>
              <a:solidFill>
                <a:schemeClr val="lt2"/>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3979" name="Google Shape;3979;p83"/>
              <p:cNvSpPr/>
              <p:nvPr/>
            </p:nvSpPr>
            <p:spPr>
              <a:xfrm flipH="1">
                <a:off x="8182443" y="2213754"/>
                <a:ext cx="15638" cy="28665"/>
              </a:xfrm>
              <a:custGeom>
                <a:avLst/>
                <a:gdLst/>
                <a:ahLst/>
                <a:cxnLst/>
                <a:rect l="l" t="t" r="r" b="b"/>
                <a:pathLst>
                  <a:path w="479" h="878" extrusionOk="0">
                    <a:moveTo>
                      <a:pt x="324" y="0"/>
                    </a:moveTo>
                    <a:cubicBezTo>
                      <a:pt x="292" y="0"/>
                      <a:pt x="261" y="17"/>
                      <a:pt x="254" y="55"/>
                    </a:cubicBezTo>
                    <a:cubicBezTo>
                      <a:pt x="231" y="180"/>
                      <a:pt x="189" y="313"/>
                      <a:pt x="136" y="434"/>
                    </a:cubicBezTo>
                    <a:cubicBezTo>
                      <a:pt x="87" y="545"/>
                      <a:pt x="18" y="648"/>
                      <a:pt x="6" y="773"/>
                    </a:cubicBezTo>
                    <a:cubicBezTo>
                      <a:pt x="0" y="828"/>
                      <a:pt x="54" y="877"/>
                      <a:pt x="107" y="877"/>
                    </a:cubicBezTo>
                    <a:cubicBezTo>
                      <a:pt x="117" y="877"/>
                      <a:pt x="127" y="876"/>
                      <a:pt x="136" y="872"/>
                    </a:cubicBezTo>
                    <a:cubicBezTo>
                      <a:pt x="440" y="754"/>
                      <a:pt x="478" y="325"/>
                      <a:pt x="402" y="55"/>
                    </a:cubicBezTo>
                    <a:cubicBezTo>
                      <a:pt x="393" y="20"/>
                      <a:pt x="358" y="0"/>
                      <a:pt x="324" y="0"/>
                    </a:cubicBezTo>
                    <a:close/>
                  </a:path>
                </a:pathLst>
              </a:custGeom>
              <a:solidFill>
                <a:schemeClr val="lt2"/>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3980" name="Google Shape;3980;p83"/>
              <p:cNvSpPr/>
              <p:nvPr/>
            </p:nvSpPr>
            <p:spPr>
              <a:xfrm flipH="1">
                <a:off x="8160243" y="2246337"/>
                <a:ext cx="15540" cy="25563"/>
              </a:xfrm>
              <a:custGeom>
                <a:avLst/>
                <a:gdLst/>
                <a:ahLst/>
                <a:cxnLst/>
                <a:rect l="l" t="t" r="r" b="b"/>
                <a:pathLst>
                  <a:path w="476" h="783" extrusionOk="0">
                    <a:moveTo>
                      <a:pt x="322" y="0"/>
                    </a:moveTo>
                    <a:cubicBezTo>
                      <a:pt x="277" y="0"/>
                      <a:pt x="232" y="24"/>
                      <a:pt x="225" y="71"/>
                    </a:cubicBezTo>
                    <a:cubicBezTo>
                      <a:pt x="209" y="185"/>
                      <a:pt x="164" y="303"/>
                      <a:pt x="115" y="406"/>
                    </a:cubicBezTo>
                    <a:cubicBezTo>
                      <a:pt x="62" y="508"/>
                      <a:pt x="0" y="612"/>
                      <a:pt x="65" y="726"/>
                    </a:cubicBezTo>
                    <a:cubicBezTo>
                      <a:pt x="84" y="759"/>
                      <a:pt x="122" y="779"/>
                      <a:pt x="164" y="782"/>
                    </a:cubicBezTo>
                    <a:cubicBezTo>
                      <a:pt x="165" y="782"/>
                      <a:pt x="167" y="782"/>
                      <a:pt x="168" y="782"/>
                    </a:cubicBezTo>
                    <a:cubicBezTo>
                      <a:pt x="476" y="782"/>
                      <a:pt x="445" y="269"/>
                      <a:pt x="418" y="71"/>
                    </a:cubicBezTo>
                    <a:cubicBezTo>
                      <a:pt x="411" y="24"/>
                      <a:pt x="366" y="0"/>
                      <a:pt x="322" y="0"/>
                    </a:cubicBezTo>
                    <a:close/>
                  </a:path>
                </a:pathLst>
              </a:custGeom>
              <a:solidFill>
                <a:schemeClr val="lt2"/>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3981" name="Google Shape;3981;p83"/>
              <p:cNvSpPr/>
              <p:nvPr/>
            </p:nvSpPr>
            <p:spPr>
              <a:xfrm flipH="1">
                <a:off x="8110227" y="2246794"/>
                <a:ext cx="17695" cy="28305"/>
              </a:xfrm>
              <a:custGeom>
                <a:avLst/>
                <a:gdLst/>
                <a:ahLst/>
                <a:cxnLst/>
                <a:rect l="l" t="t" r="r" b="b"/>
                <a:pathLst>
                  <a:path w="542" h="867" extrusionOk="0">
                    <a:moveTo>
                      <a:pt x="424" y="0"/>
                    </a:moveTo>
                    <a:cubicBezTo>
                      <a:pt x="379" y="0"/>
                      <a:pt x="333" y="26"/>
                      <a:pt x="317" y="80"/>
                    </a:cubicBezTo>
                    <a:cubicBezTo>
                      <a:pt x="249" y="305"/>
                      <a:pt x="86" y="480"/>
                      <a:pt x="25" y="700"/>
                    </a:cubicBezTo>
                    <a:cubicBezTo>
                      <a:pt x="0" y="795"/>
                      <a:pt x="75" y="867"/>
                      <a:pt x="157" y="867"/>
                    </a:cubicBezTo>
                    <a:cubicBezTo>
                      <a:pt x="178" y="867"/>
                      <a:pt x="199" y="862"/>
                      <a:pt x="219" y="852"/>
                    </a:cubicBezTo>
                    <a:cubicBezTo>
                      <a:pt x="477" y="719"/>
                      <a:pt x="542" y="377"/>
                      <a:pt x="535" y="107"/>
                    </a:cubicBezTo>
                    <a:cubicBezTo>
                      <a:pt x="535" y="38"/>
                      <a:pt x="479" y="0"/>
                      <a:pt x="424" y="0"/>
                    </a:cubicBezTo>
                    <a:close/>
                  </a:path>
                </a:pathLst>
              </a:custGeom>
              <a:solidFill>
                <a:schemeClr val="lt2"/>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3982" name="Google Shape;3982;p83"/>
              <p:cNvSpPr/>
              <p:nvPr/>
            </p:nvSpPr>
            <p:spPr>
              <a:xfrm flipH="1">
                <a:off x="8113948" y="2193807"/>
                <a:ext cx="15148" cy="23376"/>
              </a:xfrm>
              <a:custGeom>
                <a:avLst/>
                <a:gdLst/>
                <a:ahLst/>
                <a:cxnLst/>
                <a:rect l="l" t="t" r="r" b="b"/>
                <a:pathLst>
                  <a:path w="464" h="716" extrusionOk="0">
                    <a:moveTo>
                      <a:pt x="358" y="1"/>
                    </a:moveTo>
                    <a:cubicBezTo>
                      <a:pt x="318" y="1"/>
                      <a:pt x="277" y="22"/>
                      <a:pt x="269" y="64"/>
                    </a:cubicBezTo>
                    <a:cubicBezTo>
                      <a:pt x="251" y="160"/>
                      <a:pt x="217" y="255"/>
                      <a:pt x="160" y="338"/>
                    </a:cubicBezTo>
                    <a:cubicBezTo>
                      <a:pt x="137" y="376"/>
                      <a:pt x="114" y="422"/>
                      <a:pt x="87" y="460"/>
                    </a:cubicBezTo>
                    <a:cubicBezTo>
                      <a:pt x="57" y="502"/>
                      <a:pt x="23" y="533"/>
                      <a:pt x="11" y="585"/>
                    </a:cubicBezTo>
                    <a:cubicBezTo>
                      <a:pt x="1" y="649"/>
                      <a:pt x="36" y="715"/>
                      <a:pt x="104" y="715"/>
                    </a:cubicBezTo>
                    <a:cubicBezTo>
                      <a:pt x="106" y="715"/>
                      <a:pt x="108" y="715"/>
                      <a:pt x="110" y="715"/>
                    </a:cubicBezTo>
                    <a:cubicBezTo>
                      <a:pt x="239" y="711"/>
                      <a:pt x="353" y="566"/>
                      <a:pt x="399" y="457"/>
                    </a:cubicBezTo>
                    <a:cubicBezTo>
                      <a:pt x="457" y="327"/>
                      <a:pt x="464" y="201"/>
                      <a:pt x="441" y="64"/>
                    </a:cubicBezTo>
                    <a:cubicBezTo>
                      <a:pt x="435" y="22"/>
                      <a:pt x="397" y="1"/>
                      <a:pt x="358" y="1"/>
                    </a:cubicBezTo>
                    <a:close/>
                  </a:path>
                </a:pathLst>
              </a:custGeom>
              <a:solidFill>
                <a:schemeClr val="lt2"/>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3983" name="Google Shape;3983;p83"/>
              <p:cNvSpPr/>
              <p:nvPr/>
            </p:nvSpPr>
            <p:spPr>
              <a:xfrm flipH="1">
                <a:off x="8126061" y="2168113"/>
                <a:ext cx="16944" cy="19784"/>
              </a:xfrm>
              <a:custGeom>
                <a:avLst/>
                <a:gdLst/>
                <a:ahLst/>
                <a:cxnLst/>
                <a:rect l="l" t="t" r="r" b="b"/>
                <a:pathLst>
                  <a:path w="519" h="606" extrusionOk="0">
                    <a:moveTo>
                      <a:pt x="402" y="0"/>
                    </a:moveTo>
                    <a:cubicBezTo>
                      <a:pt x="379" y="0"/>
                      <a:pt x="355" y="9"/>
                      <a:pt x="335" y="30"/>
                    </a:cubicBezTo>
                    <a:cubicBezTo>
                      <a:pt x="274" y="95"/>
                      <a:pt x="216" y="160"/>
                      <a:pt x="156" y="225"/>
                    </a:cubicBezTo>
                    <a:cubicBezTo>
                      <a:pt x="95" y="297"/>
                      <a:pt x="0" y="372"/>
                      <a:pt x="7" y="475"/>
                    </a:cubicBezTo>
                    <a:cubicBezTo>
                      <a:pt x="11" y="548"/>
                      <a:pt x="61" y="605"/>
                      <a:pt x="137" y="605"/>
                    </a:cubicBezTo>
                    <a:cubicBezTo>
                      <a:pt x="139" y="605"/>
                      <a:pt x="141" y="605"/>
                      <a:pt x="143" y="605"/>
                    </a:cubicBezTo>
                    <a:cubicBezTo>
                      <a:pt x="257" y="605"/>
                      <a:pt x="331" y="493"/>
                      <a:pt x="388" y="403"/>
                    </a:cubicBezTo>
                    <a:cubicBezTo>
                      <a:pt x="445" y="316"/>
                      <a:pt x="479" y="228"/>
                      <a:pt x="502" y="130"/>
                    </a:cubicBezTo>
                    <a:cubicBezTo>
                      <a:pt x="518" y="61"/>
                      <a:pt x="462" y="0"/>
                      <a:pt x="402" y="0"/>
                    </a:cubicBezTo>
                    <a:close/>
                  </a:path>
                </a:pathLst>
              </a:custGeom>
              <a:solidFill>
                <a:srgbClr val="F49DA2"/>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3984" name="Google Shape;3984;p83"/>
              <p:cNvSpPr/>
              <p:nvPr/>
            </p:nvSpPr>
            <p:spPr>
              <a:xfrm flipH="1">
                <a:off x="8062202" y="2210261"/>
                <a:ext cx="11329" cy="24159"/>
              </a:xfrm>
              <a:custGeom>
                <a:avLst/>
                <a:gdLst/>
                <a:ahLst/>
                <a:cxnLst/>
                <a:rect l="l" t="t" r="r" b="b"/>
                <a:pathLst>
                  <a:path w="347" h="740" extrusionOk="0">
                    <a:moveTo>
                      <a:pt x="253" y="1"/>
                    </a:moveTo>
                    <a:cubicBezTo>
                      <a:pt x="219" y="1"/>
                      <a:pt x="186" y="19"/>
                      <a:pt x="172" y="59"/>
                    </a:cubicBezTo>
                    <a:cubicBezTo>
                      <a:pt x="108" y="249"/>
                      <a:pt x="1" y="473"/>
                      <a:pt x="39" y="678"/>
                    </a:cubicBezTo>
                    <a:cubicBezTo>
                      <a:pt x="49" y="719"/>
                      <a:pt x="86" y="740"/>
                      <a:pt x="123" y="740"/>
                    </a:cubicBezTo>
                    <a:cubicBezTo>
                      <a:pt x="146" y="740"/>
                      <a:pt x="168" y="732"/>
                      <a:pt x="183" y="717"/>
                    </a:cubicBezTo>
                    <a:cubicBezTo>
                      <a:pt x="339" y="564"/>
                      <a:pt x="347" y="287"/>
                      <a:pt x="336" y="81"/>
                    </a:cubicBezTo>
                    <a:cubicBezTo>
                      <a:pt x="334" y="29"/>
                      <a:pt x="293" y="1"/>
                      <a:pt x="253" y="1"/>
                    </a:cubicBezTo>
                    <a:close/>
                  </a:path>
                </a:pathLst>
              </a:custGeom>
              <a:solidFill>
                <a:schemeClr val="lt2"/>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3985" name="Google Shape;3985;p83"/>
              <p:cNvSpPr/>
              <p:nvPr/>
            </p:nvSpPr>
            <p:spPr>
              <a:xfrm flipH="1">
                <a:off x="8050123" y="2270463"/>
                <a:ext cx="13614" cy="20666"/>
              </a:xfrm>
              <a:custGeom>
                <a:avLst/>
                <a:gdLst/>
                <a:ahLst/>
                <a:cxnLst/>
                <a:rect l="l" t="t" r="r" b="b"/>
                <a:pathLst>
                  <a:path w="417" h="633" extrusionOk="0">
                    <a:moveTo>
                      <a:pt x="300" y="1"/>
                    </a:moveTo>
                    <a:cubicBezTo>
                      <a:pt x="258" y="1"/>
                      <a:pt x="214" y="25"/>
                      <a:pt x="196" y="78"/>
                    </a:cubicBezTo>
                    <a:cubicBezTo>
                      <a:pt x="169" y="150"/>
                      <a:pt x="143" y="226"/>
                      <a:pt x="104" y="299"/>
                    </a:cubicBezTo>
                    <a:cubicBezTo>
                      <a:pt x="70" y="359"/>
                      <a:pt x="36" y="408"/>
                      <a:pt x="36" y="469"/>
                    </a:cubicBezTo>
                    <a:cubicBezTo>
                      <a:pt x="32" y="481"/>
                      <a:pt x="29" y="492"/>
                      <a:pt x="24" y="504"/>
                    </a:cubicBezTo>
                    <a:cubicBezTo>
                      <a:pt x="0" y="567"/>
                      <a:pt x="65" y="633"/>
                      <a:pt x="126" y="633"/>
                    </a:cubicBezTo>
                    <a:cubicBezTo>
                      <a:pt x="143" y="633"/>
                      <a:pt x="159" y="628"/>
                      <a:pt x="173" y="618"/>
                    </a:cubicBezTo>
                    <a:cubicBezTo>
                      <a:pt x="184" y="610"/>
                      <a:pt x="192" y="603"/>
                      <a:pt x="199" y="599"/>
                    </a:cubicBezTo>
                    <a:cubicBezTo>
                      <a:pt x="290" y="576"/>
                      <a:pt x="329" y="473"/>
                      <a:pt x="362" y="390"/>
                    </a:cubicBezTo>
                    <a:cubicBezTo>
                      <a:pt x="401" y="299"/>
                      <a:pt x="416" y="203"/>
                      <a:pt x="408" y="104"/>
                    </a:cubicBezTo>
                    <a:cubicBezTo>
                      <a:pt x="404" y="37"/>
                      <a:pt x="353" y="1"/>
                      <a:pt x="300" y="1"/>
                    </a:cubicBezTo>
                    <a:close/>
                  </a:path>
                </a:pathLst>
              </a:custGeom>
              <a:solidFill>
                <a:schemeClr val="lt2"/>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3986" name="Google Shape;3986;p83"/>
              <p:cNvSpPr/>
              <p:nvPr/>
            </p:nvSpPr>
            <p:spPr>
              <a:xfrm flipH="1">
                <a:off x="8090344" y="2444115"/>
                <a:ext cx="14561" cy="27620"/>
              </a:xfrm>
              <a:custGeom>
                <a:avLst/>
                <a:gdLst/>
                <a:ahLst/>
                <a:cxnLst/>
                <a:rect l="l" t="t" r="r" b="b"/>
                <a:pathLst>
                  <a:path w="446" h="846" extrusionOk="0">
                    <a:moveTo>
                      <a:pt x="343" y="0"/>
                    </a:moveTo>
                    <a:cubicBezTo>
                      <a:pt x="306" y="0"/>
                      <a:pt x="269" y="22"/>
                      <a:pt x="251" y="67"/>
                    </a:cubicBezTo>
                    <a:cubicBezTo>
                      <a:pt x="202" y="184"/>
                      <a:pt x="160" y="306"/>
                      <a:pt x="111" y="427"/>
                    </a:cubicBezTo>
                    <a:cubicBezTo>
                      <a:pt x="69" y="541"/>
                      <a:pt x="0" y="637"/>
                      <a:pt x="27" y="766"/>
                    </a:cubicBezTo>
                    <a:cubicBezTo>
                      <a:pt x="40" y="821"/>
                      <a:pt x="89" y="846"/>
                      <a:pt x="138" y="846"/>
                    </a:cubicBezTo>
                    <a:cubicBezTo>
                      <a:pt x="158" y="846"/>
                      <a:pt x="177" y="842"/>
                      <a:pt x="195" y="834"/>
                    </a:cubicBezTo>
                    <a:cubicBezTo>
                      <a:pt x="320" y="774"/>
                      <a:pt x="354" y="625"/>
                      <a:pt x="388" y="504"/>
                    </a:cubicBezTo>
                    <a:cubicBezTo>
                      <a:pt x="430" y="367"/>
                      <a:pt x="445" y="230"/>
                      <a:pt x="434" y="90"/>
                    </a:cubicBezTo>
                    <a:cubicBezTo>
                      <a:pt x="430" y="31"/>
                      <a:pt x="387" y="0"/>
                      <a:pt x="343" y="0"/>
                    </a:cubicBezTo>
                    <a:close/>
                  </a:path>
                </a:pathLst>
              </a:custGeom>
              <a:solidFill>
                <a:schemeClr val="lt2"/>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3987" name="Google Shape;3987;p83"/>
              <p:cNvSpPr/>
              <p:nvPr/>
            </p:nvSpPr>
            <p:spPr>
              <a:xfrm flipH="1">
                <a:off x="8057795" y="2428608"/>
                <a:ext cx="14398" cy="22821"/>
              </a:xfrm>
              <a:custGeom>
                <a:avLst/>
                <a:gdLst/>
                <a:ahLst/>
                <a:cxnLst/>
                <a:rect l="l" t="t" r="r" b="b"/>
                <a:pathLst>
                  <a:path w="441" h="699" extrusionOk="0">
                    <a:moveTo>
                      <a:pt x="328" y="1"/>
                    </a:moveTo>
                    <a:cubicBezTo>
                      <a:pt x="301" y="1"/>
                      <a:pt x="275" y="14"/>
                      <a:pt x="260" y="47"/>
                    </a:cubicBezTo>
                    <a:cubicBezTo>
                      <a:pt x="219" y="138"/>
                      <a:pt x="169" y="226"/>
                      <a:pt x="120" y="314"/>
                    </a:cubicBezTo>
                    <a:cubicBezTo>
                      <a:pt x="67" y="400"/>
                      <a:pt x="48" y="492"/>
                      <a:pt x="17" y="587"/>
                    </a:cubicBezTo>
                    <a:cubicBezTo>
                      <a:pt x="1" y="648"/>
                      <a:pt x="54" y="698"/>
                      <a:pt x="108" y="698"/>
                    </a:cubicBezTo>
                    <a:cubicBezTo>
                      <a:pt x="128" y="698"/>
                      <a:pt x="149" y="691"/>
                      <a:pt x="165" y="674"/>
                    </a:cubicBezTo>
                    <a:cubicBezTo>
                      <a:pt x="242" y="598"/>
                      <a:pt x="306" y="530"/>
                      <a:pt x="344" y="428"/>
                    </a:cubicBezTo>
                    <a:cubicBezTo>
                      <a:pt x="382" y="328"/>
                      <a:pt x="405" y="226"/>
                      <a:pt x="428" y="119"/>
                    </a:cubicBezTo>
                    <a:cubicBezTo>
                      <a:pt x="441" y="56"/>
                      <a:pt x="382" y="1"/>
                      <a:pt x="328" y="1"/>
                    </a:cubicBezTo>
                    <a:close/>
                  </a:path>
                </a:pathLst>
              </a:custGeom>
              <a:solidFill>
                <a:schemeClr val="lt2"/>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3988" name="Google Shape;3988;p83"/>
              <p:cNvSpPr/>
              <p:nvPr/>
            </p:nvSpPr>
            <p:spPr>
              <a:xfrm flipH="1">
                <a:off x="8060374" y="2382999"/>
                <a:ext cx="13516" cy="19229"/>
              </a:xfrm>
              <a:custGeom>
                <a:avLst/>
                <a:gdLst/>
                <a:ahLst/>
                <a:cxnLst/>
                <a:rect l="l" t="t" r="r" b="b"/>
                <a:pathLst>
                  <a:path w="414" h="589" extrusionOk="0">
                    <a:moveTo>
                      <a:pt x="305" y="1"/>
                    </a:moveTo>
                    <a:cubicBezTo>
                      <a:pt x="276" y="1"/>
                      <a:pt x="246" y="14"/>
                      <a:pt x="225" y="45"/>
                    </a:cubicBezTo>
                    <a:cubicBezTo>
                      <a:pt x="157" y="151"/>
                      <a:pt x="92" y="251"/>
                      <a:pt x="31" y="360"/>
                    </a:cubicBezTo>
                    <a:cubicBezTo>
                      <a:pt x="5" y="406"/>
                      <a:pt x="1" y="471"/>
                      <a:pt x="31" y="513"/>
                    </a:cubicBezTo>
                    <a:cubicBezTo>
                      <a:pt x="35" y="520"/>
                      <a:pt x="38" y="524"/>
                      <a:pt x="43" y="528"/>
                    </a:cubicBezTo>
                    <a:cubicBezTo>
                      <a:pt x="70" y="568"/>
                      <a:pt x="105" y="588"/>
                      <a:pt x="150" y="588"/>
                    </a:cubicBezTo>
                    <a:cubicBezTo>
                      <a:pt x="161" y="588"/>
                      <a:pt x="172" y="587"/>
                      <a:pt x="183" y="585"/>
                    </a:cubicBezTo>
                    <a:lnTo>
                      <a:pt x="203" y="585"/>
                    </a:lnTo>
                    <a:cubicBezTo>
                      <a:pt x="252" y="577"/>
                      <a:pt x="294" y="524"/>
                      <a:pt x="308" y="479"/>
                    </a:cubicBezTo>
                    <a:cubicBezTo>
                      <a:pt x="343" y="357"/>
                      <a:pt x="370" y="239"/>
                      <a:pt x="396" y="117"/>
                    </a:cubicBezTo>
                    <a:cubicBezTo>
                      <a:pt x="413" y="50"/>
                      <a:pt x="360" y="1"/>
                      <a:pt x="305" y="1"/>
                    </a:cubicBezTo>
                    <a:close/>
                  </a:path>
                </a:pathLst>
              </a:custGeom>
              <a:solidFill>
                <a:schemeClr val="lt2"/>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3989" name="Google Shape;3989;p83"/>
              <p:cNvSpPr/>
              <p:nvPr/>
            </p:nvSpPr>
            <p:spPr>
              <a:xfrm flipH="1">
                <a:off x="8019238" y="2421980"/>
                <a:ext cx="12700" cy="18968"/>
              </a:xfrm>
              <a:custGeom>
                <a:avLst/>
                <a:gdLst/>
                <a:ahLst/>
                <a:cxnLst/>
                <a:rect l="l" t="t" r="r" b="b"/>
                <a:pathLst>
                  <a:path w="389" h="581" extrusionOk="0">
                    <a:moveTo>
                      <a:pt x="240" y="1"/>
                    </a:moveTo>
                    <a:cubicBezTo>
                      <a:pt x="212" y="1"/>
                      <a:pt x="184" y="12"/>
                      <a:pt x="164" y="38"/>
                    </a:cubicBezTo>
                    <a:cubicBezTo>
                      <a:pt x="111" y="101"/>
                      <a:pt x="62" y="216"/>
                      <a:pt x="46" y="299"/>
                    </a:cubicBezTo>
                    <a:cubicBezTo>
                      <a:pt x="35" y="375"/>
                      <a:pt x="1" y="478"/>
                      <a:pt x="39" y="550"/>
                    </a:cubicBezTo>
                    <a:cubicBezTo>
                      <a:pt x="50" y="570"/>
                      <a:pt x="73" y="580"/>
                      <a:pt x="92" y="580"/>
                    </a:cubicBezTo>
                    <a:cubicBezTo>
                      <a:pt x="183" y="580"/>
                      <a:pt x="264" y="478"/>
                      <a:pt x="305" y="410"/>
                    </a:cubicBezTo>
                    <a:cubicBezTo>
                      <a:pt x="358" y="330"/>
                      <a:pt x="389" y="182"/>
                      <a:pt x="362" y="90"/>
                    </a:cubicBezTo>
                    <a:cubicBezTo>
                      <a:pt x="347" y="38"/>
                      <a:pt x="293" y="1"/>
                      <a:pt x="240" y="1"/>
                    </a:cubicBezTo>
                    <a:close/>
                  </a:path>
                </a:pathLst>
              </a:custGeom>
              <a:solidFill>
                <a:schemeClr val="lt2"/>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3990" name="Google Shape;3990;p83"/>
              <p:cNvSpPr/>
              <p:nvPr/>
            </p:nvSpPr>
            <p:spPr>
              <a:xfrm flipH="1">
                <a:off x="7975915" y="2381203"/>
                <a:ext cx="15050" cy="22853"/>
              </a:xfrm>
              <a:custGeom>
                <a:avLst/>
                <a:gdLst/>
                <a:ahLst/>
                <a:cxnLst/>
                <a:rect l="l" t="t" r="r" b="b"/>
                <a:pathLst>
                  <a:path w="461" h="700" extrusionOk="0">
                    <a:moveTo>
                      <a:pt x="319" y="1"/>
                    </a:moveTo>
                    <a:cubicBezTo>
                      <a:pt x="281" y="1"/>
                      <a:pt x="244" y="19"/>
                      <a:pt x="225" y="62"/>
                    </a:cubicBezTo>
                    <a:cubicBezTo>
                      <a:pt x="172" y="187"/>
                      <a:pt x="104" y="309"/>
                      <a:pt x="39" y="427"/>
                    </a:cubicBezTo>
                    <a:cubicBezTo>
                      <a:pt x="0" y="499"/>
                      <a:pt x="8" y="590"/>
                      <a:pt x="69" y="651"/>
                    </a:cubicBezTo>
                    <a:cubicBezTo>
                      <a:pt x="92" y="671"/>
                      <a:pt x="118" y="693"/>
                      <a:pt x="149" y="697"/>
                    </a:cubicBezTo>
                    <a:cubicBezTo>
                      <a:pt x="161" y="699"/>
                      <a:pt x="174" y="700"/>
                      <a:pt x="188" y="700"/>
                    </a:cubicBezTo>
                    <a:cubicBezTo>
                      <a:pt x="253" y="700"/>
                      <a:pt x="326" y="676"/>
                      <a:pt x="354" y="613"/>
                    </a:cubicBezTo>
                    <a:cubicBezTo>
                      <a:pt x="427" y="453"/>
                      <a:pt x="460" y="301"/>
                      <a:pt x="457" y="123"/>
                    </a:cubicBezTo>
                    <a:cubicBezTo>
                      <a:pt x="454" y="53"/>
                      <a:pt x="384" y="1"/>
                      <a:pt x="319" y="1"/>
                    </a:cubicBezTo>
                    <a:close/>
                  </a:path>
                </a:pathLst>
              </a:custGeom>
              <a:solidFill>
                <a:schemeClr val="lt2"/>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3991" name="Google Shape;3991;p83"/>
              <p:cNvSpPr/>
              <p:nvPr/>
            </p:nvSpPr>
            <p:spPr>
              <a:xfrm flipH="1">
                <a:off x="8001249" y="2351266"/>
                <a:ext cx="15018" cy="26510"/>
              </a:xfrm>
              <a:custGeom>
                <a:avLst/>
                <a:gdLst/>
                <a:ahLst/>
                <a:cxnLst/>
                <a:rect l="l" t="t" r="r" b="b"/>
                <a:pathLst>
                  <a:path w="460" h="812" extrusionOk="0">
                    <a:moveTo>
                      <a:pt x="357" y="1"/>
                    </a:moveTo>
                    <a:cubicBezTo>
                      <a:pt x="318" y="1"/>
                      <a:pt x="282" y="22"/>
                      <a:pt x="274" y="70"/>
                    </a:cubicBezTo>
                    <a:cubicBezTo>
                      <a:pt x="251" y="184"/>
                      <a:pt x="205" y="287"/>
                      <a:pt x="149" y="390"/>
                    </a:cubicBezTo>
                    <a:cubicBezTo>
                      <a:pt x="98" y="488"/>
                      <a:pt x="3" y="568"/>
                      <a:pt x="3" y="686"/>
                    </a:cubicBezTo>
                    <a:cubicBezTo>
                      <a:pt x="0" y="759"/>
                      <a:pt x="63" y="811"/>
                      <a:pt x="132" y="811"/>
                    </a:cubicBezTo>
                    <a:cubicBezTo>
                      <a:pt x="142" y="811"/>
                      <a:pt x="153" y="810"/>
                      <a:pt x="163" y="807"/>
                    </a:cubicBezTo>
                    <a:cubicBezTo>
                      <a:pt x="296" y="774"/>
                      <a:pt x="357" y="618"/>
                      <a:pt x="403" y="496"/>
                    </a:cubicBezTo>
                    <a:cubicBezTo>
                      <a:pt x="452" y="370"/>
                      <a:pt x="460" y="230"/>
                      <a:pt x="460" y="97"/>
                    </a:cubicBezTo>
                    <a:cubicBezTo>
                      <a:pt x="460" y="37"/>
                      <a:pt x="406" y="1"/>
                      <a:pt x="357" y="1"/>
                    </a:cubicBezTo>
                    <a:close/>
                  </a:path>
                </a:pathLst>
              </a:custGeom>
              <a:solidFill>
                <a:schemeClr val="lt2"/>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3992" name="Google Shape;3992;p83"/>
              <p:cNvSpPr/>
              <p:nvPr/>
            </p:nvSpPr>
            <p:spPr>
              <a:xfrm flipH="1">
                <a:off x="8005787" y="2315484"/>
                <a:ext cx="14234" cy="20960"/>
              </a:xfrm>
              <a:custGeom>
                <a:avLst/>
                <a:gdLst/>
                <a:ahLst/>
                <a:cxnLst/>
                <a:rect l="l" t="t" r="r" b="b"/>
                <a:pathLst>
                  <a:path w="436" h="642" extrusionOk="0">
                    <a:moveTo>
                      <a:pt x="323" y="1"/>
                    </a:moveTo>
                    <a:cubicBezTo>
                      <a:pt x="293" y="1"/>
                      <a:pt x="262" y="14"/>
                      <a:pt x="241" y="45"/>
                    </a:cubicBezTo>
                    <a:cubicBezTo>
                      <a:pt x="183" y="129"/>
                      <a:pt x="111" y="204"/>
                      <a:pt x="73" y="299"/>
                    </a:cubicBezTo>
                    <a:cubicBezTo>
                      <a:pt x="39" y="383"/>
                      <a:pt x="1" y="482"/>
                      <a:pt x="20" y="573"/>
                    </a:cubicBezTo>
                    <a:cubicBezTo>
                      <a:pt x="28" y="617"/>
                      <a:pt x="70" y="641"/>
                      <a:pt x="111" y="641"/>
                    </a:cubicBezTo>
                    <a:cubicBezTo>
                      <a:pt x="127" y="641"/>
                      <a:pt x="143" y="638"/>
                      <a:pt x="157" y="631"/>
                    </a:cubicBezTo>
                    <a:cubicBezTo>
                      <a:pt x="233" y="589"/>
                      <a:pt x="294" y="482"/>
                      <a:pt x="332" y="406"/>
                    </a:cubicBezTo>
                    <a:cubicBezTo>
                      <a:pt x="373" y="315"/>
                      <a:pt x="389" y="215"/>
                      <a:pt x="415" y="121"/>
                    </a:cubicBezTo>
                    <a:cubicBezTo>
                      <a:pt x="435" y="48"/>
                      <a:pt x="380" y="1"/>
                      <a:pt x="323" y="1"/>
                    </a:cubicBezTo>
                    <a:close/>
                  </a:path>
                </a:pathLst>
              </a:custGeom>
              <a:solidFill>
                <a:schemeClr val="lt2"/>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3993" name="Google Shape;3993;p83"/>
              <p:cNvSpPr/>
              <p:nvPr/>
            </p:nvSpPr>
            <p:spPr>
              <a:xfrm flipH="1">
                <a:off x="7945357" y="2259363"/>
                <a:ext cx="14463" cy="25955"/>
              </a:xfrm>
              <a:custGeom>
                <a:avLst/>
                <a:gdLst/>
                <a:ahLst/>
                <a:cxnLst/>
                <a:rect l="l" t="t" r="r" b="b"/>
                <a:pathLst>
                  <a:path w="443" h="795" extrusionOk="0">
                    <a:moveTo>
                      <a:pt x="323" y="0"/>
                    </a:moveTo>
                    <a:cubicBezTo>
                      <a:pt x="294" y="0"/>
                      <a:pt x="266" y="15"/>
                      <a:pt x="248" y="49"/>
                    </a:cubicBezTo>
                    <a:cubicBezTo>
                      <a:pt x="153" y="246"/>
                      <a:pt x="1" y="494"/>
                      <a:pt x="35" y="722"/>
                    </a:cubicBezTo>
                    <a:cubicBezTo>
                      <a:pt x="44" y="771"/>
                      <a:pt x="87" y="794"/>
                      <a:pt x="129" y="794"/>
                    </a:cubicBezTo>
                    <a:cubicBezTo>
                      <a:pt x="156" y="794"/>
                      <a:pt x="183" y="785"/>
                      <a:pt x="202" y="767"/>
                    </a:cubicBezTo>
                    <a:cubicBezTo>
                      <a:pt x="359" y="620"/>
                      <a:pt x="385" y="327"/>
                      <a:pt x="427" y="125"/>
                    </a:cubicBezTo>
                    <a:cubicBezTo>
                      <a:pt x="442" y="57"/>
                      <a:pt x="381" y="0"/>
                      <a:pt x="323" y="0"/>
                    </a:cubicBezTo>
                    <a:close/>
                  </a:path>
                </a:pathLst>
              </a:custGeom>
              <a:solidFill>
                <a:schemeClr val="lt2"/>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3994" name="Google Shape;3994;p83"/>
              <p:cNvSpPr/>
              <p:nvPr/>
            </p:nvSpPr>
            <p:spPr>
              <a:xfrm flipH="1">
                <a:off x="7953323" y="2319761"/>
                <a:ext cx="10088" cy="17466"/>
              </a:xfrm>
              <a:custGeom>
                <a:avLst/>
                <a:gdLst/>
                <a:ahLst/>
                <a:cxnLst/>
                <a:rect l="l" t="t" r="r" b="b"/>
                <a:pathLst>
                  <a:path w="309" h="535" extrusionOk="0">
                    <a:moveTo>
                      <a:pt x="211" y="1"/>
                    </a:moveTo>
                    <a:cubicBezTo>
                      <a:pt x="174" y="1"/>
                      <a:pt x="138" y="21"/>
                      <a:pt x="130" y="66"/>
                    </a:cubicBezTo>
                    <a:cubicBezTo>
                      <a:pt x="114" y="135"/>
                      <a:pt x="92" y="207"/>
                      <a:pt x="65" y="271"/>
                    </a:cubicBezTo>
                    <a:cubicBezTo>
                      <a:pt x="39" y="351"/>
                      <a:pt x="0" y="400"/>
                      <a:pt x="39" y="484"/>
                    </a:cubicBezTo>
                    <a:cubicBezTo>
                      <a:pt x="54" y="514"/>
                      <a:pt x="92" y="535"/>
                      <a:pt x="126" y="535"/>
                    </a:cubicBezTo>
                    <a:cubicBezTo>
                      <a:pt x="135" y="535"/>
                      <a:pt x="145" y="533"/>
                      <a:pt x="153" y="530"/>
                    </a:cubicBezTo>
                    <a:cubicBezTo>
                      <a:pt x="248" y="500"/>
                      <a:pt x="263" y="419"/>
                      <a:pt x="281" y="332"/>
                    </a:cubicBezTo>
                    <a:cubicBezTo>
                      <a:pt x="301" y="252"/>
                      <a:pt x="304" y="172"/>
                      <a:pt x="309" y="89"/>
                    </a:cubicBezTo>
                    <a:cubicBezTo>
                      <a:pt x="309" y="33"/>
                      <a:pt x="259" y="1"/>
                      <a:pt x="211" y="1"/>
                    </a:cubicBezTo>
                    <a:close/>
                  </a:path>
                </a:pathLst>
              </a:custGeom>
              <a:solidFill>
                <a:schemeClr val="lt2"/>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3995" name="Google Shape;3995;p83"/>
              <p:cNvSpPr/>
              <p:nvPr/>
            </p:nvSpPr>
            <p:spPr>
              <a:xfrm flipH="1">
                <a:off x="7910489" y="2304612"/>
                <a:ext cx="15573" cy="28469"/>
              </a:xfrm>
              <a:custGeom>
                <a:avLst/>
                <a:gdLst/>
                <a:ahLst/>
                <a:cxnLst/>
                <a:rect l="l" t="t" r="r" b="b"/>
                <a:pathLst>
                  <a:path w="477" h="872" extrusionOk="0">
                    <a:moveTo>
                      <a:pt x="360" y="1"/>
                    </a:moveTo>
                    <a:cubicBezTo>
                      <a:pt x="326" y="1"/>
                      <a:pt x="294" y="17"/>
                      <a:pt x="278" y="55"/>
                    </a:cubicBezTo>
                    <a:cubicBezTo>
                      <a:pt x="225" y="169"/>
                      <a:pt x="172" y="283"/>
                      <a:pt x="123" y="404"/>
                    </a:cubicBezTo>
                    <a:cubicBezTo>
                      <a:pt x="73" y="526"/>
                      <a:pt x="1" y="632"/>
                      <a:pt x="27" y="766"/>
                    </a:cubicBezTo>
                    <a:cubicBezTo>
                      <a:pt x="41" y="832"/>
                      <a:pt x="106" y="872"/>
                      <a:pt x="169" y="872"/>
                    </a:cubicBezTo>
                    <a:cubicBezTo>
                      <a:pt x="193" y="872"/>
                      <a:pt x="217" y="866"/>
                      <a:pt x="237" y="853"/>
                    </a:cubicBezTo>
                    <a:cubicBezTo>
                      <a:pt x="355" y="781"/>
                      <a:pt x="385" y="636"/>
                      <a:pt x="423" y="511"/>
                    </a:cubicBezTo>
                    <a:cubicBezTo>
                      <a:pt x="461" y="374"/>
                      <a:pt x="472" y="245"/>
                      <a:pt x="476" y="108"/>
                    </a:cubicBezTo>
                    <a:cubicBezTo>
                      <a:pt x="476" y="44"/>
                      <a:pt x="416" y="1"/>
                      <a:pt x="360" y="1"/>
                    </a:cubicBezTo>
                    <a:close/>
                  </a:path>
                </a:pathLst>
              </a:custGeom>
              <a:solidFill>
                <a:schemeClr val="lt2"/>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3996" name="Google Shape;3996;p83"/>
              <p:cNvSpPr/>
              <p:nvPr/>
            </p:nvSpPr>
            <p:spPr>
              <a:xfrm flipH="1">
                <a:off x="7900597" y="2254792"/>
                <a:ext cx="16030" cy="16618"/>
              </a:xfrm>
              <a:custGeom>
                <a:avLst/>
                <a:gdLst/>
                <a:ahLst/>
                <a:cxnLst/>
                <a:rect l="l" t="t" r="r" b="b"/>
                <a:pathLst>
                  <a:path w="491" h="509" extrusionOk="0">
                    <a:moveTo>
                      <a:pt x="343" y="0"/>
                    </a:moveTo>
                    <a:cubicBezTo>
                      <a:pt x="297" y="0"/>
                      <a:pt x="254" y="26"/>
                      <a:pt x="225" y="67"/>
                    </a:cubicBezTo>
                    <a:cubicBezTo>
                      <a:pt x="149" y="170"/>
                      <a:pt x="1" y="395"/>
                      <a:pt x="164" y="493"/>
                    </a:cubicBezTo>
                    <a:cubicBezTo>
                      <a:pt x="182" y="504"/>
                      <a:pt x="203" y="508"/>
                      <a:pt x="225" y="508"/>
                    </a:cubicBezTo>
                    <a:cubicBezTo>
                      <a:pt x="251" y="508"/>
                      <a:pt x="277" y="502"/>
                      <a:pt x="297" y="489"/>
                    </a:cubicBezTo>
                    <a:cubicBezTo>
                      <a:pt x="347" y="459"/>
                      <a:pt x="370" y="409"/>
                      <a:pt x="385" y="356"/>
                    </a:cubicBezTo>
                    <a:cubicBezTo>
                      <a:pt x="400" y="300"/>
                      <a:pt x="422" y="249"/>
                      <a:pt x="453" y="200"/>
                    </a:cubicBezTo>
                    <a:cubicBezTo>
                      <a:pt x="491" y="135"/>
                      <a:pt x="468" y="56"/>
                      <a:pt x="408" y="18"/>
                    </a:cubicBezTo>
                    <a:cubicBezTo>
                      <a:pt x="386" y="6"/>
                      <a:pt x="364" y="0"/>
                      <a:pt x="343" y="0"/>
                    </a:cubicBezTo>
                    <a:close/>
                  </a:path>
                </a:pathLst>
              </a:custGeom>
              <a:solidFill>
                <a:schemeClr val="lt2"/>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3997" name="Google Shape;3997;p83"/>
              <p:cNvSpPr/>
              <p:nvPr/>
            </p:nvSpPr>
            <p:spPr>
              <a:xfrm flipH="1">
                <a:off x="7865827" y="2373140"/>
                <a:ext cx="12700" cy="19458"/>
              </a:xfrm>
              <a:custGeom>
                <a:avLst/>
                <a:gdLst/>
                <a:ahLst/>
                <a:cxnLst/>
                <a:rect l="l" t="t" r="r" b="b"/>
                <a:pathLst>
                  <a:path w="389" h="596" extrusionOk="0">
                    <a:moveTo>
                      <a:pt x="330" y="0"/>
                    </a:moveTo>
                    <a:cubicBezTo>
                      <a:pt x="310" y="0"/>
                      <a:pt x="289" y="9"/>
                      <a:pt x="275" y="28"/>
                    </a:cubicBezTo>
                    <a:cubicBezTo>
                      <a:pt x="222" y="100"/>
                      <a:pt x="180" y="179"/>
                      <a:pt x="127" y="252"/>
                    </a:cubicBezTo>
                    <a:cubicBezTo>
                      <a:pt x="77" y="325"/>
                      <a:pt x="1" y="397"/>
                      <a:pt x="13" y="492"/>
                    </a:cubicBezTo>
                    <a:cubicBezTo>
                      <a:pt x="16" y="546"/>
                      <a:pt x="57" y="595"/>
                      <a:pt x="113" y="595"/>
                    </a:cubicBezTo>
                    <a:cubicBezTo>
                      <a:pt x="123" y="595"/>
                      <a:pt x="134" y="594"/>
                      <a:pt x="145" y="590"/>
                    </a:cubicBezTo>
                    <a:cubicBezTo>
                      <a:pt x="252" y="556"/>
                      <a:pt x="290" y="453"/>
                      <a:pt x="324" y="355"/>
                    </a:cubicBezTo>
                    <a:cubicBezTo>
                      <a:pt x="362" y="256"/>
                      <a:pt x="389" y="160"/>
                      <a:pt x="385" y="58"/>
                    </a:cubicBezTo>
                    <a:cubicBezTo>
                      <a:pt x="385" y="20"/>
                      <a:pt x="358" y="0"/>
                      <a:pt x="330" y="0"/>
                    </a:cubicBezTo>
                    <a:close/>
                  </a:path>
                </a:pathLst>
              </a:custGeom>
              <a:solidFill>
                <a:schemeClr val="lt2"/>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3998" name="Google Shape;3998;p83"/>
              <p:cNvSpPr/>
              <p:nvPr/>
            </p:nvSpPr>
            <p:spPr>
              <a:xfrm flipH="1">
                <a:off x="7902295" y="2375066"/>
                <a:ext cx="19197" cy="24845"/>
              </a:xfrm>
              <a:custGeom>
                <a:avLst/>
                <a:gdLst/>
                <a:ahLst/>
                <a:cxnLst/>
                <a:rect l="l" t="t" r="r" b="b"/>
                <a:pathLst>
                  <a:path w="588" h="761" extrusionOk="0">
                    <a:moveTo>
                      <a:pt x="443" y="1"/>
                    </a:moveTo>
                    <a:cubicBezTo>
                      <a:pt x="416" y="1"/>
                      <a:pt x="390" y="10"/>
                      <a:pt x="371" y="33"/>
                    </a:cubicBezTo>
                    <a:cubicBezTo>
                      <a:pt x="298" y="120"/>
                      <a:pt x="234" y="208"/>
                      <a:pt x="169" y="299"/>
                    </a:cubicBezTo>
                    <a:cubicBezTo>
                      <a:pt x="108" y="394"/>
                      <a:pt x="36" y="485"/>
                      <a:pt x="17" y="600"/>
                    </a:cubicBezTo>
                    <a:cubicBezTo>
                      <a:pt x="0" y="694"/>
                      <a:pt x="65" y="760"/>
                      <a:pt x="142" y="760"/>
                    </a:cubicBezTo>
                    <a:cubicBezTo>
                      <a:pt x="174" y="760"/>
                      <a:pt x="207" y="749"/>
                      <a:pt x="238" y="725"/>
                    </a:cubicBezTo>
                    <a:cubicBezTo>
                      <a:pt x="329" y="657"/>
                      <a:pt x="371" y="550"/>
                      <a:pt x="424" y="448"/>
                    </a:cubicBezTo>
                    <a:cubicBezTo>
                      <a:pt x="473" y="349"/>
                      <a:pt x="519" y="250"/>
                      <a:pt x="557" y="143"/>
                    </a:cubicBezTo>
                    <a:cubicBezTo>
                      <a:pt x="587" y="69"/>
                      <a:pt x="513" y="1"/>
                      <a:pt x="443" y="1"/>
                    </a:cubicBezTo>
                    <a:close/>
                  </a:path>
                </a:pathLst>
              </a:custGeom>
              <a:solidFill>
                <a:schemeClr val="lt2"/>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3999" name="Google Shape;3999;p83"/>
              <p:cNvSpPr/>
              <p:nvPr/>
            </p:nvSpPr>
            <p:spPr>
              <a:xfrm flipH="1">
                <a:off x="7931122" y="2444931"/>
                <a:ext cx="19327" cy="25465"/>
              </a:xfrm>
              <a:custGeom>
                <a:avLst/>
                <a:gdLst/>
                <a:ahLst/>
                <a:cxnLst/>
                <a:rect l="l" t="t" r="r" b="b"/>
                <a:pathLst>
                  <a:path w="592" h="780" extrusionOk="0">
                    <a:moveTo>
                      <a:pt x="472" y="1"/>
                    </a:moveTo>
                    <a:cubicBezTo>
                      <a:pt x="441" y="1"/>
                      <a:pt x="410" y="14"/>
                      <a:pt x="391" y="45"/>
                    </a:cubicBezTo>
                    <a:cubicBezTo>
                      <a:pt x="337" y="144"/>
                      <a:pt x="272" y="239"/>
                      <a:pt x="208" y="334"/>
                    </a:cubicBezTo>
                    <a:cubicBezTo>
                      <a:pt x="140" y="430"/>
                      <a:pt x="94" y="524"/>
                      <a:pt x="40" y="627"/>
                    </a:cubicBezTo>
                    <a:cubicBezTo>
                      <a:pt x="1" y="704"/>
                      <a:pt x="62" y="779"/>
                      <a:pt x="132" y="779"/>
                    </a:cubicBezTo>
                    <a:cubicBezTo>
                      <a:pt x="155" y="779"/>
                      <a:pt x="179" y="771"/>
                      <a:pt x="200" y="753"/>
                    </a:cubicBezTo>
                    <a:cubicBezTo>
                      <a:pt x="300" y="661"/>
                      <a:pt x="372" y="585"/>
                      <a:pt x="432" y="463"/>
                    </a:cubicBezTo>
                    <a:cubicBezTo>
                      <a:pt x="486" y="349"/>
                      <a:pt x="528" y="239"/>
                      <a:pt x="569" y="121"/>
                    </a:cubicBezTo>
                    <a:cubicBezTo>
                      <a:pt x="592" y="51"/>
                      <a:pt x="532" y="1"/>
                      <a:pt x="472" y="1"/>
                    </a:cubicBezTo>
                    <a:close/>
                  </a:path>
                </a:pathLst>
              </a:custGeom>
              <a:solidFill>
                <a:schemeClr val="lt2"/>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4000" name="Google Shape;4000;p83"/>
              <p:cNvSpPr/>
              <p:nvPr/>
            </p:nvSpPr>
            <p:spPr>
              <a:xfrm flipH="1">
                <a:off x="7880649" y="2438892"/>
                <a:ext cx="21188" cy="25400"/>
              </a:xfrm>
              <a:custGeom>
                <a:avLst/>
                <a:gdLst/>
                <a:ahLst/>
                <a:cxnLst/>
                <a:rect l="l" t="t" r="r" b="b"/>
                <a:pathLst>
                  <a:path w="649" h="778" extrusionOk="0">
                    <a:moveTo>
                      <a:pt x="488" y="1"/>
                    </a:moveTo>
                    <a:cubicBezTo>
                      <a:pt x="447" y="1"/>
                      <a:pt x="405" y="18"/>
                      <a:pt x="380" y="59"/>
                    </a:cubicBezTo>
                    <a:cubicBezTo>
                      <a:pt x="320" y="158"/>
                      <a:pt x="248" y="250"/>
                      <a:pt x="179" y="344"/>
                    </a:cubicBezTo>
                    <a:cubicBezTo>
                      <a:pt x="106" y="443"/>
                      <a:pt x="0" y="527"/>
                      <a:pt x="42" y="664"/>
                    </a:cubicBezTo>
                    <a:cubicBezTo>
                      <a:pt x="65" y="729"/>
                      <a:pt x="122" y="778"/>
                      <a:pt x="194" y="778"/>
                    </a:cubicBezTo>
                    <a:cubicBezTo>
                      <a:pt x="350" y="774"/>
                      <a:pt x="403" y="637"/>
                      <a:pt x="468" y="511"/>
                    </a:cubicBezTo>
                    <a:cubicBezTo>
                      <a:pt x="529" y="397"/>
                      <a:pt x="571" y="280"/>
                      <a:pt x="616" y="158"/>
                    </a:cubicBezTo>
                    <a:cubicBezTo>
                      <a:pt x="649" y="65"/>
                      <a:pt x="568" y="1"/>
                      <a:pt x="488" y="1"/>
                    </a:cubicBezTo>
                    <a:close/>
                  </a:path>
                </a:pathLst>
              </a:custGeom>
              <a:solidFill>
                <a:schemeClr val="lt2"/>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4001" name="Google Shape;4001;p83"/>
              <p:cNvSpPr/>
              <p:nvPr/>
            </p:nvSpPr>
            <p:spPr>
              <a:xfrm flipH="1">
                <a:off x="7976796" y="2441210"/>
                <a:ext cx="13549" cy="17205"/>
              </a:xfrm>
              <a:custGeom>
                <a:avLst/>
                <a:gdLst/>
                <a:ahLst/>
                <a:cxnLst/>
                <a:rect l="l" t="t" r="r" b="b"/>
                <a:pathLst>
                  <a:path w="415" h="527" extrusionOk="0">
                    <a:moveTo>
                      <a:pt x="259" y="0"/>
                    </a:moveTo>
                    <a:cubicBezTo>
                      <a:pt x="226" y="0"/>
                      <a:pt x="194" y="14"/>
                      <a:pt x="171" y="49"/>
                    </a:cubicBezTo>
                    <a:cubicBezTo>
                      <a:pt x="134" y="117"/>
                      <a:pt x="95" y="186"/>
                      <a:pt x="65" y="254"/>
                    </a:cubicBezTo>
                    <a:cubicBezTo>
                      <a:pt x="34" y="326"/>
                      <a:pt x="1" y="395"/>
                      <a:pt x="12" y="471"/>
                    </a:cubicBezTo>
                    <a:cubicBezTo>
                      <a:pt x="19" y="509"/>
                      <a:pt x="50" y="526"/>
                      <a:pt x="82" y="526"/>
                    </a:cubicBezTo>
                    <a:cubicBezTo>
                      <a:pt x="104" y="526"/>
                      <a:pt x="126" y="519"/>
                      <a:pt x="141" y="505"/>
                    </a:cubicBezTo>
                    <a:cubicBezTo>
                      <a:pt x="190" y="463"/>
                      <a:pt x="213" y="388"/>
                      <a:pt x="244" y="330"/>
                    </a:cubicBezTo>
                    <a:cubicBezTo>
                      <a:pt x="278" y="270"/>
                      <a:pt x="316" y="212"/>
                      <a:pt x="358" y="159"/>
                    </a:cubicBezTo>
                    <a:cubicBezTo>
                      <a:pt x="414" y="82"/>
                      <a:pt x="336" y="0"/>
                      <a:pt x="259" y="0"/>
                    </a:cubicBezTo>
                    <a:close/>
                  </a:path>
                </a:pathLst>
              </a:custGeom>
              <a:solidFill>
                <a:schemeClr val="lt2"/>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4002" name="Google Shape;4002;p83"/>
              <p:cNvSpPr/>
              <p:nvPr/>
            </p:nvSpPr>
            <p:spPr>
              <a:xfrm flipH="1">
                <a:off x="7984730" y="2516984"/>
                <a:ext cx="13940" cy="15214"/>
              </a:xfrm>
              <a:custGeom>
                <a:avLst/>
                <a:gdLst/>
                <a:ahLst/>
                <a:cxnLst/>
                <a:rect l="l" t="t" r="r" b="b"/>
                <a:pathLst>
                  <a:path w="427" h="466" extrusionOk="0">
                    <a:moveTo>
                      <a:pt x="291" y="1"/>
                    </a:moveTo>
                    <a:cubicBezTo>
                      <a:pt x="269" y="1"/>
                      <a:pt x="246" y="10"/>
                      <a:pt x="229" y="32"/>
                    </a:cubicBezTo>
                    <a:cubicBezTo>
                      <a:pt x="187" y="81"/>
                      <a:pt x="145" y="134"/>
                      <a:pt x="103" y="188"/>
                    </a:cubicBezTo>
                    <a:cubicBezTo>
                      <a:pt x="54" y="245"/>
                      <a:pt x="5" y="294"/>
                      <a:pt x="1" y="370"/>
                    </a:cubicBezTo>
                    <a:cubicBezTo>
                      <a:pt x="1" y="419"/>
                      <a:pt x="49" y="466"/>
                      <a:pt x="96" y="466"/>
                    </a:cubicBezTo>
                    <a:cubicBezTo>
                      <a:pt x="104" y="466"/>
                      <a:pt x="111" y="464"/>
                      <a:pt x="119" y="462"/>
                    </a:cubicBezTo>
                    <a:cubicBezTo>
                      <a:pt x="194" y="435"/>
                      <a:pt x="225" y="374"/>
                      <a:pt x="267" y="313"/>
                    </a:cubicBezTo>
                    <a:cubicBezTo>
                      <a:pt x="305" y="260"/>
                      <a:pt x="343" y="203"/>
                      <a:pt x="381" y="150"/>
                    </a:cubicBezTo>
                    <a:cubicBezTo>
                      <a:pt x="426" y="81"/>
                      <a:pt x="357" y="1"/>
                      <a:pt x="291" y="1"/>
                    </a:cubicBezTo>
                    <a:close/>
                  </a:path>
                </a:pathLst>
              </a:custGeom>
              <a:solidFill>
                <a:schemeClr val="lt2"/>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4003" name="Google Shape;4003;p83"/>
              <p:cNvSpPr/>
              <p:nvPr/>
            </p:nvSpPr>
            <p:spPr>
              <a:xfrm flipH="1">
                <a:off x="7935856" y="2500595"/>
                <a:ext cx="17336" cy="29154"/>
              </a:xfrm>
              <a:custGeom>
                <a:avLst/>
                <a:gdLst/>
                <a:ahLst/>
                <a:cxnLst/>
                <a:rect l="l" t="t" r="r" b="b"/>
                <a:pathLst>
                  <a:path w="531" h="893" extrusionOk="0">
                    <a:moveTo>
                      <a:pt x="414" y="0"/>
                    </a:moveTo>
                    <a:cubicBezTo>
                      <a:pt x="382" y="0"/>
                      <a:pt x="351" y="16"/>
                      <a:pt x="330" y="51"/>
                    </a:cubicBezTo>
                    <a:cubicBezTo>
                      <a:pt x="261" y="169"/>
                      <a:pt x="182" y="279"/>
                      <a:pt x="121" y="404"/>
                    </a:cubicBezTo>
                    <a:cubicBezTo>
                      <a:pt x="68" y="515"/>
                      <a:pt x="3" y="652"/>
                      <a:pt x="3" y="773"/>
                    </a:cubicBezTo>
                    <a:cubicBezTo>
                      <a:pt x="0" y="834"/>
                      <a:pt x="61" y="892"/>
                      <a:pt x="122" y="892"/>
                    </a:cubicBezTo>
                    <a:cubicBezTo>
                      <a:pt x="141" y="892"/>
                      <a:pt x="161" y="886"/>
                      <a:pt x="178" y="872"/>
                    </a:cubicBezTo>
                    <a:cubicBezTo>
                      <a:pt x="395" y="705"/>
                      <a:pt x="456" y="378"/>
                      <a:pt x="516" y="127"/>
                    </a:cubicBezTo>
                    <a:cubicBezTo>
                      <a:pt x="531" y="55"/>
                      <a:pt x="473" y="0"/>
                      <a:pt x="414" y="0"/>
                    </a:cubicBezTo>
                    <a:close/>
                  </a:path>
                </a:pathLst>
              </a:custGeom>
              <a:solidFill>
                <a:schemeClr val="lt2"/>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4004" name="Google Shape;4004;p83"/>
              <p:cNvSpPr/>
              <p:nvPr/>
            </p:nvSpPr>
            <p:spPr>
              <a:xfrm flipH="1">
                <a:off x="7962627" y="2550187"/>
                <a:ext cx="21711" cy="25889"/>
              </a:xfrm>
              <a:custGeom>
                <a:avLst/>
                <a:gdLst/>
                <a:ahLst/>
                <a:cxnLst/>
                <a:rect l="l" t="t" r="r" b="b"/>
                <a:pathLst>
                  <a:path w="665" h="793" extrusionOk="0">
                    <a:moveTo>
                      <a:pt x="539" y="1"/>
                    </a:moveTo>
                    <a:cubicBezTo>
                      <a:pt x="512" y="1"/>
                      <a:pt x="485" y="10"/>
                      <a:pt x="466" y="30"/>
                    </a:cubicBezTo>
                    <a:cubicBezTo>
                      <a:pt x="380" y="129"/>
                      <a:pt x="299" y="228"/>
                      <a:pt x="215" y="326"/>
                    </a:cubicBezTo>
                    <a:cubicBezTo>
                      <a:pt x="140" y="417"/>
                      <a:pt x="48" y="543"/>
                      <a:pt x="18" y="661"/>
                    </a:cubicBezTo>
                    <a:cubicBezTo>
                      <a:pt x="1" y="737"/>
                      <a:pt x="57" y="793"/>
                      <a:pt x="127" y="793"/>
                    </a:cubicBezTo>
                    <a:cubicBezTo>
                      <a:pt x="135" y="793"/>
                      <a:pt x="143" y="792"/>
                      <a:pt x="151" y="791"/>
                    </a:cubicBezTo>
                    <a:cubicBezTo>
                      <a:pt x="292" y="768"/>
                      <a:pt x="425" y="638"/>
                      <a:pt x="501" y="524"/>
                    </a:cubicBezTo>
                    <a:cubicBezTo>
                      <a:pt x="592" y="387"/>
                      <a:pt x="634" y="270"/>
                      <a:pt x="657" y="110"/>
                    </a:cubicBezTo>
                    <a:cubicBezTo>
                      <a:pt x="664" y="45"/>
                      <a:pt x="600" y="1"/>
                      <a:pt x="539" y="1"/>
                    </a:cubicBezTo>
                    <a:close/>
                  </a:path>
                </a:pathLst>
              </a:custGeom>
              <a:solidFill>
                <a:schemeClr val="lt2"/>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4005" name="Google Shape;4005;p83"/>
              <p:cNvSpPr/>
              <p:nvPr/>
            </p:nvSpPr>
            <p:spPr>
              <a:xfrm flipH="1">
                <a:off x="8007681" y="2593118"/>
                <a:ext cx="25465" cy="27065"/>
              </a:xfrm>
              <a:custGeom>
                <a:avLst/>
                <a:gdLst/>
                <a:ahLst/>
                <a:cxnLst/>
                <a:rect l="l" t="t" r="r" b="b"/>
                <a:pathLst>
                  <a:path w="780" h="829" extrusionOk="0">
                    <a:moveTo>
                      <a:pt x="624" y="0"/>
                    </a:moveTo>
                    <a:cubicBezTo>
                      <a:pt x="600" y="0"/>
                      <a:pt x="575" y="9"/>
                      <a:pt x="555" y="30"/>
                    </a:cubicBezTo>
                    <a:cubicBezTo>
                      <a:pt x="350" y="251"/>
                      <a:pt x="136" y="460"/>
                      <a:pt x="19" y="741"/>
                    </a:cubicBezTo>
                    <a:cubicBezTo>
                      <a:pt x="1" y="786"/>
                      <a:pt x="46" y="828"/>
                      <a:pt x="88" y="828"/>
                    </a:cubicBezTo>
                    <a:cubicBezTo>
                      <a:pt x="100" y="828"/>
                      <a:pt x="112" y="825"/>
                      <a:pt x="122" y="818"/>
                    </a:cubicBezTo>
                    <a:cubicBezTo>
                      <a:pt x="380" y="654"/>
                      <a:pt x="547" y="399"/>
                      <a:pt x="722" y="164"/>
                    </a:cubicBezTo>
                    <a:cubicBezTo>
                      <a:pt x="780" y="89"/>
                      <a:pt x="701" y="0"/>
                      <a:pt x="624" y="0"/>
                    </a:cubicBezTo>
                    <a:close/>
                  </a:path>
                </a:pathLst>
              </a:custGeom>
              <a:solidFill>
                <a:schemeClr val="lt2"/>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4006" name="Google Shape;4006;p83"/>
              <p:cNvSpPr/>
              <p:nvPr/>
            </p:nvSpPr>
            <p:spPr>
              <a:xfrm flipH="1">
                <a:off x="8052506" y="2690049"/>
                <a:ext cx="31929" cy="11818"/>
              </a:xfrm>
              <a:custGeom>
                <a:avLst/>
                <a:gdLst/>
                <a:ahLst/>
                <a:cxnLst/>
                <a:rect l="l" t="t" r="r" b="b"/>
                <a:pathLst>
                  <a:path w="978" h="362" extrusionOk="0">
                    <a:moveTo>
                      <a:pt x="397" y="0"/>
                    </a:moveTo>
                    <a:cubicBezTo>
                      <a:pt x="299" y="0"/>
                      <a:pt x="200" y="11"/>
                      <a:pt x="107" y="27"/>
                    </a:cubicBezTo>
                    <a:cubicBezTo>
                      <a:pt x="1" y="42"/>
                      <a:pt x="24" y="187"/>
                      <a:pt x="107" y="217"/>
                    </a:cubicBezTo>
                    <a:cubicBezTo>
                      <a:pt x="292" y="284"/>
                      <a:pt x="500" y="361"/>
                      <a:pt x="704" y="361"/>
                    </a:cubicBezTo>
                    <a:cubicBezTo>
                      <a:pt x="764" y="361"/>
                      <a:pt x="824" y="355"/>
                      <a:pt x="882" y="339"/>
                    </a:cubicBezTo>
                    <a:cubicBezTo>
                      <a:pt x="951" y="324"/>
                      <a:pt x="977" y="229"/>
                      <a:pt x="924" y="176"/>
                    </a:cubicBezTo>
                    <a:cubicBezTo>
                      <a:pt x="781" y="42"/>
                      <a:pt x="590" y="0"/>
                      <a:pt x="397" y="0"/>
                    </a:cubicBezTo>
                    <a:close/>
                  </a:path>
                </a:pathLst>
              </a:custGeom>
              <a:solidFill>
                <a:schemeClr val="lt2"/>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4007" name="Google Shape;4007;p83"/>
              <p:cNvSpPr/>
              <p:nvPr/>
            </p:nvSpPr>
            <p:spPr>
              <a:xfrm flipH="1">
                <a:off x="7993904" y="2683095"/>
                <a:ext cx="26347" cy="10121"/>
              </a:xfrm>
              <a:custGeom>
                <a:avLst/>
                <a:gdLst/>
                <a:ahLst/>
                <a:cxnLst/>
                <a:rect l="l" t="t" r="r" b="b"/>
                <a:pathLst>
                  <a:path w="807" h="310" extrusionOk="0">
                    <a:moveTo>
                      <a:pt x="438" y="1"/>
                    </a:moveTo>
                    <a:cubicBezTo>
                      <a:pt x="327" y="1"/>
                      <a:pt x="213" y="19"/>
                      <a:pt x="111" y="47"/>
                    </a:cubicBezTo>
                    <a:cubicBezTo>
                      <a:pt x="0" y="77"/>
                      <a:pt x="23" y="244"/>
                      <a:pt x="134" y="244"/>
                    </a:cubicBezTo>
                    <a:cubicBezTo>
                      <a:pt x="146" y="243"/>
                      <a:pt x="158" y="243"/>
                      <a:pt x="170" y="243"/>
                    </a:cubicBezTo>
                    <a:cubicBezTo>
                      <a:pt x="255" y="243"/>
                      <a:pt x="335" y="254"/>
                      <a:pt x="418" y="266"/>
                    </a:cubicBezTo>
                    <a:cubicBezTo>
                      <a:pt x="489" y="281"/>
                      <a:pt x="555" y="310"/>
                      <a:pt x="622" y="310"/>
                    </a:cubicBezTo>
                    <a:cubicBezTo>
                      <a:pt x="646" y="310"/>
                      <a:pt x="669" y="306"/>
                      <a:pt x="692" y="297"/>
                    </a:cubicBezTo>
                    <a:cubicBezTo>
                      <a:pt x="783" y="259"/>
                      <a:pt x="806" y="168"/>
                      <a:pt x="750" y="92"/>
                    </a:cubicBezTo>
                    <a:cubicBezTo>
                      <a:pt x="681" y="5"/>
                      <a:pt x="540" y="1"/>
                      <a:pt x="438" y="1"/>
                    </a:cubicBezTo>
                    <a:close/>
                  </a:path>
                </a:pathLst>
              </a:custGeom>
              <a:solidFill>
                <a:schemeClr val="lt2"/>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4008" name="Google Shape;4008;p83"/>
              <p:cNvSpPr/>
              <p:nvPr/>
            </p:nvSpPr>
            <p:spPr>
              <a:xfrm flipH="1">
                <a:off x="8038370" y="2637519"/>
                <a:ext cx="20176" cy="16063"/>
              </a:xfrm>
              <a:custGeom>
                <a:avLst/>
                <a:gdLst/>
                <a:ahLst/>
                <a:cxnLst/>
                <a:rect l="l" t="t" r="r" b="b"/>
                <a:pathLst>
                  <a:path w="618" h="492" extrusionOk="0">
                    <a:moveTo>
                      <a:pt x="489" y="1"/>
                    </a:moveTo>
                    <a:cubicBezTo>
                      <a:pt x="390" y="5"/>
                      <a:pt x="333" y="69"/>
                      <a:pt x="265" y="127"/>
                    </a:cubicBezTo>
                    <a:cubicBezTo>
                      <a:pt x="203" y="180"/>
                      <a:pt x="143" y="233"/>
                      <a:pt x="82" y="286"/>
                    </a:cubicBezTo>
                    <a:cubicBezTo>
                      <a:pt x="0" y="359"/>
                      <a:pt x="77" y="491"/>
                      <a:pt x="169" y="491"/>
                    </a:cubicBezTo>
                    <a:cubicBezTo>
                      <a:pt x="188" y="491"/>
                      <a:pt x="207" y="486"/>
                      <a:pt x="226" y="473"/>
                    </a:cubicBezTo>
                    <a:cubicBezTo>
                      <a:pt x="291" y="427"/>
                      <a:pt x="356" y="378"/>
                      <a:pt x="424" y="332"/>
                    </a:cubicBezTo>
                    <a:cubicBezTo>
                      <a:pt x="496" y="283"/>
                      <a:pt x="577" y="241"/>
                      <a:pt x="599" y="150"/>
                    </a:cubicBezTo>
                    <a:cubicBezTo>
                      <a:pt x="618" y="77"/>
                      <a:pt x="565" y="1"/>
                      <a:pt x="489" y="1"/>
                    </a:cubicBezTo>
                    <a:close/>
                  </a:path>
                </a:pathLst>
              </a:custGeom>
              <a:solidFill>
                <a:schemeClr val="lt2"/>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4009" name="Google Shape;4009;p83"/>
              <p:cNvSpPr/>
              <p:nvPr/>
            </p:nvSpPr>
            <p:spPr>
              <a:xfrm flipH="1">
                <a:off x="7966610" y="2711988"/>
                <a:ext cx="28991" cy="13875"/>
              </a:xfrm>
              <a:custGeom>
                <a:avLst/>
                <a:gdLst/>
                <a:ahLst/>
                <a:cxnLst/>
                <a:rect l="l" t="t" r="r" b="b"/>
                <a:pathLst>
                  <a:path w="888" h="425" extrusionOk="0">
                    <a:moveTo>
                      <a:pt x="121" y="0"/>
                    </a:moveTo>
                    <a:cubicBezTo>
                      <a:pt x="25" y="0"/>
                      <a:pt x="1" y="150"/>
                      <a:pt x="100" y="192"/>
                    </a:cubicBezTo>
                    <a:cubicBezTo>
                      <a:pt x="211" y="234"/>
                      <a:pt x="321" y="279"/>
                      <a:pt x="432" y="325"/>
                    </a:cubicBezTo>
                    <a:cubicBezTo>
                      <a:pt x="523" y="363"/>
                      <a:pt x="625" y="425"/>
                      <a:pt x="727" y="425"/>
                    </a:cubicBezTo>
                    <a:cubicBezTo>
                      <a:pt x="735" y="425"/>
                      <a:pt x="743" y="424"/>
                      <a:pt x="751" y="423"/>
                    </a:cubicBezTo>
                    <a:cubicBezTo>
                      <a:pt x="834" y="416"/>
                      <a:pt x="888" y="317"/>
                      <a:pt x="819" y="252"/>
                    </a:cubicBezTo>
                    <a:cubicBezTo>
                      <a:pt x="739" y="169"/>
                      <a:pt x="621" y="150"/>
                      <a:pt x="511" y="115"/>
                    </a:cubicBezTo>
                    <a:cubicBezTo>
                      <a:pt x="393" y="81"/>
                      <a:pt x="272" y="43"/>
                      <a:pt x="154" y="6"/>
                    </a:cubicBezTo>
                    <a:cubicBezTo>
                      <a:pt x="143" y="2"/>
                      <a:pt x="132" y="0"/>
                      <a:pt x="121" y="0"/>
                    </a:cubicBezTo>
                    <a:close/>
                  </a:path>
                </a:pathLst>
              </a:custGeom>
              <a:solidFill>
                <a:schemeClr val="lt2"/>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4010" name="Google Shape;4010;p83"/>
              <p:cNvSpPr/>
              <p:nvPr/>
            </p:nvSpPr>
            <p:spPr>
              <a:xfrm flipH="1">
                <a:off x="7896483" y="2702292"/>
                <a:ext cx="33333" cy="15410"/>
              </a:xfrm>
              <a:custGeom>
                <a:avLst/>
                <a:gdLst/>
                <a:ahLst/>
                <a:cxnLst/>
                <a:rect l="l" t="t" r="r" b="b"/>
                <a:pathLst>
                  <a:path w="1021" h="472" extrusionOk="0">
                    <a:moveTo>
                      <a:pt x="192" y="0"/>
                    </a:moveTo>
                    <a:cubicBezTo>
                      <a:pt x="80" y="0"/>
                      <a:pt x="1" y="157"/>
                      <a:pt x="119" y="215"/>
                    </a:cubicBezTo>
                    <a:cubicBezTo>
                      <a:pt x="317" y="312"/>
                      <a:pt x="580" y="471"/>
                      <a:pt x="817" y="471"/>
                    </a:cubicBezTo>
                    <a:cubicBezTo>
                      <a:pt x="849" y="471"/>
                      <a:pt x="880" y="468"/>
                      <a:pt x="910" y="462"/>
                    </a:cubicBezTo>
                    <a:cubicBezTo>
                      <a:pt x="1002" y="439"/>
                      <a:pt x="1021" y="321"/>
                      <a:pt x="963" y="257"/>
                    </a:cubicBezTo>
                    <a:cubicBezTo>
                      <a:pt x="880" y="166"/>
                      <a:pt x="735" y="127"/>
                      <a:pt x="621" y="93"/>
                    </a:cubicBezTo>
                    <a:cubicBezTo>
                      <a:pt x="484" y="52"/>
                      <a:pt x="347" y="29"/>
                      <a:pt x="211" y="1"/>
                    </a:cubicBezTo>
                    <a:cubicBezTo>
                      <a:pt x="204" y="1"/>
                      <a:pt x="198" y="0"/>
                      <a:pt x="192" y="0"/>
                    </a:cubicBezTo>
                    <a:close/>
                  </a:path>
                </a:pathLst>
              </a:custGeom>
              <a:solidFill>
                <a:schemeClr val="lt2"/>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4011" name="Google Shape;4011;p83"/>
              <p:cNvSpPr/>
              <p:nvPr/>
            </p:nvSpPr>
            <p:spPr>
              <a:xfrm flipH="1">
                <a:off x="7905527" y="2735266"/>
                <a:ext cx="23082" cy="11851"/>
              </a:xfrm>
              <a:custGeom>
                <a:avLst/>
                <a:gdLst/>
                <a:ahLst/>
                <a:cxnLst/>
                <a:rect l="l" t="t" r="r" b="b"/>
                <a:pathLst>
                  <a:path w="707" h="363" extrusionOk="0">
                    <a:moveTo>
                      <a:pt x="175" y="0"/>
                    </a:moveTo>
                    <a:cubicBezTo>
                      <a:pt x="70" y="0"/>
                      <a:pt x="1" y="148"/>
                      <a:pt x="113" y="200"/>
                    </a:cubicBezTo>
                    <a:cubicBezTo>
                      <a:pt x="193" y="242"/>
                      <a:pt x="273" y="277"/>
                      <a:pt x="356" y="311"/>
                    </a:cubicBezTo>
                    <a:cubicBezTo>
                      <a:pt x="423" y="336"/>
                      <a:pt x="490" y="362"/>
                      <a:pt x="561" y="362"/>
                    </a:cubicBezTo>
                    <a:cubicBezTo>
                      <a:pt x="579" y="362"/>
                      <a:pt x="597" y="360"/>
                      <a:pt x="615" y="356"/>
                    </a:cubicBezTo>
                    <a:cubicBezTo>
                      <a:pt x="684" y="342"/>
                      <a:pt x="706" y="242"/>
                      <a:pt x="657" y="197"/>
                    </a:cubicBezTo>
                    <a:cubicBezTo>
                      <a:pt x="596" y="140"/>
                      <a:pt x="520" y="128"/>
                      <a:pt x="444" y="102"/>
                    </a:cubicBezTo>
                    <a:cubicBezTo>
                      <a:pt x="368" y="75"/>
                      <a:pt x="296" y="45"/>
                      <a:pt x="224" y="11"/>
                    </a:cubicBezTo>
                    <a:cubicBezTo>
                      <a:pt x="207" y="3"/>
                      <a:pt x="191" y="0"/>
                      <a:pt x="175" y="0"/>
                    </a:cubicBezTo>
                    <a:close/>
                  </a:path>
                </a:pathLst>
              </a:custGeom>
              <a:solidFill>
                <a:schemeClr val="lt2"/>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4012" name="Google Shape;4012;p83"/>
              <p:cNvSpPr/>
              <p:nvPr/>
            </p:nvSpPr>
            <p:spPr>
              <a:xfrm flipH="1">
                <a:off x="7814310" y="2718975"/>
                <a:ext cx="32256" cy="17923"/>
              </a:xfrm>
              <a:custGeom>
                <a:avLst/>
                <a:gdLst/>
                <a:ahLst/>
                <a:cxnLst/>
                <a:rect l="l" t="t" r="r" b="b"/>
                <a:pathLst>
                  <a:path w="988" h="549" extrusionOk="0">
                    <a:moveTo>
                      <a:pt x="166" y="0"/>
                    </a:moveTo>
                    <a:cubicBezTo>
                      <a:pt x="59" y="0"/>
                      <a:pt x="0" y="174"/>
                      <a:pt x="110" y="232"/>
                    </a:cubicBezTo>
                    <a:cubicBezTo>
                      <a:pt x="227" y="293"/>
                      <a:pt x="345" y="357"/>
                      <a:pt x="463" y="415"/>
                    </a:cubicBezTo>
                    <a:cubicBezTo>
                      <a:pt x="569" y="469"/>
                      <a:pt x="674" y="548"/>
                      <a:pt x="793" y="548"/>
                    </a:cubicBezTo>
                    <a:cubicBezTo>
                      <a:pt x="798" y="548"/>
                      <a:pt x="803" y="548"/>
                      <a:pt x="809" y="548"/>
                    </a:cubicBezTo>
                    <a:cubicBezTo>
                      <a:pt x="896" y="540"/>
                      <a:pt x="987" y="438"/>
                      <a:pt x="923" y="354"/>
                    </a:cubicBezTo>
                    <a:cubicBezTo>
                      <a:pt x="840" y="243"/>
                      <a:pt x="722" y="213"/>
                      <a:pt x="596" y="164"/>
                    </a:cubicBezTo>
                    <a:cubicBezTo>
                      <a:pt x="466" y="111"/>
                      <a:pt x="334" y="61"/>
                      <a:pt x="205" y="8"/>
                    </a:cubicBezTo>
                    <a:cubicBezTo>
                      <a:pt x="191" y="3"/>
                      <a:pt x="178" y="0"/>
                      <a:pt x="166" y="0"/>
                    </a:cubicBezTo>
                    <a:close/>
                  </a:path>
                </a:pathLst>
              </a:custGeom>
              <a:solidFill>
                <a:schemeClr val="lt2"/>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4013" name="Google Shape;4013;p83"/>
              <p:cNvSpPr/>
              <p:nvPr/>
            </p:nvSpPr>
            <p:spPr>
              <a:xfrm flipH="1">
                <a:off x="7840101" y="2759262"/>
                <a:ext cx="21874" cy="13810"/>
              </a:xfrm>
              <a:custGeom>
                <a:avLst/>
                <a:gdLst/>
                <a:ahLst/>
                <a:cxnLst/>
                <a:rect l="l" t="t" r="r" b="b"/>
                <a:pathLst>
                  <a:path w="670" h="423" extrusionOk="0">
                    <a:moveTo>
                      <a:pt x="97" y="0"/>
                    </a:moveTo>
                    <a:cubicBezTo>
                      <a:pt x="40" y="0"/>
                      <a:pt x="0" y="71"/>
                      <a:pt x="45" y="116"/>
                    </a:cubicBezTo>
                    <a:cubicBezTo>
                      <a:pt x="122" y="188"/>
                      <a:pt x="201" y="249"/>
                      <a:pt x="289" y="309"/>
                    </a:cubicBezTo>
                    <a:cubicBezTo>
                      <a:pt x="370" y="367"/>
                      <a:pt x="442" y="422"/>
                      <a:pt x="538" y="422"/>
                    </a:cubicBezTo>
                    <a:cubicBezTo>
                      <a:pt x="549" y="422"/>
                      <a:pt x="561" y="422"/>
                      <a:pt x="573" y="420"/>
                    </a:cubicBezTo>
                    <a:cubicBezTo>
                      <a:pt x="654" y="409"/>
                      <a:pt x="669" y="314"/>
                      <a:pt x="642" y="253"/>
                    </a:cubicBezTo>
                    <a:cubicBezTo>
                      <a:pt x="601" y="165"/>
                      <a:pt x="482" y="132"/>
                      <a:pt x="395" y="97"/>
                    </a:cubicBezTo>
                    <a:cubicBezTo>
                      <a:pt x="304" y="59"/>
                      <a:pt x="213" y="25"/>
                      <a:pt x="114" y="2"/>
                    </a:cubicBezTo>
                    <a:cubicBezTo>
                      <a:pt x="108" y="1"/>
                      <a:pt x="102" y="0"/>
                      <a:pt x="97" y="0"/>
                    </a:cubicBezTo>
                    <a:close/>
                  </a:path>
                </a:pathLst>
              </a:custGeom>
              <a:solidFill>
                <a:schemeClr val="lt2"/>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4014" name="Google Shape;4014;p83"/>
              <p:cNvSpPr/>
              <p:nvPr/>
            </p:nvSpPr>
            <p:spPr>
              <a:xfrm flipH="1">
                <a:off x="7859233" y="2783257"/>
                <a:ext cx="19686" cy="14561"/>
              </a:xfrm>
              <a:custGeom>
                <a:avLst/>
                <a:gdLst/>
                <a:ahLst/>
                <a:cxnLst/>
                <a:rect l="l" t="t" r="r" b="b"/>
                <a:pathLst>
                  <a:path w="603" h="446" extrusionOk="0">
                    <a:moveTo>
                      <a:pt x="153" y="0"/>
                    </a:moveTo>
                    <a:cubicBezTo>
                      <a:pt x="71" y="0"/>
                      <a:pt x="0" y="79"/>
                      <a:pt x="51" y="176"/>
                    </a:cubicBezTo>
                    <a:cubicBezTo>
                      <a:pt x="112" y="292"/>
                      <a:pt x="275" y="446"/>
                      <a:pt x="423" y="446"/>
                    </a:cubicBezTo>
                    <a:cubicBezTo>
                      <a:pt x="469" y="446"/>
                      <a:pt x="513" y="431"/>
                      <a:pt x="553" y="396"/>
                    </a:cubicBezTo>
                    <a:cubicBezTo>
                      <a:pt x="602" y="355"/>
                      <a:pt x="595" y="290"/>
                      <a:pt x="576" y="241"/>
                    </a:cubicBezTo>
                    <a:cubicBezTo>
                      <a:pt x="541" y="160"/>
                      <a:pt x="458" y="153"/>
                      <a:pt x="390" y="122"/>
                    </a:cubicBezTo>
                    <a:cubicBezTo>
                      <a:pt x="336" y="104"/>
                      <a:pt x="283" y="65"/>
                      <a:pt x="237" y="31"/>
                    </a:cubicBezTo>
                    <a:cubicBezTo>
                      <a:pt x="211" y="9"/>
                      <a:pt x="182" y="0"/>
                      <a:pt x="153" y="0"/>
                    </a:cubicBezTo>
                    <a:close/>
                  </a:path>
                </a:pathLst>
              </a:custGeom>
              <a:solidFill>
                <a:schemeClr val="lt2"/>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4015" name="Google Shape;4015;p83"/>
              <p:cNvSpPr/>
              <p:nvPr/>
            </p:nvSpPr>
            <p:spPr>
              <a:xfrm flipH="1">
                <a:off x="7861355" y="2727789"/>
                <a:ext cx="17662" cy="9794"/>
              </a:xfrm>
              <a:custGeom>
                <a:avLst/>
                <a:gdLst/>
                <a:ahLst/>
                <a:cxnLst/>
                <a:rect l="l" t="t" r="r" b="b"/>
                <a:pathLst>
                  <a:path w="541" h="300" extrusionOk="0">
                    <a:moveTo>
                      <a:pt x="140" y="0"/>
                    </a:moveTo>
                    <a:cubicBezTo>
                      <a:pt x="52" y="0"/>
                      <a:pt x="1" y="117"/>
                      <a:pt x="88" y="179"/>
                    </a:cubicBezTo>
                    <a:cubicBezTo>
                      <a:pt x="175" y="236"/>
                      <a:pt x="305" y="300"/>
                      <a:pt x="418" y="300"/>
                    </a:cubicBezTo>
                    <a:cubicBezTo>
                      <a:pt x="439" y="300"/>
                      <a:pt x="460" y="297"/>
                      <a:pt x="479" y="293"/>
                    </a:cubicBezTo>
                    <a:cubicBezTo>
                      <a:pt x="525" y="282"/>
                      <a:pt x="541" y="221"/>
                      <a:pt x="507" y="190"/>
                    </a:cubicBezTo>
                    <a:cubicBezTo>
                      <a:pt x="465" y="148"/>
                      <a:pt x="407" y="129"/>
                      <a:pt x="354" y="103"/>
                    </a:cubicBezTo>
                    <a:cubicBezTo>
                      <a:pt x="297" y="69"/>
                      <a:pt x="244" y="42"/>
                      <a:pt x="188" y="12"/>
                    </a:cubicBezTo>
                    <a:cubicBezTo>
                      <a:pt x="171" y="4"/>
                      <a:pt x="155" y="0"/>
                      <a:pt x="140" y="0"/>
                    </a:cubicBezTo>
                    <a:close/>
                  </a:path>
                </a:pathLst>
              </a:custGeom>
              <a:solidFill>
                <a:schemeClr val="lt2"/>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4016" name="Google Shape;4016;p83"/>
              <p:cNvSpPr/>
              <p:nvPr/>
            </p:nvSpPr>
            <p:spPr>
              <a:xfrm flipH="1">
                <a:off x="7842615" y="2822304"/>
                <a:ext cx="27946" cy="15246"/>
              </a:xfrm>
              <a:custGeom>
                <a:avLst/>
                <a:gdLst/>
                <a:ahLst/>
                <a:cxnLst/>
                <a:rect l="l" t="t" r="r" b="b"/>
                <a:pathLst>
                  <a:path w="856" h="467" extrusionOk="0">
                    <a:moveTo>
                      <a:pt x="160" y="1"/>
                    </a:moveTo>
                    <a:cubicBezTo>
                      <a:pt x="37" y="1"/>
                      <a:pt x="0" y="169"/>
                      <a:pt x="126" y="219"/>
                    </a:cubicBezTo>
                    <a:cubicBezTo>
                      <a:pt x="232" y="261"/>
                      <a:pt x="327" y="322"/>
                      <a:pt x="430" y="371"/>
                    </a:cubicBezTo>
                    <a:cubicBezTo>
                      <a:pt x="514" y="412"/>
                      <a:pt x="624" y="466"/>
                      <a:pt x="718" y="466"/>
                    </a:cubicBezTo>
                    <a:cubicBezTo>
                      <a:pt x="721" y="466"/>
                      <a:pt x="724" y="466"/>
                      <a:pt x="727" y="466"/>
                    </a:cubicBezTo>
                    <a:cubicBezTo>
                      <a:pt x="810" y="463"/>
                      <a:pt x="856" y="379"/>
                      <a:pt x="818" y="303"/>
                    </a:cubicBezTo>
                    <a:cubicBezTo>
                      <a:pt x="773" y="212"/>
                      <a:pt x="643" y="135"/>
                      <a:pt x="544" y="98"/>
                    </a:cubicBezTo>
                    <a:cubicBezTo>
                      <a:pt x="430" y="52"/>
                      <a:pt x="304" y="26"/>
                      <a:pt x="183" y="3"/>
                    </a:cubicBezTo>
                    <a:cubicBezTo>
                      <a:pt x="175" y="1"/>
                      <a:pt x="167" y="1"/>
                      <a:pt x="160" y="1"/>
                    </a:cubicBezTo>
                    <a:close/>
                  </a:path>
                </a:pathLst>
              </a:custGeom>
              <a:solidFill>
                <a:schemeClr val="lt2"/>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4017" name="Google Shape;4017;p83"/>
              <p:cNvSpPr/>
              <p:nvPr/>
            </p:nvSpPr>
            <p:spPr>
              <a:xfrm flipH="1">
                <a:off x="7880094" y="2845092"/>
                <a:ext cx="25465" cy="16977"/>
              </a:xfrm>
              <a:custGeom>
                <a:avLst/>
                <a:gdLst/>
                <a:ahLst/>
                <a:cxnLst/>
                <a:rect l="l" t="t" r="r" b="b"/>
                <a:pathLst>
                  <a:path w="780" h="520" extrusionOk="0">
                    <a:moveTo>
                      <a:pt x="180" y="1"/>
                    </a:moveTo>
                    <a:cubicBezTo>
                      <a:pt x="82" y="1"/>
                      <a:pt x="0" y="146"/>
                      <a:pt x="88" y="224"/>
                    </a:cubicBezTo>
                    <a:cubicBezTo>
                      <a:pt x="160" y="289"/>
                      <a:pt x="240" y="369"/>
                      <a:pt x="327" y="407"/>
                    </a:cubicBezTo>
                    <a:cubicBezTo>
                      <a:pt x="415" y="449"/>
                      <a:pt x="506" y="483"/>
                      <a:pt x="597" y="514"/>
                    </a:cubicBezTo>
                    <a:cubicBezTo>
                      <a:pt x="609" y="518"/>
                      <a:pt x="621" y="520"/>
                      <a:pt x="632" y="520"/>
                    </a:cubicBezTo>
                    <a:cubicBezTo>
                      <a:pt x="728" y="520"/>
                      <a:pt x="780" y="371"/>
                      <a:pt x="685" y="316"/>
                    </a:cubicBezTo>
                    <a:cubicBezTo>
                      <a:pt x="604" y="270"/>
                      <a:pt x="536" y="224"/>
                      <a:pt x="468" y="167"/>
                    </a:cubicBezTo>
                    <a:cubicBezTo>
                      <a:pt x="399" y="114"/>
                      <a:pt x="316" y="76"/>
                      <a:pt x="243" y="23"/>
                    </a:cubicBezTo>
                    <a:cubicBezTo>
                      <a:pt x="222" y="7"/>
                      <a:pt x="201" y="1"/>
                      <a:pt x="180" y="1"/>
                    </a:cubicBezTo>
                    <a:close/>
                  </a:path>
                </a:pathLst>
              </a:custGeom>
              <a:solidFill>
                <a:schemeClr val="lt2"/>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4018" name="Google Shape;4018;p83"/>
              <p:cNvSpPr/>
              <p:nvPr/>
            </p:nvSpPr>
            <p:spPr>
              <a:xfrm flipH="1">
                <a:off x="7922667" y="2869284"/>
                <a:ext cx="20666" cy="12471"/>
              </a:xfrm>
              <a:custGeom>
                <a:avLst/>
                <a:gdLst/>
                <a:ahLst/>
                <a:cxnLst/>
                <a:rect l="l" t="t" r="r" b="b"/>
                <a:pathLst>
                  <a:path w="633" h="382" extrusionOk="0">
                    <a:moveTo>
                      <a:pt x="104" y="0"/>
                    </a:moveTo>
                    <a:cubicBezTo>
                      <a:pt x="15" y="0"/>
                      <a:pt x="1" y="131"/>
                      <a:pt x="70" y="175"/>
                    </a:cubicBezTo>
                    <a:cubicBezTo>
                      <a:pt x="142" y="224"/>
                      <a:pt x="222" y="263"/>
                      <a:pt x="298" y="305"/>
                    </a:cubicBezTo>
                    <a:cubicBezTo>
                      <a:pt x="356" y="338"/>
                      <a:pt x="429" y="382"/>
                      <a:pt x="498" y="382"/>
                    </a:cubicBezTo>
                    <a:cubicBezTo>
                      <a:pt x="515" y="382"/>
                      <a:pt x="532" y="379"/>
                      <a:pt x="549" y="373"/>
                    </a:cubicBezTo>
                    <a:cubicBezTo>
                      <a:pt x="602" y="354"/>
                      <a:pt x="633" y="305"/>
                      <a:pt x="617" y="252"/>
                    </a:cubicBezTo>
                    <a:cubicBezTo>
                      <a:pt x="594" y="152"/>
                      <a:pt x="484" y="107"/>
                      <a:pt x="396" y="73"/>
                    </a:cubicBezTo>
                    <a:cubicBezTo>
                      <a:pt x="305" y="35"/>
                      <a:pt x="214" y="12"/>
                      <a:pt x="115" y="1"/>
                    </a:cubicBezTo>
                    <a:cubicBezTo>
                      <a:pt x="111" y="0"/>
                      <a:pt x="108" y="0"/>
                      <a:pt x="104" y="0"/>
                    </a:cubicBezTo>
                    <a:close/>
                  </a:path>
                </a:pathLst>
              </a:custGeom>
              <a:solidFill>
                <a:schemeClr val="lt2"/>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4019" name="Google Shape;4019;p83"/>
              <p:cNvSpPr/>
              <p:nvPr/>
            </p:nvSpPr>
            <p:spPr>
              <a:xfrm flipH="1">
                <a:off x="7928380" y="2909179"/>
                <a:ext cx="23865" cy="13288"/>
              </a:xfrm>
              <a:custGeom>
                <a:avLst/>
                <a:gdLst/>
                <a:ahLst/>
                <a:cxnLst/>
                <a:rect l="l" t="t" r="r" b="b"/>
                <a:pathLst>
                  <a:path w="731" h="407" extrusionOk="0">
                    <a:moveTo>
                      <a:pt x="162" y="1"/>
                    </a:moveTo>
                    <a:cubicBezTo>
                      <a:pt x="59" y="1"/>
                      <a:pt x="1" y="167"/>
                      <a:pt x="107" y="216"/>
                    </a:cubicBezTo>
                    <a:cubicBezTo>
                      <a:pt x="190" y="253"/>
                      <a:pt x="274" y="292"/>
                      <a:pt x="358" y="330"/>
                    </a:cubicBezTo>
                    <a:cubicBezTo>
                      <a:pt x="425" y="363"/>
                      <a:pt x="493" y="407"/>
                      <a:pt x="566" y="407"/>
                    </a:cubicBezTo>
                    <a:cubicBezTo>
                      <a:pt x="584" y="407"/>
                      <a:pt x="602" y="404"/>
                      <a:pt x="620" y="398"/>
                    </a:cubicBezTo>
                    <a:cubicBezTo>
                      <a:pt x="692" y="376"/>
                      <a:pt x="731" y="292"/>
                      <a:pt x="692" y="227"/>
                    </a:cubicBezTo>
                    <a:cubicBezTo>
                      <a:pt x="643" y="139"/>
                      <a:pt x="548" y="125"/>
                      <a:pt x="457" y="94"/>
                    </a:cubicBezTo>
                    <a:cubicBezTo>
                      <a:pt x="369" y="64"/>
                      <a:pt x="282" y="37"/>
                      <a:pt x="195" y="6"/>
                    </a:cubicBezTo>
                    <a:cubicBezTo>
                      <a:pt x="184" y="2"/>
                      <a:pt x="173" y="1"/>
                      <a:pt x="162" y="1"/>
                    </a:cubicBezTo>
                    <a:close/>
                  </a:path>
                </a:pathLst>
              </a:custGeom>
              <a:solidFill>
                <a:schemeClr val="lt2"/>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4020" name="Google Shape;4020;p83"/>
              <p:cNvSpPr/>
              <p:nvPr/>
            </p:nvSpPr>
            <p:spPr>
              <a:xfrm flipH="1">
                <a:off x="7872879" y="2890374"/>
                <a:ext cx="22233" cy="13777"/>
              </a:xfrm>
              <a:custGeom>
                <a:avLst/>
                <a:gdLst/>
                <a:ahLst/>
                <a:cxnLst/>
                <a:rect l="l" t="t" r="r" b="b"/>
                <a:pathLst>
                  <a:path w="681" h="422" extrusionOk="0">
                    <a:moveTo>
                      <a:pt x="161" y="1"/>
                    </a:moveTo>
                    <a:cubicBezTo>
                      <a:pt x="75" y="1"/>
                      <a:pt x="1" y="129"/>
                      <a:pt x="79" y="194"/>
                    </a:cubicBezTo>
                    <a:cubicBezTo>
                      <a:pt x="156" y="259"/>
                      <a:pt x="235" y="313"/>
                      <a:pt x="323" y="354"/>
                    </a:cubicBezTo>
                    <a:cubicBezTo>
                      <a:pt x="385" y="384"/>
                      <a:pt x="459" y="421"/>
                      <a:pt x="529" y="421"/>
                    </a:cubicBezTo>
                    <a:cubicBezTo>
                      <a:pt x="558" y="421"/>
                      <a:pt x="586" y="415"/>
                      <a:pt x="612" y="400"/>
                    </a:cubicBezTo>
                    <a:cubicBezTo>
                      <a:pt x="658" y="370"/>
                      <a:pt x="681" y="305"/>
                      <a:pt x="649" y="259"/>
                    </a:cubicBezTo>
                    <a:cubicBezTo>
                      <a:pt x="597" y="176"/>
                      <a:pt x="509" y="180"/>
                      <a:pt x="425" y="145"/>
                    </a:cubicBezTo>
                    <a:cubicBezTo>
                      <a:pt x="349" y="115"/>
                      <a:pt x="281" y="69"/>
                      <a:pt x="216" y="20"/>
                    </a:cubicBezTo>
                    <a:cubicBezTo>
                      <a:pt x="198" y="7"/>
                      <a:pt x="179" y="1"/>
                      <a:pt x="161" y="1"/>
                    </a:cubicBezTo>
                    <a:close/>
                  </a:path>
                </a:pathLst>
              </a:custGeom>
              <a:solidFill>
                <a:schemeClr val="lt2"/>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4021" name="Google Shape;4021;p83"/>
              <p:cNvSpPr/>
              <p:nvPr/>
            </p:nvSpPr>
            <p:spPr>
              <a:xfrm flipH="1">
                <a:off x="7812090" y="2877903"/>
                <a:ext cx="31929" cy="16324"/>
              </a:xfrm>
              <a:custGeom>
                <a:avLst/>
                <a:gdLst/>
                <a:ahLst/>
                <a:cxnLst/>
                <a:rect l="l" t="t" r="r" b="b"/>
                <a:pathLst>
                  <a:path w="978" h="500" extrusionOk="0">
                    <a:moveTo>
                      <a:pt x="164" y="0"/>
                    </a:moveTo>
                    <a:cubicBezTo>
                      <a:pt x="60" y="0"/>
                      <a:pt x="1" y="164"/>
                      <a:pt x="107" y="220"/>
                    </a:cubicBezTo>
                    <a:cubicBezTo>
                      <a:pt x="310" y="318"/>
                      <a:pt x="551" y="500"/>
                      <a:pt x="786" y="500"/>
                    </a:cubicBezTo>
                    <a:cubicBezTo>
                      <a:pt x="803" y="500"/>
                      <a:pt x="820" y="499"/>
                      <a:pt x="837" y="497"/>
                    </a:cubicBezTo>
                    <a:cubicBezTo>
                      <a:pt x="936" y="485"/>
                      <a:pt x="978" y="390"/>
                      <a:pt x="913" y="314"/>
                    </a:cubicBezTo>
                    <a:cubicBezTo>
                      <a:pt x="753" y="113"/>
                      <a:pt x="430" y="79"/>
                      <a:pt x="199" y="6"/>
                    </a:cubicBezTo>
                    <a:cubicBezTo>
                      <a:pt x="187" y="2"/>
                      <a:pt x="175" y="0"/>
                      <a:pt x="164" y="0"/>
                    </a:cubicBezTo>
                    <a:close/>
                  </a:path>
                </a:pathLst>
              </a:custGeom>
              <a:solidFill>
                <a:schemeClr val="lt2"/>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4022" name="Google Shape;4022;p83"/>
              <p:cNvSpPr/>
              <p:nvPr/>
            </p:nvSpPr>
            <p:spPr>
              <a:xfrm flipH="1">
                <a:off x="7774839" y="2849499"/>
                <a:ext cx="22657" cy="14006"/>
              </a:xfrm>
              <a:custGeom>
                <a:avLst/>
                <a:gdLst/>
                <a:ahLst/>
                <a:cxnLst/>
                <a:rect l="l" t="t" r="r" b="b"/>
                <a:pathLst>
                  <a:path w="694" h="429" extrusionOk="0">
                    <a:moveTo>
                      <a:pt x="180" y="1"/>
                    </a:moveTo>
                    <a:cubicBezTo>
                      <a:pt x="64" y="1"/>
                      <a:pt x="1" y="171"/>
                      <a:pt x="116" y="234"/>
                    </a:cubicBezTo>
                    <a:cubicBezTo>
                      <a:pt x="218" y="291"/>
                      <a:pt x="317" y="351"/>
                      <a:pt x="420" y="409"/>
                    </a:cubicBezTo>
                    <a:cubicBezTo>
                      <a:pt x="447" y="422"/>
                      <a:pt x="477" y="429"/>
                      <a:pt x="507" y="429"/>
                    </a:cubicBezTo>
                    <a:cubicBezTo>
                      <a:pt x="565" y="429"/>
                      <a:pt x="621" y="403"/>
                      <a:pt x="651" y="348"/>
                    </a:cubicBezTo>
                    <a:cubicBezTo>
                      <a:pt x="656" y="333"/>
                      <a:pt x="663" y="321"/>
                      <a:pt x="667" y="306"/>
                    </a:cubicBezTo>
                    <a:cubicBezTo>
                      <a:pt x="693" y="219"/>
                      <a:pt x="633" y="128"/>
                      <a:pt x="549" y="100"/>
                    </a:cubicBezTo>
                    <a:cubicBezTo>
                      <a:pt x="439" y="67"/>
                      <a:pt x="325" y="40"/>
                      <a:pt x="214" y="6"/>
                    </a:cubicBezTo>
                    <a:cubicBezTo>
                      <a:pt x="203" y="2"/>
                      <a:pt x="191" y="1"/>
                      <a:pt x="180" y="1"/>
                    </a:cubicBezTo>
                    <a:close/>
                  </a:path>
                </a:pathLst>
              </a:custGeom>
              <a:solidFill>
                <a:schemeClr val="lt2"/>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4023" name="Google Shape;4023;p83"/>
              <p:cNvSpPr/>
              <p:nvPr/>
            </p:nvSpPr>
            <p:spPr>
              <a:xfrm flipH="1">
                <a:off x="7789857" y="2821586"/>
                <a:ext cx="33627" cy="16063"/>
              </a:xfrm>
              <a:custGeom>
                <a:avLst/>
                <a:gdLst/>
                <a:ahLst/>
                <a:cxnLst/>
                <a:rect l="l" t="t" r="r" b="b"/>
                <a:pathLst>
                  <a:path w="1030" h="492" extrusionOk="0">
                    <a:moveTo>
                      <a:pt x="193" y="0"/>
                    </a:moveTo>
                    <a:cubicBezTo>
                      <a:pt x="54" y="0"/>
                      <a:pt x="0" y="198"/>
                      <a:pt x="152" y="248"/>
                    </a:cubicBezTo>
                    <a:cubicBezTo>
                      <a:pt x="277" y="290"/>
                      <a:pt x="406" y="344"/>
                      <a:pt x="531" y="393"/>
                    </a:cubicBezTo>
                    <a:cubicBezTo>
                      <a:pt x="641" y="439"/>
                      <a:pt x="730" y="492"/>
                      <a:pt x="842" y="492"/>
                    </a:cubicBezTo>
                    <a:cubicBezTo>
                      <a:pt x="858" y="492"/>
                      <a:pt x="875" y="491"/>
                      <a:pt x="893" y="488"/>
                    </a:cubicBezTo>
                    <a:cubicBezTo>
                      <a:pt x="984" y="476"/>
                      <a:pt x="1030" y="348"/>
                      <a:pt x="980" y="276"/>
                    </a:cubicBezTo>
                    <a:cubicBezTo>
                      <a:pt x="896" y="162"/>
                      <a:pt x="775" y="131"/>
                      <a:pt x="638" y="93"/>
                    </a:cubicBezTo>
                    <a:cubicBezTo>
                      <a:pt x="501" y="48"/>
                      <a:pt x="361" y="25"/>
                      <a:pt x="216" y="2"/>
                    </a:cubicBezTo>
                    <a:cubicBezTo>
                      <a:pt x="208" y="1"/>
                      <a:pt x="200" y="0"/>
                      <a:pt x="193" y="0"/>
                    </a:cubicBezTo>
                    <a:close/>
                  </a:path>
                </a:pathLst>
              </a:custGeom>
              <a:solidFill>
                <a:schemeClr val="lt2"/>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4024" name="Google Shape;4024;p83"/>
              <p:cNvSpPr/>
              <p:nvPr/>
            </p:nvSpPr>
            <p:spPr>
              <a:xfrm flipH="1">
                <a:off x="7806115" y="2787795"/>
                <a:ext cx="31211" cy="16552"/>
              </a:xfrm>
              <a:custGeom>
                <a:avLst/>
                <a:gdLst/>
                <a:ahLst/>
                <a:cxnLst/>
                <a:rect l="l" t="t" r="r" b="b"/>
                <a:pathLst>
                  <a:path w="956" h="507" extrusionOk="0">
                    <a:moveTo>
                      <a:pt x="208" y="1"/>
                    </a:moveTo>
                    <a:cubicBezTo>
                      <a:pt x="43" y="1"/>
                      <a:pt x="0" y="240"/>
                      <a:pt x="169" y="311"/>
                    </a:cubicBezTo>
                    <a:cubicBezTo>
                      <a:pt x="283" y="356"/>
                      <a:pt x="393" y="398"/>
                      <a:pt x="507" y="439"/>
                    </a:cubicBezTo>
                    <a:cubicBezTo>
                      <a:pt x="589" y="472"/>
                      <a:pt x="674" y="506"/>
                      <a:pt x="761" y="506"/>
                    </a:cubicBezTo>
                    <a:cubicBezTo>
                      <a:pt x="786" y="506"/>
                      <a:pt x="812" y="503"/>
                      <a:pt x="838" y="497"/>
                    </a:cubicBezTo>
                    <a:cubicBezTo>
                      <a:pt x="918" y="474"/>
                      <a:pt x="955" y="379"/>
                      <a:pt x="913" y="307"/>
                    </a:cubicBezTo>
                    <a:cubicBezTo>
                      <a:pt x="853" y="196"/>
                      <a:pt x="731" y="151"/>
                      <a:pt x="621" y="113"/>
                    </a:cubicBezTo>
                    <a:cubicBezTo>
                      <a:pt x="499" y="67"/>
                      <a:pt x="378" y="33"/>
                      <a:pt x="252" y="6"/>
                    </a:cubicBezTo>
                    <a:cubicBezTo>
                      <a:pt x="237" y="2"/>
                      <a:pt x="222" y="1"/>
                      <a:pt x="208" y="1"/>
                    </a:cubicBezTo>
                    <a:close/>
                  </a:path>
                </a:pathLst>
              </a:custGeom>
              <a:solidFill>
                <a:schemeClr val="lt2"/>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4025" name="Google Shape;4025;p83"/>
              <p:cNvSpPr/>
              <p:nvPr/>
            </p:nvSpPr>
            <p:spPr>
              <a:xfrm flipH="1">
                <a:off x="7746664" y="2796023"/>
                <a:ext cx="33105" cy="18348"/>
              </a:xfrm>
              <a:custGeom>
                <a:avLst/>
                <a:gdLst/>
                <a:ahLst/>
                <a:cxnLst/>
                <a:rect l="l" t="t" r="r" b="b"/>
                <a:pathLst>
                  <a:path w="1014" h="562" extrusionOk="0">
                    <a:moveTo>
                      <a:pt x="157" y="0"/>
                    </a:moveTo>
                    <a:cubicBezTo>
                      <a:pt x="42" y="0"/>
                      <a:pt x="0" y="149"/>
                      <a:pt x="98" y="226"/>
                    </a:cubicBezTo>
                    <a:cubicBezTo>
                      <a:pt x="202" y="305"/>
                      <a:pt x="514" y="561"/>
                      <a:pt x="721" y="561"/>
                    </a:cubicBezTo>
                    <a:cubicBezTo>
                      <a:pt x="792" y="561"/>
                      <a:pt x="850" y="531"/>
                      <a:pt x="884" y="454"/>
                    </a:cubicBezTo>
                    <a:cubicBezTo>
                      <a:pt x="1014" y="153"/>
                      <a:pt x="368" y="39"/>
                      <a:pt x="192" y="5"/>
                    </a:cubicBezTo>
                    <a:cubicBezTo>
                      <a:pt x="180" y="2"/>
                      <a:pt x="168" y="0"/>
                      <a:pt x="157" y="0"/>
                    </a:cubicBezTo>
                    <a:close/>
                  </a:path>
                </a:pathLst>
              </a:custGeom>
              <a:solidFill>
                <a:schemeClr val="lt2"/>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4026" name="Google Shape;4026;p83"/>
              <p:cNvSpPr/>
              <p:nvPr/>
            </p:nvSpPr>
            <p:spPr>
              <a:xfrm flipH="1">
                <a:off x="7749015" y="2756911"/>
                <a:ext cx="30525" cy="9860"/>
              </a:xfrm>
              <a:custGeom>
                <a:avLst/>
                <a:gdLst/>
                <a:ahLst/>
                <a:cxnLst/>
                <a:rect l="l" t="t" r="r" b="b"/>
                <a:pathLst>
                  <a:path w="935" h="302" extrusionOk="0">
                    <a:moveTo>
                      <a:pt x="141" y="1"/>
                    </a:moveTo>
                    <a:cubicBezTo>
                      <a:pt x="44" y="1"/>
                      <a:pt x="1" y="147"/>
                      <a:pt x="110" y="173"/>
                    </a:cubicBezTo>
                    <a:cubicBezTo>
                      <a:pt x="227" y="199"/>
                      <a:pt x="345" y="230"/>
                      <a:pt x="466" y="253"/>
                    </a:cubicBezTo>
                    <a:cubicBezTo>
                      <a:pt x="557" y="272"/>
                      <a:pt x="657" y="302"/>
                      <a:pt x="753" y="302"/>
                    </a:cubicBezTo>
                    <a:cubicBezTo>
                      <a:pt x="770" y="302"/>
                      <a:pt x="788" y="301"/>
                      <a:pt x="805" y="298"/>
                    </a:cubicBezTo>
                    <a:cubicBezTo>
                      <a:pt x="882" y="290"/>
                      <a:pt x="935" y="181"/>
                      <a:pt x="847" y="135"/>
                    </a:cubicBezTo>
                    <a:cubicBezTo>
                      <a:pt x="654" y="32"/>
                      <a:pt x="372" y="32"/>
                      <a:pt x="155" y="2"/>
                    </a:cubicBezTo>
                    <a:cubicBezTo>
                      <a:pt x="150" y="1"/>
                      <a:pt x="146" y="1"/>
                      <a:pt x="141" y="1"/>
                    </a:cubicBezTo>
                    <a:close/>
                  </a:path>
                </a:pathLst>
              </a:custGeom>
              <a:solidFill>
                <a:schemeClr val="lt2"/>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4027" name="Google Shape;4027;p83"/>
              <p:cNvSpPr/>
              <p:nvPr/>
            </p:nvSpPr>
            <p:spPr>
              <a:xfrm flipH="1">
                <a:off x="7719240" y="2821945"/>
                <a:ext cx="19458" cy="12635"/>
              </a:xfrm>
              <a:custGeom>
                <a:avLst/>
                <a:gdLst/>
                <a:ahLst/>
                <a:cxnLst/>
                <a:rect l="l" t="t" r="r" b="b"/>
                <a:pathLst>
                  <a:path w="596" h="387" extrusionOk="0">
                    <a:moveTo>
                      <a:pt x="143" y="1"/>
                    </a:moveTo>
                    <a:cubicBezTo>
                      <a:pt x="53" y="1"/>
                      <a:pt x="1" y="100"/>
                      <a:pt x="41" y="184"/>
                    </a:cubicBezTo>
                    <a:cubicBezTo>
                      <a:pt x="68" y="249"/>
                      <a:pt x="140" y="298"/>
                      <a:pt x="201" y="328"/>
                    </a:cubicBezTo>
                    <a:cubicBezTo>
                      <a:pt x="273" y="367"/>
                      <a:pt x="349" y="386"/>
                      <a:pt x="429" y="386"/>
                    </a:cubicBezTo>
                    <a:cubicBezTo>
                      <a:pt x="431" y="386"/>
                      <a:pt x="433" y="386"/>
                      <a:pt x="435" y="386"/>
                    </a:cubicBezTo>
                    <a:cubicBezTo>
                      <a:pt x="523" y="386"/>
                      <a:pt x="596" y="304"/>
                      <a:pt x="596" y="219"/>
                    </a:cubicBezTo>
                    <a:cubicBezTo>
                      <a:pt x="596" y="138"/>
                      <a:pt x="526" y="51"/>
                      <a:pt x="439" y="51"/>
                    </a:cubicBezTo>
                    <a:cubicBezTo>
                      <a:pt x="436" y="51"/>
                      <a:pt x="432" y="51"/>
                      <a:pt x="429" y="51"/>
                    </a:cubicBezTo>
                    <a:cubicBezTo>
                      <a:pt x="413" y="53"/>
                      <a:pt x="395" y="54"/>
                      <a:pt x="377" y="54"/>
                    </a:cubicBezTo>
                    <a:cubicBezTo>
                      <a:pt x="351" y="54"/>
                      <a:pt x="326" y="52"/>
                      <a:pt x="310" y="47"/>
                    </a:cubicBezTo>
                    <a:cubicBezTo>
                      <a:pt x="261" y="40"/>
                      <a:pt x="224" y="14"/>
                      <a:pt x="178" y="5"/>
                    </a:cubicBezTo>
                    <a:cubicBezTo>
                      <a:pt x="166" y="2"/>
                      <a:pt x="154" y="1"/>
                      <a:pt x="143" y="1"/>
                    </a:cubicBezTo>
                    <a:close/>
                  </a:path>
                </a:pathLst>
              </a:custGeom>
              <a:solidFill>
                <a:schemeClr val="lt2"/>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4028" name="Google Shape;4028;p83"/>
              <p:cNvSpPr/>
              <p:nvPr/>
            </p:nvSpPr>
            <p:spPr>
              <a:xfrm flipH="1">
                <a:off x="7687311" y="2841958"/>
                <a:ext cx="23245" cy="12504"/>
              </a:xfrm>
              <a:custGeom>
                <a:avLst/>
                <a:gdLst/>
                <a:ahLst/>
                <a:cxnLst/>
                <a:rect l="l" t="t" r="r" b="b"/>
                <a:pathLst>
                  <a:path w="712" h="383" extrusionOk="0">
                    <a:moveTo>
                      <a:pt x="123" y="0"/>
                    </a:moveTo>
                    <a:cubicBezTo>
                      <a:pt x="66" y="0"/>
                      <a:pt x="15" y="57"/>
                      <a:pt x="8" y="112"/>
                    </a:cubicBezTo>
                    <a:cubicBezTo>
                      <a:pt x="0" y="180"/>
                      <a:pt x="38" y="229"/>
                      <a:pt x="99" y="252"/>
                    </a:cubicBezTo>
                    <a:cubicBezTo>
                      <a:pt x="183" y="282"/>
                      <a:pt x="266" y="320"/>
                      <a:pt x="350" y="347"/>
                    </a:cubicBezTo>
                    <a:cubicBezTo>
                      <a:pt x="404" y="363"/>
                      <a:pt x="461" y="383"/>
                      <a:pt x="516" y="383"/>
                    </a:cubicBezTo>
                    <a:cubicBezTo>
                      <a:pt x="554" y="383"/>
                      <a:pt x="592" y="373"/>
                      <a:pt x="627" y="347"/>
                    </a:cubicBezTo>
                    <a:cubicBezTo>
                      <a:pt x="688" y="305"/>
                      <a:pt x="711" y="233"/>
                      <a:pt x="673" y="161"/>
                    </a:cubicBezTo>
                    <a:cubicBezTo>
                      <a:pt x="624" y="62"/>
                      <a:pt x="517" y="50"/>
                      <a:pt x="418" y="35"/>
                    </a:cubicBezTo>
                    <a:cubicBezTo>
                      <a:pt x="327" y="17"/>
                      <a:pt x="229" y="12"/>
                      <a:pt x="133" y="1"/>
                    </a:cubicBezTo>
                    <a:cubicBezTo>
                      <a:pt x="129" y="1"/>
                      <a:pt x="126" y="0"/>
                      <a:pt x="123" y="0"/>
                    </a:cubicBezTo>
                    <a:close/>
                  </a:path>
                </a:pathLst>
              </a:custGeom>
              <a:solidFill>
                <a:schemeClr val="lt2"/>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4029" name="Google Shape;4029;p83"/>
              <p:cNvSpPr/>
              <p:nvPr/>
            </p:nvSpPr>
            <p:spPr>
              <a:xfrm flipH="1">
                <a:off x="7707683" y="2879110"/>
                <a:ext cx="22233" cy="11949"/>
              </a:xfrm>
              <a:custGeom>
                <a:avLst/>
                <a:gdLst/>
                <a:ahLst/>
                <a:cxnLst/>
                <a:rect l="l" t="t" r="r" b="b"/>
                <a:pathLst>
                  <a:path w="681" h="366" extrusionOk="0">
                    <a:moveTo>
                      <a:pt x="160" y="1"/>
                    </a:moveTo>
                    <a:cubicBezTo>
                      <a:pt x="65" y="1"/>
                      <a:pt x="0" y="148"/>
                      <a:pt x="106" y="193"/>
                    </a:cubicBezTo>
                    <a:cubicBezTo>
                      <a:pt x="186" y="228"/>
                      <a:pt x="262" y="266"/>
                      <a:pt x="343" y="304"/>
                    </a:cubicBezTo>
                    <a:cubicBezTo>
                      <a:pt x="405" y="335"/>
                      <a:pt x="463" y="366"/>
                      <a:pt x="524" y="366"/>
                    </a:cubicBezTo>
                    <a:cubicBezTo>
                      <a:pt x="552" y="366"/>
                      <a:pt x="581" y="359"/>
                      <a:pt x="612" y="342"/>
                    </a:cubicBezTo>
                    <a:cubicBezTo>
                      <a:pt x="673" y="311"/>
                      <a:pt x="680" y="235"/>
                      <a:pt x="654" y="179"/>
                    </a:cubicBezTo>
                    <a:cubicBezTo>
                      <a:pt x="616" y="91"/>
                      <a:pt x="517" y="79"/>
                      <a:pt x="429" y="60"/>
                    </a:cubicBezTo>
                    <a:cubicBezTo>
                      <a:pt x="350" y="42"/>
                      <a:pt x="266" y="26"/>
                      <a:pt x="183" y="4"/>
                    </a:cubicBezTo>
                    <a:cubicBezTo>
                      <a:pt x="175" y="2"/>
                      <a:pt x="167" y="1"/>
                      <a:pt x="160" y="1"/>
                    </a:cubicBezTo>
                    <a:close/>
                  </a:path>
                </a:pathLst>
              </a:custGeom>
              <a:solidFill>
                <a:schemeClr val="lt2"/>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4030" name="Google Shape;4030;p83"/>
              <p:cNvSpPr/>
              <p:nvPr/>
            </p:nvSpPr>
            <p:spPr>
              <a:xfrm flipH="1">
                <a:off x="7727663" y="2848716"/>
                <a:ext cx="19686" cy="10872"/>
              </a:xfrm>
              <a:custGeom>
                <a:avLst/>
                <a:gdLst/>
                <a:ahLst/>
                <a:cxnLst/>
                <a:rect l="l" t="t" r="r" b="b"/>
                <a:pathLst>
                  <a:path w="603" h="333" extrusionOk="0">
                    <a:moveTo>
                      <a:pt x="171" y="0"/>
                    </a:moveTo>
                    <a:cubicBezTo>
                      <a:pt x="44" y="0"/>
                      <a:pt x="0" y="185"/>
                      <a:pt x="135" y="228"/>
                    </a:cubicBezTo>
                    <a:cubicBezTo>
                      <a:pt x="226" y="258"/>
                      <a:pt x="314" y="296"/>
                      <a:pt x="405" y="326"/>
                    </a:cubicBezTo>
                    <a:cubicBezTo>
                      <a:pt x="417" y="331"/>
                      <a:pt x="430" y="333"/>
                      <a:pt x="443" y="333"/>
                    </a:cubicBezTo>
                    <a:cubicBezTo>
                      <a:pt x="504" y="333"/>
                      <a:pt x="565" y="284"/>
                      <a:pt x="584" y="228"/>
                    </a:cubicBezTo>
                    <a:cubicBezTo>
                      <a:pt x="603" y="155"/>
                      <a:pt x="557" y="61"/>
                      <a:pt x="481" y="49"/>
                    </a:cubicBezTo>
                    <a:cubicBezTo>
                      <a:pt x="386" y="33"/>
                      <a:pt x="291" y="22"/>
                      <a:pt x="199" y="3"/>
                    </a:cubicBezTo>
                    <a:cubicBezTo>
                      <a:pt x="190" y="1"/>
                      <a:pt x="180" y="0"/>
                      <a:pt x="171" y="0"/>
                    </a:cubicBezTo>
                    <a:close/>
                  </a:path>
                </a:pathLst>
              </a:custGeom>
              <a:solidFill>
                <a:schemeClr val="lt2"/>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4031" name="Google Shape;4031;p83"/>
              <p:cNvSpPr/>
              <p:nvPr/>
            </p:nvSpPr>
            <p:spPr>
              <a:xfrm flipH="1">
                <a:off x="7776210" y="2906828"/>
                <a:ext cx="24584" cy="10741"/>
              </a:xfrm>
              <a:custGeom>
                <a:avLst/>
                <a:gdLst/>
                <a:ahLst/>
                <a:cxnLst/>
                <a:rect l="l" t="t" r="r" b="b"/>
                <a:pathLst>
                  <a:path w="753" h="329" extrusionOk="0">
                    <a:moveTo>
                      <a:pt x="85" y="1"/>
                    </a:moveTo>
                    <a:cubicBezTo>
                      <a:pt x="32" y="1"/>
                      <a:pt x="0" y="81"/>
                      <a:pt x="54" y="109"/>
                    </a:cubicBezTo>
                    <a:cubicBezTo>
                      <a:pt x="204" y="193"/>
                      <a:pt x="403" y="328"/>
                      <a:pt x="588" y="328"/>
                    </a:cubicBezTo>
                    <a:cubicBezTo>
                      <a:pt x="604" y="328"/>
                      <a:pt x="619" y="327"/>
                      <a:pt x="635" y="325"/>
                    </a:cubicBezTo>
                    <a:cubicBezTo>
                      <a:pt x="692" y="318"/>
                      <a:pt x="752" y="238"/>
                      <a:pt x="692" y="192"/>
                    </a:cubicBezTo>
                    <a:cubicBezTo>
                      <a:pt x="533" y="67"/>
                      <a:pt x="289" y="55"/>
                      <a:pt x="99" y="2"/>
                    </a:cubicBezTo>
                    <a:cubicBezTo>
                      <a:pt x="94" y="1"/>
                      <a:pt x="90" y="1"/>
                      <a:pt x="85" y="1"/>
                    </a:cubicBezTo>
                    <a:close/>
                  </a:path>
                </a:pathLst>
              </a:custGeom>
              <a:solidFill>
                <a:schemeClr val="lt2"/>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4032" name="Google Shape;4032;p83"/>
              <p:cNvSpPr/>
              <p:nvPr/>
            </p:nvSpPr>
            <p:spPr>
              <a:xfrm flipH="1">
                <a:off x="7797431" y="2957236"/>
                <a:ext cx="21874" cy="11525"/>
              </a:xfrm>
              <a:custGeom>
                <a:avLst/>
                <a:gdLst/>
                <a:ahLst/>
                <a:cxnLst/>
                <a:rect l="l" t="t" r="r" b="b"/>
                <a:pathLst>
                  <a:path w="670" h="353" extrusionOk="0">
                    <a:moveTo>
                      <a:pt x="255" y="1"/>
                    </a:moveTo>
                    <a:cubicBezTo>
                      <a:pt x="214" y="1"/>
                      <a:pt x="172" y="2"/>
                      <a:pt x="130" y="6"/>
                    </a:cubicBezTo>
                    <a:cubicBezTo>
                      <a:pt x="69" y="13"/>
                      <a:pt x="16" y="48"/>
                      <a:pt x="8" y="113"/>
                    </a:cubicBezTo>
                    <a:cubicBezTo>
                      <a:pt x="1" y="169"/>
                      <a:pt x="35" y="241"/>
                      <a:pt x="96" y="250"/>
                    </a:cubicBezTo>
                    <a:cubicBezTo>
                      <a:pt x="217" y="268"/>
                      <a:pt x="335" y="302"/>
                      <a:pt x="449" y="344"/>
                    </a:cubicBezTo>
                    <a:cubicBezTo>
                      <a:pt x="463" y="350"/>
                      <a:pt x="477" y="352"/>
                      <a:pt x="490" y="352"/>
                    </a:cubicBezTo>
                    <a:cubicBezTo>
                      <a:pt x="534" y="352"/>
                      <a:pt x="578" y="328"/>
                      <a:pt x="612" y="302"/>
                    </a:cubicBezTo>
                    <a:cubicBezTo>
                      <a:pt x="617" y="299"/>
                      <a:pt x="621" y="299"/>
                      <a:pt x="624" y="295"/>
                    </a:cubicBezTo>
                    <a:cubicBezTo>
                      <a:pt x="658" y="264"/>
                      <a:pt x="670" y="204"/>
                      <a:pt x="658" y="158"/>
                    </a:cubicBezTo>
                    <a:cubicBezTo>
                      <a:pt x="658" y="154"/>
                      <a:pt x="654" y="146"/>
                      <a:pt x="654" y="143"/>
                    </a:cubicBezTo>
                    <a:cubicBezTo>
                      <a:pt x="640" y="90"/>
                      <a:pt x="594" y="36"/>
                      <a:pt x="537" y="25"/>
                    </a:cubicBezTo>
                    <a:cubicBezTo>
                      <a:pt x="442" y="9"/>
                      <a:pt x="349" y="1"/>
                      <a:pt x="255" y="1"/>
                    </a:cubicBezTo>
                    <a:close/>
                  </a:path>
                </a:pathLst>
              </a:custGeom>
              <a:solidFill>
                <a:schemeClr val="lt2"/>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4033" name="Google Shape;4033;p83"/>
              <p:cNvSpPr/>
              <p:nvPr/>
            </p:nvSpPr>
            <p:spPr>
              <a:xfrm flipH="1">
                <a:off x="7839873" y="2931771"/>
                <a:ext cx="18544" cy="11525"/>
              </a:xfrm>
              <a:custGeom>
                <a:avLst/>
                <a:gdLst/>
                <a:ahLst/>
                <a:cxnLst/>
                <a:rect l="l" t="t" r="r" b="b"/>
                <a:pathLst>
                  <a:path w="568" h="353" extrusionOk="0">
                    <a:moveTo>
                      <a:pt x="129" y="1"/>
                    </a:moveTo>
                    <a:cubicBezTo>
                      <a:pt x="81" y="1"/>
                      <a:pt x="33" y="40"/>
                      <a:pt x="20" y="86"/>
                    </a:cubicBezTo>
                    <a:cubicBezTo>
                      <a:pt x="1" y="151"/>
                      <a:pt x="43" y="208"/>
                      <a:pt x="99" y="231"/>
                    </a:cubicBezTo>
                    <a:cubicBezTo>
                      <a:pt x="164" y="258"/>
                      <a:pt x="229" y="284"/>
                      <a:pt x="297" y="307"/>
                    </a:cubicBezTo>
                    <a:cubicBezTo>
                      <a:pt x="343" y="327"/>
                      <a:pt x="390" y="352"/>
                      <a:pt x="438" y="352"/>
                    </a:cubicBezTo>
                    <a:cubicBezTo>
                      <a:pt x="462" y="352"/>
                      <a:pt x="486" y="346"/>
                      <a:pt x="510" y="330"/>
                    </a:cubicBezTo>
                    <a:cubicBezTo>
                      <a:pt x="548" y="300"/>
                      <a:pt x="568" y="258"/>
                      <a:pt x="556" y="212"/>
                    </a:cubicBezTo>
                    <a:cubicBezTo>
                      <a:pt x="533" y="121"/>
                      <a:pt x="450" y="105"/>
                      <a:pt x="373" y="79"/>
                    </a:cubicBezTo>
                    <a:cubicBezTo>
                      <a:pt x="301" y="52"/>
                      <a:pt x="233" y="29"/>
                      <a:pt x="161" y="7"/>
                    </a:cubicBezTo>
                    <a:cubicBezTo>
                      <a:pt x="150" y="3"/>
                      <a:pt x="140" y="1"/>
                      <a:pt x="129" y="1"/>
                    </a:cubicBezTo>
                    <a:close/>
                  </a:path>
                </a:pathLst>
              </a:custGeom>
              <a:solidFill>
                <a:schemeClr val="lt2"/>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4034" name="Google Shape;4034;p83"/>
              <p:cNvSpPr/>
              <p:nvPr/>
            </p:nvSpPr>
            <p:spPr>
              <a:xfrm flipH="1">
                <a:off x="7842093" y="2976531"/>
                <a:ext cx="22755" cy="14887"/>
              </a:xfrm>
              <a:custGeom>
                <a:avLst/>
                <a:gdLst/>
                <a:ahLst/>
                <a:cxnLst/>
                <a:rect l="l" t="t" r="r" b="b"/>
                <a:pathLst>
                  <a:path w="697" h="456" extrusionOk="0">
                    <a:moveTo>
                      <a:pt x="126" y="0"/>
                    </a:moveTo>
                    <a:cubicBezTo>
                      <a:pt x="44" y="0"/>
                      <a:pt x="1" y="127"/>
                      <a:pt x="80" y="171"/>
                    </a:cubicBezTo>
                    <a:cubicBezTo>
                      <a:pt x="182" y="233"/>
                      <a:pt x="278" y="297"/>
                      <a:pt x="369" y="366"/>
                    </a:cubicBezTo>
                    <a:cubicBezTo>
                      <a:pt x="436" y="416"/>
                      <a:pt x="493" y="455"/>
                      <a:pt x="563" y="455"/>
                    </a:cubicBezTo>
                    <a:cubicBezTo>
                      <a:pt x="588" y="455"/>
                      <a:pt x="616" y="450"/>
                      <a:pt x="647" y="438"/>
                    </a:cubicBezTo>
                    <a:cubicBezTo>
                      <a:pt x="673" y="430"/>
                      <a:pt x="689" y="411"/>
                      <a:pt x="689" y="384"/>
                    </a:cubicBezTo>
                    <a:cubicBezTo>
                      <a:pt x="696" y="266"/>
                      <a:pt x="624" y="198"/>
                      <a:pt x="517" y="145"/>
                    </a:cubicBezTo>
                    <a:cubicBezTo>
                      <a:pt x="403" y="84"/>
                      <a:pt x="278" y="42"/>
                      <a:pt x="152" y="4"/>
                    </a:cubicBezTo>
                    <a:cubicBezTo>
                      <a:pt x="143" y="1"/>
                      <a:pt x="134" y="0"/>
                      <a:pt x="126" y="0"/>
                    </a:cubicBezTo>
                    <a:close/>
                  </a:path>
                </a:pathLst>
              </a:custGeom>
              <a:solidFill>
                <a:schemeClr val="lt2"/>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4035" name="Google Shape;4035;p83"/>
              <p:cNvSpPr/>
              <p:nvPr/>
            </p:nvSpPr>
            <p:spPr>
              <a:xfrm flipH="1">
                <a:off x="7879964" y="2960892"/>
                <a:ext cx="19229" cy="12439"/>
              </a:xfrm>
              <a:custGeom>
                <a:avLst/>
                <a:gdLst/>
                <a:ahLst/>
                <a:cxnLst/>
                <a:rect l="l" t="t" r="r" b="b"/>
                <a:pathLst>
                  <a:path w="589" h="381" extrusionOk="0">
                    <a:moveTo>
                      <a:pt x="130" y="0"/>
                    </a:moveTo>
                    <a:cubicBezTo>
                      <a:pt x="48" y="0"/>
                      <a:pt x="0" y="122"/>
                      <a:pt x="83" y="183"/>
                    </a:cubicBezTo>
                    <a:cubicBezTo>
                      <a:pt x="151" y="229"/>
                      <a:pt x="220" y="278"/>
                      <a:pt x="288" y="320"/>
                    </a:cubicBezTo>
                    <a:cubicBezTo>
                      <a:pt x="318" y="338"/>
                      <a:pt x="349" y="366"/>
                      <a:pt x="383" y="373"/>
                    </a:cubicBezTo>
                    <a:cubicBezTo>
                      <a:pt x="400" y="378"/>
                      <a:pt x="424" y="380"/>
                      <a:pt x="448" y="380"/>
                    </a:cubicBezTo>
                    <a:cubicBezTo>
                      <a:pt x="472" y="380"/>
                      <a:pt x="495" y="378"/>
                      <a:pt x="513" y="377"/>
                    </a:cubicBezTo>
                    <a:cubicBezTo>
                      <a:pt x="558" y="369"/>
                      <a:pt x="588" y="327"/>
                      <a:pt x="566" y="282"/>
                    </a:cubicBezTo>
                    <a:cubicBezTo>
                      <a:pt x="527" y="217"/>
                      <a:pt x="490" y="171"/>
                      <a:pt x="413" y="133"/>
                    </a:cubicBezTo>
                    <a:cubicBezTo>
                      <a:pt x="334" y="96"/>
                      <a:pt x="258" y="57"/>
                      <a:pt x="181" y="15"/>
                    </a:cubicBezTo>
                    <a:cubicBezTo>
                      <a:pt x="163" y="5"/>
                      <a:pt x="146" y="0"/>
                      <a:pt x="130" y="0"/>
                    </a:cubicBezTo>
                    <a:close/>
                  </a:path>
                </a:pathLst>
              </a:custGeom>
              <a:solidFill>
                <a:schemeClr val="lt2"/>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4036" name="Google Shape;4036;p83"/>
              <p:cNvSpPr/>
              <p:nvPr/>
            </p:nvSpPr>
            <p:spPr>
              <a:xfrm flipH="1">
                <a:off x="7993838" y="2996739"/>
                <a:ext cx="25302" cy="19850"/>
              </a:xfrm>
              <a:custGeom>
                <a:avLst/>
                <a:gdLst/>
                <a:ahLst/>
                <a:cxnLst/>
                <a:rect l="l" t="t" r="r" b="b"/>
                <a:pathLst>
                  <a:path w="775" h="608" extrusionOk="0">
                    <a:moveTo>
                      <a:pt x="125" y="1"/>
                    </a:moveTo>
                    <a:cubicBezTo>
                      <a:pt x="45" y="1"/>
                      <a:pt x="0" y="110"/>
                      <a:pt x="80" y="168"/>
                    </a:cubicBezTo>
                    <a:cubicBezTo>
                      <a:pt x="175" y="237"/>
                      <a:pt x="267" y="317"/>
                      <a:pt x="354" y="396"/>
                    </a:cubicBezTo>
                    <a:cubicBezTo>
                      <a:pt x="434" y="465"/>
                      <a:pt x="510" y="583"/>
                      <a:pt x="616" y="605"/>
                    </a:cubicBezTo>
                    <a:cubicBezTo>
                      <a:pt x="625" y="607"/>
                      <a:pt x="633" y="608"/>
                      <a:pt x="642" y="608"/>
                    </a:cubicBezTo>
                    <a:cubicBezTo>
                      <a:pt x="720" y="608"/>
                      <a:pt x="774" y="544"/>
                      <a:pt x="761" y="461"/>
                    </a:cubicBezTo>
                    <a:cubicBezTo>
                      <a:pt x="734" y="343"/>
                      <a:pt x="597" y="267"/>
                      <a:pt x="506" y="198"/>
                    </a:cubicBezTo>
                    <a:cubicBezTo>
                      <a:pt x="400" y="123"/>
                      <a:pt x="289" y="70"/>
                      <a:pt x="172" y="12"/>
                    </a:cubicBezTo>
                    <a:cubicBezTo>
                      <a:pt x="155" y="4"/>
                      <a:pt x="140" y="1"/>
                      <a:pt x="125" y="1"/>
                    </a:cubicBezTo>
                    <a:close/>
                  </a:path>
                </a:pathLst>
              </a:custGeom>
              <a:solidFill>
                <a:schemeClr val="lt2"/>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4037" name="Google Shape;4037;p83"/>
              <p:cNvSpPr/>
              <p:nvPr/>
            </p:nvSpPr>
            <p:spPr>
              <a:xfrm flipH="1">
                <a:off x="8027792" y="2953547"/>
                <a:ext cx="22723" cy="20013"/>
              </a:xfrm>
              <a:custGeom>
                <a:avLst/>
                <a:gdLst/>
                <a:ahLst/>
                <a:cxnLst/>
                <a:rect l="l" t="t" r="r" b="b"/>
                <a:pathLst>
                  <a:path w="696" h="613" extrusionOk="0">
                    <a:moveTo>
                      <a:pt x="113" y="0"/>
                    </a:moveTo>
                    <a:cubicBezTo>
                      <a:pt x="44" y="0"/>
                      <a:pt x="0" y="85"/>
                      <a:pt x="34" y="145"/>
                    </a:cubicBezTo>
                    <a:cubicBezTo>
                      <a:pt x="91" y="259"/>
                      <a:pt x="182" y="347"/>
                      <a:pt x="273" y="438"/>
                    </a:cubicBezTo>
                    <a:cubicBezTo>
                      <a:pt x="356" y="521"/>
                      <a:pt x="441" y="612"/>
                      <a:pt x="561" y="612"/>
                    </a:cubicBezTo>
                    <a:cubicBezTo>
                      <a:pt x="573" y="612"/>
                      <a:pt x="586" y="611"/>
                      <a:pt x="600" y="609"/>
                    </a:cubicBezTo>
                    <a:cubicBezTo>
                      <a:pt x="654" y="598"/>
                      <a:pt x="691" y="540"/>
                      <a:pt x="691" y="488"/>
                    </a:cubicBezTo>
                    <a:cubicBezTo>
                      <a:pt x="696" y="351"/>
                      <a:pt x="559" y="267"/>
                      <a:pt x="459" y="195"/>
                    </a:cubicBezTo>
                    <a:cubicBezTo>
                      <a:pt x="357" y="119"/>
                      <a:pt x="258" y="47"/>
                      <a:pt x="140" y="5"/>
                    </a:cubicBezTo>
                    <a:cubicBezTo>
                      <a:pt x="131" y="2"/>
                      <a:pt x="121" y="0"/>
                      <a:pt x="113" y="0"/>
                    </a:cubicBezTo>
                    <a:close/>
                  </a:path>
                </a:pathLst>
              </a:custGeom>
              <a:solidFill>
                <a:schemeClr val="lt2"/>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4038" name="Google Shape;4038;p83"/>
              <p:cNvSpPr/>
              <p:nvPr/>
            </p:nvSpPr>
            <p:spPr>
              <a:xfrm flipH="1">
                <a:off x="7976894" y="2963570"/>
                <a:ext cx="25922" cy="20927"/>
              </a:xfrm>
              <a:custGeom>
                <a:avLst/>
                <a:gdLst/>
                <a:ahLst/>
                <a:cxnLst/>
                <a:rect l="l" t="t" r="r" b="b"/>
                <a:pathLst>
                  <a:path w="794" h="641" extrusionOk="0">
                    <a:moveTo>
                      <a:pt x="116" y="1"/>
                    </a:moveTo>
                    <a:cubicBezTo>
                      <a:pt x="54" y="1"/>
                      <a:pt x="0" y="81"/>
                      <a:pt x="37" y="139"/>
                    </a:cubicBezTo>
                    <a:cubicBezTo>
                      <a:pt x="70" y="192"/>
                      <a:pt x="90" y="249"/>
                      <a:pt x="128" y="298"/>
                    </a:cubicBezTo>
                    <a:cubicBezTo>
                      <a:pt x="170" y="352"/>
                      <a:pt x="211" y="398"/>
                      <a:pt x="257" y="439"/>
                    </a:cubicBezTo>
                    <a:cubicBezTo>
                      <a:pt x="299" y="481"/>
                      <a:pt x="344" y="515"/>
                      <a:pt x="386" y="553"/>
                    </a:cubicBezTo>
                    <a:cubicBezTo>
                      <a:pt x="451" y="603"/>
                      <a:pt x="508" y="621"/>
                      <a:pt x="588" y="637"/>
                    </a:cubicBezTo>
                    <a:cubicBezTo>
                      <a:pt x="600" y="639"/>
                      <a:pt x="612" y="641"/>
                      <a:pt x="623" y="641"/>
                    </a:cubicBezTo>
                    <a:cubicBezTo>
                      <a:pt x="737" y="641"/>
                      <a:pt x="793" y="510"/>
                      <a:pt x="717" y="416"/>
                    </a:cubicBezTo>
                    <a:cubicBezTo>
                      <a:pt x="675" y="363"/>
                      <a:pt x="644" y="325"/>
                      <a:pt x="592" y="291"/>
                    </a:cubicBezTo>
                    <a:cubicBezTo>
                      <a:pt x="542" y="261"/>
                      <a:pt x="493" y="230"/>
                      <a:pt x="447" y="196"/>
                    </a:cubicBezTo>
                    <a:cubicBezTo>
                      <a:pt x="352" y="135"/>
                      <a:pt x="249" y="82"/>
                      <a:pt x="162" y="17"/>
                    </a:cubicBezTo>
                    <a:cubicBezTo>
                      <a:pt x="147" y="6"/>
                      <a:pt x="131" y="1"/>
                      <a:pt x="116" y="1"/>
                    </a:cubicBezTo>
                    <a:close/>
                  </a:path>
                </a:pathLst>
              </a:custGeom>
              <a:solidFill>
                <a:schemeClr val="lt2"/>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4039" name="Google Shape;4039;p83"/>
              <p:cNvSpPr/>
              <p:nvPr/>
            </p:nvSpPr>
            <p:spPr>
              <a:xfrm flipH="1">
                <a:off x="7914472" y="2981362"/>
                <a:ext cx="27914" cy="23931"/>
              </a:xfrm>
              <a:custGeom>
                <a:avLst/>
                <a:gdLst/>
                <a:ahLst/>
                <a:cxnLst/>
                <a:rect l="l" t="t" r="r" b="b"/>
                <a:pathLst>
                  <a:path w="855" h="733" extrusionOk="0">
                    <a:moveTo>
                      <a:pt x="15" y="1"/>
                    </a:moveTo>
                    <a:cubicBezTo>
                      <a:pt x="7" y="1"/>
                      <a:pt x="1" y="15"/>
                      <a:pt x="7" y="23"/>
                    </a:cubicBezTo>
                    <a:cubicBezTo>
                      <a:pt x="67" y="95"/>
                      <a:pt x="94" y="195"/>
                      <a:pt x="144" y="271"/>
                    </a:cubicBezTo>
                    <a:cubicBezTo>
                      <a:pt x="193" y="343"/>
                      <a:pt x="246" y="408"/>
                      <a:pt x="304" y="469"/>
                    </a:cubicBezTo>
                    <a:cubicBezTo>
                      <a:pt x="410" y="578"/>
                      <a:pt x="538" y="732"/>
                      <a:pt x="697" y="732"/>
                    </a:cubicBezTo>
                    <a:cubicBezTo>
                      <a:pt x="713" y="732"/>
                      <a:pt x="731" y="731"/>
                      <a:pt x="748" y="727"/>
                    </a:cubicBezTo>
                    <a:cubicBezTo>
                      <a:pt x="805" y="711"/>
                      <a:pt x="855" y="647"/>
                      <a:pt x="851" y="590"/>
                    </a:cubicBezTo>
                    <a:cubicBezTo>
                      <a:pt x="836" y="408"/>
                      <a:pt x="653" y="332"/>
                      <a:pt x="513" y="241"/>
                    </a:cubicBezTo>
                    <a:cubicBezTo>
                      <a:pt x="444" y="195"/>
                      <a:pt x="372" y="157"/>
                      <a:pt x="295" y="118"/>
                    </a:cubicBezTo>
                    <a:cubicBezTo>
                      <a:pt x="212" y="76"/>
                      <a:pt x="102" y="58"/>
                      <a:pt x="22" y="4"/>
                    </a:cubicBezTo>
                    <a:cubicBezTo>
                      <a:pt x="19" y="2"/>
                      <a:pt x="17" y="1"/>
                      <a:pt x="15" y="1"/>
                    </a:cubicBezTo>
                    <a:close/>
                  </a:path>
                </a:pathLst>
              </a:custGeom>
              <a:solidFill>
                <a:schemeClr val="lt2"/>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4040" name="Google Shape;4040;p83"/>
              <p:cNvSpPr/>
              <p:nvPr/>
            </p:nvSpPr>
            <p:spPr>
              <a:xfrm flipH="1">
                <a:off x="8076208" y="2926547"/>
                <a:ext cx="13190" cy="13973"/>
              </a:xfrm>
              <a:custGeom>
                <a:avLst/>
                <a:gdLst/>
                <a:ahLst/>
                <a:cxnLst/>
                <a:rect l="l" t="t" r="r" b="b"/>
                <a:pathLst>
                  <a:path w="404" h="428" extrusionOk="0">
                    <a:moveTo>
                      <a:pt x="112" y="1"/>
                    </a:moveTo>
                    <a:cubicBezTo>
                      <a:pt x="96" y="1"/>
                      <a:pt x="80" y="5"/>
                      <a:pt x="65" y="14"/>
                    </a:cubicBezTo>
                    <a:cubicBezTo>
                      <a:pt x="27" y="33"/>
                      <a:pt x="1" y="86"/>
                      <a:pt x="20" y="125"/>
                    </a:cubicBezTo>
                    <a:cubicBezTo>
                      <a:pt x="23" y="144"/>
                      <a:pt x="31" y="174"/>
                      <a:pt x="43" y="197"/>
                    </a:cubicBezTo>
                    <a:cubicBezTo>
                      <a:pt x="54" y="216"/>
                      <a:pt x="62" y="235"/>
                      <a:pt x="73" y="258"/>
                    </a:cubicBezTo>
                    <a:cubicBezTo>
                      <a:pt x="95" y="304"/>
                      <a:pt x="118" y="346"/>
                      <a:pt x="148" y="387"/>
                    </a:cubicBezTo>
                    <a:cubicBezTo>
                      <a:pt x="172" y="415"/>
                      <a:pt x="208" y="427"/>
                      <a:pt x="243" y="427"/>
                    </a:cubicBezTo>
                    <a:cubicBezTo>
                      <a:pt x="275" y="427"/>
                      <a:pt x="307" y="417"/>
                      <a:pt x="331" y="398"/>
                    </a:cubicBezTo>
                    <a:cubicBezTo>
                      <a:pt x="385" y="356"/>
                      <a:pt x="404" y="281"/>
                      <a:pt x="366" y="220"/>
                    </a:cubicBezTo>
                    <a:cubicBezTo>
                      <a:pt x="343" y="178"/>
                      <a:pt x="304" y="144"/>
                      <a:pt x="271" y="106"/>
                    </a:cubicBezTo>
                    <a:cubicBezTo>
                      <a:pt x="240" y="79"/>
                      <a:pt x="217" y="49"/>
                      <a:pt x="183" y="30"/>
                    </a:cubicBezTo>
                    <a:cubicBezTo>
                      <a:pt x="162" y="11"/>
                      <a:pt x="137" y="1"/>
                      <a:pt x="112" y="1"/>
                    </a:cubicBezTo>
                    <a:close/>
                  </a:path>
                </a:pathLst>
              </a:custGeom>
              <a:solidFill>
                <a:schemeClr val="lt2"/>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4041" name="Google Shape;4041;p83"/>
              <p:cNvSpPr/>
              <p:nvPr/>
            </p:nvSpPr>
            <p:spPr>
              <a:xfrm flipH="1">
                <a:off x="7923287" y="3058835"/>
                <a:ext cx="23408" cy="16813"/>
              </a:xfrm>
              <a:custGeom>
                <a:avLst/>
                <a:gdLst/>
                <a:ahLst/>
                <a:cxnLst/>
                <a:rect l="l" t="t" r="r" b="b"/>
                <a:pathLst>
                  <a:path w="717" h="515" extrusionOk="0">
                    <a:moveTo>
                      <a:pt x="156" y="1"/>
                    </a:moveTo>
                    <a:cubicBezTo>
                      <a:pt x="72" y="1"/>
                      <a:pt x="1" y="102"/>
                      <a:pt x="78" y="179"/>
                    </a:cubicBezTo>
                    <a:cubicBezTo>
                      <a:pt x="154" y="258"/>
                      <a:pt x="238" y="331"/>
                      <a:pt x="325" y="400"/>
                    </a:cubicBezTo>
                    <a:cubicBezTo>
                      <a:pt x="397" y="453"/>
                      <a:pt x="510" y="514"/>
                      <a:pt x="603" y="514"/>
                    </a:cubicBezTo>
                    <a:cubicBezTo>
                      <a:pt x="608" y="514"/>
                      <a:pt x="613" y="514"/>
                      <a:pt x="618" y="514"/>
                    </a:cubicBezTo>
                    <a:cubicBezTo>
                      <a:pt x="678" y="509"/>
                      <a:pt x="717" y="449"/>
                      <a:pt x="686" y="395"/>
                    </a:cubicBezTo>
                    <a:cubicBezTo>
                      <a:pt x="648" y="319"/>
                      <a:pt x="545" y="247"/>
                      <a:pt x="477" y="205"/>
                    </a:cubicBezTo>
                    <a:cubicBezTo>
                      <a:pt x="390" y="152"/>
                      <a:pt x="306" y="91"/>
                      <a:pt x="226" y="26"/>
                    </a:cubicBezTo>
                    <a:cubicBezTo>
                      <a:pt x="204" y="8"/>
                      <a:pt x="180" y="1"/>
                      <a:pt x="156" y="1"/>
                    </a:cubicBezTo>
                    <a:close/>
                  </a:path>
                </a:pathLst>
              </a:custGeom>
              <a:solidFill>
                <a:schemeClr val="lt2"/>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4042" name="Google Shape;4042;p83"/>
              <p:cNvSpPr/>
              <p:nvPr/>
            </p:nvSpPr>
            <p:spPr>
              <a:xfrm flipH="1">
                <a:off x="7891652" y="3041858"/>
                <a:ext cx="31505" cy="20601"/>
              </a:xfrm>
              <a:custGeom>
                <a:avLst/>
                <a:gdLst/>
                <a:ahLst/>
                <a:cxnLst/>
                <a:rect l="l" t="t" r="r" b="b"/>
                <a:pathLst>
                  <a:path w="965" h="631" extrusionOk="0">
                    <a:moveTo>
                      <a:pt x="152" y="1"/>
                    </a:moveTo>
                    <a:cubicBezTo>
                      <a:pt x="55" y="1"/>
                      <a:pt x="1" y="108"/>
                      <a:pt x="68" y="185"/>
                    </a:cubicBezTo>
                    <a:cubicBezTo>
                      <a:pt x="163" y="299"/>
                      <a:pt x="280" y="376"/>
                      <a:pt x="403" y="455"/>
                    </a:cubicBezTo>
                    <a:cubicBezTo>
                      <a:pt x="513" y="529"/>
                      <a:pt x="641" y="631"/>
                      <a:pt x="777" y="631"/>
                    </a:cubicBezTo>
                    <a:cubicBezTo>
                      <a:pt x="781" y="631"/>
                      <a:pt x="786" y="631"/>
                      <a:pt x="790" y="630"/>
                    </a:cubicBezTo>
                    <a:cubicBezTo>
                      <a:pt x="904" y="627"/>
                      <a:pt x="965" y="516"/>
                      <a:pt x="915" y="413"/>
                    </a:cubicBezTo>
                    <a:cubicBezTo>
                      <a:pt x="855" y="292"/>
                      <a:pt x="691" y="227"/>
                      <a:pt x="573" y="167"/>
                    </a:cubicBezTo>
                    <a:cubicBezTo>
                      <a:pt x="445" y="98"/>
                      <a:pt x="319" y="34"/>
                      <a:pt x="174" y="3"/>
                    </a:cubicBezTo>
                    <a:cubicBezTo>
                      <a:pt x="167" y="1"/>
                      <a:pt x="159" y="1"/>
                      <a:pt x="152" y="1"/>
                    </a:cubicBezTo>
                    <a:close/>
                  </a:path>
                </a:pathLst>
              </a:custGeom>
              <a:solidFill>
                <a:schemeClr val="lt2"/>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4043" name="Google Shape;4043;p83"/>
              <p:cNvSpPr/>
              <p:nvPr/>
            </p:nvSpPr>
            <p:spPr>
              <a:xfrm flipH="1">
                <a:off x="7825834" y="3086814"/>
                <a:ext cx="27848" cy="16389"/>
              </a:xfrm>
              <a:custGeom>
                <a:avLst/>
                <a:gdLst/>
                <a:ahLst/>
                <a:cxnLst/>
                <a:rect l="l" t="t" r="r" b="b"/>
                <a:pathLst>
                  <a:path w="853" h="502" extrusionOk="0">
                    <a:moveTo>
                      <a:pt x="190" y="1"/>
                    </a:moveTo>
                    <a:cubicBezTo>
                      <a:pt x="163" y="1"/>
                      <a:pt x="135" y="2"/>
                      <a:pt x="107" y="6"/>
                    </a:cubicBezTo>
                    <a:cubicBezTo>
                      <a:pt x="19" y="17"/>
                      <a:pt x="0" y="143"/>
                      <a:pt x="58" y="200"/>
                    </a:cubicBezTo>
                    <a:cubicBezTo>
                      <a:pt x="133" y="276"/>
                      <a:pt x="228" y="326"/>
                      <a:pt x="328" y="375"/>
                    </a:cubicBezTo>
                    <a:cubicBezTo>
                      <a:pt x="430" y="428"/>
                      <a:pt x="529" y="493"/>
                      <a:pt x="647" y="501"/>
                    </a:cubicBezTo>
                    <a:cubicBezTo>
                      <a:pt x="652" y="501"/>
                      <a:pt x="658" y="501"/>
                      <a:pt x="663" y="501"/>
                    </a:cubicBezTo>
                    <a:cubicBezTo>
                      <a:pt x="810" y="501"/>
                      <a:pt x="853" y="307"/>
                      <a:pt x="768" y="208"/>
                    </a:cubicBezTo>
                    <a:cubicBezTo>
                      <a:pt x="693" y="120"/>
                      <a:pt x="552" y="78"/>
                      <a:pt x="442" y="45"/>
                    </a:cubicBezTo>
                    <a:cubicBezTo>
                      <a:pt x="358" y="18"/>
                      <a:pt x="276" y="1"/>
                      <a:pt x="190" y="1"/>
                    </a:cubicBezTo>
                    <a:close/>
                  </a:path>
                </a:pathLst>
              </a:custGeom>
              <a:solidFill>
                <a:schemeClr val="lt2"/>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4044" name="Google Shape;4044;p83"/>
              <p:cNvSpPr/>
              <p:nvPr/>
            </p:nvSpPr>
            <p:spPr>
              <a:xfrm flipH="1">
                <a:off x="7847382" y="3033892"/>
                <a:ext cx="26183" cy="16781"/>
              </a:xfrm>
              <a:custGeom>
                <a:avLst/>
                <a:gdLst/>
                <a:ahLst/>
                <a:cxnLst/>
                <a:rect l="l" t="t" r="r" b="b"/>
                <a:pathLst>
                  <a:path w="802" h="514" extrusionOk="0">
                    <a:moveTo>
                      <a:pt x="119" y="1"/>
                    </a:moveTo>
                    <a:cubicBezTo>
                      <a:pt x="42" y="1"/>
                      <a:pt x="0" y="118"/>
                      <a:pt x="77" y="160"/>
                    </a:cubicBezTo>
                    <a:cubicBezTo>
                      <a:pt x="180" y="213"/>
                      <a:pt x="279" y="278"/>
                      <a:pt x="370" y="350"/>
                    </a:cubicBezTo>
                    <a:cubicBezTo>
                      <a:pt x="412" y="380"/>
                      <a:pt x="446" y="415"/>
                      <a:pt x="488" y="445"/>
                    </a:cubicBezTo>
                    <a:cubicBezTo>
                      <a:pt x="537" y="479"/>
                      <a:pt x="594" y="490"/>
                      <a:pt x="651" y="509"/>
                    </a:cubicBezTo>
                    <a:cubicBezTo>
                      <a:pt x="660" y="512"/>
                      <a:pt x="669" y="514"/>
                      <a:pt x="677" y="514"/>
                    </a:cubicBezTo>
                    <a:cubicBezTo>
                      <a:pt x="747" y="514"/>
                      <a:pt x="802" y="426"/>
                      <a:pt x="761" y="365"/>
                    </a:cubicBezTo>
                    <a:cubicBezTo>
                      <a:pt x="728" y="315"/>
                      <a:pt x="705" y="262"/>
                      <a:pt x="655" y="224"/>
                    </a:cubicBezTo>
                    <a:cubicBezTo>
                      <a:pt x="605" y="190"/>
                      <a:pt x="541" y="164"/>
                      <a:pt x="484" y="137"/>
                    </a:cubicBezTo>
                    <a:cubicBezTo>
                      <a:pt x="374" y="87"/>
                      <a:pt x="260" y="41"/>
                      <a:pt x="142" y="4"/>
                    </a:cubicBezTo>
                    <a:cubicBezTo>
                      <a:pt x="134" y="2"/>
                      <a:pt x="126" y="1"/>
                      <a:pt x="119" y="1"/>
                    </a:cubicBezTo>
                    <a:close/>
                  </a:path>
                </a:pathLst>
              </a:custGeom>
              <a:solidFill>
                <a:schemeClr val="lt2"/>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4045" name="Google Shape;4045;p83"/>
              <p:cNvSpPr/>
              <p:nvPr/>
            </p:nvSpPr>
            <p:spPr>
              <a:xfrm flipH="1">
                <a:off x="7788616" y="3069478"/>
                <a:ext cx="19719" cy="11329"/>
              </a:xfrm>
              <a:custGeom>
                <a:avLst/>
                <a:gdLst/>
                <a:ahLst/>
                <a:cxnLst/>
                <a:rect l="l" t="t" r="r" b="b"/>
                <a:pathLst>
                  <a:path w="604" h="347" extrusionOk="0">
                    <a:moveTo>
                      <a:pt x="61" y="0"/>
                    </a:moveTo>
                    <a:cubicBezTo>
                      <a:pt x="13" y="0"/>
                      <a:pt x="1" y="75"/>
                      <a:pt x="41" y="96"/>
                    </a:cubicBezTo>
                    <a:cubicBezTo>
                      <a:pt x="159" y="160"/>
                      <a:pt x="273" y="252"/>
                      <a:pt x="383" y="328"/>
                    </a:cubicBezTo>
                    <a:cubicBezTo>
                      <a:pt x="403" y="341"/>
                      <a:pt x="428" y="347"/>
                      <a:pt x="453" y="347"/>
                    </a:cubicBezTo>
                    <a:cubicBezTo>
                      <a:pt x="479" y="347"/>
                      <a:pt x="506" y="340"/>
                      <a:pt x="527" y="328"/>
                    </a:cubicBezTo>
                    <a:cubicBezTo>
                      <a:pt x="532" y="325"/>
                      <a:pt x="535" y="320"/>
                      <a:pt x="543" y="320"/>
                    </a:cubicBezTo>
                    <a:cubicBezTo>
                      <a:pt x="573" y="302"/>
                      <a:pt x="604" y="260"/>
                      <a:pt x="600" y="221"/>
                    </a:cubicBezTo>
                    <a:cubicBezTo>
                      <a:pt x="600" y="214"/>
                      <a:pt x="596" y="211"/>
                      <a:pt x="596" y="206"/>
                    </a:cubicBezTo>
                    <a:cubicBezTo>
                      <a:pt x="588" y="142"/>
                      <a:pt x="558" y="88"/>
                      <a:pt x="493" y="69"/>
                    </a:cubicBezTo>
                    <a:cubicBezTo>
                      <a:pt x="421" y="46"/>
                      <a:pt x="349" y="28"/>
                      <a:pt x="276" y="13"/>
                    </a:cubicBezTo>
                    <a:cubicBezTo>
                      <a:pt x="208" y="1"/>
                      <a:pt x="136" y="9"/>
                      <a:pt x="67" y="1"/>
                    </a:cubicBezTo>
                    <a:cubicBezTo>
                      <a:pt x="65" y="0"/>
                      <a:pt x="63" y="0"/>
                      <a:pt x="61" y="0"/>
                    </a:cubicBezTo>
                    <a:close/>
                  </a:path>
                </a:pathLst>
              </a:custGeom>
              <a:solidFill>
                <a:schemeClr val="lt2"/>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4046" name="Google Shape;4046;p83"/>
              <p:cNvSpPr/>
              <p:nvPr/>
            </p:nvSpPr>
            <p:spPr>
              <a:xfrm flipH="1">
                <a:off x="7790477" y="3013879"/>
                <a:ext cx="40124" cy="18903"/>
              </a:xfrm>
              <a:custGeom>
                <a:avLst/>
                <a:gdLst/>
                <a:ahLst/>
                <a:cxnLst/>
                <a:rect l="l" t="t" r="r" b="b"/>
                <a:pathLst>
                  <a:path w="1229" h="579" extrusionOk="0">
                    <a:moveTo>
                      <a:pt x="287" y="1"/>
                    </a:moveTo>
                    <a:cubicBezTo>
                      <a:pt x="240" y="1"/>
                      <a:pt x="195" y="3"/>
                      <a:pt x="153" y="8"/>
                    </a:cubicBezTo>
                    <a:cubicBezTo>
                      <a:pt x="65" y="16"/>
                      <a:pt x="0" y="149"/>
                      <a:pt x="100" y="194"/>
                    </a:cubicBezTo>
                    <a:cubicBezTo>
                      <a:pt x="270" y="275"/>
                      <a:pt x="445" y="328"/>
                      <a:pt x="616" y="408"/>
                    </a:cubicBezTo>
                    <a:cubicBezTo>
                      <a:pt x="773" y="482"/>
                      <a:pt x="908" y="579"/>
                      <a:pt x="1085" y="579"/>
                    </a:cubicBezTo>
                    <a:cubicBezTo>
                      <a:pt x="1089" y="579"/>
                      <a:pt x="1092" y="579"/>
                      <a:pt x="1095" y="579"/>
                    </a:cubicBezTo>
                    <a:cubicBezTo>
                      <a:pt x="1156" y="575"/>
                      <a:pt x="1228" y="506"/>
                      <a:pt x="1198" y="438"/>
                    </a:cubicBezTo>
                    <a:cubicBezTo>
                      <a:pt x="1072" y="135"/>
                      <a:pt x="626" y="1"/>
                      <a:pt x="287" y="1"/>
                    </a:cubicBezTo>
                    <a:close/>
                  </a:path>
                </a:pathLst>
              </a:custGeom>
              <a:solidFill>
                <a:schemeClr val="lt2"/>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4047" name="Google Shape;4047;p83"/>
              <p:cNvSpPr/>
              <p:nvPr/>
            </p:nvSpPr>
            <p:spPr>
              <a:xfrm flipH="1">
                <a:off x="7905037" y="2430664"/>
                <a:ext cx="669796" cy="628334"/>
              </a:xfrm>
              <a:custGeom>
                <a:avLst/>
                <a:gdLst/>
                <a:ahLst/>
                <a:cxnLst/>
                <a:rect l="l" t="t" r="r" b="b"/>
                <a:pathLst>
                  <a:path w="20516" h="19246" extrusionOk="0">
                    <a:moveTo>
                      <a:pt x="12371" y="0"/>
                    </a:moveTo>
                    <a:cubicBezTo>
                      <a:pt x="10886" y="0"/>
                      <a:pt x="10119" y="5006"/>
                      <a:pt x="10216" y="8067"/>
                    </a:cubicBezTo>
                    <a:cubicBezTo>
                      <a:pt x="9992" y="7779"/>
                      <a:pt x="9756" y="7500"/>
                      <a:pt x="9513" y="7231"/>
                    </a:cubicBezTo>
                    <a:cubicBezTo>
                      <a:pt x="8607" y="6235"/>
                      <a:pt x="7570" y="5322"/>
                      <a:pt x="6414" y="4562"/>
                    </a:cubicBezTo>
                    <a:cubicBezTo>
                      <a:pt x="5650" y="4056"/>
                      <a:pt x="4783" y="3474"/>
                      <a:pt x="3817" y="3341"/>
                    </a:cubicBezTo>
                    <a:cubicBezTo>
                      <a:pt x="3725" y="3328"/>
                      <a:pt x="3633" y="3322"/>
                      <a:pt x="3541" y="3322"/>
                    </a:cubicBezTo>
                    <a:cubicBezTo>
                      <a:pt x="2954" y="3322"/>
                      <a:pt x="2393" y="3588"/>
                      <a:pt x="2300" y="4166"/>
                    </a:cubicBezTo>
                    <a:cubicBezTo>
                      <a:pt x="2209" y="4714"/>
                      <a:pt x="2490" y="5322"/>
                      <a:pt x="2848" y="5752"/>
                    </a:cubicBezTo>
                    <a:cubicBezTo>
                      <a:pt x="3197" y="6166"/>
                      <a:pt x="3715" y="6691"/>
                      <a:pt x="4243" y="6926"/>
                    </a:cubicBezTo>
                    <a:cubicBezTo>
                      <a:pt x="4241" y="6926"/>
                      <a:pt x="2845" y="6306"/>
                      <a:pt x="1707" y="6306"/>
                    </a:cubicBezTo>
                    <a:cubicBezTo>
                      <a:pt x="1016" y="6306"/>
                      <a:pt x="419" y="6535"/>
                      <a:pt x="286" y="7268"/>
                    </a:cubicBezTo>
                    <a:cubicBezTo>
                      <a:pt x="0" y="8835"/>
                      <a:pt x="5426" y="10109"/>
                      <a:pt x="8479" y="10197"/>
                    </a:cubicBezTo>
                    <a:cubicBezTo>
                      <a:pt x="7426" y="10899"/>
                      <a:pt x="6429" y="11729"/>
                      <a:pt x="5551" y="12678"/>
                    </a:cubicBezTo>
                    <a:cubicBezTo>
                      <a:pt x="4927" y="13356"/>
                      <a:pt x="4213" y="14116"/>
                      <a:pt x="3924" y="15044"/>
                    </a:cubicBezTo>
                    <a:cubicBezTo>
                      <a:pt x="3718" y="15698"/>
                      <a:pt x="3852" y="16462"/>
                      <a:pt x="4490" y="16679"/>
                    </a:cubicBezTo>
                    <a:cubicBezTo>
                      <a:pt x="4635" y="16727"/>
                      <a:pt x="4789" y="16748"/>
                      <a:pt x="4947" y="16748"/>
                    </a:cubicBezTo>
                    <a:cubicBezTo>
                      <a:pt x="5360" y="16748"/>
                      <a:pt x="5797" y="16600"/>
                      <a:pt x="6144" y="16393"/>
                    </a:cubicBezTo>
                    <a:cubicBezTo>
                      <a:pt x="6608" y="16116"/>
                      <a:pt x="7212" y="15690"/>
                      <a:pt x="7531" y="15207"/>
                    </a:cubicBezTo>
                    <a:lnTo>
                      <a:pt x="7531" y="15207"/>
                    </a:lnTo>
                    <a:cubicBezTo>
                      <a:pt x="7520" y="15226"/>
                      <a:pt x="5874" y="18543"/>
                      <a:pt x="7730" y="19207"/>
                    </a:cubicBezTo>
                    <a:cubicBezTo>
                      <a:pt x="7802" y="19233"/>
                      <a:pt x="7875" y="19246"/>
                      <a:pt x="7948" y="19246"/>
                    </a:cubicBezTo>
                    <a:cubicBezTo>
                      <a:pt x="9326" y="19246"/>
                      <a:pt x="10744" y="14770"/>
                      <a:pt x="11379" y="11896"/>
                    </a:cubicBezTo>
                    <a:cubicBezTo>
                      <a:pt x="12136" y="12762"/>
                      <a:pt x="12995" y="13564"/>
                      <a:pt x="13942" y="14264"/>
                    </a:cubicBezTo>
                    <a:cubicBezTo>
                      <a:pt x="14680" y="14808"/>
                      <a:pt x="15516" y="15431"/>
                      <a:pt x="16470" y="15618"/>
                    </a:cubicBezTo>
                    <a:cubicBezTo>
                      <a:pt x="16595" y="15642"/>
                      <a:pt x="16723" y="15655"/>
                      <a:pt x="16849" y="15655"/>
                    </a:cubicBezTo>
                    <a:cubicBezTo>
                      <a:pt x="17400" y="15655"/>
                      <a:pt x="17915" y="15412"/>
                      <a:pt x="18033" y="14873"/>
                    </a:cubicBezTo>
                    <a:cubicBezTo>
                      <a:pt x="18147" y="14333"/>
                      <a:pt x="17904" y="13710"/>
                      <a:pt x="17565" y="13261"/>
                    </a:cubicBezTo>
                    <a:cubicBezTo>
                      <a:pt x="17238" y="12831"/>
                      <a:pt x="16751" y="12280"/>
                      <a:pt x="16235" y="12017"/>
                    </a:cubicBezTo>
                    <a:lnTo>
                      <a:pt x="16235" y="12017"/>
                    </a:lnTo>
                    <a:cubicBezTo>
                      <a:pt x="16240" y="12019"/>
                      <a:pt x="17723" y="12772"/>
                      <a:pt x="18886" y="12772"/>
                    </a:cubicBezTo>
                    <a:cubicBezTo>
                      <a:pt x="19513" y="12772"/>
                      <a:pt x="20048" y="12553"/>
                      <a:pt x="20208" y="11880"/>
                    </a:cubicBezTo>
                    <a:cubicBezTo>
                      <a:pt x="20515" y="10565"/>
                      <a:pt x="16714" y="9249"/>
                      <a:pt x="13694" y="8725"/>
                    </a:cubicBezTo>
                    <a:cubicBezTo>
                      <a:pt x="14440" y="7858"/>
                      <a:pt x="15113" y="6903"/>
                      <a:pt x="15668" y="5877"/>
                    </a:cubicBezTo>
                    <a:cubicBezTo>
                      <a:pt x="16105" y="5068"/>
                      <a:pt x="16607" y="4155"/>
                      <a:pt x="16656" y="3181"/>
                    </a:cubicBezTo>
                    <a:cubicBezTo>
                      <a:pt x="16691" y="2497"/>
                      <a:pt x="16375" y="1790"/>
                      <a:pt x="15698" y="1741"/>
                    </a:cubicBezTo>
                    <a:cubicBezTo>
                      <a:pt x="15666" y="1738"/>
                      <a:pt x="15635" y="1737"/>
                      <a:pt x="15603" y="1737"/>
                    </a:cubicBezTo>
                    <a:cubicBezTo>
                      <a:pt x="15081" y="1737"/>
                      <a:pt x="14543" y="2053"/>
                      <a:pt x="14170" y="2425"/>
                    </a:cubicBezTo>
                    <a:cubicBezTo>
                      <a:pt x="13794" y="2806"/>
                      <a:pt x="13320" y="3361"/>
                      <a:pt x="13126" y="3904"/>
                    </a:cubicBezTo>
                    <a:lnTo>
                      <a:pt x="13126" y="3904"/>
                    </a:lnTo>
                    <a:cubicBezTo>
                      <a:pt x="13213" y="3649"/>
                      <a:pt x="14330" y="179"/>
                      <a:pt x="12432" y="3"/>
                    </a:cubicBezTo>
                    <a:cubicBezTo>
                      <a:pt x="12412" y="1"/>
                      <a:pt x="12391" y="0"/>
                      <a:pt x="12371" y="0"/>
                    </a:cubicBezTo>
                    <a:close/>
                  </a:path>
                </a:pathLst>
              </a:custGeom>
              <a:solidFill>
                <a:schemeClr val="lt2"/>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4048" name="Google Shape;4048;p83"/>
              <p:cNvSpPr/>
              <p:nvPr/>
            </p:nvSpPr>
            <p:spPr>
              <a:xfrm flipH="1">
                <a:off x="8101412" y="2563507"/>
                <a:ext cx="121188" cy="180182"/>
              </a:xfrm>
              <a:custGeom>
                <a:avLst/>
                <a:gdLst/>
                <a:ahLst/>
                <a:cxnLst/>
                <a:rect l="l" t="t" r="r" b="b"/>
                <a:pathLst>
                  <a:path w="3712" h="5519" extrusionOk="0">
                    <a:moveTo>
                      <a:pt x="1872" y="1515"/>
                    </a:moveTo>
                    <a:lnTo>
                      <a:pt x="1872" y="1515"/>
                    </a:lnTo>
                    <a:cubicBezTo>
                      <a:pt x="1921" y="1873"/>
                      <a:pt x="1887" y="2257"/>
                      <a:pt x="1705" y="2573"/>
                    </a:cubicBezTo>
                    <a:cubicBezTo>
                      <a:pt x="1673" y="2627"/>
                      <a:pt x="1527" y="2873"/>
                      <a:pt x="1398" y="2873"/>
                    </a:cubicBezTo>
                    <a:cubicBezTo>
                      <a:pt x="1356" y="2873"/>
                      <a:pt x="1316" y="2846"/>
                      <a:pt x="1282" y="2778"/>
                    </a:cubicBezTo>
                    <a:cubicBezTo>
                      <a:pt x="1240" y="2690"/>
                      <a:pt x="1354" y="2409"/>
                      <a:pt x="1385" y="2318"/>
                    </a:cubicBezTo>
                    <a:cubicBezTo>
                      <a:pt x="1484" y="2040"/>
                      <a:pt x="1651" y="1755"/>
                      <a:pt x="1872" y="1515"/>
                    </a:cubicBezTo>
                    <a:close/>
                    <a:moveTo>
                      <a:pt x="1073" y="0"/>
                    </a:moveTo>
                    <a:cubicBezTo>
                      <a:pt x="1020" y="0"/>
                      <a:pt x="964" y="10"/>
                      <a:pt x="906" y="32"/>
                    </a:cubicBezTo>
                    <a:cubicBezTo>
                      <a:pt x="624" y="139"/>
                      <a:pt x="506" y="508"/>
                      <a:pt x="423" y="762"/>
                    </a:cubicBezTo>
                    <a:cubicBezTo>
                      <a:pt x="301" y="1116"/>
                      <a:pt x="245" y="1485"/>
                      <a:pt x="199" y="1854"/>
                    </a:cubicBezTo>
                    <a:cubicBezTo>
                      <a:pt x="77" y="2820"/>
                      <a:pt x="1" y="3835"/>
                      <a:pt x="115" y="4804"/>
                    </a:cubicBezTo>
                    <a:cubicBezTo>
                      <a:pt x="117" y="4825"/>
                      <a:pt x="132" y="4835"/>
                      <a:pt x="147" y="4835"/>
                    </a:cubicBezTo>
                    <a:cubicBezTo>
                      <a:pt x="162" y="4835"/>
                      <a:pt x="176" y="4825"/>
                      <a:pt x="176" y="4804"/>
                    </a:cubicBezTo>
                    <a:cubicBezTo>
                      <a:pt x="248" y="3496"/>
                      <a:pt x="138" y="2067"/>
                      <a:pt x="575" y="808"/>
                    </a:cubicBezTo>
                    <a:cubicBezTo>
                      <a:pt x="624" y="671"/>
                      <a:pt x="674" y="527"/>
                      <a:pt x="750" y="405"/>
                    </a:cubicBezTo>
                    <a:cubicBezTo>
                      <a:pt x="830" y="269"/>
                      <a:pt x="937" y="215"/>
                      <a:pt x="1047" y="215"/>
                    </a:cubicBezTo>
                    <a:cubicBezTo>
                      <a:pt x="1220" y="215"/>
                      <a:pt x="1401" y="348"/>
                      <a:pt x="1503" y="508"/>
                    </a:cubicBezTo>
                    <a:cubicBezTo>
                      <a:pt x="1655" y="748"/>
                      <a:pt x="1761" y="1021"/>
                      <a:pt x="1826" y="1299"/>
                    </a:cubicBezTo>
                    <a:cubicBezTo>
                      <a:pt x="1457" y="1648"/>
                      <a:pt x="1069" y="2250"/>
                      <a:pt x="1085" y="2778"/>
                    </a:cubicBezTo>
                    <a:cubicBezTo>
                      <a:pt x="1093" y="3011"/>
                      <a:pt x="1190" y="3097"/>
                      <a:pt x="1314" y="3097"/>
                    </a:cubicBezTo>
                    <a:cubicBezTo>
                      <a:pt x="1485" y="3097"/>
                      <a:pt x="1708" y="2934"/>
                      <a:pt x="1819" y="2766"/>
                    </a:cubicBezTo>
                    <a:cubicBezTo>
                      <a:pt x="2096" y="2344"/>
                      <a:pt x="2130" y="1839"/>
                      <a:pt x="2028" y="1360"/>
                    </a:cubicBezTo>
                    <a:cubicBezTo>
                      <a:pt x="2210" y="1196"/>
                      <a:pt x="2419" y="1071"/>
                      <a:pt x="2640" y="1002"/>
                    </a:cubicBezTo>
                    <a:cubicBezTo>
                      <a:pt x="2727" y="976"/>
                      <a:pt x="2803" y="964"/>
                      <a:pt x="2870" y="964"/>
                    </a:cubicBezTo>
                    <a:cubicBezTo>
                      <a:pt x="3311" y="964"/>
                      <a:pt x="3328" y="1490"/>
                      <a:pt x="3153" y="1850"/>
                    </a:cubicBezTo>
                    <a:cubicBezTo>
                      <a:pt x="3031" y="2097"/>
                      <a:pt x="2872" y="2333"/>
                      <a:pt x="2723" y="2561"/>
                    </a:cubicBezTo>
                    <a:cubicBezTo>
                      <a:pt x="2031" y="3610"/>
                      <a:pt x="1161" y="4534"/>
                      <a:pt x="168" y="5302"/>
                    </a:cubicBezTo>
                    <a:cubicBezTo>
                      <a:pt x="74" y="5374"/>
                      <a:pt x="132" y="5518"/>
                      <a:pt x="221" y="5518"/>
                    </a:cubicBezTo>
                    <a:cubicBezTo>
                      <a:pt x="241" y="5518"/>
                      <a:pt x="261" y="5512"/>
                      <a:pt x="282" y="5496"/>
                    </a:cubicBezTo>
                    <a:cubicBezTo>
                      <a:pt x="1434" y="4614"/>
                      <a:pt x="2431" y="3522"/>
                      <a:pt x="3168" y="2268"/>
                    </a:cubicBezTo>
                    <a:cubicBezTo>
                      <a:pt x="3404" y="1869"/>
                      <a:pt x="3712" y="1211"/>
                      <a:pt x="3221" y="858"/>
                    </a:cubicBezTo>
                    <a:cubicBezTo>
                      <a:pt x="3115" y="782"/>
                      <a:pt x="2999" y="750"/>
                      <a:pt x="2878" y="750"/>
                    </a:cubicBezTo>
                    <a:cubicBezTo>
                      <a:pt x="2565" y="750"/>
                      <a:pt x="2225" y="963"/>
                      <a:pt x="1978" y="1166"/>
                    </a:cubicBezTo>
                    <a:cubicBezTo>
                      <a:pt x="1947" y="1063"/>
                      <a:pt x="1913" y="964"/>
                      <a:pt x="1875" y="869"/>
                    </a:cubicBezTo>
                    <a:cubicBezTo>
                      <a:pt x="1748" y="564"/>
                      <a:pt x="1475" y="0"/>
                      <a:pt x="1073" y="0"/>
                    </a:cubicBezTo>
                    <a:close/>
                  </a:path>
                </a:pathLst>
              </a:custGeom>
              <a:solidFill>
                <a:schemeClr val="dk1"/>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4049" name="Google Shape;4049;p83"/>
              <p:cNvSpPr/>
              <p:nvPr/>
            </p:nvSpPr>
            <p:spPr>
              <a:xfrm flipH="1">
                <a:off x="8233014" y="2626419"/>
                <a:ext cx="233103" cy="121155"/>
              </a:xfrm>
              <a:custGeom>
                <a:avLst/>
                <a:gdLst/>
                <a:ahLst/>
                <a:cxnLst/>
                <a:rect l="l" t="t" r="r" b="b"/>
                <a:pathLst>
                  <a:path w="7140" h="3711" extrusionOk="0">
                    <a:moveTo>
                      <a:pt x="2567" y="1509"/>
                    </a:moveTo>
                    <a:lnTo>
                      <a:pt x="2567" y="1509"/>
                    </a:lnTo>
                    <a:cubicBezTo>
                      <a:pt x="2826" y="1550"/>
                      <a:pt x="3080" y="1611"/>
                      <a:pt x="3324" y="1695"/>
                    </a:cubicBezTo>
                    <a:cubicBezTo>
                      <a:pt x="3517" y="1760"/>
                      <a:pt x="3738" y="1801"/>
                      <a:pt x="3772" y="2014"/>
                    </a:cubicBezTo>
                    <a:cubicBezTo>
                      <a:pt x="3790" y="2122"/>
                      <a:pt x="3800" y="2145"/>
                      <a:pt x="3776" y="2145"/>
                    </a:cubicBezTo>
                    <a:cubicBezTo>
                      <a:pt x="3759" y="2145"/>
                      <a:pt x="3728" y="2135"/>
                      <a:pt x="3673" y="2132"/>
                    </a:cubicBezTo>
                    <a:cubicBezTo>
                      <a:pt x="3624" y="2128"/>
                      <a:pt x="3548" y="2086"/>
                      <a:pt x="3510" y="2071"/>
                    </a:cubicBezTo>
                    <a:cubicBezTo>
                      <a:pt x="3243" y="1965"/>
                      <a:pt x="2985" y="1820"/>
                      <a:pt x="2753" y="1649"/>
                    </a:cubicBezTo>
                    <a:cubicBezTo>
                      <a:pt x="2689" y="1607"/>
                      <a:pt x="2628" y="1558"/>
                      <a:pt x="2567" y="1509"/>
                    </a:cubicBezTo>
                    <a:close/>
                    <a:moveTo>
                      <a:pt x="2081" y="1"/>
                    </a:moveTo>
                    <a:cubicBezTo>
                      <a:pt x="1757" y="1"/>
                      <a:pt x="1484" y="105"/>
                      <a:pt x="1525" y="470"/>
                    </a:cubicBezTo>
                    <a:cubicBezTo>
                      <a:pt x="1555" y="763"/>
                      <a:pt x="1780" y="1014"/>
                      <a:pt x="1966" y="1227"/>
                    </a:cubicBezTo>
                    <a:cubicBezTo>
                      <a:pt x="1891" y="1223"/>
                      <a:pt x="1815" y="1221"/>
                      <a:pt x="1739" y="1221"/>
                    </a:cubicBezTo>
                    <a:cubicBezTo>
                      <a:pt x="1686" y="1221"/>
                      <a:pt x="1632" y="1222"/>
                      <a:pt x="1578" y="1223"/>
                    </a:cubicBezTo>
                    <a:cubicBezTo>
                      <a:pt x="1221" y="1230"/>
                      <a:pt x="776" y="1242"/>
                      <a:pt x="483" y="1478"/>
                    </a:cubicBezTo>
                    <a:cubicBezTo>
                      <a:pt x="1" y="1858"/>
                      <a:pt x="251" y="2383"/>
                      <a:pt x="704" y="2637"/>
                    </a:cubicBezTo>
                    <a:cubicBezTo>
                      <a:pt x="1506" y="3083"/>
                      <a:pt x="2480" y="3334"/>
                      <a:pt x="3377" y="3504"/>
                    </a:cubicBezTo>
                    <a:cubicBezTo>
                      <a:pt x="4098" y="3643"/>
                      <a:pt x="4832" y="3711"/>
                      <a:pt x="5568" y="3711"/>
                    </a:cubicBezTo>
                    <a:cubicBezTo>
                      <a:pt x="5840" y="3711"/>
                      <a:pt x="6112" y="3702"/>
                      <a:pt x="6384" y="3683"/>
                    </a:cubicBezTo>
                    <a:cubicBezTo>
                      <a:pt x="6521" y="3672"/>
                      <a:pt x="6525" y="3458"/>
                      <a:pt x="6394" y="3458"/>
                    </a:cubicBezTo>
                    <a:cubicBezTo>
                      <a:pt x="6391" y="3458"/>
                      <a:pt x="6388" y="3458"/>
                      <a:pt x="6384" y="3459"/>
                    </a:cubicBezTo>
                    <a:cubicBezTo>
                      <a:pt x="6111" y="3477"/>
                      <a:pt x="5839" y="3487"/>
                      <a:pt x="5566" y="3487"/>
                    </a:cubicBezTo>
                    <a:cubicBezTo>
                      <a:pt x="4612" y="3487"/>
                      <a:pt x="3664" y="3371"/>
                      <a:pt x="2738" y="3132"/>
                    </a:cubicBezTo>
                    <a:cubicBezTo>
                      <a:pt x="2141" y="2980"/>
                      <a:pt x="1544" y="2786"/>
                      <a:pt x="985" y="2527"/>
                    </a:cubicBezTo>
                    <a:cubicBezTo>
                      <a:pt x="727" y="2409"/>
                      <a:pt x="404" y="2246"/>
                      <a:pt x="469" y="1919"/>
                    </a:cubicBezTo>
                    <a:cubicBezTo>
                      <a:pt x="560" y="1470"/>
                      <a:pt x="1145" y="1459"/>
                      <a:pt x="1518" y="1444"/>
                    </a:cubicBezTo>
                    <a:cubicBezTo>
                      <a:pt x="1588" y="1441"/>
                      <a:pt x="1659" y="1440"/>
                      <a:pt x="1730" y="1440"/>
                    </a:cubicBezTo>
                    <a:cubicBezTo>
                      <a:pt x="1883" y="1440"/>
                      <a:pt x="2037" y="1446"/>
                      <a:pt x="2190" y="1459"/>
                    </a:cubicBezTo>
                    <a:cubicBezTo>
                      <a:pt x="2385" y="1649"/>
                      <a:pt x="2597" y="1816"/>
                      <a:pt x="2826" y="1960"/>
                    </a:cubicBezTo>
                    <a:cubicBezTo>
                      <a:pt x="2990" y="2063"/>
                      <a:pt x="3474" y="2372"/>
                      <a:pt x="3815" y="2372"/>
                    </a:cubicBezTo>
                    <a:cubicBezTo>
                      <a:pt x="3954" y="2372"/>
                      <a:pt x="4070" y="2321"/>
                      <a:pt x="4129" y="2181"/>
                    </a:cubicBezTo>
                    <a:cubicBezTo>
                      <a:pt x="4365" y="1641"/>
                      <a:pt x="3054" y="1379"/>
                      <a:pt x="2764" y="1322"/>
                    </a:cubicBezTo>
                    <a:cubicBezTo>
                      <a:pt x="2605" y="1292"/>
                      <a:pt x="2445" y="1269"/>
                      <a:pt x="2285" y="1250"/>
                    </a:cubicBezTo>
                    <a:cubicBezTo>
                      <a:pt x="2240" y="1208"/>
                      <a:pt x="2198" y="1162"/>
                      <a:pt x="2157" y="1116"/>
                    </a:cubicBezTo>
                    <a:cubicBezTo>
                      <a:pt x="2065" y="1014"/>
                      <a:pt x="1978" y="907"/>
                      <a:pt x="1898" y="793"/>
                    </a:cubicBezTo>
                    <a:cubicBezTo>
                      <a:pt x="1867" y="751"/>
                      <a:pt x="1837" y="710"/>
                      <a:pt x="1815" y="668"/>
                    </a:cubicBezTo>
                    <a:cubicBezTo>
                      <a:pt x="1711" y="478"/>
                      <a:pt x="1845" y="272"/>
                      <a:pt x="2034" y="219"/>
                    </a:cubicBezTo>
                    <a:cubicBezTo>
                      <a:pt x="2085" y="205"/>
                      <a:pt x="2139" y="199"/>
                      <a:pt x="2197" y="199"/>
                    </a:cubicBezTo>
                    <a:cubicBezTo>
                      <a:pt x="2453" y="199"/>
                      <a:pt x="2765" y="323"/>
                      <a:pt x="2973" y="395"/>
                    </a:cubicBezTo>
                    <a:cubicBezTo>
                      <a:pt x="3278" y="505"/>
                      <a:pt x="3575" y="634"/>
                      <a:pt x="3868" y="771"/>
                    </a:cubicBezTo>
                    <a:cubicBezTo>
                      <a:pt x="5023" y="1311"/>
                      <a:pt x="6007" y="2048"/>
                      <a:pt x="7027" y="2801"/>
                    </a:cubicBezTo>
                    <a:cubicBezTo>
                      <a:pt x="7037" y="2808"/>
                      <a:pt x="7047" y="2812"/>
                      <a:pt x="7057" y="2812"/>
                    </a:cubicBezTo>
                    <a:cubicBezTo>
                      <a:pt x="7103" y="2812"/>
                      <a:pt x="7140" y="2743"/>
                      <a:pt x="7102" y="2702"/>
                    </a:cubicBezTo>
                    <a:cubicBezTo>
                      <a:pt x="6544" y="2116"/>
                      <a:pt x="5844" y="1634"/>
                      <a:pt x="5152" y="1220"/>
                    </a:cubicBezTo>
                    <a:cubicBezTo>
                      <a:pt x="4449" y="793"/>
                      <a:pt x="3689" y="402"/>
                      <a:pt x="2905" y="147"/>
                    </a:cubicBezTo>
                    <a:cubicBezTo>
                      <a:pt x="2731" y="92"/>
                      <a:pt x="2384" y="1"/>
                      <a:pt x="2081" y="1"/>
                    </a:cubicBezTo>
                    <a:close/>
                  </a:path>
                </a:pathLst>
              </a:custGeom>
              <a:solidFill>
                <a:schemeClr val="dk1"/>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4050" name="Google Shape;4050;p83"/>
              <p:cNvSpPr/>
              <p:nvPr/>
            </p:nvSpPr>
            <p:spPr>
              <a:xfrm flipH="1">
                <a:off x="8214209" y="2756748"/>
                <a:ext cx="165882" cy="165882"/>
              </a:xfrm>
              <a:custGeom>
                <a:avLst/>
                <a:gdLst/>
                <a:ahLst/>
                <a:cxnLst/>
                <a:rect l="l" t="t" r="r" b="b"/>
                <a:pathLst>
                  <a:path w="5081" h="5081" extrusionOk="0">
                    <a:moveTo>
                      <a:pt x="2665" y="2908"/>
                    </a:moveTo>
                    <a:cubicBezTo>
                      <a:pt x="2726" y="2950"/>
                      <a:pt x="2787" y="2992"/>
                      <a:pt x="2848" y="3033"/>
                    </a:cubicBezTo>
                    <a:cubicBezTo>
                      <a:pt x="2821" y="3083"/>
                      <a:pt x="2798" y="3132"/>
                      <a:pt x="2772" y="3181"/>
                    </a:cubicBezTo>
                    <a:cubicBezTo>
                      <a:pt x="2582" y="3543"/>
                      <a:pt x="2316" y="3885"/>
                      <a:pt x="2004" y="4159"/>
                    </a:cubicBezTo>
                    <a:cubicBezTo>
                      <a:pt x="1996" y="4098"/>
                      <a:pt x="1996" y="4036"/>
                      <a:pt x="2000" y="3980"/>
                    </a:cubicBezTo>
                    <a:cubicBezTo>
                      <a:pt x="2019" y="3722"/>
                      <a:pt x="2110" y="3478"/>
                      <a:pt x="2263" y="3269"/>
                    </a:cubicBezTo>
                    <a:cubicBezTo>
                      <a:pt x="2335" y="3170"/>
                      <a:pt x="2419" y="3086"/>
                      <a:pt x="2517" y="3010"/>
                    </a:cubicBezTo>
                    <a:cubicBezTo>
                      <a:pt x="2536" y="2995"/>
                      <a:pt x="2631" y="2908"/>
                      <a:pt x="2665" y="2908"/>
                    </a:cubicBezTo>
                    <a:close/>
                    <a:moveTo>
                      <a:pt x="4253" y="1"/>
                    </a:moveTo>
                    <a:cubicBezTo>
                      <a:pt x="4247" y="1"/>
                      <a:pt x="4242" y="1"/>
                      <a:pt x="4236" y="3"/>
                    </a:cubicBezTo>
                    <a:cubicBezTo>
                      <a:pt x="3506" y="223"/>
                      <a:pt x="2893" y="642"/>
                      <a:pt x="2331" y="1144"/>
                    </a:cubicBezTo>
                    <a:cubicBezTo>
                      <a:pt x="1753" y="1657"/>
                      <a:pt x="1175" y="2234"/>
                      <a:pt x="703" y="2850"/>
                    </a:cubicBezTo>
                    <a:cubicBezTo>
                      <a:pt x="358" y="3303"/>
                      <a:pt x="1" y="4064"/>
                      <a:pt x="338" y="4622"/>
                    </a:cubicBezTo>
                    <a:cubicBezTo>
                      <a:pt x="461" y="4820"/>
                      <a:pt x="652" y="4894"/>
                      <a:pt x="863" y="4894"/>
                    </a:cubicBezTo>
                    <a:cubicBezTo>
                      <a:pt x="1213" y="4894"/>
                      <a:pt x="1619" y="4694"/>
                      <a:pt x="1867" y="4524"/>
                    </a:cubicBezTo>
                    <a:cubicBezTo>
                      <a:pt x="1871" y="4535"/>
                      <a:pt x="1875" y="4546"/>
                      <a:pt x="1879" y="4561"/>
                    </a:cubicBezTo>
                    <a:cubicBezTo>
                      <a:pt x="2014" y="4904"/>
                      <a:pt x="2279" y="5081"/>
                      <a:pt x="2572" y="5081"/>
                    </a:cubicBezTo>
                    <a:cubicBezTo>
                      <a:pt x="2746" y="5081"/>
                      <a:pt x="2930" y="5018"/>
                      <a:pt x="3103" y="4892"/>
                    </a:cubicBezTo>
                    <a:cubicBezTo>
                      <a:pt x="3734" y="4436"/>
                      <a:pt x="4137" y="3626"/>
                      <a:pt x="4411" y="2919"/>
                    </a:cubicBezTo>
                    <a:cubicBezTo>
                      <a:pt x="4726" y="2109"/>
                      <a:pt x="4897" y="1253"/>
                      <a:pt x="5065" y="402"/>
                    </a:cubicBezTo>
                    <a:cubicBezTo>
                      <a:pt x="5081" y="322"/>
                      <a:pt x="5013" y="269"/>
                      <a:pt x="4950" y="269"/>
                    </a:cubicBezTo>
                    <a:cubicBezTo>
                      <a:pt x="4909" y="269"/>
                      <a:pt x="4870" y="292"/>
                      <a:pt x="4860" y="345"/>
                    </a:cubicBezTo>
                    <a:cubicBezTo>
                      <a:pt x="4669" y="1314"/>
                      <a:pt x="4475" y="2295"/>
                      <a:pt x="4065" y="3201"/>
                    </a:cubicBezTo>
                    <a:cubicBezTo>
                      <a:pt x="3856" y="3660"/>
                      <a:pt x="3589" y="4101"/>
                      <a:pt x="3244" y="4474"/>
                    </a:cubicBezTo>
                    <a:cubicBezTo>
                      <a:pt x="3070" y="4665"/>
                      <a:pt x="2836" y="4871"/>
                      <a:pt x="2580" y="4871"/>
                    </a:cubicBezTo>
                    <a:cubicBezTo>
                      <a:pt x="2505" y="4871"/>
                      <a:pt x="2428" y="4853"/>
                      <a:pt x="2350" y="4812"/>
                    </a:cubicBezTo>
                    <a:cubicBezTo>
                      <a:pt x="2191" y="4725"/>
                      <a:pt x="2091" y="4566"/>
                      <a:pt x="2042" y="4387"/>
                    </a:cubicBezTo>
                    <a:cubicBezTo>
                      <a:pt x="2251" y="4212"/>
                      <a:pt x="2442" y="4014"/>
                      <a:pt x="2609" y="3797"/>
                    </a:cubicBezTo>
                    <a:cubicBezTo>
                      <a:pt x="2784" y="3576"/>
                      <a:pt x="3026" y="3273"/>
                      <a:pt x="3065" y="2983"/>
                    </a:cubicBezTo>
                    <a:cubicBezTo>
                      <a:pt x="3095" y="2748"/>
                      <a:pt x="3004" y="2666"/>
                      <a:pt x="2871" y="2666"/>
                    </a:cubicBezTo>
                    <a:cubicBezTo>
                      <a:pt x="2664" y="2666"/>
                      <a:pt x="2356" y="2862"/>
                      <a:pt x="2236" y="2987"/>
                    </a:cubicBezTo>
                    <a:cubicBezTo>
                      <a:pt x="1901" y="3329"/>
                      <a:pt x="1726" y="3843"/>
                      <a:pt x="1810" y="4315"/>
                    </a:cubicBezTo>
                    <a:cubicBezTo>
                      <a:pt x="1753" y="4356"/>
                      <a:pt x="1696" y="4398"/>
                      <a:pt x="1639" y="4432"/>
                    </a:cubicBezTo>
                    <a:cubicBezTo>
                      <a:pt x="1421" y="4569"/>
                      <a:pt x="1167" y="4677"/>
                      <a:pt x="907" y="4677"/>
                    </a:cubicBezTo>
                    <a:cubicBezTo>
                      <a:pt x="886" y="4677"/>
                      <a:pt x="866" y="4677"/>
                      <a:pt x="845" y="4675"/>
                    </a:cubicBezTo>
                    <a:cubicBezTo>
                      <a:pt x="350" y="4649"/>
                      <a:pt x="373" y="4033"/>
                      <a:pt x="475" y="3676"/>
                    </a:cubicBezTo>
                    <a:cubicBezTo>
                      <a:pt x="631" y="3136"/>
                      <a:pt x="1054" y="2722"/>
                      <a:pt x="1426" y="2318"/>
                    </a:cubicBezTo>
                    <a:cubicBezTo>
                      <a:pt x="2247" y="1432"/>
                      <a:pt x="3121" y="562"/>
                      <a:pt x="4262" y="102"/>
                    </a:cubicBezTo>
                    <a:cubicBezTo>
                      <a:pt x="4317" y="78"/>
                      <a:pt x="4304" y="1"/>
                      <a:pt x="4253" y="1"/>
                    </a:cubicBezTo>
                    <a:close/>
                  </a:path>
                </a:pathLst>
              </a:custGeom>
              <a:solidFill>
                <a:schemeClr val="dk1"/>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4051" name="Google Shape;4051;p83"/>
              <p:cNvSpPr/>
              <p:nvPr/>
            </p:nvSpPr>
            <p:spPr>
              <a:xfrm flipH="1">
                <a:off x="8009052" y="2734613"/>
                <a:ext cx="205092" cy="136858"/>
              </a:xfrm>
              <a:custGeom>
                <a:avLst/>
                <a:gdLst/>
                <a:ahLst/>
                <a:cxnLst/>
                <a:rect l="l" t="t" r="r" b="b"/>
                <a:pathLst>
                  <a:path w="6282" h="4192" extrusionOk="0">
                    <a:moveTo>
                      <a:pt x="3189" y="1568"/>
                    </a:moveTo>
                    <a:cubicBezTo>
                      <a:pt x="3222" y="1568"/>
                      <a:pt x="3257" y="1582"/>
                      <a:pt x="3297" y="1608"/>
                    </a:cubicBezTo>
                    <a:cubicBezTo>
                      <a:pt x="3434" y="1635"/>
                      <a:pt x="3604" y="1749"/>
                      <a:pt x="3730" y="1822"/>
                    </a:cubicBezTo>
                    <a:cubicBezTo>
                      <a:pt x="3875" y="1905"/>
                      <a:pt x="4027" y="2004"/>
                      <a:pt x="4171" y="2114"/>
                    </a:cubicBezTo>
                    <a:cubicBezTo>
                      <a:pt x="3886" y="2087"/>
                      <a:pt x="3597" y="2038"/>
                      <a:pt x="3327" y="1936"/>
                    </a:cubicBezTo>
                    <a:cubicBezTo>
                      <a:pt x="3213" y="1901"/>
                      <a:pt x="3111" y="1848"/>
                      <a:pt x="3020" y="1772"/>
                    </a:cubicBezTo>
                    <a:cubicBezTo>
                      <a:pt x="3059" y="1637"/>
                      <a:pt x="3115" y="1568"/>
                      <a:pt x="3189" y="1568"/>
                    </a:cubicBezTo>
                    <a:close/>
                    <a:moveTo>
                      <a:pt x="1224" y="0"/>
                    </a:moveTo>
                    <a:cubicBezTo>
                      <a:pt x="1081" y="0"/>
                      <a:pt x="1083" y="225"/>
                      <a:pt x="1232" y="232"/>
                    </a:cubicBezTo>
                    <a:cubicBezTo>
                      <a:pt x="2646" y="308"/>
                      <a:pt x="4042" y="673"/>
                      <a:pt x="5304" y="1331"/>
                    </a:cubicBezTo>
                    <a:cubicBezTo>
                      <a:pt x="5441" y="1399"/>
                      <a:pt x="5666" y="1487"/>
                      <a:pt x="5761" y="1612"/>
                    </a:cubicBezTo>
                    <a:cubicBezTo>
                      <a:pt x="6068" y="2023"/>
                      <a:pt x="5612" y="2103"/>
                      <a:pt x="5392" y="2126"/>
                    </a:cubicBezTo>
                    <a:cubicBezTo>
                      <a:pt x="5235" y="2140"/>
                      <a:pt x="5075" y="2146"/>
                      <a:pt x="4915" y="2146"/>
                    </a:cubicBezTo>
                    <a:cubicBezTo>
                      <a:pt x="4783" y="2146"/>
                      <a:pt x="4652" y="2142"/>
                      <a:pt x="4521" y="2137"/>
                    </a:cubicBezTo>
                    <a:cubicBezTo>
                      <a:pt x="4327" y="1959"/>
                      <a:pt x="4115" y="1799"/>
                      <a:pt x="3890" y="1666"/>
                    </a:cubicBezTo>
                    <a:cubicBezTo>
                      <a:pt x="3690" y="1547"/>
                      <a:pt x="3334" y="1321"/>
                      <a:pt x="3074" y="1321"/>
                    </a:cubicBezTo>
                    <a:cubicBezTo>
                      <a:pt x="3058" y="1321"/>
                      <a:pt x="3042" y="1322"/>
                      <a:pt x="3027" y="1324"/>
                    </a:cubicBezTo>
                    <a:cubicBezTo>
                      <a:pt x="2864" y="1343"/>
                      <a:pt x="2749" y="1464"/>
                      <a:pt x="2746" y="1631"/>
                    </a:cubicBezTo>
                    <a:cubicBezTo>
                      <a:pt x="2742" y="1859"/>
                      <a:pt x="2939" y="1996"/>
                      <a:pt x="3130" y="2084"/>
                    </a:cubicBezTo>
                    <a:cubicBezTo>
                      <a:pt x="3529" y="2263"/>
                      <a:pt x="3997" y="2338"/>
                      <a:pt x="4464" y="2357"/>
                    </a:cubicBezTo>
                    <a:cubicBezTo>
                      <a:pt x="4753" y="2631"/>
                      <a:pt x="4996" y="2958"/>
                      <a:pt x="5106" y="3312"/>
                    </a:cubicBezTo>
                    <a:cubicBezTo>
                      <a:pt x="5201" y="3619"/>
                      <a:pt x="5137" y="3928"/>
                      <a:pt x="4741" y="3958"/>
                    </a:cubicBezTo>
                    <a:cubicBezTo>
                      <a:pt x="4720" y="3960"/>
                      <a:pt x="4698" y="3961"/>
                      <a:pt x="4676" y="3961"/>
                    </a:cubicBezTo>
                    <a:cubicBezTo>
                      <a:pt x="4517" y="3961"/>
                      <a:pt x="4341" y="3917"/>
                      <a:pt x="4190" y="3890"/>
                    </a:cubicBezTo>
                    <a:cubicBezTo>
                      <a:pt x="3871" y="3840"/>
                      <a:pt x="3555" y="3772"/>
                      <a:pt x="3251" y="3658"/>
                    </a:cubicBezTo>
                    <a:cubicBezTo>
                      <a:pt x="2582" y="3400"/>
                      <a:pt x="2092" y="2878"/>
                      <a:pt x="1579" y="2396"/>
                    </a:cubicBezTo>
                    <a:cubicBezTo>
                      <a:pt x="1084" y="1928"/>
                      <a:pt x="605" y="1426"/>
                      <a:pt x="61" y="1015"/>
                    </a:cubicBezTo>
                    <a:cubicBezTo>
                      <a:pt x="55" y="1011"/>
                      <a:pt x="49" y="1009"/>
                      <a:pt x="44" y="1009"/>
                    </a:cubicBezTo>
                    <a:cubicBezTo>
                      <a:pt x="18" y="1009"/>
                      <a:pt x="1" y="1047"/>
                      <a:pt x="19" y="1073"/>
                    </a:cubicBezTo>
                    <a:cubicBezTo>
                      <a:pt x="575" y="1757"/>
                      <a:pt x="1259" y="2369"/>
                      <a:pt x="1898" y="2981"/>
                    </a:cubicBezTo>
                    <a:cubicBezTo>
                      <a:pt x="2430" y="3487"/>
                      <a:pt x="2989" y="3852"/>
                      <a:pt x="3715" y="4019"/>
                    </a:cubicBezTo>
                    <a:cubicBezTo>
                      <a:pt x="3941" y="4071"/>
                      <a:pt x="4356" y="4192"/>
                      <a:pt x="4715" y="4192"/>
                    </a:cubicBezTo>
                    <a:cubicBezTo>
                      <a:pt x="4990" y="4192"/>
                      <a:pt x="5232" y="4121"/>
                      <a:pt x="5331" y="3893"/>
                    </a:cubicBezTo>
                    <a:cubicBezTo>
                      <a:pt x="5555" y="3377"/>
                      <a:pt x="5118" y="2757"/>
                      <a:pt x="4753" y="2365"/>
                    </a:cubicBezTo>
                    <a:cubicBezTo>
                      <a:pt x="4973" y="2365"/>
                      <a:pt x="5187" y="2350"/>
                      <a:pt x="5392" y="2335"/>
                    </a:cubicBezTo>
                    <a:cubicBezTo>
                      <a:pt x="5772" y="2301"/>
                      <a:pt x="6282" y="2061"/>
                      <a:pt x="6019" y="1601"/>
                    </a:cubicBezTo>
                    <a:cubicBezTo>
                      <a:pt x="5845" y="1301"/>
                      <a:pt x="5422" y="1145"/>
                      <a:pt x="5129" y="1001"/>
                    </a:cubicBezTo>
                    <a:cubicBezTo>
                      <a:pt x="4741" y="814"/>
                      <a:pt x="4339" y="650"/>
                      <a:pt x="3932" y="510"/>
                    </a:cubicBezTo>
                    <a:cubicBezTo>
                      <a:pt x="3057" y="217"/>
                      <a:pt x="2153" y="53"/>
                      <a:pt x="1232" y="1"/>
                    </a:cubicBezTo>
                    <a:cubicBezTo>
                      <a:pt x="1229" y="0"/>
                      <a:pt x="1227" y="0"/>
                      <a:pt x="1224" y="0"/>
                    </a:cubicBezTo>
                    <a:close/>
                  </a:path>
                </a:pathLst>
              </a:custGeom>
              <a:solidFill>
                <a:schemeClr val="dk1"/>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4052" name="Google Shape;4052;p83"/>
              <p:cNvSpPr/>
              <p:nvPr/>
            </p:nvSpPr>
            <p:spPr>
              <a:xfrm flipH="1">
                <a:off x="8161712" y="2678263"/>
                <a:ext cx="115735" cy="115703"/>
              </a:xfrm>
              <a:custGeom>
                <a:avLst/>
                <a:gdLst/>
                <a:ahLst/>
                <a:cxnLst/>
                <a:rect l="l" t="t" r="r" b="b"/>
                <a:pathLst>
                  <a:path w="3545" h="3544" extrusionOk="0">
                    <a:moveTo>
                      <a:pt x="1772" y="0"/>
                    </a:moveTo>
                    <a:cubicBezTo>
                      <a:pt x="795" y="0"/>
                      <a:pt x="0" y="795"/>
                      <a:pt x="0" y="1772"/>
                    </a:cubicBezTo>
                    <a:cubicBezTo>
                      <a:pt x="0" y="2749"/>
                      <a:pt x="795" y="3543"/>
                      <a:pt x="1772" y="3543"/>
                    </a:cubicBezTo>
                    <a:cubicBezTo>
                      <a:pt x="2749" y="3543"/>
                      <a:pt x="3544" y="2749"/>
                      <a:pt x="3544" y="1772"/>
                    </a:cubicBezTo>
                    <a:cubicBezTo>
                      <a:pt x="3544" y="795"/>
                      <a:pt x="2749" y="0"/>
                      <a:pt x="1772" y="0"/>
                    </a:cubicBezTo>
                    <a:close/>
                  </a:path>
                </a:pathLst>
              </a:custGeom>
              <a:solidFill>
                <a:schemeClr val="accent5"/>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4053" name="Google Shape;4053;p83"/>
              <p:cNvSpPr/>
              <p:nvPr/>
            </p:nvSpPr>
            <p:spPr>
              <a:xfrm flipH="1">
                <a:off x="8127105" y="2643493"/>
                <a:ext cx="184981" cy="185111"/>
              </a:xfrm>
              <a:custGeom>
                <a:avLst/>
                <a:gdLst/>
                <a:ahLst/>
                <a:cxnLst/>
                <a:rect l="l" t="t" r="r" b="b"/>
                <a:pathLst>
                  <a:path w="5666" h="5670" extrusionOk="0">
                    <a:moveTo>
                      <a:pt x="2826" y="0"/>
                    </a:moveTo>
                    <a:cubicBezTo>
                      <a:pt x="2726" y="5"/>
                      <a:pt x="2647" y="84"/>
                      <a:pt x="2647" y="179"/>
                    </a:cubicBezTo>
                    <a:cubicBezTo>
                      <a:pt x="2647" y="279"/>
                      <a:pt x="2726" y="358"/>
                      <a:pt x="2826" y="358"/>
                    </a:cubicBezTo>
                    <a:cubicBezTo>
                      <a:pt x="2924" y="358"/>
                      <a:pt x="3005" y="279"/>
                      <a:pt x="3005" y="179"/>
                    </a:cubicBezTo>
                    <a:cubicBezTo>
                      <a:pt x="3005" y="81"/>
                      <a:pt x="2924" y="0"/>
                      <a:pt x="2826" y="0"/>
                    </a:cubicBezTo>
                    <a:close/>
                    <a:moveTo>
                      <a:pt x="3647" y="129"/>
                    </a:moveTo>
                    <a:cubicBezTo>
                      <a:pt x="3572" y="129"/>
                      <a:pt x="3501" y="177"/>
                      <a:pt x="3476" y="251"/>
                    </a:cubicBezTo>
                    <a:cubicBezTo>
                      <a:pt x="3445" y="347"/>
                      <a:pt x="3498" y="446"/>
                      <a:pt x="3590" y="476"/>
                    </a:cubicBezTo>
                    <a:cubicBezTo>
                      <a:pt x="3609" y="484"/>
                      <a:pt x="3628" y="488"/>
                      <a:pt x="3647" y="488"/>
                    </a:cubicBezTo>
                    <a:cubicBezTo>
                      <a:pt x="3723" y="488"/>
                      <a:pt x="3791" y="438"/>
                      <a:pt x="3814" y="362"/>
                    </a:cubicBezTo>
                    <a:cubicBezTo>
                      <a:pt x="3844" y="267"/>
                      <a:pt x="3795" y="168"/>
                      <a:pt x="3700" y="137"/>
                    </a:cubicBezTo>
                    <a:cubicBezTo>
                      <a:pt x="3683" y="131"/>
                      <a:pt x="3665" y="129"/>
                      <a:pt x="3647" y="129"/>
                    </a:cubicBezTo>
                    <a:close/>
                    <a:moveTo>
                      <a:pt x="2004" y="133"/>
                    </a:moveTo>
                    <a:cubicBezTo>
                      <a:pt x="1987" y="133"/>
                      <a:pt x="1968" y="136"/>
                      <a:pt x="1951" y="142"/>
                    </a:cubicBezTo>
                    <a:cubicBezTo>
                      <a:pt x="1856" y="172"/>
                      <a:pt x="1807" y="274"/>
                      <a:pt x="1837" y="365"/>
                    </a:cubicBezTo>
                    <a:cubicBezTo>
                      <a:pt x="1860" y="442"/>
                      <a:pt x="1933" y="491"/>
                      <a:pt x="2005" y="491"/>
                    </a:cubicBezTo>
                    <a:cubicBezTo>
                      <a:pt x="2024" y="491"/>
                      <a:pt x="2042" y="488"/>
                      <a:pt x="2061" y="479"/>
                    </a:cubicBezTo>
                    <a:cubicBezTo>
                      <a:pt x="2153" y="449"/>
                      <a:pt x="2206" y="351"/>
                      <a:pt x="2175" y="256"/>
                    </a:cubicBezTo>
                    <a:cubicBezTo>
                      <a:pt x="2151" y="182"/>
                      <a:pt x="2079" y="133"/>
                      <a:pt x="2004" y="133"/>
                    </a:cubicBezTo>
                    <a:close/>
                    <a:moveTo>
                      <a:pt x="4388" y="504"/>
                    </a:moveTo>
                    <a:cubicBezTo>
                      <a:pt x="4333" y="504"/>
                      <a:pt x="4278" y="530"/>
                      <a:pt x="4244" y="579"/>
                    </a:cubicBezTo>
                    <a:cubicBezTo>
                      <a:pt x="4186" y="658"/>
                      <a:pt x="4202" y="769"/>
                      <a:pt x="4282" y="826"/>
                    </a:cubicBezTo>
                    <a:cubicBezTo>
                      <a:pt x="4316" y="849"/>
                      <a:pt x="4351" y="860"/>
                      <a:pt x="4388" y="860"/>
                    </a:cubicBezTo>
                    <a:cubicBezTo>
                      <a:pt x="4442" y="860"/>
                      <a:pt x="4498" y="837"/>
                      <a:pt x="4533" y="788"/>
                    </a:cubicBezTo>
                    <a:cubicBezTo>
                      <a:pt x="4590" y="707"/>
                      <a:pt x="4571" y="598"/>
                      <a:pt x="4491" y="537"/>
                    </a:cubicBezTo>
                    <a:cubicBezTo>
                      <a:pt x="4460" y="514"/>
                      <a:pt x="4424" y="504"/>
                      <a:pt x="4388" y="504"/>
                    </a:cubicBezTo>
                    <a:close/>
                    <a:moveTo>
                      <a:pt x="1267" y="514"/>
                    </a:moveTo>
                    <a:cubicBezTo>
                      <a:pt x="1230" y="514"/>
                      <a:pt x="1193" y="525"/>
                      <a:pt x="1161" y="548"/>
                    </a:cubicBezTo>
                    <a:cubicBezTo>
                      <a:pt x="1080" y="605"/>
                      <a:pt x="1066" y="716"/>
                      <a:pt x="1122" y="795"/>
                    </a:cubicBezTo>
                    <a:cubicBezTo>
                      <a:pt x="1157" y="844"/>
                      <a:pt x="1214" y="872"/>
                      <a:pt x="1266" y="872"/>
                    </a:cubicBezTo>
                    <a:cubicBezTo>
                      <a:pt x="1305" y="872"/>
                      <a:pt x="1339" y="860"/>
                      <a:pt x="1373" y="837"/>
                    </a:cubicBezTo>
                    <a:cubicBezTo>
                      <a:pt x="1454" y="776"/>
                      <a:pt x="1468" y="666"/>
                      <a:pt x="1412" y="586"/>
                    </a:cubicBezTo>
                    <a:cubicBezTo>
                      <a:pt x="1377" y="539"/>
                      <a:pt x="1323" y="514"/>
                      <a:pt x="1267" y="514"/>
                    </a:cubicBezTo>
                    <a:close/>
                    <a:moveTo>
                      <a:pt x="4974" y="1089"/>
                    </a:moveTo>
                    <a:cubicBezTo>
                      <a:pt x="4938" y="1089"/>
                      <a:pt x="4902" y="1100"/>
                      <a:pt x="4871" y="1123"/>
                    </a:cubicBezTo>
                    <a:cubicBezTo>
                      <a:pt x="4791" y="1183"/>
                      <a:pt x="4776" y="1293"/>
                      <a:pt x="4833" y="1374"/>
                    </a:cubicBezTo>
                    <a:cubicBezTo>
                      <a:pt x="4867" y="1419"/>
                      <a:pt x="4921" y="1446"/>
                      <a:pt x="4978" y="1446"/>
                    </a:cubicBezTo>
                    <a:cubicBezTo>
                      <a:pt x="5012" y="1446"/>
                      <a:pt x="5050" y="1434"/>
                      <a:pt x="5081" y="1411"/>
                    </a:cubicBezTo>
                    <a:cubicBezTo>
                      <a:pt x="5160" y="1354"/>
                      <a:pt x="5179" y="1240"/>
                      <a:pt x="5118" y="1164"/>
                    </a:cubicBezTo>
                    <a:lnTo>
                      <a:pt x="5122" y="1164"/>
                    </a:lnTo>
                    <a:cubicBezTo>
                      <a:pt x="5085" y="1115"/>
                      <a:pt x="5030" y="1089"/>
                      <a:pt x="4974" y="1089"/>
                    </a:cubicBezTo>
                    <a:close/>
                    <a:moveTo>
                      <a:pt x="679" y="1102"/>
                    </a:moveTo>
                    <a:cubicBezTo>
                      <a:pt x="624" y="1102"/>
                      <a:pt x="571" y="1127"/>
                      <a:pt x="537" y="1176"/>
                    </a:cubicBezTo>
                    <a:cubicBezTo>
                      <a:pt x="480" y="1255"/>
                      <a:pt x="495" y="1365"/>
                      <a:pt x="575" y="1426"/>
                    </a:cubicBezTo>
                    <a:cubicBezTo>
                      <a:pt x="610" y="1449"/>
                      <a:pt x="643" y="1460"/>
                      <a:pt x="682" y="1460"/>
                    </a:cubicBezTo>
                    <a:cubicBezTo>
                      <a:pt x="735" y="1460"/>
                      <a:pt x="792" y="1434"/>
                      <a:pt x="826" y="1385"/>
                    </a:cubicBezTo>
                    <a:cubicBezTo>
                      <a:pt x="883" y="1305"/>
                      <a:pt x="864" y="1195"/>
                      <a:pt x="784" y="1137"/>
                    </a:cubicBezTo>
                    <a:cubicBezTo>
                      <a:pt x="752" y="1113"/>
                      <a:pt x="715" y="1102"/>
                      <a:pt x="679" y="1102"/>
                    </a:cubicBezTo>
                    <a:close/>
                    <a:moveTo>
                      <a:pt x="5357" y="1828"/>
                    </a:moveTo>
                    <a:cubicBezTo>
                      <a:pt x="5338" y="1828"/>
                      <a:pt x="5319" y="1831"/>
                      <a:pt x="5301" y="1837"/>
                    </a:cubicBezTo>
                    <a:cubicBezTo>
                      <a:pt x="5206" y="1867"/>
                      <a:pt x="5156" y="1970"/>
                      <a:pt x="5186" y="2062"/>
                    </a:cubicBezTo>
                    <a:cubicBezTo>
                      <a:pt x="5213" y="2137"/>
                      <a:pt x="5281" y="2183"/>
                      <a:pt x="5358" y="2183"/>
                    </a:cubicBezTo>
                    <a:cubicBezTo>
                      <a:pt x="5377" y="2183"/>
                      <a:pt x="5395" y="2183"/>
                      <a:pt x="5411" y="2176"/>
                    </a:cubicBezTo>
                    <a:cubicBezTo>
                      <a:pt x="5506" y="2145"/>
                      <a:pt x="5555" y="2042"/>
                      <a:pt x="5525" y="1951"/>
                    </a:cubicBezTo>
                    <a:cubicBezTo>
                      <a:pt x="5501" y="1875"/>
                      <a:pt x="5432" y="1828"/>
                      <a:pt x="5357" y="1828"/>
                    </a:cubicBezTo>
                    <a:close/>
                    <a:moveTo>
                      <a:pt x="303" y="1843"/>
                    </a:moveTo>
                    <a:cubicBezTo>
                      <a:pt x="229" y="1843"/>
                      <a:pt x="158" y="1890"/>
                      <a:pt x="134" y="1967"/>
                    </a:cubicBezTo>
                    <a:cubicBezTo>
                      <a:pt x="108" y="2062"/>
                      <a:pt x="157" y="2160"/>
                      <a:pt x="252" y="2190"/>
                    </a:cubicBezTo>
                    <a:cubicBezTo>
                      <a:pt x="267" y="2198"/>
                      <a:pt x="286" y="2198"/>
                      <a:pt x="305" y="2198"/>
                    </a:cubicBezTo>
                    <a:cubicBezTo>
                      <a:pt x="381" y="2198"/>
                      <a:pt x="450" y="2153"/>
                      <a:pt x="476" y="2076"/>
                    </a:cubicBezTo>
                    <a:cubicBezTo>
                      <a:pt x="503" y="1981"/>
                      <a:pt x="453" y="1883"/>
                      <a:pt x="359" y="1853"/>
                    </a:cubicBezTo>
                    <a:cubicBezTo>
                      <a:pt x="340" y="1846"/>
                      <a:pt x="321" y="1843"/>
                      <a:pt x="303" y="1843"/>
                    </a:cubicBezTo>
                    <a:close/>
                    <a:moveTo>
                      <a:pt x="5487" y="2646"/>
                    </a:moveTo>
                    <a:cubicBezTo>
                      <a:pt x="5388" y="2646"/>
                      <a:pt x="5312" y="2727"/>
                      <a:pt x="5312" y="2825"/>
                    </a:cubicBezTo>
                    <a:lnTo>
                      <a:pt x="5312" y="2834"/>
                    </a:lnTo>
                    <a:lnTo>
                      <a:pt x="5312" y="2837"/>
                    </a:lnTo>
                    <a:cubicBezTo>
                      <a:pt x="5312" y="2936"/>
                      <a:pt x="5392" y="3016"/>
                      <a:pt x="5491" y="3016"/>
                    </a:cubicBezTo>
                    <a:cubicBezTo>
                      <a:pt x="5586" y="3016"/>
                      <a:pt x="5666" y="2936"/>
                      <a:pt x="5666" y="2837"/>
                    </a:cubicBezTo>
                    <a:lnTo>
                      <a:pt x="5666" y="2829"/>
                    </a:lnTo>
                    <a:lnTo>
                      <a:pt x="5666" y="2825"/>
                    </a:lnTo>
                    <a:cubicBezTo>
                      <a:pt x="5666" y="2727"/>
                      <a:pt x="5586" y="2646"/>
                      <a:pt x="5487" y="2646"/>
                    </a:cubicBezTo>
                    <a:close/>
                    <a:moveTo>
                      <a:pt x="176" y="2662"/>
                    </a:moveTo>
                    <a:cubicBezTo>
                      <a:pt x="80" y="2662"/>
                      <a:pt x="1" y="2742"/>
                      <a:pt x="1" y="2841"/>
                    </a:cubicBezTo>
                    <a:cubicBezTo>
                      <a:pt x="1" y="2939"/>
                      <a:pt x="80" y="3020"/>
                      <a:pt x="180" y="3020"/>
                    </a:cubicBezTo>
                    <a:cubicBezTo>
                      <a:pt x="275" y="3020"/>
                      <a:pt x="354" y="2939"/>
                      <a:pt x="354" y="2841"/>
                    </a:cubicBezTo>
                    <a:cubicBezTo>
                      <a:pt x="354" y="2742"/>
                      <a:pt x="275" y="2662"/>
                      <a:pt x="176" y="2662"/>
                    </a:cubicBezTo>
                    <a:close/>
                    <a:moveTo>
                      <a:pt x="5360" y="3478"/>
                    </a:moveTo>
                    <a:cubicBezTo>
                      <a:pt x="5284" y="3478"/>
                      <a:pt x="5215" y="3527"/>
                      <a:pt x="5190" y="3601"/>
                    </a:cubicBezTo>
                    <a:cubicBezTo>
                      <a:pt x="5160" y="3696"/>
                      <a:pt x="5209" y="3795"/>
                      <a:pt x="5304" y="3825"/>
                    </a:cubicBezTo>
                    <a:cubicBezTo>
                      <a:pt x="5323" y="3833"/>
                      <a:pt x="5342" y="3837"/>
                      <a:pt x="5362" y="3837"/>
                    </a:cubicBezTo>
                    <a:cubicBezTo>
                      <a:pt x="5434" y="3837"/>
                      <a:pt x="5506" y="3787"/>
                      <a:pt x="5529" y="3711"/>
                    </a:cubicBezTo>
                    <a:cubicBezTo>
                      <a:pt x="5560" y="3616"/>
                      <a:pt x="5509" y="3518"/>
                      <a:pt x="5415" y="3487"/>
                    </a:cubicBezTo>
                    <a:cubicBezTo>
                      <a:pt x="5396" y="3481"/>
                      <a:pt x="5378" y="3478"/>
                      <a:pt x="5360" y="3478"/>
                    </a:cubicBezTo>
                    <a:close/>
                    <a:moveTo>
                      <a:pt x="306" y="3482"/>
                    </a:moveTo>
                    <a:cubicBezTo>
                      <a:pt x="288" y="3482"/>
                      <a:pt x="270" y="3485"/>
                      <a:pt x="252" y="3491"/>
                    </a:cubicBezTo>
                    <a:cubicBezTo>
                      <a:pt x="161" y="3522"/>
                      <a:pt x="108" y="3624"/>
                      <a:pt x="138" y="3715"/>
                    </a:cubicBezTo>
                    <a:cubicBezTo>
                      <a:pt x="164" y="3792"/>
                      <a:pt x="233" y="3841"/>
                      <a:pt x="308" y="3841"/>
                    </a:cubicBezTo>
                    <a:cubicBezTo>
                      <a:pt x="328" y="3841"/>
                      <a:pt x="343" y="3837"/>
                      <a:pt x="362" y="3829"/>
                    </a:cubicBezTo>
                    <a:cubicBezTo>
                      <a:pt x="457" y="3799"/>
                      <a:pt x="506" y="3700"/>
                      <a:pt x="476" y="3605"/>
                    </a:cubicBezTo>
                    <a:cubicBezTo>
                      <a:pt x="451" y="3531"/>
                      <a:pt x="382" y="3482"/>
                      <a:pt x="306" y="3482"/>
                    </a:cubicBezTo>
                    <a:close/>
                    <a:moveTo>
                      <a:pt x="4985" y="4218"/>
                    </a:moveTo>
                    <a:cubicBezTo>
                      <a:pt x="4929" y="4218"/>
                      <a:pt x="4874" y="4245"/>
                      <a:pt x="4837" y="4293"/>
                    </a:cubicBezTo>
                    <a:cubicBezTo>
                      <a:pt x="4779" y="4373"/>
                      <a:pt x="4799" y="4483"/>
                      <a:pt x="4879" y="4540"/>
                    </a:cubicBezTo>
                    <a:cubicBezTo>
                      <a:pt x="4909" y="4563"/>
                      <a:pt x="4947" y="4575"/>
                      <a:pt x="4981" y="4575"/>
                    </a:cubicBezTo>
                    <a:cubicBezTo>
                      <a:pt x="5039" y="4575"/>
                      <a:pt x="5092" y="4548"/>
                      <a:pt x="5126" y="4502"/>
                    </a:cubicBezTo>
                    <a:cubicBezTo>
                      <a:pt x="5183" y="4422"/>
                      <a:pt x="5167" y="4312"/>
                      <a:pt x="5088" y="4252"/>
                    </a:cubicBezTo>
                    <a:cubicBezTo>
                      <a:pt x="5057" y="4229"/>
                      <a:pt x="5021" y="4218"/>
                      <a:pt x="4985" y="4218"/>
                    </a:cubicBezTo>
                    <a:close/>
                    <a:moveTo>
                      <a:pt x="688" y="4223"/>
                    </a:moveTo>
                    <a:cubicBezTo>
                      <a:pt x="651" y="4223"/>
                      <a:pt x="614" y="4234"/>
                      <a:pt x="582" y="4259"/>
                    </a:cubicBezTo>
                    <a:cubicBezTo>
                      <a:pt x="503" y="4316"/>
                      <a:pt x="484" y="4426"/>
                      <a:pt x="545" y="4506"/>
                    </a:cubicBezTo>
                    <a:cubicBezTo>
                      <a:pt x="578" y="4555"/>
                      <a:pt x="632" y="4578"/>
                      <a:pt x="685" y="4578"/>
                    </a:cubicBezTo>
                    <a:cubicBezTo>
                      <a:pt x="724" y="4578"/>
                      <a:pt x="761" y="4567"/>
                      <a:pt x="792" y="4544"/>
                    </a:cubicBezTo>
                    <a:cubicBezTo>
                      <a:pt x="871" y="4487"/>
                      <a:pt x="887" y="4377"/>
                      <a:pt x="829" y="4297"/>
                    </a:cubicBezTo>
                    <a:cubicBezTo>
                      <a:pt x="795" y="4249"/>
                      <a:pt x="742" y="4223"/>
                      <a:pt x="688" y="4223"/>
                    </a:cubicBezTo>
                    <a:close/>
                    <a:moveTo>
                      <a:pt x="4396" y="4806"/>
                    </a:moveTo>
                    <a:cubicBezTo>
                      <a:pt x="4359" y="4806"/>
                      <a:pt x="4322" y="4818"/>
                      <a:pt x="4290" y="4841"/>
                    </a:cubicBezTo>
                    <a:cubicBezTo>
                      <a:pt x="4209" y="4898"/>
                      <a:pt x="4195" y="5008"/>
                      <a:pt x="4251" y="5087"/>
                    </a:cubicBezTo>
                    <a:cubicBezTo>
                      <a:pt x="4286" y="5138"/>
                      <a:pt x="4342" y="5164"/>
                      <a:pt x="4396" y="5164"/>
                    </a:cubicBezTo>
                    <a:cubicBezTo>
                      <a:pt x="4434" y="5164"/>
                      <a:pt x="4468" y="5152"/>
                      <a:pt x="4502" y="5129"/>
                    </a:cubicBezTo>
                    <a:cubicBezTo>
                      <a:pt x="4579" y="5069"/>
                      <a:pt x="4597" y="4959"/>
                      <a:pt x="4540" y="4878"/>
                    </a:cubicBezTo>
                    <a:cubicBezTo>
                      <a:pt x="4504" y="4831"/>
                      <a:pt x="4450" y="4806"/>
                      <a:pt x="4396" y="4806"/>
                    </a:cubicBezTo>
                    <a:close/>
                    <a:moveTo>
                      <a:pt x="1274" y="4809"/>
                    </a:moveTo>
                    <a:cubicBezTo>
                      <a:pt x="1219" y="4809"/>
                      <a:pt x="1164" y="4834"/>
                      <a:pt x="1130" y="4882"/>
                    </a:cubicBezTo>
                    <a:cubicBezTo>
                      <a:pt x="1073" y="4962"/>
                      <a:pt x="1092" y="5073"/>
                      <a:pt x="1172" y="5133"/>
                    </a:cubicBezTo>
                    <a:cubicBezTo>
                      <a:pt x="1203" y="5152"/>
                      <a:pt x="1240" y="5168"/>
                      <a:pt x="1275" y="5168"/>
                    </a:cubicBezTo>
                    <a:cubicBezTo>
                      <a:pt x="1331" y="5168"/>
                      <a:pt x="1385" y="5141"/>
                      <a:pt x="1419" y="5092"/>
                    </a:cubicBezTo>
                    <a:cubicBezTo>
                      <a:pt x="1476" y="5012"/>
                      <a:pt x="1461" y="4901"/>
                      <a:pt x="1381" y="4845"/>
                    </a:cubicBezTo>
                    <a:cubicBezTo>
                      <a:pt x="1349" y="4820"/>
                      <a:pt x="1311" y="4809"/>
                      <a:pt x="1274" y="4809"/>
                    </a:cubicBezTo>
                    <a:close/>
                    <a:moveTo>
                      <a:pt x="2016" y="5186"/>
                    </a:moveTo>
                    <a:cubicBezTo>
                      <a:pt x="1941" y="5186"/>
                      <a:pt x="1869" y="5234"/>
                      <a:pt x="1845" y="5308"/>
                    </a:cubicBezTo>
                    <a:cubicBezTo>
                      <a:pt x="1814" y="5403"/>
                      <a:pt x="1868" y="5503"/>
                      <a:pt x="1959" y="5533"/>
                    </a:cubicBezTo>
                    <a:cubicBezTo>
                      <a:pt x="1978" y="5540"/>
                      <a:pt x="1996" y="5540"/>
                      <a:pt x="2016" y="5540"/>
                    </a:cubicBezTo>
                    <a:cubicBezTo>
                      <a:pt x="2092" y="5540"/>
                      <a:pt x="2161" y="5494"/>
                      <a:pt x="2184" y="5419"/>
                    </a:cubicBezTo>
                    <a:cubicBezTo>
                      <a:pt x="2214" y="5324"/>
                      <a:pt x="2164" y="5224"/>
                      <a:pt x="2069" y="5194"/>
                    </a:cubicBezTo>
                    <a:cubicBezTo>
                      <a:pt x="2052" y="5188"/>
                      <a:pt x="2034" y="5186"/>
                      <a:pt x="2016" y="5186"/>
                    </a:cubicBezTo>
                    <a:close/>
                    <a:moveTo>
                      <a:pt x="3658" y="5185"/>
                    </a:moveTo>
                    <a:cubicBezTo>
                      <a:pt x="3639" y="5185"/>
                      <a:pt x="3620" y="5188"/>
                      <a:pt x="3602" y="5194"/>
                    </a:cubicBezTo>
                    <a:cubicBezTo>
                      <a:pt x="3507" y="5224"/>
                      <a:pt x="3456" y="5324"/>
                      <a:pt x="3487" y="5419"/>
                    </a:cubicBezTo>
                    <a:cubicBezTo>
                      <a:pt x="3510" y="5494"/>
                      <a:pt x="3582" y="5540"/>
                      <a:pt x="3654" y="5540"/>
                    </a:cubicBezTo>
                    <a:cubicBezTo>
                      <a:pt x="3674" y="5540"/>
                      <a:pt x="3693" y="5536"/>
                      <a:pt x="3712" y="5533"/>
                    </a:cubicBezTo>
                    <a:cubicBezTo>
                      <a:pt x="3807" y="5503"/>
                      <a:pt x="3856" y="5399"/>
                      <a:pt x="3826" y="5308"/>
                    </a:cubicBezTo>
                    <a:cubicBezTo>
                      <a:pt x="3801" y="5232"/>
                      <a:pt x="3733" y="5185"/>
                      <a:pt x="3658" y="5185"/>
                    </a:cubicBezTo>
                    <a:close/>
                    <a:moveTo>
                      <a:pt x="2837" y="5312"/>
                    </a:moveTo>
                    <a:cubicBezTo>
                      <a:pt x="2738" y="5315"/>
                      <a:pt x="2658" y="5392"/>
                      <a:pt x="2658" y="5494"/>
                    </a:cubicBezTo>
                    <a:cubicBezTo>
                      <a:pt x="2658" y="5589"/>
                      <a:pt x="2738" y="5669"/>
                      <a:pt x="2837" y="5669"/>
                    </a:cubicBezTo>
                    <a:cubicBezTo>
                      <a:pt x="2936" y="5669"/>
                      <a:pt x="3016" y="5589"/>
                      <a:pt x="3016" y="5491"/>
                    </a:cubicBezTo>
                    <a:cubicBezTo>
                      <a:pt x="3016" y="5392"/>
                      <a:pt x="2932" y="5312"/>
                      <a:pt x="2837" y="5312"/>
                    </a:cubicBezTo>
                    <a:close/>
                  </a:path>
                </a:pathLst>
              </a:custGeom>
              <a:solidFill>
                <a:schemeClr val="dk1"/>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grpSp>
      </p:grpSp>
      <p:sp>
        <p:nvSpPr>
          <p:cNvPr id="4054" name="Google Shape;4054;p83"/>
          <p:cNvSpPr/>
          <p:nvPr/>
        </p:nvSpPr>
        <p:spPr>
          <a:xfrm rot="-2412817" flipH="1">
            <a:off x="2663705" y="3269519"/>
            <a:ext cx="39069" cy="29417"/>
          </a:xfrm>
          <a:custGeom>
            <a:avLst/>
            <a:gdLst/>
            <a:ahLst/>
            <a:cxnLst/>
            <a:rect l="l" t="t" r="r" b="b"/>
            <a:pathLst>
              <a:path w="1869" h="1407" extrusionOk="0">
                <a:moveTo>
                  <a:pt x="893" y="0"/>
                </a:moveTo>
                <a:cubicBezTo>
                  <a:pt x="677" y="0"/>
                  <a:pt x="462" y="101"/>
                  <a:pt x="321" y="346"/>
                </a:cubicBezTo>
                <a:cubicBezTo>
                  <a:pt x="1" y="892"/>
                  <a:pt x="493" y="1406"/>
                  <a:pt x="979" y="1406"/>
                </a:cubicBezTo>
                <a:cubicBezTo>
                  <a:pt x="1194" y="1406"/>
                  <a:pt x="1408" y="1305"/>
                  <a:pt x="1550" y="1062"/>
                </a:cubicBezTo>
                <a:cubicBezTo>
                  <a:pt x="1869" y="512"/>
                  <a:pt x="1378" y="0"/>
                  <a:pt x="893" y="0"/>
                </a:cubicBezTo>
                <a:close/>
              </a:path>
            </a:pathLst>
          </a:custGeom>
          <a:solidFill>
            <a:schemeClr val="accent2"/>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grpSp>
        <p:nvGrpSpPr>
          <p:cNvPr id="4055" name="Google Shape;4055;p83"/>
          <p:cNvGrpSpPr/>
          <p:nvPr/>
        </p:nvGrpSpPr>
        <p:grpSpPr>
          <a:xfrm>
            <a:off x="144671" y="5373182"/>
            <a:ext cx="1887159" cy="369163"/>
            <a:chOff x="6654672" y="2161049"/>
            <a:chExt cx="1693674" cy="346056"/>
          </a:xfrm>
        </p:grpSpPr>
        <p:sp>
          <p:nvSpPr>
            <p:cNvPr id="4056" name="Google Shape;4056;p83"/>
            <p:cNvSpPr/>
            <p:nvPr/>
          </p:nvSpPr>
          <p:spPr>
            <a:xfrm>
              <a:off x="6654672" y="2161049"/>
              <a:ext cx="345674" cy="346056"/>
            </a:xfrm>
            <a:custGeom>
              <a:avLst/>
              <a:gdLst/>
              <a:ahLst/>
              <a:cxnLst/>
              <a:rect l="l" t="t" r="r" b="b"/>
              <a:pathLst>
                <a:path w="10860" h="10872" extrusionOk="0">
                  <a:moveTo>
                    <a:pt x="5430" y="1"/>
                  </a:moveTo>
                  <a:cubicBezTo>
                    <a:pt x="3990" y="1"/>
                    <a:pt x="2608" y="560"/>
                    <a:pt x="1596" y="1584"/>
                  </a:cubicBezTo>
                  <a:cubicBezTo>
                    <a:pt x="561" y="2620"/>
                    <a:pt x="1" y="3989"/>
                    <a:pt x="1" y="5430"/>
                  </a:cubicBezTo>
                  <a:cubicBezTo>
                    <a:pt x="1" y="6561"/>
                    <a:pt x="346" y="7645"/>
                    <a:pt x="1001" y="8573"/>
                  </a:cubicBezTo>
                  <a:cubicBezTo>
                    <a:pt x="1632" y="9466"/>
                    <a:pt x="2513" y="10145"/>
                    <a:pt x="3537" y="10538"/>
                  </a:cubicBezTo>
                  <a:cubicBezTo>
                    <a:pt x="3559" y="10544"/>
                    <a:pt x="3579" y="10547"/>
                    <a:pt x="3599" y="10547"/>
                  </a:cubicBezTo>
                  <a:cubicBezTo>
                    <a:pt x="3656" y="10547"/>
                    <a:pt x="3704" y="10522"/>
                    <a:pt x="3740" y="10478"/>
                  </a:cubicBezTo>
                  <a:cubicBezTo>
                    <a:pt x="3763" y="10443"/>
                    <a:pt x="3763" y="10395"/>
                    <a:pt x="3763" y="10371"/>
                  </a:cubicBezTo>
                  <a:lnTo>
                    <a:pt x="3763" y="7275"/>
                  </a:lnTo>
                  <a:cubicBezTo>
                    <a:pt x="3763" y="7180"/>
                    <a:pt x="3692" y="7097"/>
                    <a:pt x="3585" y="7097"/>
                  </a:cubicBezTo>
                  <a:lnTo>
                    <a:pt x="2156" y="7097"/>
                  </a:lnTo>
                  <a:lnTo>
                    <a:pt x="2156" y="5835"/>
                  </a:lnTo>
                  <a:lnTo>
                    <a:pt x="3585" y="5835"/>
                  </a:lnTo>
                  <a:cubicBezTo>
                    <a:pt x="3680" y="5835"/>
                    <a:pt x="3763" y="5751"/>
                    <a:pt x="3763" y="5656"/>
                  </a:cubicBezTo>
                  <a:lnTo>
                    <a:pt x="3763" y="5430"/>
                  </a:lnTo>
                  <a:cubicBezTo>
                    <a:pt x="3763" y="3942"/>
                    <a:pt x="5180" y="2632"/>
                    <a:pt x="6799" y="2632"/>
                  </a:cubicBezTo>
                  <a:lnTo>
                    <a:pt x="7550" y="2632"/>
                  </a:lnTo>
                  <a:lnTo>
                    <a:pt x="7550" y="3894"/>
                  </a:lnTo>
                  <a:lnTo>
                    <a:pt x="6799" y="3894"/>
                  </a:lnTo>
                  <a:cubicBezTo>
                    <a:pt x="6311" y="3894"/>
                    <a:pt x="5883" y="4025"/>
                    <a:pt x="5561" y="4287"/>
                  </a:cubicBezTo>
                  <a:cubicBezTo>
                    <a:pt x="5228" y="4561"/>
                    <a:pt x="5025" y="4966"/>
                    <a:pt x="5025" y="5430"/>
                  </a:cubicBezTo>
                  <a:lnTo>
                    <a:pt x="5025" y="5656"/>
                  </a:lnTo>
                  <a:cubicBezTo>
                    <a:pt x="5025" y="5740"/>
                    <a:pt x="5109" y="5835"/>
                    <a:pt x="5204" y="5835"/>
                  </a:cubicBezTo>
                  <a:lnTo>
                    <a:pt x="5883" y="5835"/>
                  </a:lnTo>
                  <a:cubicBezTo>
                    <a:pt x="5966" y="5835"/>
                    <a:pt x="6061" y="5751"/>
                    <a:pt x="6061" y="5656"/>
                  </a:cubicBezTo>
                  <a:cubicBezTo>
                    <a:pt x="6061" y="5561"/>
                    <a:pt x="5978" y="5478"/>
                    <a:pt x="5883" y="5478"/>
                  </a:cubicBezTo>
                  <a:lnTo>
                    <a:pt x="5371" y="5478"/>
                  </a:lnTo>
                  <a:lnTo>
                    <a:pt x="5371" y="5418"/>
                  </a:lnTo>
                  <a:cubicBezTo>
                    <a:pt x="5371" y="4525"/>
                    <a:pt x="6145" y="4204"/>
                    <a:pt x="6799" y="4204"/>
                  </a:cubicBezTo>
                  <a:lnTo>
                    <a:pt x="7704" y="4204"/>
                  </a:lnTo>
                  <a:cubicBezTo>
                    <a:pt x="7800" y="4204"/>
                    <a:pt x="7883" y="4132"/>
                    <a:pt x="7883" y="4025"/>
                  </a:cubicBezTo>
                  <a:lnTo>
                    <a:pt x="7883" y="2418"/>
                  </a:lnTo>
                  <a:cubicBezTo>
                    <a:pt x="7883" y="2334"/>
                    <a:pt x="7811" y="2239"/>
                    <a:pt x="7704" y="2239"/>
                  </a:cubicBezTo>
                  <a:lnTo>
                    <a:pt x="6799" y="2239"/>
                  </a:lnTo>
                  <a:cubicBezTo>
                    <a:pt x="5966" y="2239"/>
                    <a:pt x="5121" y="2572"/>
                    <a:pt x="4466" y="3156"/>
                  </a:cubicBezTo>
                  <a:cubicBezTo>
                    <a:pt x="3799" y="3763"/>
                    <a:pt x="3418" y="4549"/>
                    <a:pt x="3418" y="5382"/>
                  </a:cubicBezTo>
                  <a:lnTo>
                    <a:pt x="3418" y="5442"/>
                  </a:lnTo>
                  <a:lnTo>
                    <a:pt x="1989" y="5442"/>
                  </a:lnTo>
                  <a:cubicBezTo>
                    <a:pt x="1906" y="5442"/>
                    <a:pt x="1811" y="5513"/>
                    <a:pt x="1811" y="5620"/>
                  </a:cubicBezTo>
                  <a:lnTo>
                    <a:pt x="1811" y="7228"/>
                  </a:lnTo>
                  <a:cubicBezTo>
                    <a:pt x="1811" y="7323"/>
                    <a:pt x="1894" y="7406"/>
                    <a:pt x="1989" y="7406"/>
                  </a:cubicBezTo>
                  <a:lnTo>
                    <a:pt x="3418" y="7406"/>
                  </a:lnTo>
                  <a:lnTo>
                    <a:pt x="3418" y="10085"/>
                  </a:lnTo>
                  <a:cubicBezTo>
                    <a:pt x="1561" y="9300"/>
                    <a:pt x="346" y="7442"/>
                    <a:pt x="346" y="5418"/>
                  </a:cubicBezTo>
                  <a:cubicBezTo>
                    <a:pt x="346" y="2596"/>
                    <a:pt x="2620" y="322"/>
                    <a:pt x="5430" y="322"/>
                  </a:cubicBezTo>
                  <a:cubicBezTo>
                    <a:pt x="8228" y="322"/>
                    <a:pt x="10526" y="2620"/>
                    <a:pt x="10526" y="5418"/>
                  </a:cubicBezTo>
                  <a:cubicBezTo>
                    <a:pt x="10526" y="8228"/>
                    <a:pt x="8240" y="10502"/>
                    <a:pt x="5430" y="10502"/>
                  </a:cubicBezTo>
                  <a:lnTo>
                    <a:pt x="5371" y="10502"/>
                  </a:lnTo>
                  <a:lnTo>
                    <a:pt x="5371" y="7418"/>
                  </a:lnTo>
                  <a:lnTo>
                    <a:pt x="7728" y="7418"/>
                  </a:lnTo>
                  <a:cubicBezTo>
                    <a:pt x="7811" y="7418"/>
                    <a:pt x="7907" y="7347"/>
                    <a:pt x="7907" y="7240"/>
                  </a:cubicBezTo>
                  <a:lnTo>
                    <a:pt x="7907" y="5656"/>
                  </a:lnTo>
                  <a:cubicBezTo>
                    <a:pt x="7907" y="5561"/>
                    <a:pt x="7823" y="5478"/>
                    <a:pt x="7728" y="5478"/>
                  </a:cubicBezTo>
                  <a:lnTo>
                    <a:pt x="6728" y="5478"/>
                  </a:lnTo>
                  <a:cubicBezTo>
                    <a:pt x="6633" y="5478"/>
                    <a:pt x="6549" y="5549"/>
                    <a:pt x="6549" y="5656"/>
                  </a:cubicBezTo>
                  <a:cubicBezTo>
                    <a:pt x="6549" y="5740"/>
                    <a:pt x="6621" y="5835"/>
                    <a:pt x="6728" y="5835"/>
                  </a:cubicBezTo>
                  <a:lnTo>
                    <a:pt x="7561" y="5835"/>
                  </a:lnTo>
                  <a:lnTo>
                    <a:pt x="7561" y="7097"/>
                  </a:lnTo>
                  <a:lnTo>
                    <a:pt x="5204" y="7097"/>
                  </a:lnTo>
                  <a:cubicBezTo>
                    <a:pt x="5121" y="7097"/>
                    <a:pt x="5025" y="7168"/>
                    <a:pt x="5025" y="7275"/>
                  </a:cubicBezTo>
                  <a:lnTo>
                    <a:pt x="5025" y="10693"/>
                  </a:lnTo>
                  <a:cubicBezTo>
                    <a:pt x="5025" y="10788"/>
                    <a:pt x="5109" y="10859"/>
                    <a:pt x="5192" y="10871"/>
                  </a:cubicBezTo>
                  <a:lnTo>
                    <a:pt x="5430" y="10871"/>
                  </a:lnTo>
                  <a:cubicBezTo>
                    <a:pt x="6871" y="10871"/>
                    <a:pt x="8240" y="10312"/>
                    <a:pt x="9276" y="9288"/>
                  </a:cubicBezTo>
                  <a:cubicBezTo>
                    <a:pt x="10300" y="8252"/>
                    <a:pt x="10859" y="6883"/>
                    <a:pt x="10859" y="5442"/>
                  </a:cubicBezTo>
                  <a:cubicBezTo>
                    <a:pt x="10859" y="3989"/>
                    <a:pt x="10300" y="2620"/>
                    <a:pt x="9276" y="1584"/>
                  </a:cubicBezTo>
                  <a:cubicBezTo>
                    <a:pt x="8240" y="560"/>
                    <a:pt x="6871" y="1"/>
                    <a:pt x="5430" y="1"/>
                  </a:cubicBezTo>
                  <a:close/>
                </a:path>
              </a:pathLst>
            </a:custGeom>
            <a:solidFill>
              <a:schemeClr val="accent6"/>
            </a:solidFill>
            <a:ln>
              <a:noFill/>
            </a:ln>
          </p:spPr>
          <p:txBody>
            <a:bodyPr spcFirstLastPara="1" wrap="square" lIns="97520" tIns="97520" rIns="97520" bIns="97520" anchor="ctr" anchorCtr="0">
              <a:noAutofit/>
            </a:bodyPr>
            <a:lstStyle/>
            <a:p>
              <a:pPr defTabSz="975390">
                <a:buClr>
                  <a:srgbClr val="000000"/>
                </a:buClr>
              </a:pPr>
              <a:endParaRPr sz="1493" kern="0">
                <a:solidFill>
                  <a:srgbClr val="153551"/>
                </a:solidFill>
                <a:latin typeface="Arial"/>
                <a:cs typeface="Arial"/>
                <a:sym typeface="Arial"/>
              </a:endParaRPr>
            </a:p>
          </p:txBody>
        </p:sp>
        <p:grpSp>
          <p:nvGrpSpPr>
            <p:cNvPr id="4057" name="Google Shape;4057;p83"/>
            <p:cNvGrpSpPr/>
            <p:nvPr/>
          </p:nvGrpSpPr>
          <p:grpSpPr>
            <a:xfrm>
              <a:off x="7104143" y="2161049"/>
              <a:ext cx="346056" cy="345674"/>
              <a:chOff x="3303268" y="3817349"/>
              <a:chExt cx="346056" cy="345674"/>
            </a:xfrm>
          </p:grpSpPr>
          <p:sp>
            <p:nvSpPr>
              <p:cNvPr id="4058" name="Google Shape;4058;p83"/>
              <p:cNvSpPr/>
              <p:nvPr/>
            </p:nvSpPr>
            <p:spPr>
              <a:xfrm>
                <a:off x="3303268" y="3817349"/>
                <a:ext cx="346056" cy="345674"/>
              </a:xfrm>
              <a:custGeom>
                <a:avLst/>
                <a:gdLst/>
                <a:ahLst/>
                <a:cxnLst/>
                <a:rect l="l" t="t" r="r" b="b"/>
                <a:pathLst>
                  <a:path w="10872" h="10860" extrusionOk="0">
                    <a:moveTo>
                      <a:pt x="5418" y="334"/>
                    </a:moveTo>
                    <a:cubicBezTo>
                      <a:pt x="8228" y="334"/>
                      <a:pt x="10514" y="2608"/>
                      <a:pt x="10514" y="5430"/>
                    </a:cubicBezTo>
                    <a:cubicBezTo>
                      <a:pt x="10514" y="8240"/>
                      <a:pt x="8228" y="10514"/>
                      <a:pt x="5418" y="10514"/>
                    </a:cubicBezTo>
                    <a:cubicBezTo>
                      <a:pt x="2608" y="10514"/>
                      <a:pt x="334" y="8240"/>
                      <a:pt x="334" y="5430"/>
                    </a:cubicBezTo>
                    <a:cubicBezTo>
                      <a:pt x="334" y="2608"/>
                      <a:pt x="2608" y="334"/>
                      <a:pt x="5418" y="334"/>
                    </a:cubicBezTo>
                    <a:close/>
                    <a:moveTo>
                      <a:pt x="5430" y="1"/>
                    </a:moveTo>
                    <a:cubicBezTo>
                      <a:pt x="3989" y="1"/>
                      <a:pt x="2620" y="560"/>
                      <a:pt x="1596" y="1584"/>
                    </a:cubicBezTo>
                    <a:cubicBezTo>
                      <a:pt x="572" y="2620"/>
                      <a:pt x="1" y="3989"/>
                      <a:pt x="1" y="5430"/>
                    </a:cubicBezTo>
                    <a:cubicBezTo>
                      <a:pt x="1" y="6871"/>
                      <a:pt x="572" y="8240"/>
                      <a:pt x="1596" y="9264"/>
                    </a:cubicBezTo>
                    <a:cubicBezTo>
                      <a:pt x="2620" y="10300"/>
                      <a:pt x="3989" y="10859"/>
                      <a:pt x="5430" y="10859"/>
                    </a:cubicBezTo>
                    <a:cubicBezTo>
                      <a:pt x="6883" y="10859"/>
                      <a:pt x="8252" y="10300"/>
                      <a:pt x="9276" y="9264"/>
                    </a:cubicBezTo>
                    <a:cubicBezTo>
                      <a:pt x="10300" y="8240"/>
                      <a:pt x="10871" y="6871"/>
                      <a:pt x="10871" y="5430"/>
                    </a:cubicBezTo>
                    <a:cubicBezTo>
                      <a:pt x="10871" y="3989"/>
                      <a:pt x="10300" y="2620"/>
                      <a:pt x="9276" y="1584"/>
                    </a:cubicBezTo>
                    <a:cubicBezTo>
                      <a:pt x="8252" y="560"/>
                      <a:pt x="6883" y="1"/>
                      <a:pt x="5430" y="1"/>
                    </a:cubicBezTo>
                    <a:close/>
                  </a:path>
                </a:pathLst>
              </a:custGeom>
              <a:solidFill>
                <a:schemeClr val="accent6"/>
              </a:solidFill>
              <a:ln>
                <a:noFill/>
              </a:ln>
            </p:spPr>
            <p:txBody>
              <a:bodyPr spcFirstLastPara="1" wrap="square" lIns="97520" tIns="97520" rIns="97520" bIns="97520" anchor="ctr" anchorCtr="0">
                <a:noAutofit/>
              </a:bodyPr>
              <a:lstStyle/>
              <a:p>
                <a:pPr defTabSz="975390">
                  <a:buClr>
                    <a:srgbClr val="000000"/>
                  </a:buClr>
                </a:pPr>
                <a:endParaRPr sz="1493" kern="0">
                  <a:solidFill>
                    <a:srgbClr val="153551"/>
                  </a:solidFill>
                  <a:latin typeface="Arial"/>
                  <a:cs typeface="Arial"/>
                  <a:sym typeface="Arial"/>
                </a:endParaRPr>
              </a:p>
            </p:txBody>
          </p:sp>
          <p:sp>
            <p:nvSpPr>
              <p:cNvPr id="4059" name="Google Shape;4059;p83"/>
              <p:cNvSpPr/>
              <p:nvPr/>
            </p:nvSpPr>
            <p:spPr>
              <a:xfrm>
                <a:off x="3368074" y="3882537"/>
                <a:ext cx="215298" cy="215298"/>
              </a:xfrm>
              <a:custGeom>
                <a:avLst/>
                <a:gdLst/>
                <a:ahLst/>
                <a:cxnLst/>
                <a:rect l="l" t="t" r="r" b="b"/>
                <a:pathLst>
                  <a:path w="6764" h="6764" extrusionOk="0">
                    <a:moveTo>
                      <a:pt x="5335" y="346"/>
                    </a:moveTo>
                    <a:cubicBezTo>
                      <a:pt x="5930" y="346"/>
                      <a:pt x="6418" y="834"/>
                      <a:pt x="6418" y="1429"/>
                    </a:cubicBezTo>
                    <a:lnTo>
                      <a:pt x="6418" y="5335"/>
                    </a:lnTo>
                    <a:cubicBezTo>
                      <a:pt x="6418" y="5930"/>
                      <a:pt x="5930" y="6418"/>
                      <a:pt x="5335" y="6418"/>
                    </a:cubicBezTo>
                    <a:lnTo>
                      <a:pt x="1429" y="6418"/>
                    </a:lnTo>
                    <a:cubicBezTo>
                      <a:pt x="834" y="6418"/>
                      <a:pt x="346" y="5930"/>
                      <a:pt x="346" y="5335"/>
                    </a:cubicBezTo>
                    <a:lnTo>
                      <a:pt x="346" y="1429"/>
                    </a:lnTo>
                    <a:cubicBezTo>
                      <a:pt x="346" y="834"/>
                      <a:pt x="834" y="346"/>
                      <a:pt x="1429" y="346"/>
                    </a:cubicBezTo>
                    <a:close/>
                    <a:moveTo>
                      <a:pt x="1429" y="1"/>
                    </a:moveTo>
                    <a:cubicBezTo>
                      <a:pt x="644" y="1"/>
                      <a:pt x="1" y="644"/>
                      <a:pt x="1" y="1429"/>
                    </a:cubicBezTo>
                    <a:lnTo>
                      <a:pt x="1" y="5335"/>
                    </a:lnTo>
                    <a:cubicBezTo>
                      <a:pt x="1" y="6120"/>
                      <a:pt x="644" y="6763"/>
                      <a:pt x="1429" y="6763"/>
                    </a:cubicBezTo>
                    <a:lnTo>
                      <a:pt x="5335" y="6763"/>
                    </a:lnTo>
                    <a:cubicBezTo>
                      <a:pt x="6121" y="6763"/>
                      <a:pt x="6763" y="6120"/>
                      <a:pt x="6763" y="5335"/>
                    </a:cubicBezTo>
                    <a:lnTo>
                      <a:pt x="6763" y="1429"/>
                    </a:lnTo>
                    <a:cubicBezTo>
                      <a:pt x="6763" y="644"/>
                      <a:pt x="6121" y="1"/>
                      <a:pt x="5335" y="1"/>
                    </a:cubicBezTo>
                    <a:close/>
                  </a:path>
                </a:pathLst>
              </a:custGeom>
              <a:solidFill>
                <a:schemeClr val="accent6"/>
              </a:solidFill>
              <a:ln>
                <a:noFill/>
              </a:ln>
            </p:spPr>
            <p:txBody>
              <a:bodyPr spcFirstLastPara="1" wrap="square" lIns="97520" tIns="97520" rIns="97520" bIns="97520" anchor="ctr" anchorCtr="0">
                <a:noAutofit/>
              </a:bodyPr>
              <a:lstStyle/>
              <a:p>
                <a:pPr defTabSz="975390">
                  <a:buClr>
                    <a:srgbClr val="000000"/>
                  </a:buClr>
                </a:pPr>
                <a:endParaRPr sz="1493" kern="0">
                  <a:solidFill>
                    <a:srgbClr val="153551"/>
                  </a:solidFill>
                  <a:latin typeface="Arial"/>
                  <a:cs typeface="Arial"/>
                  <a:sym typeface="Arial"/>
                </a:endParaRPr>
              </a:p>
            </p:txBody>
          </p:sp>
          <p:sp>
            <p:nvSpPr>
              <p:cNvPr id="4060" name="Google Shape;4060;p83"/>
              <p:cNvSpPr/>
              <p:nvPr/>
            </p:nvSpPr>
            <p:spPr>
              <a:xfrm>
                <a:off x="3418143" y="3933656"/>
                <a:ext cx="114811" cy="112742"/>
              </a:xfrm>
              <a:custGeom>
                <a:avLst/>
                <a:gdLst/>
                <a:ahLst/>
                <a:cxnLst/>
                <a:rect l="l" t="t" r="r" b="b"/>
                <a:pathLst>
                  <a:path w="3607" h="3542" extrusionOk="0">
                    <a:moveTo>
                      <a:pt x="1822" y="0"/>
                    </a:moveTo>
                    <a:cubicBezTo>
                      <a:pt x="812" y="0"/>
                      <a:pt x="1" y="851"/>
                      <a:pt x="59" y="1859"/>
                    </a:cubicBezTo>
                    <a:cubicBezTo>
                      <a:pt x="95" y="2776"/>
                      <a:pt x="833" y="3502"/>
                      <a:pt x="1726" y="3538"/>
                    </a:cubicBezTo>
                    <a:cubicBezTo>
                      <a:pt x="1764" y="3541"/>
                      <a:pt x="1802" y="3542"/>
                      <a:pt x="1840" y="3542"/>
                    </a:cubicBezTo>
                    <a:cubicBezTo>
                      <a:pt x="2178" y="3542"/>
                      <a:pt x="2494" y="3447"/>
                      <a:pt x="2762" y="3276"/>
                    </a:cubicBezTo>
                    <a:cubicBezTo>
                      <a:pt x="2857" y="3217"/>
                      <a:pt x="2869" y="3086"/>
                      <a:pt x="2797" y="3014"/>
                    </a:cubicBezTo>
                    <a:cubicBezTo>
                      <a:pt x="2761" y="2978"/>
                      <a:pt x="2711" y="2964"/>
                      <a:pt x="2664" y="2964"/>
                    </a:cubicBezTo>
                    <a:cubicBezTo>
                      <a:pt x="2634" y="2964"/>
                      <a:pt x="2606" y="2969"/>
                      <a:pt x="2583" y="2979"/>
                    </a:cubicBezTo>
                    <a:cubicBezTo>
                      <a:pt x="2380" y="3096"/>
                      <a:pt x="2149" y="3185"/>
                      <a:pt x="1897" y="3185"/>
                    </a:cubicBezTo>
                    <a:cubicBezTo>
                      <a:pt x="1868" y="3185"/>
                      <a:pt x="1839" y="3183"/>
                      <a:pt x="1809" y="3181"/>
                    </a:cubicBezTo>
                    <a:cubicBezTo>
                      <a:pt x="1023" y="3169"/>
                      <a:pt x="380" y="2514"/>
                      <a:pt x="392" y="1716"/>
                    </a:cubicBezTo>
                    <a:cubicBezTo>
                      <a:pt x="426" y="948"/>
                      <a:pt x="1028" y="330"/>
                      <a:pt x="1792" y="330"/>
                    </a:cubicBezTo>
                    <a:cubicBezTo>
                      <a:pt x="1833" y="330"/>
                      <a:pt x="1874" y="332"/>
                      <a:pt x="1916" y="335"/>
                    </a:cubicBezTo>
                    <a:cubicBezTo>
                      <a:pt x="2619" y="371"/>
                      <a:pt x="3190" y="943"/>
                      <a:pt x="3250" y="1633"/>
                    </a:cubicBezTo>
                    <a:cubicBezTo>
                      <a:pt x="3285" y="1919"/>
                      <a:pt x="3214" y="2193"/>
                      <a:pt x="3095" y="2431"/>
                    </a:cubicBezTo>
                    <a:cubicBezTo>
                      <a:pt x="3059" y="2490"/>
                      <a:pt x="3059" y="2574"/>
                      <a:pt x="3119" y="2633"/>
                    </a:cubicBezTo>
                    <a:cubicBezTo>
                      <a:pt x="3149" y="2663"/>
                      <a:pt x="3191" y="2678"/>
                      <a:pt x="3234" y="2678"/>
                    </a:cubicBezTo>
                    <a:cubicBezTo>
                      <a:pt x="3295" y="2678"/>
                      <a:pt x="3358" y="2648"/>
                      <a:pt x="3393" y="2586"/>
                    </a:cubicBezTo>
                    <a:cubicBezTo>
                      <a:pt x="3536" y="2324"/>
                      <a:pt x="3607" y="2014"/>
                      <a:pt x="3583" y="1669"/>
                    </a:cubicBezTo>
                    <a:cubicBezTo>
                      <a:pt x="3536" y="764"/>
                      <a:pt x="2797" y="50"/>
                      <a:pt x="1904" y="2"/>
                    </a:cubicBezTo>
                    <a:cubicBezTo>
                      <a:pt x="1877" y="1"/>
                      <a:pt x="1849" y="0"/>
                      <a:pt x="1822" y="0"/>
                    </a:cubicBezTo>
                    <a:close/>
                  </a:path>
                </a:pathLst>
              </a:custGeom>
              <a:solidFill>
                <a:schemeClr val="accent6"/>
              </a:solidFill>
              <a:ln>
                <a:noFill/>
              </a:ln>
            </p:spPr>
            <p:txBody>
              <a:bodyPr spcFirstLastPara="1" wrap="square" lIns="97520" tIns="97520" rIns="97520" bIns="97520" anchor="ctr" anchorCtr="0">
                <a:noAutofit/>
              </a:bodyPr>
              <a:lstStyle/>
              <a:p>
                <a:pPr defTabSz="975390">
                  <a:buClr>
                    <a:srgbClr val="000000"/>
                  </a:buClr>
                </a:pPr>
                <a:endParaRPr sz="1493" kern="0">
                  <a:solidFill>
                    <a:srgbClr val="153551"/>
                  </a:solidFill>
                  <a:latin typeface="Arial"/>
                  <a:cs typeface="Arial"/>
                  <a:sym typeface="Arial"/>
                </a:endParaRPr>
              </a:p>
            </p:txBody>
          </p:sp>
          <p:sp>
            <p:nvSpPr>
              <p:cNvPr id="4061" name="Google Shape;4061;p83"/>
              <p:cNvSpPr/>
              <p:nvPr/>
            </p:nvSpPr>
            <p:spPr>
              <a:xfrm>
                <a:off x="3519298" y="3910197"/>
                <a:ext cx="29570" cy="29220"/>
              </a:xfrm>
              <a:custGeom>
                <a:avLst/>
                <a:gdLst/>
                <a:ahLst/>
                <a:cxnLst/>
                <a:rect l="l" t="t" r="r" b="b"/>
                <a:pathLst>
                  <a:path w="929" h="918" extrusionOk="0">
                    <a:moveTo>
                      <a:pt x="465" y="1"/>
                    </a:moveTo>
                    <a:cubicBezTo>
                      <a:pt x="203" y="1"/>
                      <a:pt x="0" y="203"/>
                      <a:pt x="0" y="453"/>
                    </a:cubicBezTo>
                    <a:cubicBezTo>
                      <a:pt x="0" y="715"/>
                      <a:pt x="203" y="918"/>
                      <a:pt x="465" y="918"/>
                    </a:cubicBezTo>
                    <a:cubicBezTo>
                      <a:pt x="715" y="918"/>
                      <a:pt x="929" y="715"/>
                      <a:pt x="929" y="453"/>
                    </a:cubicBezTo>
                    <a:cubicBezTo>
                      <a:pt x="929" y="203"/>
                      <a:pt x="715" y="1"/>
                      <a:pt x="465" y="1"/>
                    </a:cubicBezTo>
                    <a:close/>
                  </a:path>
                </a:pathLst>
              </a:custGeom>
              <a:solidFill>
                <a:schemeClr val="accent6"/>
              </a:solidFill>
              <a:ln>
                <a:noFill/>
              </a:ln>
            </p:spPr>
            <p:txBody>
              <a:bodyPr spcFirstLastPara="1" wrap="square" lIns="97520" tIns="97520" rIns="97520" bIns="97520" anchor="ctr" anchorCtr="0">
                <a:noAutofit/>
              </a:bodyPr>
              <a:lstStyle/>
              <a:p>
                <a:pPr defTabSz="975390">
                  <a:buClr>
                    <a:srgbClr val="000000"/>
                  </a:buClr>
                </a:pPr>
                <a:endParaRPr sz="1493" kern="0">
                  <a:solidFill>
                    <a:srgbClr val="153551"/>
                  </a:solidFill>
                  <a:latin typeface="Arial"/>
                  <a:cs typeface="Arial"/>
                  <a:sym typeface="Arial"/>
                </a:endParaRPr>
              </a:p>
            </p:txBody>
          </p:sp>
        </p:grpSp>
        <p:grpSp>
          <p:nvGrpSpPr>
            <p:cNvPr id="4062" name="Google Shape;4062;p83"/>
            <p:cNvGrpSpPr/>
            <p:nvPr/>
          </p:nvGrpSpPr>
          <p:grpSpPr>
            <a:xfrm>
              <a:off x="7553233" y="2161049"/>
              <a:ext cx="346056" cy="345674"/>
              <a:chOff x="3752358" y="3817349"/>
              <a:chExt cx="346056" cy="345674"/>
            </a:xfrm>
          </p:grpSpPr>
          <p:sp>
            <p:nvSpPr>
              <p:cNvPr id="4063" name="Google Shape;4063;p83"/>
              <p:cNvSpPr/>
              <p:nvPr/>
            </p:nvSpPr>
            <p:spPr>
              <a:xfrm>
                <a:off x="3752358" y="3817349"/>
                <a:ext cx="346056" cy="345674"/>
              </a:xfrm>
              <a:custGeom>
                <a:avLst/>
                <a:gdLst/>
                <a:ahLst/>
                <a:cxnLst/>
                <a:rect l="l" t="t" r="r" b="b"/>
                <a:pathLst>
                  <a:path w="10872" h="10860" extrusionOk="0">
                    <a:moveTo>
                      <a:pt x="5430" y="334"/>
                    </a:moveTo>
                    <a:cubicBezTo>
                      <a:pt x="8252" y="334"/>
                      <a:pt x="10526" y="2608"/>
                      <a:pt x="10526" y="5430"/>
                    </a:cubicBezTo>
                    <a:cubicBezTo>
                      <a:pt x="10526" y="8240"/>
                      <a:pt x="8228" y="10514"/>
                      <a:pt x="5430" y="10514"/>
                    </a:cubicBezTo>
                    <a:cubicBezTo>
                      <a:pt x="2620" y="10514"/>
                      <a:pt x="346" y="8240"/>
                      <a:pt x="346" y="5430"/>
                    </a:cubicBezTo>
                    <a:cubicBezTo>
                      <a:pt x="346" y="2608"/>
                      <a:pt x="2620" y="334"/>
                      <a:pt x="5430" y="334"/>
                    </a:cubicBezTo>
                    <a:close/>
                    <a:moveTo>
                      <a:pt x="5430" y="1"/>
                    </a:moveTo>
                    <a:cubicBezTo>
                      <a:pt x="3989" y="1"/>
                      <a:pt x="2620" y="560"/>
                      <a:pt x="1596" y="1584"/>
                    </a:cubicBezTo>
                    <a:cubicBezTo>
                      <a:pt x="572" y="2620"/>
                      <a:pt x="1" y="3989"/>
                      <a:pt x="1" y="5430"/>
                    </a:cubicBezTo>
                    <a:cubicBezTo>
                      <a:pt x="1" y="6871"/>
                      <a:pt x="572" y="8240"/>
                      <a:pt x="1596" y="9264"/>
                    </a:cubicBezTo>
                    <a:cubicBezTo>
                      <a:pt x="2620" y="10300"/>
                      <a:pt x="3989" y="10859"/>
                      <a:pt x="5430" y="10859"/>
                    </a:cubicBezTo>
                    <a:cubicBezTo>
                      <a:pt x="6882" y="10859"/>
                      <a:pt x="8252" y="10300"/>
                      <a:pt x="9276" y="9264"/>
                    </a:cubicBezTo>
                    <a:cubicBezTo>
                      <a:pt x="10300" y="8240"/>
                      <a:pt x="10871" y="6871"/>
                      <a:pt x="10871" y="5430"/>
                    </a:cubicBezTo>
                    <a:cubicBezTo>
                      <a:pt x="10871" y="3989"/>
                      <a:pt x="10300" y="2620"/>
                      <a:pt x="9276" y="1584"/>
                    </a:cubicBezTo>
                    <a:cubicBezTo>
                      <a:pt x="8252" y="560"/>
                      <a:pt x="6882" y="1"/>
                      <a:pt x="5430" y="1"/>
                    </a:cubicBezTo>
                    <a:close/>
                  </a:path>
                </a:pathLst>
              </a:custGeom>
              <a:solidFill>
                <a:schemeClr val="accent6"/>
              </a:solidFill>
              <a:ln>
                <a:noFill/>
              </a:ln>
            </p:spPr>
            <p:txBody>
              <a:bodyPr spcFirstLastPara="1" wrap="square" lIns="97520" tIns="97520" rIns="97520" bIns="97520" anchor="ctr" anchorCtr="0">
                <a:noAutofit/>
              </a:bodyPr>
              <a:lstStyle/>
              <a:p>
                <a:pPr defTabSz="975390">
                  <a:buClr>
                    <a:srgbClr val="000000"/>
                  </a:buClr>
                </a:pPr>
                <a:endParaRPr sz="1493" kern="0">
                  <a:solidFill>
                    <a:srgbClr val="153551"/>
                  </a:solidFill>
                  <a:latin typeface="Arial"/>
                  <a:cs typeface="Arial"/>
                  <a:sym typeface="Arial"/>
                </a:endParaRPr>
              </a:p>
            </p:txBody>
          </p:sp>
          <p:sp>
            <p:nvSpPr>
              <p:cNvPr id="4064" name="Google Shape;4064;p83"/>
              <p:cNvSpPr/>
              <p:nvPr/>
            </p:nvSpPr>
            <p:spPr>
              <a:xfrm>
                <a:off x="3831933" y="3955682"/>
                <a:ext cx="47809" cy="120540"/>
              </a:xfrm>
              <a:custGeom>
                <a:avLst/>
                <a:gdLst/>
                <a:ahLst/>
                <a:cxnLst/>
                <a:rect l="l" t="t" r="r" b="b"/>
                <a:pathLst>
                  <a:path w="1502" h="3787" extrusionOk="0">
                    <a:moveTo>
                      <a:pt x="1168" y="346"/>
                    </a:moveTo>
                    <a:lnTo>
                      <a:pt x="1168" y="3430"/>
                    </a:lnTo>
                    <a:lnTo>
                      <a:pt x="358" y="3430"/>
                    </a:lnTo>
                    <a:lnTo>
                      <a:pt x="358" y="346"/>
                    </a:lnTo>
                    <a:close/>
                    <a:moveTo>
                      <a:pt x="180" y="1"/>
                    </a:moveTo>
                    <a:cubicBezTo>
                      <a:pt x="96" y="1"/>
                      <a:pt x="1" y="72"/>
                      <a:pt x="1" y="179"/>
                    </a:cubicBezTo>
                    <a:lnTo>
                      <a:pt x="1" y="3608"/>
                    </a:lnTo>
                    <a:cubicBezTo>
                      <a:pt x="1" y="3703"/>
                      <a:pt x="72" y="3787"/>
                      <a:pt x="180" y="3787"/>
                    </a:cubicBezTo>
                    <a:lnTo>
                      <a:pt x="1323" y="3787"/>
                    </a:lnTo>
                    <a:cubicBezTo>
                      <a:pt x="1418" y="3787"/>
                      <a:pt x="1501" y="3715"/>
                      <a:pt x="1501" y="3608"/>
                    </a:cubicBezTo>
                    <a:lnTo>
                      <a:pt x="1501" y="179"/>
                    </a:lnTo>
                    <a:cubicBezTo>
                      <a:pt x="1501" y="72"/>
                      <a:pt x="1430" y="1"/>
                      <a:pt x="1323" y="1"/>
                    </a:cubicBezTo>
                    <a:close/>
                  </a:path>
                </a:pathLst>
              </a:custGeom>
              <a:solidFill>
                <a:schemeClr val="accent6"/>
              </a:solidFill>
              <a:ln>
                <a:noFill/>
              </a:ln>
            </p:spPr>
            <p:txBody>
              <a:bodyPr spcFirstLastPara="1" wrap="square" lIns="97520" tIns="97520" rIns="97520" bIns="97520" anchor="ctr" anchorCtr="0">
                <a:noAutofit/>
              </a:bodyPr>
              <a:lstStyle/>
              <a:p>
                <a:pPr defTabSz="975390">
                  <a:buClr>
                    <a:srgbClr val="000000"/>
                  </a:buClr>
                </a:pPr>
                <a:endParaRPr sz="1493" kern="0">
                  <a:solidFill>
                    <a:srgbClr val="153551"/>
                  </a:solidFill>
                  <a:latin typeface="Arial"/>
                  <a:cs typeface="Arial"/>
                  <a:sym typeface="Arial"/>
                </a:endParaRPr>
              </a:p>
            </p:txBody>
          </p:sp>
          <p:sp>
            <p:nvSpPr>
              <p:cNvPr id="4065" name="Google Shape;4065;p83"/>
              <p:cNvSpPr/>
              <p:nvPr/>
            </p:nvSpPr>
            <p:spPr>
              <a:xfrm>
                <a:off x="3824739" y="3890112"/>
                <a:ext cx="55002" cy="55002"/>
              </a:xfrm>
              <a:custGeom>
                <a:avLst/>
                <a:gdLst/>
                <a:ahLst/>
                <a:cxnLst/>
                <a:rect l="l" t="t" r="r" b="b"/>
                <a:pathLst>
                  <a:path w="1728" h="1728" extrusionOk="0">
                    <a:moveTo>
                      <a:pt x="870" y="334"/>
                    </a:moveTo>
                    <a:cubicBezTo>
                      <a:pt x="1156" y="334"/>
                      <a:pt x="1394" y="572"/>
                      <a:pt x="1394" y="846"/>
                    </a:cubicBezTo>
                    <a:cubicBezTo>
                      <a:pt x="1394" y="1132"/>
                      <a:pt x="1156" y="1370"/>
                      <a:pt x="870" y="1370"/>
                    </a:cubicBezTo>
                    <a:cubicBezTo>
                      <a:pt x="584" y="1370"/>
                      <a:pt x="346" y="1132"/>
                      <a:pt x="346" y="846"/>
                    </a:cubicBezTo>
                    <a:cubicBezTo>
                      <a:pt x="346" y="572"/>
                      <a:pt x="584" y="334"/>
                      <a:pt x="870" y="334"/>
                    </a:cubicBezTo>
                    <a:close/>
                    <a:moveTo>
                      <a:pt x="870" y="1"/>
                    </a:moveTo>
                    <a:cubicBezTo>
                      <a:pt x="394" y="1"/>
                      <a:pt x="1" y="394"/>
                      <a:pt x="1" y="870"/>
                    </a:cubicBezTo>
                    <a:cubicBezTo>
                      <a:pt x="1" y="1346"/>
                      <a:pt x="394" y="1727"/>
                      <a:pt x="870" y="1727"/>
                    </a:cubicBezTo>
                    <a:cubicBezTo>
                      <a:pt x="1346" y="1727"/>
                      <a:pt x="1727" y="1334"/>
                      <a:pt x="1727" y="870"/>
                    </a:cubicBezTo>
                    <a:cubicBezTo>
                      <a:pt x="1727" y="394"/>
                      <a:pt x="1346" y="1"/>
                      <a:pt x="870" y="1"/>
                    </a:cubicBezTo>
                    <a:close/>
                  </a:path>
                </a:pathLst>
              </a:custGeom>
              <a:solidFill>
                <a:schemeClr val="accent6"/>
              </a:solidFill>
              <a:ln>
                <a:noFill/>
              </a:ln>
            </p:spPr>
            <p:txBody>
              <a:bodyPr spcFirstLastPara="1" wrap="square" lIns="97520" tIns="97520" rIns="97520" bIns="97520" anchor="ctr" anchorCtr="0">
                <a:noAutofit/>
              </a:bodyPr>
              <a:lstStyle/>
              <a:p>
                <a:pPr defTabSz="975390">
                  <a:buClr>
                    <a:srgbClr val="000000"/>
                  </a:buClr>
                </a:pPr>
                <a:endParaRPr sz="1493" kern="0">
                  <a:solidFill>
                    <a:srgbClr val="153551"/>
                  </a:solidFill>
                  <a:latin typeface="Arial"/>
                  <a:cs typeface="Arial"/>
                  <a:sym typeface="Arial"/>
                </a:endParaRPr>
              </a:p>
            </p:txBody>
          </p:sp>
          <p:sp>
            <p:nvSpPr>
              <p:cNvPr id="4066" name="Google Shape;4066;p83"/>
              <p:cNvSpPr/>
              <p:nvPr/>
            </p:nvSpPr>
            <p:spPr>
              <a:xfrm>
                <a:off x="3904696" y="3955682"/>
                <a:ext cx="128148" cy="120540"/>
              </a:xfrm>
              <a:custGeom>
                <a:avLst/>
                <a:gdLst/>
                <a:ahLst/>
                <a:cxnLst/>
                <a:rect l="l" t="t" r="r" b="b"/>
                <a:pathLst>
                  <a:path w="4026" h="3787" extrusionOk="0">
                    <a:moveTo>
                      <a:pt x="191" y="1"/>
                    </a:moveTo>
                    <a:cubicBezTo>
                      <a:pt x="96" y="1"/>
                      <a:pt x="1" y="72"/>
                      <a:pt x="1" y="179"/>
                    </a:cubicBezTo>
                    <a:lnTo>
                      <a:pt x="1" y="3608"/>
                    </a:lnTo>
                    <a:cubicBezTo>
                      <a:pt x="1" y="3703"/>
                      <a:pt x="84" y="3787"/>
                      <a:pt x="191" y="3787"/>
                    </a:cubicBezTo>
                    <a:lnTo>
                      <a:pt x="1334" y="3787"/>
                    </a:lnTo>
                    <a:cubicBezTo>
                      <a:pt x="1418" y="3787"/>
                      <a:pt x="1513" y="3715"/>
                      <a:pt x="1513" y="3608"/>
                    </a:cubicBezTo>
                    <a:lnTo>
                      <a:pt x="1513" y="2382"/>
                    </a:lnTo>
                    <a:cubicBezTo>
                      <a:pt x="1513" y="1977"/>
                      <a:pt x="1596" y="1501"/>
                      <a:pt x="2037" y="1501"/>
                    </a:cubicBezTo>
                    <a:cubicBezTo>
                      <a:pt x="2347" y="1501"/>
                      <a:pt x="2477" y="1763"/>
                      <a:pt x="2525" y="2060"/>
                    </a:cubicBezTo>
                    <a:cubicBezTo>
                      <a:pt x="2537" y="2156"/>
                      <a:pt x="2608" y="2215"/>
                      <a:pt x="2692" y="2215"/>
                    </a:cubicBezTo>
                    <a:cubicBezTo>
                      <a:pt x="2787" y="2215"/>
                      <a:pt x="2870" y="2120"/>
                      <a:pt x="2847" y="2025"/>
                    </a:cubicBezTo>
                    <a:cubicBezTo>
                      <a:pt x="2763" y="1465"/>
                      <a:pt x="2477" y="1155"/>
                      <a:pt x="2013" y="1155"/>
                    </a:cubicBezTo>
                    <a:cubicBezTo>
                      <a:pt x="1465" y="1155"/>
                      <a:pt x="1156" y="1608"/>
                      <a:pt x="1156" y="2382"/>
                    </a:cubicBezTo>
                    <a:lnTo>
                      <a:pt x="1156" y="3430"/>
                    </a:lnTo>
                    <a:lnTo>
                      <a:pt x="346" y="3430"/>
                    </a:lnTo>
                    <a:lnTo>
                      <a:pt x="346" y="358"/>
                    </a:lnTo>
                    <a:lnTo>
                      <a:pt x="918" y="358"/>
                    </a:lnTo>
                    <a:lnTo>
                      <a:pt x="918" y="572"/>
                    </a:lnTo>
                    <a:cubicBezTo>
                      <a:pt x="918" y="632"/>
                      <a:pt x="930" y="679"/>
                      <a:pt x="977" y="715"/>
                    </a:cubicBezTo>
                    <a:cubicBezTo>
                      <a:pt x="1007" y="733"/>
                      <a:pt x="1043" y="742"/>
                      <a:pt x="1078" y="742"/>
                    </a:cubicBezTo>
                    <a:cubicBezTo>
                      <a:pt x="1114" y="742"/>
                      <a:pt x="1150" y="733"/>
                      <a:pt x="1180" y="715"/>
                    </a:cubicBezTo>
                    <a:cubicBezTo>
                      <a:pt x="1477" y="477"/>
                      <a:pt x="1835" y="358"/>
                      <a:pt x="2227" y="358"/>
                    </a:cubicBezTo>
                    <a:cubicBezTo>
                      <a:pt x="3204" y="358"/>
                      <a:pt x="3656" y="1191"/>
                      <a:pt x="3656" y="2001"/>
                    </a:cubicBezTo>
                    <a:lnTo>
                      <a:pt x="3656" y="3430"/>
                    </a:lnTo>
                    <a:lnTo>
                      <a:pt x="2847" y="3430"/>
                    </a:lnTo>
                    <a:lnTo>
                      <a:pt x="2847" y="2870"/>
                    </a:lnTo>
                    <a:cubicBezTo>
                      <a:pt x="2847" y="2775"/>
                      <a:pt x="2775" y="2703"/>
                      <a:pt x="2692" y="2703"/>
                    </a:cubicBezTo>
                    <a:cubicBezTo>
                      <a:pt x="2597" y="2703"/>
                      <a:pt x="2525" y="2775"/>
                      <a:pt x="2525" y="2870"/>
                    </a:cubicBezTo>
                    <a:lnTo>
                      <a:pt x="2525" y="3596"/>
                    </a:lnTo>
                    <a:cubicBezTo>
                      <a:pt x="2525" y="3691"/>
                      <a:pt x="2597" y="3775"/>
                      <a:pt x="2704" y="3775"/>
                    </a:cubicBezTo>
                    <a:lnTo>
                      <a:pt x="3847" y="3775"/>
                    </a:lnTo>
                    <a:cubicBezTo>
                      <a:pt x="3942" y="3775"/>
                      <a:pt x="4025" y="3703"/>
                      <a:pt x="4025" y="3596"/>
                    </a:cubicBezTo>
                    <a:lnTo>
                      <a:pt x="4025" y="1989"/>
                    </a:lnTo>
                    <a:cubicBezTo>
                      <a:pt x="4025" y="810"/>
                      <a:pt x="3299" y="1"/>
                      <a:pt x="2239" y="1"/>
                    </a:cubicBezTo>
                    <a:cubicBezTo>
                      <a:pt x="1894" y="1"/>
                      <a:pt x="1573" y="84"/>
                      <a:pt x="1275" y="251"/>
                    </a:cubicBezTo>
                    <a:lnTo>
                      <a:pt x="1275" y="179"/>
                    </a:lnTo>
                    <a:cubicBezTo>
                      <a:pt x="1275" y="84"/>
                      <a:pt x="1204" y="1"/>
                      <a:pt x="1096" y="1"/>
                    </a:cubicBezTo>
                    <a:close/>
                  </a:path>
                </a:pathLst>
              </a:custGeom>
              <a:solidFill>
                <a:schemeClr val="accent6"/>
              </a:solidFill>
              <a:ln>
                <a:noFill/>
              </a:ln>
            </p:spPr>
            <p:txBody>
              <a:bodyPr spcFirstLastPara="1" wrap="square" lIns="97520" tIns="97520" rIns="97520" bIns="97520" anchor="ctr" anchorCtr="0">
                <a:noAutofit/>
              </a:bodyPr>
              <a:lstStyle/>
              <a:p>
                <a:pPr defTabSz="975390">
                  <a:buClr>
                    <a:srgbClr val="000000"/>
                  </a:buClr>
                </a:pPr>
                <a:endParaRPr sz="1493" kern="0">
                  <a:solidFill>
                    <a:srgbClr val="153551"/>
                  </a:solidFill>
                  <a:latin typeface="Arial"/>
                  <a:cs typeface="Arial"/>
                  <a:sym typeface="Arial"/>
                </a:endParaRPr>
              </a:p>
            </p:txBody>
          </p:sp>
        </p:grpSp>
        <p:grpSp>
          <p:nvGrpSpPr>
            <p:cNvPr id="4067" name="Google Shape;4067;p83"/>
            <p:cNvGrpSpPr/>
            <p:nvPr/>
          </p:nvGrpSpPr>
          <p:grpSpPr>
            <a:xfrm>
              <a:off x="8002322" y="2161049"/>
              <a:ext cx="346024" cy="345674"/>
              <a:chOff x="4201447" y="3817349"/>
              <a:chExt cx="346024" cy="345674"/>
            </a:xfrm>
          </p:grpSpPr>
          <p:sp>
            <p:nvSpPr>
              <p:cNvPr id="4068" name="Google Shape;4068;p83"/>
              <p:cNvSpPr/>
              <p:nvPr/>
            </p:nvSpPr>
            <p:spPr>
              <a:xfrm>
                <a:off x="4201447" y="3817349"/>
                <a:ext cx="346024" cy="345674"/>
              </a:xfrm>
              <a:custGeom>
                <a:avLst/>
                <a:gdLst/>
                <a:ahLst/>
                <a:cxnLst/>
                <a:rect l="l" t="t" r="r" b="b"/>
                <a:pathLst>
                  <a:path w="10871" h="10860" extrusionOk="0">
                    <a:moveTo>
                      <a:pt x="5430" y="334"/>
                    </a:moveTo>
                    <a:cubicBezTo>
                      <a:pt x="8252" y="334"/>
                      <a:pt x="10526" y="2608"/>
                      <a:pt x="10526" y="5430"/>
                    </a:cubicBezTo>
                    <a:cubicBezTo>
                      <a:pt x="10526" y="8240"/>
                      <a:pt x="8252" y="10514"/>
                      <a:pt x="5430" y="10514"/>
                    </a:cubicBezTo>
                    <a:cubicBezTo>
                      <a:pt x="2620" y="10514"/>
                      <a:pt x="346" y="8240"/>
                      <a:pt x="346" y="5430"/>
                    </a:cubicBezTo>
                    <a:cubicBezTo>
                      <a:pt x="346" y="2608"/>
                      <a:pt x="2620" y="334"/>
                      <a:pt x="5430" y="334"/>
                    </a:cubicBezTo>
                    <a:close/>
                    <a:moveTo>
                      <a:pt x="5430" y="1"/>
                    </a:moveTo>
                    <a:cubicBezTo>
                      <a:pt x="3989" y="1"/>
                      <a:pt x="2620" y="560"/>
                      <a:pt x="1596" y="1584"/>
                    </a:cubicBezTo>
                    <a:cubicBezTo>
                      <a:pt x="572" y="2620"/>
                      <a:pt x="1" y="3989"/>
                      <a:pt x="1" y="5430"/>
                    </a:cubicBezTo>
                    <a:cubicBezTo>
                      <a:pt x="1" y="6871"/>
                      <a:pt x="572" y="8240"/>
                      <a:pt x="1596" y="9264"/>
                    </a:cubicBezTo>
                    <a:cubicBezTo>
                      <a:pt x="2620" y="10300"/>
                      <a:pt x="3989" y="10859"/>
                      <a:pt x="5430" y="10859"/>
                    </a:cubicBezTo>
                    <a:cubicBezTo>
                      <a:pt x="6882" y="10859"/>
                      <a:pt x="8252" y="10300"/>
                      <a:pt x="9276" y="9264"/>
                    </a:cubicBezTo>
                    <a:cubicBezTo>
                      <a:pt x="10299" y="8240"/>
                      <a:pt x="10871" y="6871"/>
                      <a:pt x="10871" y="5430"/>
                    </a:cubicBezTo>
                    <a:cubicBezTo>
                      <a:pt x="10871" y="3989"/>
                      <a:pt x="10299" y="2620"/>
                      <a:pt x="9276" y="1584"/>
                    </a:cubicBezTo>
                    <a:cubicBezTo>
                      <a:pt x="8252" y="560"/>
                      <a:pt x="6882" y="1"/>
                      <a:pt x="5430" y="1"/>
                    </a:cubicBezTo>
                    <a:close/>
                  </a:path>
                </a:pathLst>
              </a:custGeom>
              <a:solidFill>
                <a:schemeClr val="accent6"/>
              </a:solidFill>
              <a:ln>
                <a:noFill/>
              </a:ln>
            </p:spPr>
            <p:txBody>
              <a:bodyPr spcFirstLastPara="1" wrap="square" lIns="97520" tIns="97520" rIns="97520" bIns="97520" anchor="ctr" anchorCtr="0">
                <a:noAutofit/>
              </a:bodyPr>
              <a:lstStyle/>
              <a:p>
                <a:pPr defTabSz="975390">
                  <a:buClr>
                    <a:srgbClr val="000000"/>
                  </a:buClr>
                </a:pPr>
                <a:endParaRPr sz="1493" kern="0">
                  <a:solidFill>
                    <a:srgbClr val="153551"/>
                  </a:solidFill>
                  <a:latin typeface="Arial"/>
                  <a:cs typeface="Arial"/>
                  <a:sym typeface="Arial"/>
                </a:endParaRPr>
              </a:p>
            </p:txBody>
          </p:sp>
          <p:sp>
            <p:nvSpPr>
              <p:cNvPr id="4069" name="Google Shape;4069;p83"/>
              <p:cNvSpPr/>
              <p:nvPr/>
            </p:nvSpPr>
            <p:spPr>
              <a:xfrm>
                <a:off x="4271569" y="3904531"/>
                <a:ext cx="227394" cy="185728"/>
              </a:xfrm>
              <a:custGeom>
                <a:avLst/>
                <a:gdLst/>
                <a:ahLst/>
                <a:cxnLst/>
                <a:rect l="l" t="t" r="r" b="b"/>
                <a:pathLst>
                  <a:path w="7144" h="5835" extrusionOk="0">
                    <a:moveTo>
                      <a:pt x="4620" y="0"/>
                    </a:moveTo>
                    <a:cubicBezTo>
                      <a:pt x="3727" y="0"/>
                      <a:pt x="2977" y="691"/>
                      <a:pt x="2905" y="1572"/>
                    </a:cubicBezTo>
                    <a:cubicBezTo>
                      <a:pt x="2727" y="1548"/>
                      <a:pt x="2358" y="1441"/>
                      <a:pt x="2262" y="1405"/>
                    </a:cubicBezTo>
                    <a:cubicBezTo>
                      <a:pt x="1643" y="1203"/>
                      <a:pt x="1072" y="810"/>
                      <a:pt x="631" y="322"/>
                    </a:cubicBezTo>
                    <a:cubicBezTo>
                      <a:pt x="596" y="298"/>
                      <a:pt x="572" y="274"/>
                      <a:pt x="524" y="262"/>
                    </a:cubicBezTo>
                    <a:cubicBezTo>
                      <a:pt x="517" y="261"/>
                      <a:pt x="509" y="260"/>
                      <a:pt x="501" y="260"/>
                    </a:cubicBezTo>
                    <a:cubicBezTo>
                      <a:pt x="436" y="260"/>
                      <a:pt x="367" y="304"/>
                      <a:pt x="346" y="357"/>
                    </a:cubicBezTo>
                    <a:cubicBezTo>
                      <a:pt x="238" y="572"/>
                      <a:pt x="179" y="810"/>
                      <a:pt x="179" y="1048"/>
                    </a:cubicBezTo>
                    <a:cubicBezTo>
                      <a:pt x="179" y="1393"/>
                      <a:pt x="286" y="1727"/>
                      <a:pt x="476" y="1977"/>
                    </a:cubicBezTo>
                    <a:cubicBezTo>
                      <a:pt x="466" y="1975"/>
                      <a:pt x="456" y="1974"/>
                      <a:pt x="446" y="1974"/>
                    </a:cubicBezTo>
                    <a:cubicBezTo>
                      <a:pt x="397" y="1974"/>
                      <a:pt x="349" y="1997"/>
                      <a:pt x="310" y="2036"/>
                    </a:cubicBezTo>
                    <a:cubicBezTo>
                      <a:pt x="286" y="2060"/>
                      <a:pt x="286" y="2108"/>
                      <a:pt x="274" y="2143"/>
                    </a:cubicBezTo>
                    <a:lnTo>
                      <a:pt x="274" y="2203"/>
                    </a:lnTo>
                    <a:cubicBezTo>
                      <a:pt x="274" y="2655"/>
                      <a:pt x="476" y="3072"/>
                      <a:pt x="822" y="3358"/>
                    </a:cubicBezTo>
                    <a:cubicBezTo>
                      <a:pt x="786" y="3370"/>
                      <a:pt x="774" y="3405"/>
                      <a:pt x="762" y="3417"/>
                    </a:cubicBezTo>
                    <a:cubicBezTo>
                      <a:pt x="750" y="3465"/>
                      <a:pt x="727" y="3513"/>
                      <a:pt x="750" y="3548"/>
                    </a:cubicBezTo>
                    <a:cubicBezTo>
                      <a:pt x="893" y="4024"/>
                      <a:pt x="1262" y="4405"/>
                      <a:pt x="1727" y="4548"/>
                    </a:cubicBezTo>
                    <a:cubicBezTo>
                      <a:pt x="1310" y="4798"/>
                      <a:pt x="834" y="4941"/>
                      <a:pt x="334" y="4941"/>
                    </a:cubicBezTo>
                    <a:lnTo>
                      <a:pt x="191" y="4941"/>
                    </a:lnTo>
                    <a:cubicBezTo>
                      <a:pt x="107" y="4941"/>
                      <a:pt x="36" y="5001"/>
                      <a:pt x="12" y="5084"/>
                    </a:cubicBezTo>
                    <a:cubicBezTo>
                      <a:pt x="0" y="5156"/>
                      <a:pt x="48" y="5239"/>
                      <a:pt x="107" y="5263"/>
                    </a:cubicBezTo>
                    <a:cubicBezTo>
                      <a:pt x="727" y="5632"/>
                      <a:pt x="1465" y="5834"/>
                      <a:pt x="2191" y="5834"/>
                    </a:cubicBezTo>
                    <a:cubicBezTo>
                      <a:pt x="3072" y="5834"/>
                      <a:pt x="3905" y="5560"/>
                      <a:pt x="4596" y="5060"/>
                    </a:cubicBezTo>
                    <a:cubicBezTo>
                      <a:pt x="4691" y="5001"/>
                      <a:pt x="4691" y="4858"/>
                      <a:pt x="4620" y="4786"/>
                    </a:cubicBezTo>
                    <a:cubicBezTo>
                      <a:pt x="4587" y="4754"/>
                      <a:pt x="4544" y="4735"/>
                      <a:pt x="4499" y="4735"/>
                    </a:cubicBezTo>
                    <a:cubicBezTo>
                      <a:pt x="4463" y="4735"/>
                      <a:pt x="4426" y="4748"/>
                      <a:pt x="4394" y="4775"/>
                    </a:cubicBezTo>
                    <a:cubicBezTo>
                      <a:pt x="3763" y="5215"/>
                      <a:pt x="3013" y="5489"/>
                      <a:pt x="2191" y="5489"/>
                    </a:cubicBezTo>
                    <a:cubicBezTo>
                      <a:pt x="1727" y="5489"/>
                      <a:pt x="1262" y="5394"/>
                      <a:pt x="846" y="5239"/>
                    </a:cubicBezTo>
                    <a:cubicBezTo>
                      <a:pt x="1369" y="5144"/>
                      <a:pt x="1846" y="4917"/>
                      <a:pt x="2262" y="4584"/>
                    </a:cubicBezTo>
                    <a:cubicBezTo>
                      <a:pt x="2310" y="4536"/>
                      <a:pt x="2334" y="4477"/>
                      <a:pt x="2322" y="4417"/>
                    </a:cubicBezTo>
                    <a:cubicBezTo>
                      <a:pt x="2310" y="4346"/>
                      <a:pt x="2239" y="4286"/>
                      <a:pt x="2155" y="4286"/>
                    </a:cubicBezTo>
                    <a:cubicBezTo>
                      <a:pt x="1739" y="4263"/>
                      <a:pt x="1369" y="4048"/>
                      <a:pt x="1167" y="3691"/>
                    </a:cubicBezTo>
                    <a:cubicBezTo>
                      <a:pt x="1250" y="3691"/>
                      <a:pt x="1358" y="3667"/>
                      <a:pt x="1441" y="3643"/>
                    </a:cubicBezTo>
                    <a:cubicBezTo>
                      <a:pt x="1524" y="3632"/>
                      <a:pt x="1584" y="3572"/>
                      <a:pt x="1584" y="3489"/>
                    </a:cubicBezTo>
                    <a:cubicBezTo>
                      <a:pt x="1596" y="3405"/>
                      <a:pt x="1536" y="3334"/>
                      <a:pt x="1441" y="3298"/>
                    </a:cubicBezTo>
                    <a:cubicBezTo>
                      <a:pt x="1000" y="3191"/>
                      <a:pt x="667" y="2822"/>
                      <a:pt x="596" y="2381"/>
                    </a:cubicBezTo>
                    <a:lnTo>
                      <a:pt x="596" y="2381"/>
                    </a:lnTo>
                    <a:cubicBezTo>
                      <a:pt x="727" y="2405"/>
                      <a:pt x="869" y="2417"/>
                      <a:pt x="1000" y="2417"/>
                    </a:cubicBezTo>
                    <a:cubicBezTo>
                      <a:pt x="1084" y="2417"/>
                      <a:pt x="1143" y="2358"/>
                      <a:pt x="1167" y="2274"/>
                    </a:cubicBezTo>
                    <a:cubicBezTo>
                      <a:pt x="1179" y="2203"/>
                      <a:pt x="1131" y="2143"/>
                      <a:pt x="1072" y="2108"/>
                    </a:cubicBezTo>
                    <a:cubicBezTo>
                      <a:pt x="703" y="1881"/>
                      <a:pt x="476" y="1488"/>
                      <a:pt x="476" y="1048"/>
                    </a:cubicBezTo>
                    <a:cubicBezTo>
                      <a:pt x="476" y="953"/>
                      <a:pt x="488" y="846"/>
                      <a:pt x="524" y="738"/>
                    </a:cubicBezTo>
                    <a:cubicBezTo>
                      <a:pt x="965" y="1191"/>
                      <a:pt x="1524" y="1524"/>
                      <a:pt x="2120" y="1727"/>
                    </a:cubicBezTo>
                    <a:cubicBezTo>
                      <a:pt x="2120" y="1727"/>
                      <a:pt x="2715" y="1905"/>
                      <a:pt x="2929" y="1917"/>
                    </a:cubicBezTo>
                    <a:lnTo>
                      <a:pt x="3024" y="1917"/>
                    </a:lnTo>
                    <a:cubicBezTo>
                      <a:pt x="3096" y="1917"/>
                      <a:pt x="3167" y="1869"/>
                      <a:pt x="3191" y="1798"/>
                    </a:cubicBezTo>
                    <a:cubicBezTo>
                      <a:pt x="3203" y="1786"/>
                      <a:pt x="3203" y="1750"/>
                      <a:pt x="3203" y="1738"/>
                    </a:cubicBezTo>
                    <a:lnTo>
                      <a:pt x="3203" y="1703"/>
                    </a:lnTo>
                    <a:cubicBezTo>
                      <a:pt x="3203" y="953"/>
                      <a:pt x="3810" y="334"/>
                      <a:pt x="4572" y="334"/>
                    </a:cubicBezTo>
                    <a:cubicBezTo>
                      <a:pt x="4941" y="334"/>
                      <a:pt x="5287" y="488"/>
                      <a:pt x="5549" y="750"/>
                    </a:cubicBezTo>
                    <a:cubicBezTo>
                      <a:pt x="5585" y="787"/>
                      <a:pt x="5621" y="802"/>
                      <a:pt x="5663" y="802"/>
                    </a:cubicBezTo>
                    <a:cubicBezTo>
                      <a:pt x="5676" y="802"/>
                      <a:pt x="5689" y="801"/>
                      <a:pt x="5703" y="798"/>
                    </a:cubicBezTo>
                    <a:cubicBezTo>
                      <a:pt x="5882" y="762"/>
                      <a:pt x="6049" y="738"/>
                      <a:pt x="6203" y="679"/>
                    </a:cubicBezTo>
                    <a:lnTo>
                      <a:pt x="6203" y="679"/>
                    </a:lnTo>
                    <a:cubicBezTo>
                      <a:pt x="6120" y="762"/>
                      <a:pt x="6013" y="857"/>
                      <a:pt x="5894" y="917"/>
                    </a:cubicBezTo>
                    <a:cubicBezTo>
                      <a:pt x="5822" y="965"/>
                      <a:pt x="5787" y="1048"/>
                      <a:pt x="5822" y="1143"/>
                    </a:cubicBezTo>
                    <a:cubicBezTo>
                      <a:pt x="5846" y="1203"/>
                      <a:pt x="5930" y="1250"/>
                      <a:pt x="6001" y="1250"/>
                    </a:cubicBezTo>
                    <a:cubicBezTo>
                      <a:pt x="6144" y="1227"/>
                      <a:pt x="6287" y="1215"/>
                      <a:pt x="6418" y="1167"/>
                    </a:cubicBezTo>
                    <a:lnTo>
                      <a:pt x="6418" y="1167"/>
                    </a:lnTo>
                    <a:cubicBezTo>
                      <a:pt x="6299" y="1286"/>
                      <a:pt x="6168" y="1405"/>
                      <a:pt x="6013" y="1512"/>
                    </a:cubicBezTo>
                    <a:cubicBezTo>
                      <a:pt x="5965" y="1548"/>
                      <a:pt x="5941" y="1608"/>
                      <a:pt x="5941" y="1655"/>
                    </a:cubicBezTo>
                    <a:lnTo>
                      <a:pt x="5941" y="1679"/>
                    </a:lnTo>
                    <a:lnTo>
                      <a:pt x="5941" y="1703"/>
                    </a:lnTo>
                    <a:lnTo>
                      <a:pt x="5941" y="1727"/>
                    </a:lnTo>
                    <a:cubicBezTo>
                      <a:pt x="5941" y="2691"/>
                      <a:pt x="5572" y="3572"/>
                      <a:pt x="4977" y="4227"/>
                    </a:cubicBezTo>
                    <a:cubicBezTo>
                      <a:pt x="4918" y="4298"/>
                      <a:pt x="4918" y="4405"/>
                      <a:pt x="4977" y="4465"/>
                    </a:cubicBezTo>
                    <a:cubicBezTo>
                      <a:pt x="5011" y="4499"/>
                      <a:pt x="5053" y="4514"/>
                      <a:pt x="5096" y="4514"/>
                    </a:cubicBezTo>
                    <a:cubicBezTo>
                      <a:pt x="5143" y="4514"/>
                      <a:pt x="5190" y="4496"/>
                      <a:pt x="5227" y="4465"/>
                    </a:cubicBezTo>
                    <a:cubicBezTo>
                      <a:pt x="5894" y="3715"/>
                      <a:pt x="6263" y="2762"/>
                      <a:pt x="6287" y="1750"/>
                    </a:cubicBezTo>
                    <a:cubicBezTo>
                      <a:pt x="6596" y="1524"/>
                      <a:pt x="6846" y="1250"/>
                      <a:pt x="7061" y="917"/>
                    </a:cubicBezTo>
                    <a:cubicBezTo>
                      <a:pt x="7144" y="857"/>
                      <a:pt x="7132" y="750"/>
                      <a:pt x="7061" y="715"/>
                    </a:cubicBezTo>
                    <a:cubicBezTo>
                      <a:pt x="7029" y="683"/>
                      <a:pt x="6987" y="667"/>
                      <a:pt x="6937" y="667"/>
                    </a:cubicBezTo>
                    <a:cubicBezTo>
                      <a:pt x="6912" y="667"/>
                      <a:pt x="6886" y="671"/>
                      <a:pt x="6858" y="679"/>
                    </a:cubicBezTo>
                    <a:cubicBezTo>
                      <a:pt x="6775" y="726"/>
                      <a:pt x="6680" y="750"/>
                      <a:pt x="6596" y="786"/>
                    </a:cubicBezTo>
                    <a:cubicBezTo>
                      <a:pt x="6680" y="667"/>
                      <a:pt x="6763" y="512"/>
                      <a:pt x="6823" y="369"/>
                    </a:cubicBezTo>
                    <a:cubicBezTo>
                      <a:pt x="6834" y="310"/>
                      <a:pt x="6834" y="238"/>
                      <a:pt x="6787" y="191"/>
                    </a:cubicBezTo>
                    <a:cubicBezTo>
                      <a:pt x="6750" y="153"/>
                      <a:pt x="6703" y="135"/>
                      <a:pt x="6659" y="135"/>
                    </a:cubicBezTo>
                    <a:cubicBezTo>
                      <a:pt x="6632" y="135"/>
                      <a:pt x="6607" y="142"/>
                      <a:pt x="6584" y="155"/>
                    </a:cubicBezTo>
                    <a:cubicBezTo>
                      <a:pt x="6322" y="310"/>
                      <a:pt x="6061" y="393"/>
                      <a:pt x="5775" y="441"/>
                    </a:cubicBezTo>
                    <a:cubicBezTo>
                      <a:pt x="5465" y="143"/>
                      <a:pt x="5048" y="0"/>
                      <a:pt x="4620" y="0"/>
                    </a:cubicBezTo>
                    <a:close/>
                  </a:path>
                </a:pathLst>
              </a:custGeom>
              <a:solidFill>
                <a:schemeClr val="accent6"/>
              </a:solidFill>
              <a:ln>
                <a:noFill/>
              </a:ln>
            </p:spPr>
            <p:txBody>
              <a:bodyPr spcFirstLastPara="1" wrap="square" lIns="97520" tIns="97520" rIns="97520" bIns="97520" anchor="ctr" anchorCtr="0">
                <a:noAutofit/>
              </a:bodyPr>
              <a:lstStyle/>
              <a:p>
                <a:pPr defTabSz="975390">
                  <a:buClr>
                    <a:srgbClr val="000000"/>
                  </a:buClr>
                </a:pPr>
                <a:endParaRPr sz="1493" kern="0">
                  <a:solidFill>
                    <a:srgbClr val="153551"/>
                  </a:solidFill>
                  <a:latin typeface="Arial"/>
                  <a:cs typeface="Arial"/>
                  <a:sym typeface="Arial"/>
                </a:endParaRPr>
              </a:p>
            </p:txBody>
          </p:sp>
        </p:grpSp>
      </p:grpSp>
      <p:pic>
        <p:nvPicPr>
          <p:cNvPr id="4071" name="Google Shape;4071;p83"/>
          <p:cNvPicPr preferRelativeResize="0"/>
          <p:nvPr/>
        </p:nvPicPr>
        <p:blipFill>
          <a:blip r:embed="rId3">
            <a:alphaModFix/>
          </a:blip>
          <a:stretch>
            <a:fillRect/>
          </a:stretch>
        </p:blipFill>
        <p:spPr>
          <a:xfrm>
            <a:off x="4495800" y="5633320"/>
            <a:ext cx="1473734" cy="1392875"/>
          </a:xfrm>
          <a:prstGeom prst="rect">
            <a:avLst/>
          </a:prstGeom>
          <a:noFill/>
          <a:ln>
            <a:noFill/>
          </a:ln>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l="1999" r="1999"/>
          <a:stretch>
            <a:fillRect/>
          </a:stretch>
        </p:blipFill>
        <p:spPr>
          <a:xfrm>
            <a:off x="0" y="0"/>
            <a:ext cx="9753600" cy="7315200"/>
          </a:xfrm>
          <a:prstGeom prst="rect">
            <a:avLst/>
          </a:prstGeom>
        </p:spPr>
      </p:pic>
      <p:pic>
        <p:nvPicPr>
          <p:cNvPr id="3" name="Picture 3"/>
          <p:cNvPicPr>
            <a:picLocks noChangeAspect="1"/>
          </p:cNvPicPr>
          <p:nvPr/>
        </p:nvPicPr>
        <p:blipFill>
          <a:blip r:embed="rId3"/>
          <a:srcRect l="172" t="16605" b="35256"/>
          <a:stretch>
            <a:fillRect/>
          </a:stretch>
        </p:blipFill>
        <p:spPr>
          <a:xfrm>
            <a:off x="996112" y="1652651"/>
            <a:ext cx="8708711" cy="2956892"/>
          </a:xfrm>
          <a:prstGeom prst="rect">
            <a:avLst/>
          </a:prstGeom>
        </p:spPr>
      </p:pic>
      <p:pic>
        <p:nvPicPr>
          <p:cNvPr id="4" name="Picture 4"/>
          <p:cNvPicPr>
            <a:picLocks noChangeAspect="1"/>
          </p:cNvPicPr>
          <p:nvPr/>
        </p:nvPicPr>
        <p:blipFill>
          <a:blip r:embed="rId4"/>
          <a:srcRect/>
          <a:stretch>
            <a:fillRect/>
          </a:stretch>
        </p:blipFill>
        <p:spPr>
          <a:xfrm>
            <a:off x="0" y="146304"/>
            <a:ext cx="4110558" cy="1553448"/>
          </a:xfrm>
          <a:prstGeom prst="rect">
            <a:avLst/>
          </a:prstGeom>
        </p:spPr>
      </p:pic>
      <p:pic>
        <p:nvPicPr>
          <p:cNvPr id="5" name="Picture 5"/>
          <p:cNvPicPr>
            <a:picLocks noChangeAspect="1"/>
          </p:cNvPicPr>
          <p:nvPr/>
        </p:nvPicPr>
        <p:blipFill>
          <a:blip r:embed="rId5"/>
          <a:srcRect/>
          <a:stretch>
            <a:fillRect/>
          </a:stretch>
        </p:blipFill>
        <p:spPr>
          <a:xfrm>
            <a:off x="6817966" y="0"/>
            <a:ext cx="2935634" cy="1699752"/>
          </a:xfrm>
          <a:prstGeom prst="rect">
            <a:avLst/>
          </a:prstGeom>
        </p:spPr>
      </p:pic>
      <p:sp>
        <p:nvSpPr>
          <p:cNvPr id="6" name="TextBox 6"/>
          <p:cNvSpPr txBox="1"/>
          <p:nvPr/>
        </p:nvSpPr>
        <p:spPr>
          <a:xfrm>
            <a:off x="1175938" y="4966155"/>
            <a:ext cx="8349061" cy="592470"/>
          </a:xfrm>
          <a:prstGeom prst="rect">
            <a:avLst/>
          </a:prstGeom>
        </p:spPr>
        <p:txBody>
          <a:bodyPr wrap="square" lIns="0" tIns="0" rIns="0" bIns="0" rtlCol="0" anchor="t">
            <a:spAutoFit/>
          </a:bodyPr>
          <a:lstStyle/>
          <a:p>
            <a:pPr>
              <a:lnSpc>
                <a:spcPts val="4022"/>
              </a:lnSpc>
            </a:pPr>
            <a:r>
              <a:rPr lang="en-US" sz="5400" spc="-80" dirty="0">
                <a:solidFill>
                  <a:srgbClr val="FFFFFF"/>
                </a:solidFill>
                <a:latin typeface="Spectral 1"/>
              </a:rPr>
              <a:t>Thank you for joining us today!</a:t>
            </a:r>
          </a:p>
        </p:txBody>
      </p:sp>
      <p:sp>
        <p:nvSpPr>
          <p:cNvPr id="7" name="TextBox 7"/>
          <p:cNvSpPr txBox="1"/>
          <p:nvPr/>
        </p:nvSpPr>
        <p:spPr>
          <a:xfrm>
            <a:off x="1175939" y="6271850"/>
            <a:ext cx="4970496" cy="417487"/>
          </a:xfrm>
          <a:prstGeom prst="rect">
            <a:avLst/>
          </a:prstGeom>
        </p:spPr>
        <p:txBody>
          <a:bodyPr lIns="0" tIns="0" rIns="0" bIns="0" rtlCol="0" anchor="t">
            <a:spAutoFit/>
          </a:bodyPr>
          <a:lstStyle/>
          <a:p>
            <a:pPr>
              <a:lnSpc>
                <a:spcPts val="3103"/>
              </a:lnSpc>
            </a:pPr>
            <a:r>
              <a:rPr lang="en-US" sz="3103" spc="-62" dirty="0">
                <a:solidFill>
                  <a:srgbClr val="FFFFFF"/>
                </a:solidFill>
                <a:latin typeface="Spectral 1 Bold"/>
              </a:rPr>
              <a:t>- Human Resources Office</a:t>
            </a:r>
          </a:p>
        </p:txBody>
      </p:sp>
    </p:spTree>
    <p:extLst>
      <p:ext uri="{BB962C8B-B14F-4D97-AF65-F5344CB8AC3E}">
        <p14:creationId xmlns:p14="http://schemas.microsoft.com/office/powerpoint/2010/main" val="44144407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dk2"/>
        </a:solidFill>
        <a:effectLst/>
      </p:bgPr>
    </p:bg>
    <p:spTree>
      <p:nvGrpSpPr>
        <p:cNvPr id="1" name="Shape 2026"/>
        <p:cNvGrpSpPr/>
        <p:nvPr/>
      </p:nvGrpSpPr>
      <p:grpSpPr>
        <a:xfrm>
          <a:off x="0" y="0"/>
          <a:ext cx="0" cy="0"/>
          <a:chOff x="0" y="0"/>
          <a:chExt cx="0" cy="0"/>
        </a:xfrm>
      </p:grpSpPr>
      <p:sp>
        <p:nvSpPr>
          <p:cNvPr id="2027" name="Google Shape;2027;p55"/>
          <p:cNvSpPr txBox="1">
            <a:spLocks noGrp="1"/>
          </p:cNvSpPr>
          <p:nvPr>
            <p:ph type="subTitle" idx="1"/>
          </p:nvPr>
        </p:nvSpPr>
        <p:spPr>
          <a:xfrm>
            <a:off x="896809" y="2416387"/>
            <a:ext cx="6490880" cy="1294080"/>
          </a:xfrm>
          <a:prstGeom prst="rect">
            <a:avLst/>
          </a:prstGeom>
        </p:spPr>
        <p:txBody>
          <a:bodyPr spcFirstLastPara="1" wrap="square" lIns="97520" tIns="97520" rIns="97520" bIns="97520" anchor="b" anchorCtr="0">
            <a:noAutofit/>
          </a:bodyPr>
          <a:lstStyle/>
          <a:p>
            <a:pPr marL="0" indent="0"/>
            <a:r>
              <a:rPr lang="en" dirty="0"/>
              <a:t>The ability to cope from or adjust easily to misfortune or change</a:t>
            </a:r>
            <a:endParaRPr dirty="0"/>
          </a:p>
        </p:txBody>
      </p:sp>
      <p:sp>
        <p:nvSpPr>
          <p:cNvPr id="2028" name="Google Shape;2028;p55"/>
          <p:cNvSpPr txBox="1">
            <a:spLocks noGrp="1"/>
          </p:cNvSpPr>
          <p:nvPr>
            <p:ph type="ctrTitle"/>
          </p:nvPr>
        </p:nvSpPr>
        <p:spPr>
          <a:xfrm>
            <a:off x="773627" y="4113507"/>
            <a:ext cx="6490880" cy="616320"/>
          </a:xfrm>
          <a:prstGeom prst="rect">
            <a:avLst/>
          </a:prstGeom>
        </p:spPr>
        <p:txBody>
          <a:bodyPr spcFirstLastPara="1" wrap="square" lIns="97520" tIns="97520" rIns="97520" bIns="97520" anchor="t" anchorCtr="0">
            <a:noAutofit/>
          </a:bodyPr>
          <a:lstStyle/>
          <a:p>
            <a:r>
              <a:rPr lang="en" dirty="0"/>
              <a:t>RESILIENCE</a:t>
            </a:r>
            <a:endParaRPr dirty="0">
              <a:solidFill>
                <a:schemeClr val="lt2"/>
              </a:solidFill>
            </a:endParaRPr>
          </a:p>
        </p:txBody>
      </p:sp>
      <p:grpSp>
        <p:nvGrpSpPr>
          <p:cNvPr id="2029" name="Google Shape;2029;p55"/>
          <p:cNvGrpSpPr/>
          <p:nvPr/>
        </p:nvGrpSpPr>
        <p:grpSpPr>
          <a:xfrm>
            <a:off x="5801134" y="2142984"/>
            <a:ext cx="3960338" cy="4274436"/>
            <a:chOff x="5910597" y="1661033"/>
            <a:chExt cx="3241220" cy="3498284"/>
          </a:xfrm>
        </p:grpSpPr>
        <p:grpSp>
          <p:nvGrpSpPr>
            <p:cNvPr id="2030" name="Google Shape;2030;p55"/>
            <p:cNvGrpSpPr/>
            <p:nvPr/>
          </p:nvGrpSpPr>
          <p:grpSpPr>
            <a:xfrm>
              <a:off x="5910597" y="3196166"/>
              <a:ext cx="1449069" cy="1963151"/>
              <a:chOff x="6124028" y="3388598"/>
              <a:chExt cx="1306998" cy="1770679"/>
            </a:xfrm>
          </p:grpSpPr>
          <p:sp>
            <p:nvSpPr>
              <p:cNvPr id="2031" name="Google Shape;2031;p55"/>
              <p:cNvSpPr/>
              <p:nvPr/>
            </p:nvSpPr>
            <p:spPr>
              <a:xfrm>
                <a:off x="6737251" y="3521862"/>
                <a:ext cx="130774" cy="1637415"/>
              </a:xfrm>
              <a:custGeom>
                <a:avLst/>
                <a:gdLst/>
                <a:ahLst/>
                <a:cxnLst/>
                <a:rect l="l" t="t" r="r" b="b"/>
                <a:pathLst>
                  <a:path w="2104" h="26343" extrusionOk="0">
                    <a:moveTo>
                      <a:pt x="537" y="0"/>
                    </a:moveTo>
                    <a:lnTo>
                      <a:pt x="505" y="7"/>
                    </a:lnTo>
                    <a:lnTo>
                      <a:pt x="102" y="76"/>
                    </a:lnTo>
                    <a:lnTo>
                      <a:pt x="1" y="91"/>
                    </a:lnTo>
                    <a:cubicBezTo>
                      <a:pt x="1" y="106"/>
                      <a:pt x="22" y="236"/>
                      <a:pt x="59" y="468"/>
                    </a:cubicBezTo>
                    <a:cubicBezTo>
                      <a:pt x="360" y="2466"/>
                      <a:pt x="1724" y="12006"/>
                      <a:pt x="1451" y="20327"/>
                    </a:cubicBezTo>
                    <a:cubicBezTo>
                      <a:pt x="1441" y="20545"/>
                      <a:pt x="1433" y="20759"/>
                      <a:pt x="1422" y="20973"/>
                    </a:cubicBezTo>
                    <a:cubicBezTo>
                      <a:pt x="1342" y="22876"/>
                      <a:pt x="1165" y="24700"/>
                      <a:pt x="864" y="26343"/>
                    </a:cubicBezTo>
                    <a:lnTo>
                      <a:pt x="1419" y="26343"/>
                    </a:lnTo>
                    <a:cubicBezTo>
                      <a:pt x="2006" y="23061"/>
                      <a:pt x="2104" y="19072"/>
                      <a:pt x="1985" y="15204"/>
                    </a:cubicBezTo>
                    <a:cubicBezTo>
                      <a:pt x="1973" y="14866"/>
                      <a:pt x="1959" y="14530"/>
                      <a:pt x="1945" y="14195"/>
                    </a:cubicBezTo>
                    <a:cubicBezTo>
                      <a:pt x="1828" y="11505"/>
                      <a:pt x="1615" y="8909"/>
                      <a:pt x="1386" y="6690"/>
                    </a:cubicBezTo>
                    <a:cubicBezTo>
                      <a:pt x="1081" y="3713"/>
                      <a:pt x="752" y="1411"/>
                      <a:pt x="610" y="464"/>
                    </a:cubicBezTo>
                    <a:cubicBezTo>
                      <a:pt x="588" y="308"/>
                      <a:pt x="566" y="188"/>
                      <a:pt x="556" y="113"/>
                    </a:cubicBezTo>
                    <a:cubicBezTo>
                      <a:pt x="544" y="47"/>
                      <a:pt x="537" y="11"/>
                      <a:pt x="537" y="0"/>
                    </a:cubicBezTo>
                    <a:close/>
                  </a:path>
                </a:pathLst>
              </a:custGeom>
              <a:solidFill>
                <a:schemeClr val="accent5"/>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2032" name="Google Shape;2032;p55"/>
              <p:cNvSpPr/>
              <p:nvPr/>
            </p:nvSpPr>
            <p:spPr>
              <a:xfrm>
                <a:off x="6360715" y="4360912"/>
                <a:ext cx="482074" cy="467735"/>
              </a:xfrm>
              <a:custGeom>
                <a:avLst/>
                <a:gdLst/>
                <a:ahLst/>
                <a:cxnLst/>
                <a:rect l="l" t="t" r="r" b="b"/>
                <a:pathLst>
                  <a:path w="7756" h="7525" extrusionOk="0">
                    <a:moveTo>
                      <a:pt x="0" y="0"/>
                    </a:moveTo>
                    <a:cubicBezTo>
                      <a:pt x="0" y="0"/>
                      <a:pt x="3143" y="6843"/>
                      <a:pt x="7755" y="7524"/>
                    </a:cubicBezTo>
                    <a:cubicBezTo>
                      <a:pt x="7755" y="7524"/>
                      <a:pt x="5703" y="686"/>
                      <a:pt x="0" y="0"/>
                    </a:cubicBezTo>
                    <a:close/>
                  </a:path>
                </a:pathLst>
              </a:custGeom>
              <a:solidFill>
                <a:schemeClr val="accent5"/>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2033" name="Google Shape;2033;p55"/>
              <p:cNvSpPr/>
              <p:nvPr/>
            </p:nvSpPr>
            <p:spPr>
              <a:xfrm>
                <a:off x="6842728" y="4083011"/>
                <a:ext cx="353475" cy="387490"/>
              </a:xfrm>
              <a:custGeom>
                <a:avLst/>
                <a:gdLst/>
                <a:ahLst/>
                <a:cxnLst/>
                <a:rect l="l" t="t" r="r" b="b"/>
                <a:pathLst>
                  <a:path w="5687" h="6234" extrusionOk="0">
                    <a:moveTo>
                      <a:pt x="5687" y="1"/>
                    </a:moveTo>
                    <a:lnTo>
                      <a:pt x="5687" y="1"/>
                    </a:lnTo>
                    <a:cubicBezTo>
                      <a:pt x="599" y="1117"/>
                      <a:pt x="0" y="6233"/>
                      <a:pt x="0" y="6233"/>
                    </a:cubicBezTo>
                    <a:cubicBezTo>
                      <a:pt x="3699" y="5676"/>
                      <a:pt x="5686" y="1"/>
                      <a:pt x="5687" y="1"/>
                    </a:cubicBezTo>
                    <a:close/>
                  </a:path>
                </a:pathLst>
              </a:custGeom>
              <a:solidFill>
                <a:schemeClr val="accent5"/>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2034" name="Google Shape;2034;p55"/>
              <p:cNvSpPr/>
              <p:nvPr/>
            </p:nvSpPr>
            <p:spPr>
              <a:xfrm>
                <a:off x="6124028" y="3469774"/>
                <a:ext cx="479402" cy="403278"/>
              </a:xfrm>
              <a:custGeom>
                <a:avLst/>
                <a:gdLst/>
                <a:ahLst/>
                <a:cxnLst/>
                <a:rect l="l" t="t" r="r" b="b"/>
                <a:pathLst>
                  <a:path w="7713" h="6488" extrusionOk="0">
                    <a:moveTo>
                      <a:pt x="7713" y="0"/>
                    </a:moveTo>
                    <a:cubicBezTo>
                      <a:pt x="7712" y="1"/>
                      <a:pt x="1" y="4674"/>
                      <a:pt x="976" y="6274"/>
                    </a:cubicBezTo>
                    <a:cubicBezTo>
                      <a:pt x="1066" y="6421"/>
                      <a:pt x="1196" y="6488"/>
                      <a:pt x="1359" y="6488"/>
                    </a:cubicBezTo>
                    <a:cubicBezTo>
                      <a:pt x="2961" y="6488"/>
                      <a:pt x="7712" y="1"/>
                      <a:pt x="7713" y="0"/>
                    </a:cubicBezTo>
                    <a:close/>
                  </a:path>
                </a:pathLst>
              </a:custGeom>
              <a:solidFill>
                <a:schemeClr val="accent2"/>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2035" name="Google Shape;2035;p55"/>
              <p:cNvSpPr/>
              <p:nvPr/>
            </p:nvSpPr>
            <p:spPr>
              <a:xfrm>
                <a:off x="6424051" y="3449698"/>
                <a:ext cx="250174" cy="543940"/>
              </a:xfrm>
              <a:custGeom>
                <a:avLst/>
                <a:gdLst/>
                <a:ahLst/>
                <a:cxnLst/>
                <a:rect l="l" t="t" r="r" b="b"/>
                <a:pathLst>
                  <a:path w="4025" h="8751" extrusionOk="0">
                    <a:moveTo>
                      <a:pt x="4025" y="0"/>
                    </a:moveTo>
                    <a:lnTo>
                      <a:pt x="4025" y="0"/>
                    </a:lnTo>
                    <a:cubicBezTo>
                      <a:pt x="4025" y="1"/>
                      <a:pt x="0" y="8308"/>
                      <a:pt x="1863" y="8736"/>
                    </a:cubicBezTo>
                    <a:cubicBezTo>
                      <a:pt x="1906" y="8745"/>
                      <a:pt x="1948" y="8750"/>
                      <a:pt x="1989" y="8750"/>
                    </a:cubicBezTo>
                    <a:cubicBezTo>
                      <a:pt x="3744" y="8750"/>
                      <a:pt x="4025" y="1"/>
                      <a:pt x="4025" y="0"/>
                    </a:cubicBezTo>
                    <a:close/>
                  </a:path>
                </a:pathLst>
              </a:custGeom>
              <a:solidFill>
                <a:schemeClr val="accent2"/>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2036" name="Google Shape;2036;p55"/>
              <p:cNvSpPr/>
              <p:nvPr/>
            </p:nvSpPr>
            <p:spPr>
              <a:xfrm>
                <a:off x="6737251" y="3457157"/>
                <a:ext cx="273668" cy="557801"/>
              </a:xfrm>
              <a:custGeom>
                <a:avLst/>
                <a:gdLst/>
                <a:ahLst/>
                <a:cxnLst/>
                <a:rect l="l" t="t" r="r" b="b"/>
                <a:pathLst>
                  <a:path w="4403" h="8974" extrusionOk="0">
                    <a:moveTo>
                      <a:pt x="1" y="0"/>
                    </a:moveTo>
                    <a:cubicBezTo>
                      <a:pt x="1" y="1"/>
                      <a:pt x="661" y="8974"/>
                      <a:pt x="2480" y="8974"/>
                    </a:cubicBezTo>
                    <a:cubicBezTo>
                      <a:pt x="2500" y="8974"/>
                      <a:pt x="2519" y="8973"/>
                      <a:pt x="2539" y="8971"/>
                    </a:cubicBezTo>
                    <a:cubicBezTo>
                      <a:pt x="4403" y="8775"/>
                      <a:pt x="1" y="1"/>
                      <a:pt x="1" y="0"/>
                    </a:cubicBezTo>
                    <a:close/>
                  </a:path>
                </a:pathLst>
              </a:custGeom>
              <a:solidFill>
                <a:schemeClr val="accent2"/>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2037" name="Google Shape;2037;p55"/>
              <p:cNvSpPr/>
              <p:nvPr/>
            </p:nvSpPr>
            <p:spPr>
              <a:xfrm>
                <a:off x="6753971" y="3457157"/>
                <a:ext cx="415941" cy="510127"/>
              </a:xfrm>
              <a:custGeom>
                <a:avLst/>
                <a:gdLst/>
                <a:ahLst/>
                <a:cxnLst/>
                <a:rect l="l" t="t" r="r" b="b"/>
                <a:pathLst>
                  <a:path w="6692" h="8207" extrusionOk="0">
                    <a:moveTo>
                      <a:pt x="0" y="0"/>
                    </a:moveTo>
                    <a:lnTo>
                      <a:pt x="0" y="0"/>
                    </a:lnTo>
                    <a:cubicBezTo>
                      <a:pt x="0" y="0"/>
                      <a:pt x="4" y="5"/>
                      <a:pt x="11" y="13"/>
                    </a:cubicBezTo>
                    <a:lnTo>
                      <a:pt x="11" y="13"/>
                    </a:lnTo>
                    <a:cubicBezTo>
                      <a:pt x="6" y="5"/>
                      <a:pt x="3" y="1"/>
                      <a:pt x="0" y="0"/>
                    </a:cubicBezTo>
                    <a:close/>
                    <a:moveTo>
                      <a:pt x="11" y="13"/>
                    </a:moveTo>
                    <a:lnTo>
                      <a:pt x="11" y="13"/>
                    </a:lnTo>
                    <a:cubicBezTo>
                      <a:pt x="235" y="367"/>
                      <a:pt x="2992" y="8206"/>
                      <a:pt x="4783" y="8206"/>
                    </a:cubicBezTo>
                    <a:cubicBezTo>
                      <a:pt x="4829" y="8206"/>
                      <a:pt x="4873" y="8201"/>
                      <a:pt x="4917" y="8191"/>
                    </a:cubicBezTo>
                    <a:cubicBezTo>
                      <a:pt x="6691" y="7777"/>
                      <a:pt x="307" y="355"/>
                      <a:pt x="11" y="13"/>
                    </a:cubicBezTo>
                    <a:close/>
                  </a:path>
                </a:pathLst>
              </a:custGeom>
              <a:solidFill>
                <a:schemeClr val="accent2"/>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2038" name="Google Shape;2038;p55"/>
              <p:cNvSpPr/>
              <p:nvPr/>
            </p:nvSpPr>
            <p:spPr>
              <a:xfrm>
                <a:off x="6875173" y="3457157"/>
                <a:ext cx="555852" cy="310104"/>
              </a:xfrm>
              <a:custGeom>
                <a:avLst/>
                <a:gdLst/>
                <a:ahLst/>
                <a:cxnLst/>
                <a:rect l="l" t="t" r="r" b="b"/>
                <a:pathLst>
                  <a:path w="8943" h="4989" extrusionOk="0">
                    <a:moveTo>
                      <a:pt x="1" y="0"/>
                    </a:moveTo>
                    <a:cubicBezTo>
                      <a:pt x="1" y="1"/>
                      <a:pt x="3978" y="4989"/>
                      <a:pt x="6256" y="4989"/>
                    </a:cubicBezTo>
                    <a:cubicBezTo>
                      <a:pt x="6478" y="4989"/>
                      <a:pt x="6684" y="4941"/>
                      <a:pt x="6868" y="4837"/>
                    </a:cubicBezTo>
                    <a:cubicBezTo>
                      <a:pt x="8942" y="3666"/>
                      <a:pt x="1" y="1"/>
                      <a:pt x="1" y="0"/>
                    </a:cubicBezTo>
                    <a:close/>
                  </a:path>
                </a:pathLst>
              </a:custGeom>
              <a:solidFill>
                <a:schemeClr val="accent2"/>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2039" name="Google Shape;2039;p55"/>
              <p:cNvSpPr/>
              <p:nvPr/>
            </p:nvSpPr>
            <p:spPr>
              <a:xfrm>
                <a:off x="6823150" y="3442053"/>
                <a:ext cx="403448" cy="388049"/>
              </a:xfrm>
              <a:custGeom>
                <a:avLst/>
                <a:gdLst/>
                <a:ahLst/>
                <a:cxnLst/>
                <a:rect l="l" t="t" r="r" b="b"/>
                <a:pathLst>
                  <a:path w="6491" h="6243" extrusionOk="0">
                    <a:moveTo>
                      <a:pt x="0" y="1"/>
                    </a:moveTo>
                    <a:lnTo>
                      <a:pt x="0" y="1052"/>
                    </a:lnTo>
                    <a:cubicBezTo>
                      <a:pt x="0" y="1052"/>
                      <a:pt x="3265" y="6243"/>
                      <a:pt x="4834" y="6243"/>
                    </a:cubicBezTo>
                    <a:cubicBezTo>
                      <a:pt x="4895" y="6243"/>
                      <a:pt x="4953" y="6235"/>
                      <a:pt x="5008" y="6219"/>
                    </a:cubicBezTo>
                    <a:cubicBezTo>
                      <a:pt x="6491" y="5791"/>
                      <a:pt x="0" y="1"/>
                      <a:pt x="0" y="1"/>
                    </a:cubicBezTo>
                    <a:close/>
                  </a:path>
                </a:pathLst>
              </a:custGeom>
              <a:solidFill>
                <a:schemeClr val="accent2"/>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2040" name="Google Shape;2040;p55"/>
              <p:cNvSpPr/>
              <p:nvPr/>
            </p:nvSpPr>
            <p:spPr>
              <a:xfrm>
                <a:off x="6278856" y="3484443"/>
                <a:ext cx="361121" cy="438832"/>
              </a:xfrm>
              <a:custGeom>
                <a:avLst/>
                <a:gdLst/>
                <a:ahLst/>
                <a:cxnLst/>
                <a:rect l="l" t="t" r="r" b="b"/>
                <a:pathLst>
                  <a:path w="5810" h="7060" extrusionOk="0">
                    <a:moveTo>
                      <a:pt x="5302" y="0"/>
                    </a:moveTo>
                    <a:cubicBezTo>
                      <a:pt x="5302" y="0"/>
                      <a:pt x="0" y="5816"/>
                      <a:pt x="1230" y="6947"/>
                    </a:cubicBezTo>
                    <a:cubicBezTo>
                      <a:pt x="1313" y="7024"/>
                      <a:pt x="1407" y="7060"/>
                      <a:pt x="1508" y="7060"/>
                    </a:cubicBezTo>
                    <a:cubicBezTo>
                      <a:pt x="2898" y="7060"/>
                      <a:pt x="5809" y="312"/>
                      <a:pt x="5809" y="312"/>
                    </a:cubicBezTo>
                    <a:lnTo>
                      <a:pt x="5302" y="0"/>
                    </a:lnTo>
                    <a:close/>
                  </a:path>
                </a:pathLst>
              </a:custGeom>
              <a:solidFill>
                <a:schemeClr val="accent2"/>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2041" name="Google Shape;2041;p55"/>
              <p:cNvSpPr/>
              <p:nvPr/>
            </p:nvSpPr>
            <p:spPr>
              <a:xfrm>
                <a:off x="6631774" y="3498864"/>
                <a:ext cx="165332" cy="480540"/>
              </a:xfrm>
              <a:custGeom>
                <a:avLst/>
                <a:gdLst/>
                <a:ahLst/>
                <a:cxnLst/>
                <a:rect l="l" t="t" r="r" b="b"/>
                <a:pathLst>
                  <a:path w="2660" h="7731" extrusionOk="0">
                    <a:moveTo>
                      <a:pt x="1332" y="0"/>
                    </a:moveTo>
                    <a:lnTo>
                      <a:pt x="799" y="156"/>
                    </a:lnTo>
                    <a:cubicBezTo>
                      <a:pt x="799" y="156"/>
                      <a:pt x="1" y="7731"/>
                      <a:pt x="1332" y="7731"/>
                    </a:cubicBezTo>
                    <a:cubicBezTo>
                      <a:pt x="2659" y="7731"/>
                      <a:pt x="1332" y="0"/>
                      <a:pt x="1332" y="0"/>
                    </a:cubicBezTo>
                    <a:close/>
                  </a:path>
                </a:pathLst>
              </a:custGeom>
              <a:solidFill>
                <a:schemeClr val="accent2"/>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2042" name="Google Shape;2042;p55"/>
              <p:cNvSpPr/>
              <p:nvPr/>
            </p:nvSpPr>
            <p:spPr>
              <a:xfrm>
                <a:off x="6509204" y="3388598"/>
                <a:ext cx="483690" cy="162604"/>
              </a:xfrm>
              <a:custGeom>
                <a:avLst/>
                <a:gdLst/>
                <a:ahLst/>
                <a:cxnLst/>
                <a:rect l="l" t="t" r="r" b="b"/>
                <a:pathLst>
                  <a:path w="7782" h="2616" extrusionOk="0">
                    <a:moveTo>
                      <a:pt x="3891" y="1"/>
                    </a:moveTo>
                    <a:cubicBezTo>
                      <a:pt x="1745" y="1"/>
                      <a:pt x="1" y="973"/>
                      <a:pt x="1" y="1557"/>
                    </a:cubicBezTo>
                    <a:cubicBezTo>
                      <a:pt x="1" y="2141"/>
                      <a:pt x="1745" y="2615"/>
                      <a:pt x="3891" y="2615"/>
                    </a:cubicBezTo>
                    <a:cubicBezTo>
                      <a:pt x="6041" y="2615"/>
                      <a:pt x="7781" y="2141"/>
                      <a:pt x="7781" y="1557"/>
                    </a:cubicBezTo>
                    <a:cubicBezTo>
                      <a:pt x="7781" y="973"/>
                      <a:pt x="6041" y="1"/>
                      <a:pt x="3891" y="1"/>
                    </a:cubicBezTo>
                    <a:close/>
                  </a:path>
                </a:pathLst>
              </a:custGeom>
              <a:solidFill>
                <a:schemeClr val="lt2"/>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grpSp>
        <p:grpSp>
          <p:nvGrpSpPr>
            <p:cNvPr id="2043" name="Google Shape;2043;p55"/>
            <p:cNvGrpSpPr/>
            <p:nvPr/>
          </p:nvGrpSpPr>
          <p:grpSpPr>
            <a:xfrm>
              <a:off x="7160321" y="1661033"/>
              <a:ext cx="1991496" cy="3497997"/>
              <a:chOff x="7801383" y="2969578"/>
              <a:chExt cx="1246633" cy="2189670"/>
            </a:xfrm>
          </p:grpSpPr>
          <p:sp>
            <p:nvSpPr>
              <p:cNvPr id="2044" name="Google Shape;2044;p55"/>
              <p:cNvSpPr/>
              <p:nvPr/>
            </p:nvSpPr>
            <p:spPr>
              <a:xfrm>
                <a:off x="8043305" y="3282142"/>
                <a:ext cx="295246" cy="1877106"/>
              </a:xfrm>
              <a:custGeom>
                <a:avLst/>
                <a:gdLst/>
                <a:ahLst/>
                <a:cxnLst/>
                <a:rect l="l" t="t" r="r" b="b"/>
                <a:pathLst>
                  <a:path w="6683" h="42489" extrusionOk="0">
                    <a:moveTo>
                      <a:pt x="6332" y="0"/>
                    </a:moveTo>
                    <a:cubicBezTo>
                      <a:pt x="6206" y="0"/>
                      <a:pt x="6094" y="86"/>
                      <a:pt x="6067" y="213"/>
                    </a:cubicBezTo>
                    <a:cubicBezTo>
                      <a:pt x="6055" y="250"/>
                      <a:pt x="6055" y="253"/>
                      <a:pt x="6059" y="359"/>
                    </a:cubicBezTo>
                    <a:cubicBezTo>
                      <a:pt x="6070" y="670"/>
                      <a:pt x="6085" y="1197"/>
                      <a:pt x="6099" y="1910"/>
                    </a:cubicBezTo>
                    <a:cubicBezTo>
                      <a:pt x="6107" y="2465"/>
                      <a:pt x="6110" y="3129"/>
                      <a:pt x="6110" y="3887"/>
                    </a:cubicBezTo>
                    <a:cubicBezTo>
                      <a:pt x="6110" y="4746"/>
                      <a:pt x="6102" y="5732"/>
                      <a:pt x="6080" y="6827"/>
                    </a:cubicBezTo>
                    <a:cubicBezTo>
                      <a:pt x="6077" y="7027"/>
                      <a:pt x="6074" y="7233"/>
                      <a:pt x="6067" y="7444"/>
                    </a:cubicBezTo>
                    <a:cubicBezTo>
                      <a:pt x="6012" y="9681"/>
                      <a:pt x="5899" y="12309"/>
                      <a:pt x="5682" y="15181"/>
                    </a:cubicBezTo>
                    <a:cubicBezTo>
                      <a:pt x="5657" y="15482"/>
                      <a:pt x="5635" y="15790"/>
                      <a:pt x="5610" y="16103"/>
                    </a:cubicBezTo>
                    <a:cubicBezTo>
                      <a:pt x="5483" y="17636"/>
                      <a:pt x="5323" y="19232"/>
                      <a:pt x="5131" y="20864"/>
                    </a:cubicBezTo>
                    <a:cubicBezTo>
                      <a:pt x="5091" y="21201"/>
                      <a:pt x="5051" y="21542"/>
                      <a:pt x="5007" y="21886"/>
                    </a:cubicBezTo>
                    <a:cubicBezTo>
                      <a:pt x="4144" y="28706"/>
                      <a:pt x="2629" y="36114"/>
                      <a:pt x="0" y="42489"/>
                    </a:cubicBezTo>
                    <a:lnTo>
                      <a:pt x="584" y="42489"/>
                    </a:lnTo>
                    <a:cubicBezTo>
                      <a:pt x="3173" y="36132"/>
                      <a:pt x="4674" y="28793"/>
                      <a:pt x="5533" y="22027"/>
                    </a:cubicBezTo>
                    <a:cubicBezTo>
                      <a:pt x="5570" y="21777"/>
                      <a:pt x="5598" y="21527"/>
                      <a:pt x="5628" y="21277"/>
                    </a:cubicBezTo>
                    <a:cubicBezTo>
                      <a:pt x="5827" y="19631"/>
                      <a:pt x="5990" y="18024"/>
                      <a:pt x="6121" y="16480"/>
                    </a:cubicBezTo>
                    <a:cubicBezTo>
                      <a:pt x="6128" y="16399"/>
                      <a:pt x="6135" y="16320"/>
                      <a:pt x="6142" y="16240"/>
                    </a:cubicBezTo>
                    <a:cubicBezTo>
                      <a:pt x="6447" y="12582"/>
                      <a:pt x="6581" y="9264"/>
                      <a:pt x="6632" y="6599"/>
                    </a:cubicBezTo>
                    <a:cubicBezTo>
                      <a:pt x="6639" y="6283"/>
                      <a:pt x="6643" y="5979"/>
                      <a:pt x="6646" y="5685"/>
                    </a:cubicBezTo>
                    <a:cubicBezTo>
                      <a:pt x="6683" y="2981"/>
                      <a:pt x="6632" y="1070"/>
                      <a:pt x="6607" y="340"/>
                    </a:cubicBezTo>
                    <a:lnTo>
                      <a:pt x="6603" y="275"/>
                    </a:lnTo>
                    <a:cubicBezTo>
                      <a:pt x="6607" y="152"/>
                      <a:pt x="6520" y="36"/>
                      <a:pt x="6393" y="7"/>
                    </a:cubicBezTo>
                    <a:cubicBezTo>
                      <a:pt x="6372" y="3"/>
                      <a:pt x="6352" y="0"/>
                      <a:pt x="6332" y="0"/>
                    </a:cubicBezTo>
                    <a:close/>
                  </a:path>
                </a:pathLst>
              </a:custGeom>
              <a:solidFill>
                <a:schemeClr val="accent3"/>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2045" name="Google Shape;2045;p55"/>
              <p:cNvSpPr/>
              <p:nvPr/>
            </p:nvSpPr>
            <p:spPr>
              <a:xfrm>
                <a:off x="8285183" y="3631993"/>
                <a:ext cx="762832" cy="490029"/>
              </a:xfrm>
              <a:custGeom>
                <a:avLst/>
                <a:gdLst/>
                <a:ahLst/>
                <a:cxnLst/>
                <a:rect l="l" t="t" r="r" b="b"/>
                <a:pathLst>
                  <a:path w="17267" h="11092" extrusionOk="0">
                    <a:moveTo>
                      <a:pt x="11050" y="0"/>
                    </a:moveTo>
                    <a:cubicBezTo>
                      <a:pt x="6182" y="0"/>
                      <a:pt x="1" y="10123"/>
                      <a:pt x="1" y="10123"/>
                    </a:cubicBezTo>
                    <a:lnTo>
                      <a:pt x="1" y="11091"/>
                    </a:lnTo>
                    <a:cubicBezTo>
                      <a:pt x="1" y="11091"/>
                      <a:pt x="17267" y="2320"/>
                      <a:pt x="12285" y="243"/>
                    </a:cubicBezTo>
                    <a:cubicBezTo>
                      <a:pt x="11886" y="77"/>
                      <a:pt x="11473" y="0"/>
                      <a:pt x="11050" y="0"/>
                    </a:cubicBezTo>
                    <a:close/>
                  </a:path>
                </a:pathLst>
              </a:custGeom>
              <a:solidFill>
                <a:schemeClr val="accent3"/>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2046" name="Google Shape;2046;p55"/>
              <p:cNvSpPr/>
              <p:nvPr/>
            </p:nvSpPr>
            <p:spPr>
              <a:xfrm>
                <a:off x="7876222" y="3649178"/>
                <a:ext cx="436706" cy="354313"/>
              </a:xfrm>
              <a:custGeom>
                <a:avLst/>
                <a:gdLst/>
                <a:ahLst/>
                <a:cxnLst/>
                <a:rect l="l" t="t" r="r" b="b"/>
                <a:pathLst>
                  <a:path w="9885" h="8020" extrusionOk="0">
                    <a:moveTo>
                      <a:pt x="2426" y="0"/>
                    </a:moveTo>
                    <a:cubicBezTo>
                      <a:pt x="2300" y="0"/>
                      <a:pt x="2182" y="22"/>
                      <a:pt x="2074" y="68"/>
                    </a:cubicBezTo>
                    <a:cubicBezTo>
                      <a:pt x="0" y="949"/>
                      <a:pt x="9837" y="8019"/>
                      <a:pt x="9837" y="8019"/>
                    </a:cubicBezTo>
                    <a:lnTo>
                      <a:pt x="9740" y="7374"/>
                    </a:lnTo>
                    <a:cubicBezTo>
                      <a:pt x="9884" y="7243"/>
                      <a:pt x="4728" y="0"/>
                      <a:pt x="2426" y="0"/>
                    </a:cubicBezTo>
                    <a:close/>
                  </a:path>
                </a:pathLst>
              </a:custGeom>
              <a:solidFill>
                <a:schemeClr val="accent3"/>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2047" name="Google Shape;2047;p55"/>
              <p:cNvSpPr/>
              <p:nvPr/>
            </p:nvSpPr>
            <p:spPr>
              <a:xfrm>
                <a:off x="8331483" y="3283953"/>
                <a:ext cx="432862" cy="291800"/>
              </a:xfrm>
              <a:custGeom>
                <a:avLst/>
                <a:gdLst/>
                <a:ahLst/>
                <a:cxnLst/>
                <a:rect l="l" t="t" r="r" b="b"/>
                <a:pathLst>
                  <a:path w="9798" h="6605" extrusionOk="0">
                    <a:moveTo>
                      <a:pt x="6539" y="1"/>
                    </a:moveTo>
                    <a:cubicBezTo>
                      <a:pt x="4006" y="1"/>
                      <a:pt x="0" y="5822"/>
                      <a:pt x="0" y="5822"/>
                    </a:cubicBezTo>
                    <a:lnTo>
                      <a:pt x="0" y="6605"/>
                    </a:lnTo>
                    <a:cubicBezTo>
                      <a:pt x="0" y="6605"/>
                      <a:pt x="9797" y="2544"/>
                      <a:pt x="7513" y="386"/>
                    </a:cubicBezTo>
                    <a:cubicBezTo>
                      <a:pt x="7228" y="118"/>
                      <a:pt x="6898" y="1"/>
                      <a:pt x="6539" y="1"/>
                    </a:cubicBezTo>
                    <a:close/>
                  </a:path>
                </a:pathLst>
              </a:custGeom>
              <a:solidFill>
                <a:schemeClr val="accent3"/>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2048" name="Google Shape;2048;p55"/>
              <p:cNvSpPr/>
              <p:nvPr/>
            </p:nvSpPr>
            <p:spPr>
              <a:xfrm>
                <a:off x="7935819" y="2969622"/>
                <a:ext cx="395708" cy="506861"/>
              </a:xfrm>
              <a:custGeom>
                <a:avLst/>
                <a:gdLst/>
                <a:ahLst/>
                <a:cxnLst/>
                <a:rect l="l" t="t" r="r" b="b"/>
                <a:pathLst>
                  <a:path w="8957" h="11473" extrusionOk="0">
                    <a:moveTo>
                      <a:pt x="3214" y="0"/>
                    </a:moveTo>
                    <a:cubicBezTo>
                      <a:pt x="3146" y="0"/>
                      <a:pt x="3078" y="6"/>
                      <a:pt x="3009" y="17"/>
                    </a:cubicBezTo>
                    <a:cubicBezTo>
                      <a:pt x="0" y="521"/>
                      <a:pt x="8956" y="11472"/>
                      <a:pt x="8956" y="11472"/>
                    </a:cubicBezTo>
                    <a:lnTo>
                      <a:pt x="8956" y="10417"/>
                    </a:lnTo>
                    <a:cubicBezTo>
                      <a:pt x="8956" y="10417"/>
                      <a:pt x="6151" y="0"/>
                      <a:pt x="3214" y="0"/>
                    </a:cubicBezTo>
                    <a:close/>
                  </a:path>
                </a:pathLst>
              </a:custGeom>
              <a:solidFill>
                <a:schemeClr val="accent3"/>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2049" name="Google Shape;2049;p55"/>
              <p:cNvSpPr/>
              <p:nvPr/>
            </p:nvSpPr>
            <p:spPr>
              <a:xfrm>
                <a:off x="8028240" y="3437739"/>
                <a:ext cx="303286" cy="183209"/>
              </a:xfrm>
              <a:custGeom>
                <a:avLst/>
                <a:gdLst/>
                <a:ahLst/>
                <a:cxnLst/>
                <a:rect l="l" t="t" r="r" b="b"/>
                <a:pathLst>
                  <a:path w="6865" h="4147" extrusionOk="0">
                    <a:moveTo>
                      <a:pt x="1761" y="0"/>
                    </a:moveTo>
                    <a:cubicBezTo>
                      <a:pt x="1619" y="0"/>
                      <a:pt x="1492" y="28"/>
                      <a:pt x="1382" y="90"/>
                    </a:cubicBezTo>
                    <a:cubicBezTo>
                      <a:pt x="0" y="854"/>
                      <a:pt x="6864" y="4147"/>
                      <a:pt x="6864" y="4147"/>
                    </a:cubicBezTo>
                    <a:lnTo>
                      <a:pt x="6864" y="3762"/>
                    </a:lnTo>
                    <a:cubicBezTo>
                      <a:pt x="6864" y="3762"/>
                      <a:pt x="3391" y="0"/>
                      <a:pt x="1761" y="0"/>
                    </a:cubicBezTo>
                    <a:close/>
                  </a:path>
                </a:pathLst>
              </a:custGeom>
              <a:solidFill>
                <a:schemeClr val="accent3"/>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2050" name="Google Shape;2050;p55"/>
              <p:cNvSpPr/>
              <p:nvPr/>
            </p:nvSpPr>
            <p:spPr>
              <a:xfrm>
                <a:off x="7801383" y="4016214"/>
                <a:ext cx="480487" cy="238786"/>
              </a:xfrm>
              <a:custGeom>
                <a:avLst/>
                <a:gdLst/>
                <a:ahLst/>
                <a:cxnLst/>
                <a:rect l="l" t="t" r="r" b="b"/>
                <a:pathLst>
                  <a:path w="10876" h="5405" extrusionOk="0">
                    <a:moveTo>
                      <a:pt x="2790" y="0"/>
                    </a:moveTo>
                    <a:cubicBezTo>
                      <a:pt x="2338" y="0"/>
                      <a:pt x="1966" y="137"/>
                      <a:pt x="1716" y="458"/>
                    </a:cubicBezTo>
                    <a:cubicBezTo>
                      <a:pt x="1" y="2660"/>
                      <a:pt x="10792" y="5404"/>
                      <a:pt x="10792" y="5404"/>
                    </a:cubicBezTo>
                    <a:lnTo>
                      <a:pt x="10875" y="4708"/>
                    </a:lnTo>
                    <a:cubicBezTo>
                      <a:pt x="10875" y="4708"/>
                      <a:pt x="5443" y="0"/>
                      <a:pt x="2790" y="0"/>
                    </a:cubicBezTo>
                    <a:close/>
                  </a:path>
                </a:pathLst>
              </a:custGeom>
              <a:solidFill>
                <a:schemeClr val="accent3"/>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2051" name="Google Shape;2051;p55"/>
              <p:cNvSpPr/>
              <p:nvPr/>
            </p:nvSpPr>
            <p:spPr>
              <a:xfrm>
                <a:off x="8261327" y="4343843"/>
                <a:ext cx="413645" cy="376800"/>
              </a:xfrm>
              <a:custGeom>
                <a:avLst/>
                <a:gdLst/>
                <a:ahLst/>
                <a:cxnLst/>
                <a:rect l="l" t="t" r="r" b="b"/>
                <a:pathLst>
                  <a:path w="9363" h="8529" extrusionOk="0">
                    <a:moveTo>
                      <a:pt x="109" y="0"/>
                    </a:moveTo>
                    <a:lnTo>
                      <a:pt x="0" y="736"/>
                    </a:lnTo>
                    <a:cubicBezTo>
                      <a:pt x="0" y="736"/>
                      <a:pt x="3093" y="8529"/>
                      <a:pt x="5701" y="8529"/>
                    </a:cubicBezTo>
                    <a:cubicBezTo>
                      <a:pt x="6019" y="8529"/>
                      <a:pt x="6330" y="8412"/>
                      <a:pt x="6628" y="8152"/>
                    </a:cubicBezTo>
                    <a:cubicBezTo>
                      <a:pt x="9362" y="5755"/>
                      <a:pt x="109" y="0"/>
                      <a:pt x="109" y="0"/>
                    </a:cubicBezTo>
                    <a:close/>
                  </a:path>
                </a:pathLst>
              </a:custGeom>
              <a:solidFill>
                <a:schemeClr val="accent3"/>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2052" name="Google Shape;2052;p55"/>
              <p:cNvSpPr/>
              <p:nvPr/>
            </p:nvSpPr>
            <p:spPr>
              <a:xfrm>
                <a:off x="8270295" y="4110889"/>
                <a:ext cx="370349" cy="206712"/>
              </a:xfrm>
              <a:custGeom>
                <a:avLst/>
                <a:gdLst/>
                <a:ahLst/>
                <a:cxnLst/>
                <a:rect l="l" t="t" r="r" b="b"/>
                <a:pathLst>
                  <a:path w="8383" h="4679" extrusionOk="0">
                    <a:moveTo>
                      <a:pt x="5806" y="0"/>
                    </a:moveTo>
                    <a:cubicBezTo>
                      <a:pt x="3662" y="0"/>
                      <a:pt x="0" y="4080"/>
                      <a:pt x="0" y="4080"/>
                    </a:cubicBezTo>
                    <a:lnTo>
                      <a:pt x="0" y="4679"/>
                    </a:lnTo>
                    <a:cubicBezTo>
                      <a:pt x="0" y="4679"/>
                      <a:pt x="8383" y="1201"/>
                      <a:pt x="6429" y="147"/>
                    </a:cubicBezTo>
                    <a:cubicBezTo>
                      <a:pt x="6243" y="46"/>
                      <a:pt x="6033" y="0"/>
                      <a:pt x="5806" y="0"/>
                    </a:cubicBezTo>
                    <a:close/>
                  </a:path>
                </a:pathLst>
              </a:custGeom>
              <a:solidFill>
                <a:schemeClr val="accent3"/>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2053" name="Google Shape;2053;p55"/>
              <p:cNvSpPr/>
              <p:nvPr/>
            </p:nvSpPr>
            <p:spPr>
              <a:xfrm>
                <a:off x="8285183" y="3653287"/>
                <a:ext cx="561952" cy="425970"/>
              </a:xfrm>
              <a:custGeom>
                <a:avLst/>
                <a:gdLst/>
                <a:ahLst/>
                <a:cxnLst/>
                <a:rect l="l" t="t" r="r" b="b"/>
                <a:pathLst>
                  <a:path w="12720" h="9642" extrusionOk="0">
                    <a:moveTo>
                      <a:pt x="12720" y="0"/>
                    </a:moveTo>
                    <a:lnTo>
                      <a:pt x="12720" y="0"/>
                    </a:lnTo>
                    <a:cubicBezTo>
                      <a:pt x="11404" y="301"/>
                      <a:pt x="10208" y="976"/>
                      <a:pt x="9073" y="1689"/>
                    </a:cubicBezTo>
                    <a:cubicBezTo>
                      <a:pt x="7934" y="2412"/>
                      <a:pt x="6864" y="3231"/>
                      <a:pt x="5820" y="4076"/>
                    </a:cubicBezTo>
                    <a:cubicBezTo>
                      <a:pt x="4787" y="4939"/>
                      <a:pt x="3782" y="5827"/>
                      <a:pt x="2811" y="6755"/>
                    </a:cubicBezTo>
                    <a:cubicBezTo>
                      <a:pt x="1842" y="7687"/>
                      <a:pt x="896" y="8641"/>
                      <a:pt x="1" y="9641"/>
                    </a:cubicBezTo>
                    <a:cubicBezTo>
                      <a:pt x="490" y="9181"/>
                      <a:pt x="972" y="8716"/>
                      <a:pt x="1469" y="8267"/>
                    </a:cubicBezTo>
                    <a:cubicBezTo>
                      <a:pt x="1959" y="7811"/>
                      <a:pt x="2451" y="7357"/>
                      <a:pt x="2952" y="6911"/>
                    </a:cubicBezTo>
                    <a:cubicBezTo>
                      <a:pt x="3949" y="6015"/>
                      <a:pt x="4953" y="5127"/>
                      <a:pt x="5994" y="4286"/>
                    </a:cubicBezTo>
                    <a:cubicBezTo>
                      <a:pt x="7020" y="3430"/>
                      <a:pt x="8082" y="2618"/>
                      <a:pt x="9188" y="1863"/>
                    </a:cubicBezTo>
                    <a:cubicBezTo>
                      <a:pt x="9739" y="1487"/>
                      <a:pt x="10301" y="1128"/>
                      <a:pt x="10889" y="809"/>
                    </a:cubicBezTo>
                    <a:cubicBezTo>
                      <a:pt x="11473" y="482"/>
                      <a:pt x="12082" y="203"/>
                      <a:pt x="12720" y="0"/>
                    </a:cubicBezTo>
                    <a:close/>
                  </a:path>
                </a:pathLst>
              </a:custGeom>
              <a:solidFill>
                <a:schemeClr val="accent5"/>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2054" name="Google Shape;2054;p55"/>
              <p:cNvSpPr/>
              <p:nvPr/>
            </p:nvSpPr>
            <p:spPr>
              <a:xfrm>
                <a:off x="7967804" y="3652182"/>
                <a:ext cx="338718" cy="322769"/>
              </a:xfrm>
              <a:custGeom>
                <a:avLst/>
                <a:gdLst/>
                <a:ahLst/>
                <a:cxnLst/>
                <a:rect l="l" t="t" r="r" b="b"/>
                <a:pathLst>
                  <a:path w="7667" h="7306" extrusionOk="0">
                    <a:moveTo>
                      <a:pt x="1" y="0"/>
                    </a:moveTo>
                    <a:cubicBezTo>
                      <a:pt x="179" y="134"/>
                      <a:pt x="357" y="265"/>
                      <a:pt x="534" y="392"/>
                    </a:cubicBezTo>
                    <a:lnTo>
                      <a:pt x="1045" y="812"/>
                    </a:lnTo>
                    <a:cubicBezTo>
                      <a:pt x="1383" y="1098"/>
                      <a:pt x="1720" y="1381"/>
                      <a:pt x="2039" y="1686"/>
                    </a:cubicBezTo>
                    <a:cubicBezTo>
                      <a:pt x="2688" y="2284"/>
                      <a:pt x="3326" y="2894"/>
                      <a:pt x="3947" y="3520"/>
                    </a:cubicBezTo>
                    <a:cubicBezTo>
                      <a:pt x="4577" y="4141"/>
                      <a:pt x="5194" y="4771"/>
                      <a:pt x="5814" y="5402"/>
                    </a:cubicBezTo>
                    <a:lnTo>
                      <a:pt x="7667" y="7306"/>
                    </a:lnTo>
                    <a:cubicBezTo>
                      <a:pt x="7130" y="6599"/>
                      <a:pt x="6554" y="5925"/>
                      <a:pt x="5966" y="5261"/>
                    </a:cubicBezTo>
                    <a:cubicBezTo>
                      <a:pt x="5379" y="4594"/>
                      <a:pt x="4765" y="3955"/>
                      <a:pt x="4139" y="3324"/>
                    </a:cubicBezTo>
                    <a:cubicBezTo>
                      <a:pt x="3511" y="2701"/>
                      <a:pt x="2862" y="2092"/>
                      <a:pt x="2177" y="1526"/>
                    </a:cubicBezTo>
                    <a:cubicBezTo>
                      <a:pt x="1492" y="964"/>
                      <a:pt x="789" y="413"/>
                      <a:pt x="1" y="0"/>
                    </a:cubicBezTo>
                    <a:close/>
                  </a:path>
                </a:pathLst>
              </a:custGeom>
              <a:solidFill>
                <a:schemeClr val="accent5"/>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2055" name="Google Shape;2055;p55"/>
              <p:cNvSpPr/>
              <p:nvPr/>
            </p:nvSpPr>
            <p:spPr>
              <a:xfrm>
                <a:off x="8264640" y="4353606"/>
                <a:ext cx="289503" cy="350381"/>
              </a:xfrm>
              <a:custGeom>
                <a:avLst/>
                <a:gdLst/>
                <a:ahLst/>
                <a:cxnLst/>
                <a:rect l="l" t="t" r="r" b="b"/>
                <a:pathLst>
                  <a:path w="6553" h="7931" extrusionOk="0">
                    <a:moveTo>
                      <a:pt x="1" y="0"/>
                    </a:moveTo>
                    <a:cubicBezTo>
                      <a:pt x="146" y="160"/>
                      <a:pt x="287" y="320"/>
                      <a:pt x="436" y="475"/>
                    </a:cubicBezTo>
                    <a:lnTo>
                      <a:pt x="857" y="962"/>
                    </a:lnTo>
                    <a:cubicBezTo>
                      <a:pt x="1136" y="1284"/>
                      <a:pt x="1419" y="1607"/>
                      <a:pt x="1687" y="1941"/>
                    </a:cubicBezTo>
                    <a:cubicBezTo>
                      <a:pt x="2231" y="2604"/>
                      <a:pt x="2775" y="3264"/>
                      <a:pt x="3308" y="3935"/>
                    </a:cubicBezTo>
                    <a:lnTo>
                      <a:pt x="4926" y="5936"/>
                    </a:lnTo>
                    <a:lnTo>
                      <a:pt x="5734" y="6937"/>
                    </a:lnTo>
                    <a:lnTo>
                      <a:pt x="6553" y="7931"/>
                    </a:lnTo>
                    <a:cubicBezTo>
                      <a:pt x="6093" y="7206"/>
                      <a:pt x="5596" y="6505"/>
                      <a:pt x="5088" y="5809"/>
                    </a:cubicBezTo>
                    <a:cubicBezTo>
                      <a:pt x="4588" y="5113"/>
                      <a:pt x="4059" y="4435"/>
                      <a:pt x="3522" y="3764"/>
                    </a:cubicBezTo>
                    <a:cubicBezTo>
                      <a:pt x="2981" y="3097"/>
                      <a:pt x="2431" y="2433"/>
                      <a:pt x="1847" y="1802"/>
                    </a:cubicBezTo>
                    <a:cubicBezTo>
                      <a:pt x="1263" y="1172"/>
                      <a:pt x="665" y="544"/>
                      <a:pt x="1" y="0"/>
                    </a:cubicBezTo>
                    <a:close/>
                  </a:path>
                </a:pathLst>
              </a:custGeom>
              <a:solidFill>
                <a:schemeClr val="accent5"/>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2056" name="Google Shape;2056;p55"/>
              <p:cNvSpPr/>
              <p:nvPr/>
            </p:nvSpPr>
            <p:spPr>
              <a:xfrm>
                <a:off x="8281826" y="4117339"/>
                <a:ext cx="272538" cy="183651"/>
              </a:xfrm>
              <a:custGeom>
                <a:avLst/>
                <a:gdLst/>
                <a:ahLst/>
                <a:cxnLst/>
                <a:rect l="l" t="t" r="r" b="b"/>
                <a:pathLst>
                  <a:path w="6169" h="4157" extrusionOk="0">
                    <a:moveTo>
                      <a:pt x="6168" y="1"/>
                    </a:moveTo>
                    <a:lnTo>
                      <a:pt x="6168" y="1"/>
                    </a:lnTo>
                    <a:cubicBezTo>
                      <a:pt x="5559" y="149"/>
                      <a:pt x="4975" y="396"/>
                      <a:pt x="4413" y="675"/>
                    </a:cubicBezTo>
                    <a:cubicBezTo>
                      <a:pt x="3851" y="961"/>
                      <a:pt x="3322" y="1302"/>
                      <a:pt x="2803" y="1658"/>
                    </a:cubicBezTo>
                    <a:cubicBezTo>
                      <a:pt x="2291" y="2024"/>
                      <a:pt x="1799" y="2411"/>
                      <a:pt x="1331" y="2829"/>
                    </a:cubicBezTo>
                    <a:cubicBezTo>
                      <a:pt x="863" y="3246"/>
                      <a:pt x="410" y="3681"/>
                      <a:pt x="0" y="4156"/>
                    </a:cubicBezTo>
                    <a:cubicBezTo>
                      <a:pt x="246" y="3960"/>
                      <a:pt x="482" y="3757"/>
                      <a:pt x="733" y="3569"/>
                    </a:cubicBezTo>
                    <a:cubicBezTo>
                      <a:pt x="972" y="3373"/>
                      <a:pt x="1218" y="3177"/>
                      <a:pt x="1465" y="2992"/>
                    </a:cubicBezTo>
                    <a:cubicBezTo>
                      <a:pt x="1962" y="2615"/>
                      <a:pt x="2452" y="2237"/>
                      <a:pt x="2962" y="1882"/>
                    </a:cubicBezTo>
                    <a:cubicBezTo>
                      <a:pt x="3466" y="1524"/>
                      <a:pt x="3985" y="1182"/>
                      <a:pt x="4515" y="860"/>
                    </a:cubicBezTo>
                    <a:cubicBezTo>
                      <a:pt x="4783" y="707"/>
                      <a:pt x="5047" y="545"/>
                      <a:pt x="5327" y="410"/>
                    </a:cubicBezTo>
                    <a:cubicBezTo>
                      <a:pt x="5598" y="254"/>
                      <a:pt x="5885" y="142"/>
                      <a:pt x="6168" y="1"/>
                    </a:cubicBezTo>
                    <a:close/>
                  </a:path>
                </a:pathLst>
              </a:custGeom>
              <a:solidFill>
                <a:schemeClr val="accent5"/>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2057" name="Google Shape;2057;p55"/>
              <p:cNvSpPr/>
              <p:nvPr/>
            </p:nvSpPr>
            <p:spPr>
              <a:xfrm>
                <a:off x="7877150" y="4036404"/>
                <a:ext cx="387535" cy="203840"/>
              </a:xfrm>
              <a:custGeom>
                <a:avLst/>
                <a:gdLst/>
                <a:ahLst/>
                <a:cxnLst/>
                <a:rect l="l" t="t" r="r" b="b"/>
                <a:pathLst>
                  <a:path w="8772" h="4614" extrusionOk="0">
                    <a:moveTo>
                      <a:pt x="1" y="1"/>
                    </a:moveTo>
                    <a:lnTo>
                      <a:pt x="1" y="1"/>
                    </a:lnTo>
                    <a:cubicBezTo>
                      <a:pt x="414" y="99"/>
                      <a:pt x="828" y="150"/>
                      <a:pt x="1223" y="288"/>
                    </a:cubicBezTo>
                    <a:cubicBezTo>
                      <a:pt x="1629" y="386"/>
                      <a:pt x="2017" y="541"/>
                      <a:pt x="2409" y="680"/>
                    </a:cubicBezTo>
                    <a:cubicBezTo>
                      <a:pt x="3177" y="998"/>
                      <a:pt x="3928" y="1358"/>
                      <a:pt x="4653" y="1763"/>
                    </a:cubicBezTo>
                    <a:cubicBezTo>
                      <a:pt x="5378" y="2176"/>
                      <a:pt x="6078" y="2626"/>
                      <a:pt x="6767" y="3102"/>
                    </a:cubicBezTo>
                    <a:cubicBezTo>
                      <a:pt x="7112" y="3337"/>
                      <a:pt x="7448" y="3584"/>
                      <a:pt x="7783" y="3838"/>
                    </a:cubicBezTo>
                    <a:cubicBezTo>
                      <a:pt x="8119" y="4084"/>
                      <a:pt x="8446" y="4349"/>
                      <a:pt x="8772" y="4613"/>
                    </a:cubicBezTo>
                    <a:cubicBezTo>
                      <a:pt x="8196" y="3997"/>
                      <a:pt x="7554" y="3450"/>
                      <a:pt x="6891" y="2931"/>
                    </a:cubicBezTo>
                    <a:cubicBezTo>
                      <a:pt x="6227" y="2416"/>
                      <a:pt x="5520" y="1948"/>
                      <a:pt x="4787" y="1528"/>
                    </a:cubicBezTo>
                    <a:cubicBezTo>
                      <a:pt x="4048" y="1118"/>
                      <a:pt x="3279" y="759"/>
                      <a:pt x="2481" y="484"/>
                    </a:cubicBezTo>
                    <a:cubicBezTo>
                      <a:pt x="1676" y="218"/>
                      <a:pt x="843" y="41"/>
                      <a:pt x="1" y="1"/>
                    </a:cubicBezTo>
                    <a:close/>
                  </a:path>
                </a:pathLst>
              </a:custGeom>
              <a:solidFill>
                <a:schemeClr val="accent5"/>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2058" name="Google Shape;2058;p55"/>
              <p:cNvSpPr/>
              <p:nvPr/>
            </p:nvSpPr>
            <p:spPr>
              <a:xfrm>
                <a:off x="8331483" y="3301006"/>
                <a:ext cx="331958" cy="252834"/>
              </a:xfrm>
              <a:custGeom>
                <a:avLst/>
                <a:gdLst/>
                <a:ahLst/>
                <a:cxnLst/>
                <a:rect l="l" t="t" r="r" b="b"/>
                <a:pathLst>
                  <a:path w="7514" h="5723" extrusionOk="0">
                    <a:moveTo>
                      <a:pt x="7513" y="0"/>
                    </a:moveTo>
                    <a:lnTo>
                      <a:pt x="7513" y="0"/>
                    </a:lnTo>
                    <a:cubicBezTo>
                      <a:pt x="6733" y="182"/>
                      <a:pt x="5990" y="512"/>
                      <a:pt x="5287" y="896"/>
                    </a:cubicBezTo>
                    <a:cubicBezTo>
                      <a:pt x="4587" y="1287"/>
                      <a:pt x="3935" y="1763"/>
                      <a:pt x="3307" y="2259"/>
                    </a:cubicBezTo>
                    <a:cubicBezTo>
                      <a:pt x="2687" y="2767"/>
                      <a:pt x="2096" y="3315"/>
                      <a:pt x="1545" y="3895"/>
                    </a:cubicBezTo>
                    <a:cubicBezTo>
                      <a:pt x="993" y="4472"/>
                      <a:pt x="464" y="5073"/>
                      <a:pt x="0" y="5722"/>
                    </a:cubicBezTo>
                    <a:cubicBezTo>
                      <a:pt x="275" y="5436"/>
                      <a:pt x="551" y="5150"/>
                      <a:pt x="838" y="4870"/>
                    </a:cubicBezTo>
                    <a:cubicBezTo>
                      <a:pt x="1117" y="4587"/>
                      <a:pt x="1400" y="4311"/>
                      <a:pt x="1694" y="4043"/>
                    </a:cubicBezTo>
                    <a:cubicBezTo>
                      <a:pt x="2273" y="3503"/>
                      <a:pt x="2861" y="2970"/>
                      <a:pt x="3478" y="2474"/>
                    </a:cubicBezTo>
                    <a:cubicBezTo>
                      <a:pt x="4094" y="1977"/>
                      <a:pt x="4728" y="1505"/>
                      <a:pt x="5396" y="1078"/>
                    </a:cubicBezTo>
                    <a:cubicBezTo>
                      <a:pt x="5559" y="969"/>
                      <a:pt x="5733" y="874"/>
                      <a:pt x="5903" y="773"/>
                    </a:cubicBezTo>
                    <a:cubicBezTo>
                      <a:pt x="5990" y="722"/>
                      <a:pt x="6074" y="671"/>
                      <a:pt x="6161" y="624"/>
                    </a:cubicBezTo>
                    <a:lnTo>
                      <a:pt x="6425" y="494"/>
                    </a:lnTo>
                    <a:cubicBezTo>
                      <a:pt x="6603" y="407"/>
                      <a:pt x="6773" y="298"/>
                      <a:pt x="6962" y="233"/>
                    </a:cubicBezTo>
                    <a:cubicBezTo>
                      <a:pt x="7143" y="156"/>
                      <a:pt x="7329" y="80"/>
                      <a:pt x="7513" y="0"/>
                    </a:cubicBezTo>
                    <a:close/>
                  </a:path>
                </a:pathLst>
              </a:custGeom>
              <a:solidFill>
                <a:schemeClr val="accent5"/>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2059" name="Google Shape;2059;p55"/>
              <p:cNvSpPr/>
              <p:nvPr/>
            </p:nvSpPr>
            <p:spPr>
              <a:xfrm>
                <a:off x="8058680" y="2969578"/>
                <a:ext cx="258445" cy="449518"/>
              </a:xfrm>
              <a:custGeom>
                <a:avLst/>
                <a:gdLst/>
                <a:ahLst/>
                <a:cxnLst/>
                <a:rect l="l" t="t" r="r" b="b"/>
                <a:pathLst>
                  <a:path w="5850" h="10175" extrusionOk="0">
                    <a:moveTo>
                      <a:pt x="0" y="0"/>
                    </a:moveTo>
                    <a:lnTo>
                      <a:pt x="0" y="0"/>
                    </a:lnTo>
                    <a:cubicBezTo>
                      <a:pt x="185" y="167"/>
                      <a:pt x="370" y="331"/>
                      <a:pt x="555" y="490"/>
                    </a:cubicBezTo>
                    <a:lnTo>
                      <a:pt x="1052" y="1037"/>
                    </a:lnTo>
                    <a:cubicBezTo>
                      <a:pt x="1364" y="1419"/>
                      <a:pt x="1669" y="1802"/>
                      <a:pt x="1930" y="2219"/>
                    </a:cubicBezTo>
                    <a:cubicBezTo>
                      <a:pt x="2473" y="3039"/>
                      <a:pt x="2966" y="3894"/>
                      <a:pt x="3409" y="4776"/>
                    </a:cubicBezTo>
                    <a:cubicBezTo>
                      <a:pt x="3861" y="5650"/>
                      <a:pt x="4286" y="6542"/>
                      <a:pt x="4688" y="7445"/>
                    </a:cubicBezTo>
                    <a:cubicBezTo>
                      <a:pt x="4892" y="7894"/>
                      <a:pt x="5088" y="8347"/>
                      <a:pt x="5280" y="8804"/>
                    </a:cubicBezTo>
                    <a:cubicBezTo>
                      <a:pt x="5476" y="9258"/>
                      <a:pt x="5664" y="9718"/>
                      <a:pt x="5849" y="10175"/>
                    </a:cubicBezTo>
                    <a:cubicBezTo>
                      <a:pt x="5585" y="9221"/>
                      <a:pt x="5247" y="8286"/>
                      <a:pt x="4881" y="7365"/>
                    </a:cubicBezTo>
                    <a:cubicBezTo>
                      <a:pt x="4522" y="6436"/>
                      <a:pt x="4105" y="5534"/>
                      <a:pt x="3652" y="4649"/>
                    </a:cubicBezTo>
                    <a:cubicBezTo>
                      <a:pt x="3198" y="3764"/>
                      <a:pt x="2695" y="2902"/>
                      <a:pt x="2104" y="2100"/>
                    </a:cubicBezTo>
                    <a:cubicBezTo>
                      <a:pt x="1512" y="1306"/>
                      <a:pt x="856" y="519"/>
                      <a:pt x="0" y="0"/>
                    </a:cubicBezTo>
                    <a:close/>
                  </a:path>
                </a:pathLst>
              </a:custGeom>
              <a:solidFill>
                <a:schemeClr val="accent5"/>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2060" name="Google Shape;2060;p55"/>
              <p:cNvSpPr/>
              <p:nvPr/>
            </p:nvSpPr>
            <p:spPr>
              <a:xfrm>
                <a:off x="8089295" y="3441671"/>
                <a:ext cx="242231" cy="170485"/>
              </a:xfrm>
              <a:custGeom>
                <a:avLst/>
                <a:gdLst/>
                <a:ahLst/>
                <a:cxnLst/>
                <a:rect l="l" t="t" r="r" b="b"/>
                <a:pathLst>
                  <a:path w="5483" h="3859" extrusionOk="0">
                    <a:moveTo>
                      <a:pt x="0" y="1"/>
                    </a:moveTo>
                    <a:lnTo>
                      <a:pt x="0" y="1"/>
                    </a:lnTo>
                    <a:cubicBezTo>
                      <a:pt x="511" y="240"/>
                      <a:pt x="971" y="555"/>
                      <a:pt x="1436" y="863"/>
                    </a:cubicBezTo>
                    <a:cubicBezTo>
                      <a:pt x="1893" y="1182"/>
                      <a:pt x="2346" y="1505"/>
                      <a:pt x="2792" y="1842"/>
                    </a:cubicBezTo>
                    <a:cubicBezTo>
                      <a:pt x="3691" y="2506"/>
                      <a:pt x="4569" y="3199"/>
                      <a:pt x="5482" y="3858"/>
                    </a:cubicBezTo>
                    <a:cubicBezTo>
                      <a:pt x="4710" y="3035"/>
                      <a:pt x="3854" y="2299"/>
                      <a:pt x="2955" y="1624"/>
                    </a:cubicBezTo>
                    <a:cubicBezTo>
                      <a:pt x="2502" y="1288"/>
                      <a:pt x="2037" y="968"/>
                      <a:pt x="1548" y="685"/>
                    </a:cubicBezTo>
                    <a:cubicBezTo>
                      <a:pt x="1063" y="399"/>
                      <a:pt x="547" y="142"/>
                      <a:pt x="0" y="1"/>
                    </a:cubicBezTo>
                    <a:close/>
                  </a:path>
                </a:pathLst>
              </a:custGeom>
              <a:solidFill>
                <a:schemeClr val="accent5"/>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grpSp>
      </p:gr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dk2"/>
        </a:solidFill>
        <a:effectLst/>
      </p:bgPr>
    </p:bg>
    <p:spTree>
      <p:nvGrpSpPr>
        <p:cNvPr id="1" name="Shape 2064"/>
        <p:cNvGrpSpPr/>
        <p:nvPr/>
      </p:nvGrpSpPr>
      <p:grpSpPr>
        <a:xfrm>
          <a:off x="0" y="0"/>
          <a:ext cx="0" cy="0"/>
          <a:chOff x="0" y="0"/>
          <a:chExt cx="0" cy="0"/>
        </a:xfrm>
      </p:grpSpPr>
      <p:grpSp>
        <p:nvGrpSpPr>
          <p:cNvPr id="2065" name="Google Shape;2065;p56"/>
          <p:cNvGrpSpPr/>
          <p:nvPr/>
        </p:nvGrpSpPr>
        <p:grpSpPr>
          <a:xfrm rot="-1539151" flipH="1">
            <a:off x="5888900" y="3107150"/>
            <a:ext cx="1193183" cy="667972"/>
            <a:chOff x="5655900" y="5097050"/>
            <a:chExt cx="442125" cy="212775"/>
          </a:xfrm>
        </p:grpSpPr>
        <p:sp>
          <p:nvSpPr>
            <p:cNvPr id="2066" name="Google Shape;2066;p56"/>
            <p:cNvSpPr/>
            <p:nvPr/>
          </p:nvSpPr>
          <p:spPr>
            <a:xfrm>
              <a:off x="5655900" y="5097050"/>
              <a:ext cx="442125" cy="212775"/>
            </a:xfrm>
            <a:custGeom>
              <a:avLst/>
              <a:gdLst/>
              <a:ahLst/>
              <a:cxnLst/>
              <a:rect l="l" t="t" r="r" b="b"/>
              <a:pathLst>
                <a:path w="17685" h="8511" extrusionOk="0">
                  <a:moveTo>
                    <a:pt x="15299" y="0"/>
                  </a:moveTo>
                  <a:cubicBezTo>
                    <a:pt x="13539" y="0"/>
                    <a:pt x="10746" y="1071"/>
                    <a:pt x="8047" y="2342"/>
                  </a:cubicBezTo>
                  <a:cubicBezTo>
                    <a:pt x="7974" y="2379"/>
                    <a:pt x="7902" y="2412"/>
                    <a:pt x="7833" y="2448"/>
                  </a:cubicBezTo>
                  <a:cubicBezTo>
                    <a:pt x="3946" y="4300"/>
                    <a:pt x="313" y="6524"/>
                    <a:pt x="313" y="6524"/>
                  </a:cubicBezTo>
                  <a:lnTo>
                    <a:pt x="1" y="8511"/>
                  </a:lnTo>
                  <a:cubicBezTo>
                    <a:pt x="1" y="8511"/>
                    <a:pt x="4483" y="7180"/>
                    <a:pt x="8841" y="5537"/>
                  </a:cubicBezTo>
                  <a:cubicBezTo>
                    <a:pt x="8931" y="5501"/>
                    <a:pt x="9026" y="5465"/>
                    <a:pt x="9120" y="5432"/>
                  </a:cubicBezTo>
                  <a:cubicBezTo>
                    <a:pt x="10157" y="5033"/>
                    <a:pt x="11183" y="4620"/>
                    <a:pt x="12133" y="4206"/>
                  </a:cubicBezTo>
                  <a:cubicBezTo>
                    <a:pt x="12220" y="4166"/>
                    <a:pt x="12307" y="4134"/>
                    <a:pt x="12390" y="4094"/>
                  </a:cubicBezTo>
                  <a:lnTo>
                    <a:pt x="12394" y="4094"/>
                  </a:lnTo>
                  <a:cubicBezTo>
                    <a:pt x="15483" y="2720"/>
                    <a:pt x="17685" y="1328"/>
                    <a:pt x="16709" y="421"/>
                  </a:cubicBezTo>
                  <a:cubicBezTo>
                    <a:pt x="16394" y="128"/>
                    <a:pt x="15909" y="0"/>
                    <a:pt x="15299" y="0"/>
                  </a:cubicBezTo>
                  <a:close/>
                </a:path>
              </a:pathLst>
            </a:custGeom>
            <a:solidFill>
              <a:schemeClr val="accent3"/>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2067" name="Google Shape;2067;p56"/>
            <p:cNvSpPr/>
            <p:nvPr/>
          </p:nvSpPr>
          <p:spPr>
            <a:xfrm>
              <a:off x="5666425" y="5107550"/>
              <a:ext cx="407225" cy="175000"/>
            </a:xfrm>
            <a:custGeom>
              <a:avLst/>
              <a:gdLst/>
              <a:ahLst/>
              <a:cxnLst/>
              <a:rect l="l" t="t" r="r" b="b"/>
              <a:pathLst>
                <a:path w="16289" h="7000" extrusionOk="0">
                  <a:moveTo>
                    <a:pt x="16288" y="1"/>
                  </a:moveTo>
                  <a:lnTo>
                    <a:pt x="16288" y="1"/>
                  </a:lnTo>
                  <a:cubicBezTo>
                    <a:pt x="8989" y="2329"/>
                    <a:pt x="47" y="6854"/>
                    <a:pt x="0" y="6999"/>
                  </a:cubicBezTo>
                  <a:lnTo>
                    <a:pt x="16288" y="1"/>
                  </a:lnTo>
                  <a:close/>
                </a:path>
              </a:pathLst>
            </a:custGeom>
            <a:solidFill>
              <a:schemeClr val="accent5"/>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2068" name="Google Shape;2068;p56"/>
            <p:cNvSpPr/>
            <p:nvPr/>
          </p:nvSpPr>
          <p:spPr>
            <a:xfrm>
              <a:off x="5848625" y="5155600"/>
              <a:ext cx="8475" cy="43725"/>
            </a:xfrm>
            <a:custGeom>
              <a:avLst/>
              <a:gdLst/>
              <a:ahLst/>
              <a:cxnLst/>
              <a:rect l="l" t="t" r="r" b="b"/>
              <a:pathLst>
                <a:path w="339" h="1749" extrusionOk="0">
                  <a:moveTo>
                    <a:pt x="338" y="0"/>
                  </a:moveTo>
                  <a:lnTo>
                    <a:pt x="338" y="0"/>
                  </a:lnTo>
                  <a:cubicBezTo>
                    <a:pt x="265" y="37"/>
                    <a:pt x="193" y="70"/>
                    <a:pt x="124" y="106"/>
                  </a:cubicBezTo>
                  <a:lnTo>
                    <a:pt x="0" y="1730"/>
                  </a:lnTo>
                  <a:lnTo>
                    <a:pt x="203" y="1749"/>
                  </a:lnTo>
                  <a:lnTo>
                    <a:pt x="338" y="0"/>
                  </a:lnTo>
                  <a:close/>
                </a:path>
              </a:pathLst>
            </a:custGeom>
            <a:solidFill>
              <a:schemeClr val="accent5"/>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2069" name="Google Shape;2069;p56"/>
            <p:cNvSpPr/>
            <p:nvPr/>
          </p:nvSpPr>
          <p:spPr>
            <a:xfrm>
              <a:off x="5902100" y="5173100"/>
              <a:ext cx="63575" cy="29125"/>
            </a:xfrm>
            <a:custGeom>
              <a:avLst/>
              <a:gdLst/>
              <a:ahLst/>
              <a:cxnLst/>
              <a:rect l="l" t="t" r="r" b="b"/>
              <a:pathLst>
                <a:path w="2543" h="1165" extrusionOk="0">
                  <a:moveTo>
                    <a:pt x="80" y="1"/>
                  </a:moveTo>
                  <a:lnTo>
                    <a:pt x="0" y="189"/>
                  </a:lnTo>
                  <a:lnTo>
                    <a:pt x="2285" y="1164"/>
                  </a:lnTo>
                  <a:cubicBezTo>
                    <a:pt x="2372" y="1124"/>
                    <a:pt x="2459" y="1092"/>
                    <a:pt x="2542" y="1052"/>
                  </a:cubicBezTo>
                  <a:lnTo>
                    <a:pt x="80" y="1"/>
                  </a:lnTo>
                  <a:close/>
                </a:path>
              </a:pathLst>
            </a:custGeom>
            <a:solidFill>
              <a:schemeClr val="accent5"/>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2070" name="Google Shape;2070;p56"/>
            <p:cNvSpPr/>
            <p:nvPr/>
          </p:nvSpPr>
          <p:spPr>
            <a:xfrm>
              <a:off x="5823700" y="5208350"/>
              <a:ext cx="60225" cy="27125"/>
            </a:xfrm>
            <a:custGeom>
              <a:avLst/>
              <a:gdLst/>
              <a:ahLst/>
              <a:cxnLst/>
              <a:rect l="l" t="t" r="r" b="b"/>
              <a:pathLst>
                <a:path w="2409" h="1085" extrusionOk="0">
                  <a:moveTo>
                    <a:pt x="80" y="1"/>
                  </a:moveTo>
                  <a:lnTo>
                    <a:pt x="0" y="190"/>
                  </a:lnTo>
                  <a:lnTo>
                    <a:pt x="2129" y="1085"/>
                  </a:lnTo>
                  <a:cubicBezTo>
                    <a:pt x="2219" y="1049"/>
                    <a:pt x="2314" y="1013"/>
                    <a:pt x="2408" y="980"/>
                  </a:cubicBezTo>
                  <a:lnTo>
                    <a:pt x="80" y="1"/>
                  </a:lnTo>
                  <a:close/>
                </a:path>
              </a:pathLst>
            </a:custGeom>
            <a:solidFill>
              <a:schemeClr val="accent5"/>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grpSp>
      <p:sp>
        <p:nvSpPr>
          <p:cNvPr id="2071" name="Google Shape;2071;p56"/>
          <p:cNvSpPr txBox="1">
            <a:spLocks noGrp="1"/>
          </p:cNvSpPr>
          <p:nvPr>
            <p:ph type="title"/>
          </p:nvPr>
        </p:nvSpPr>
        <p:spPr>
          <a:xfrm>
            <a:off x="2302107" y="4012544"/>
            <a:ext cx="6447040" cy="968640"/>
          </a:xfrm>
          <a:prstGeom prst="rect">
            <a:avLst/>
          </a:prstGeom>
        </p:spPr>
        <p:txBody>
          <a:bodyPr spcFirstLastPara="1" wrap="square" lIns="97520" tIns="97520" rIns="97520" bIns="97520" anchor="ctr" anchorCtr="0">
            <a:noAutofit/>
          </a:bodyPr>
          <a:lstStyle/>
          <a:p>
            <a:r>
              <a:rPr lang="en" dirty="0">
                <a:solidFill>
                  <a:schemeClr val="lt2"/>
                </a:solidFill>
              </a:rPr>
              <a:t>Habit 1</a:t>
            </a:r>
            <a:endParaRPr dirty="0"/>
          </a:p>
        </p:txBody>
      </p:sp>
      <p:sp>
        <p:nvSpPr>
          <p:cNvPr id="2072" name="Google Shape;2072;p56"/>
          <p:cNvSpPr txBox="1">
            <a:spLocks noGrp="1"/>
          </p:cNvSpPr>
          <p:nvPr>
            <p:ph type="title" idx="2"/>
          </p:nvPr>
        </p:nvSpPr>
        <p:spPr>
          <a:xfrm>
            <a:off x="6644931" y="1728015"/>
            <a:ext cx="1454868" cy="1575680"/>
          </a:xfrm>
          <a:prstGeom prst="rect">
            <a:avLst/>
          </a:prstGeom>
        </p:spPr>
        <p:txBody>
          <a:bodyPr spcFirstLastPara="1" wrap="square" lIns="97520" tIns="97520" rIns="97520" bIns="97520" anchor="ctr" anchorCtr="0">
            <a:noAutofit/>
          </a:bodyPr>
          <a:lstStyle/>
          <a:p>
            <a:r>
              <a:rPr lang="en" sz="9387" dirty="0"/>
              <a:t>01</a:t>
            </a:r>
            <a:endParaRPr sz="9387" dirty="0"/>
          </a:p>
        </p:txBody>
      </p:sp>
      <p:sp>
        <p:nvSpPr>
          <p:cNvPr id="2073" name="Google Shape;2073;p56"/>
          <p:cNvSpPr txBox="1">
            <a:spLocks noGrp="1"/>
          </p:cNvSpPr>
          <p:nvPr>
            <p:ph type="subTitle" idx="1"/>
          </p:nvPr>
        </p:nvSpPr>
        <p:spPr>
          <a:xfrm>
            <a:off x="2302107" y="5079451"/>
            <a:ext cx="6447040" cy="421120"/>
          </a:xfrm>
          <a:prstGeom prst="rect">
            <a:avLst/>
          </a:prstGeom>
        </p:spPr>
        <p:txBody>
          <a:bodyPr spcFirstLastPara="1" wrap="square" lIns="97520" tIns="97520" rIns="97520" bIns="97520" anchor="t" anchorCtr="0">
            <a:noAutofit/>
          </a:bodyPr>
          <a:lstStyle/>
          <a:p>
            <a:pPr marL="0" indent="0"/>
            <a:r>
              <a:rPr lang="en"/>
              <a:t>It starts with Sleep</a:t>
            </a:r>
            <a:endParaRPr/>
          </a:p>
        </p:txBody>
      </p:sp>
      <p:grpSp>
        <p:nvGrpSpPr>
          <p:cNvPr id="2074" name="Google Shape;2074;p56"/>
          <p:cNvGrpSpPr/>
          <p:nvPr/>
        </p:nvGrpSpPr>
        <p:grpSpPr>
          <a:xfrm>
            <a:off x="6022413" y="1041152"/>
            <a:ext cx="2688809" cy="3245211"/>
            <a:chOff x="6287537" y="196566"/>
            <a:chExt cx="2520758" cy="3042385"/>
          </a:xfrm>
        </p:grpSpPr>
        <p:grpSp>
          <p:nvGrpSpPr>
            <p:cNvPr id="2075" name="Google Shape;2075;p56"/>
            <p:cNvGrpSpPr/>
            <p:nvPr/>
          </p:nvGrpSpPr>
          <p:grpSpPr>
            <a:xfrm rot="10800000">
              <a:off x="7931992" y="196566"/>
              <a:ext cx="551878" cy="2275896"/>
              <a:chOff x="7099616" y="-395"/>
              <a:chExt cx="390379" cy="1609886"/>
            </a:xfrm>
          </p:grpSpPr>
          <p:sp>
            <p:nvSpPr>
              <p:cNvPr id="2076" name="Google Shape;2076;p56"/>
              <p:cNvSpPr/>
              <p:nvPr/>
            </p:nvSpPr>
            <p:spPr>
              <a:xfrm rot="10800000">
                <a:off x="7108772" y="1278864"/>
                <a:ext cx="381224" cy="330627"/>
              </a:xfrm>
              <a:custGeom>
                <a:avLst/>
                <a:gdLst/>
                <a:ahLst/>
                <a:cxnLst/>
                <a:rect l="l" t="t" r="r" b="b"/>
                <a:pathLst>
                  <a:path w="16448" h="14265" extrusionOk="0">
                    <a:moveTo>
                      <a:pt x="8433" y="0"/>
                    </a:moveTo>
                    <a:cubicBezTo>
                      <a:pt x="6328" y="0"/>
                      <a:pt x="7854" y="11404"/>
                      <a:pt x="7854" y="11404"/>
                    </a:cubicBezTo>
                    <a:cubicBezTo>
                      <a:pt x="7854" y="11404"/>
                      <a:pt x="4041" y="536"/>
                      <a:pt x="2032" y="536"/>
                    </a:cubicBezTo>
                    <a:cubicBezTo>
                      <a:pt x="2023" y="536"/>
                      <a:pt x="2014" y="537"/>
                      <a:pt x="2005" y="537"/>
                    </a:cubicBezTo>
                    <a:cubicBezTo>
                      <a:pt x="0" y="631"/>
                      <a:pt x="5272" y="12081"/>
                      <a:pt x="8778" y="14265"/>
                    </a:cubicBezTo>
                    <a:cubicBezTo>
                      <a:pt x="8778" y="14265"/>
                      <a:pt x="16447" y="1893"/>
                      <a:pt x="14391" y="1262"/>
                    </a:cubicBezTo>
                    <a:cubicBezTo>
                      <a:pt x="14331" y="1244"/>
                      <a:pt x="14270" y="1235"/>
                      <a:pt x="14209" y="1235"/>
                    </a:cubicBezTo>
                    <a:cubicBezTo>
                      <a:pt x="12170" y="1235"/>
                      <a:pt x="9464" y="11106"/>
                      <a:pt x="9464" y="11106"/>
                    </a:cubicBezTo>
                    <a:cubicBezTo>
                      <a:pt x="9464" y="11106"/>
                      <a:pt x="10544" y="0"/>
                      <a:pt x="8433" y="0"/>
                    </a:cubicBezTo>
                    <a:close/>
                  </a:path>
                </a:pathLst>
              </a:custGeom>
              <a:solidFill>
                <a:schemeClr val="dk1"/>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2077" name="Google Shape;2077;p56"/>
              <p:cNvSpPr/>
              <p:nvPr/>
            </p:nvSpPr>
            <p:spPr>
              <a:xfrm rot="10800000">
                <a:off x="7227116" y="-395"/>
                <a:ext cx="73125" cy="1307535"/>
              </a:xfrm>
              <a:custGeom>
                <a:avLst/>
                <a:gdLst/>
                <a:ahLst/>
                <a:cxnLst/>
                <a:rect l="l" t="t" r="r" b="b"/>
                <a:pathLst>
                  <a:path w="3155" h="56414" extrusionOk="0">
                    <a:moveTo>
                      <a:pt x="283" y="1"/>
                    </a:moveTo>
                    <a:cubicBezTo>
                      <a:pt x="276" y="1"/>
                      <a:pt x="269" y="1"/>
                      <a:pt x="261" y="2"/>
                    </a:cubicBezTo>
                    <a:cubicBezTo>
                      <a:pt x="112" y="12"/>
                      <a:pt x="0" y="142"/>
                      <a:pt x="15" y="295"/>
                    </a:cubicBezTo>
                    <a:cubicBezTo>
                      <a:pt x="40" y="632"/>
                      <a:pt x="2611" y="33610"/>
                      <a:pt x="943" y="56414"/>
                    </a:cubicBezTo>
                    <a:lnTo>
                      <a:pt x="1491" y="56414"/>
                    </a:lnTo>
                    <a:cubicBezTo>
                      <a:pt x="3155" y="33566"/>
                      <a:pt x="584" y="585"/>
                      <a:pt x="559" y="251"/>
                    </a:cubicBezTo>
                    <a:cubicBezTo>
                      <a:pt x="548" y="106"/>
                      <a:pt x="429" y="1"/>
                      <a:pt x="283" y="1"/>
                    </a:cubicBezTo>
                    <a:close/>
                  </a:path>
                </a:pathLst>
              </a:custGeom>
              <a:solidFill>
                <a:schemeClr val="accent3"/>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2078" name="Google Shape;2078;p56"/>
              <p:cNvSpPr/>
              <p:nvPr/>
            </p:nvSpPr>
            <p:spPr>
              <a:xfrm rot="10800000">
                <a:off x="7265590" y="1254481"/>
                <a:ext cx="57434" cy="57596"/>
              </a:xfrm>
              <a:custGeom>
                <a:avLst/>
                <a:gdLst/>
                <a:ahLst/>
                <a:cxnLst/>
                <a:rect l="l" t="t" r="r" b="b"/>
                <a:pathLst>
                  <a:path w="2478" h="2485" extrusionOk="0">
                    <a:moveTo>
                      <a:pt x="1" y="0"/>
                    </a:moveTo>
                    <a:cubicBezTo>
                      <a:pt x="1" y="0"/>
                      <a:pt x="308" y="2484"/>
                      <a:pt x="1284" y="2484"/>
                    </a:cubicBezTo>
                    <a:cubicBezTo>
                      <a:pt x="1285" y="2484"/>
                      <a:pt x="1286" y="2484"/>
                      <a:pt x="1288" y="2484"/>
                    </a:cubicBezTo>
                    <a:cubicBezTo>
                      <a:pt x="2267" y="2481"/>
                      <a:pt x="2477" y="0"/>
                      <a:pt x="2477" y="0"/>
                    </a:cubicBezTo>
                    <a:close/>
                  </a:path>
                </a:pathLst>
              </a:custGeom>
              <a:solidFill>
                <a:schemeClr val="accent3"/>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2079" name="Google Shape;2079;p56"/>
              <p:cNvSpPr/>
              <p:nvPr/>
            </p:nvSpPr>
            <p:spPr>
              <a:xfrm rot="10800000">
                <a:off x="7099616" y="1091195"/>
                <a:ext cx="183056" cy="196870"/>
              </a:xfrm>
              <a:custGeom>
                <a:avLst/>
                <a:gdLst/>
                <a:ahLst/>
                <a:cxnLst/>
                <a:rect l="l" t="t" r="r" b="b"/>
                <a:pathLst>
                  <a:path w="7898" h="8494" extrusionOk="0">
                    <a:moveTo>
                      <a:pt x="7897" y="1"/>
                    </a:moveTo>
                    <a:lnTo>
                      <a:pt x="7897" y="1"/>
                    </a:lnTo>
                    <a:cubicBezTo>
                      <a:pt x="2306" y="672"/>
                      <a:pt x="0" y="8493"/>
                      <a:pt x="0" y="8493"/>
                    </a:cubicBezTo>
                    <a:cubicBezTo>
                      <a:pt x="6247" y="6176"/>
                      <a:pt x="7897" y="1"/>
                      <a:pt x="7897" y="1"/>
                    </a:cubicBezTo>
                    <a:close/>
                  </a:path>
                </a:pathLst>
              </a:custGeom>
              <a:solidFill>
                <a:schemeClr val="accent3"/>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2080" name="Google Shape;2080;p56"/>
              <p:cNvSpPr/>
              <p:nvPr/>
            </p:nvSpPr>
            <p:spPr>
              <a:xfrm rot="10800000">
                <a:off x="7267375" y="786203"/>
                <a:ext cx="208343" cy="178953"/>
              </a:xfrm>
              <a:custGeom>
                <a:avLst/>
                <a:gdLst/>
                <a:ahLst/>
                <a:cxnLst/>
                <a:rect l="l" t="t" r="r" b="b"/>
                <a:pathLst>
                  <a:path w="8989" h="7721" extrusionOk="0">
                    <a:moveTo>
                      <a:pt x="0" y="0"/>
                    </a:moveTo>
                    <a:cubicBezTo>
                      <a:pt x="0" y="0"/>
                      <a:pt x="2360" y="7720"/>
                      <a:pt x="8925" y="7720"/>
                    </a:cubicBezTo>
                    <a:cubicBezTo>
                      <a:pt x="8946" y="7720"/>
                      <a:pt x="8967" y="7720"/>
                      <a:pt x="8989" y="7720"/>
                    </a:cubicBezTo>
                    <a:cubicBezTo>
                      <a:pt x="8989" y="7720"/>
                      <a:pt x="5759" y="54"/>
                      <a:pt x="0" y="0"/>
                    </a:cubicBezTo>
                    <a:close/>
                  </a:path>
                </a:pathLst>
              </a:custGeom>
              <a:solidFill>
                <a:schemeClr val="accent3"/>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2081" name="Google Shape;2081;p56"/>
              <p:cNvSpPr/>
              <p:nvPr/>
            </p:nvSpPr>
            <p:spPr>
              <a:xfrm rot="10800000">
                <a:off x="7107103" y="786203"/>
                <a:ext cx="165997" cy="221809"/>
              </a:xfrm>
              <a:custGeom>
                <a:avLst/>
                <a:gdLst/>
                <a:ahLst/>
                <a:cxnLst/>
                <a:rect l="l" t="t" r="r" b="b"/>
                <a:pathLst>
                  <a:path w="7162" h="9570" extrusionOk="0">
                    <a:moveTo>
                      <a:pt x="7162" y="0"/>
                    </a:moveTo>
                    <a:lnTo>
                      <a:pt x="7162" y="0"/>
                    </a:lnTo>
                    <a:cubicBezTo>
                      <a:pt x="482" y="2715"/>
                      <a:pt x="1" y="9569"/>
                      <a:pt x="319" y="9569"/>
                    </a:cubicBezTo>
                    <a:cubicBezTo>
                      <a:pt x="321" y="9569"/>
                      <a:pt x="322" y="9569"/>
                      <a:pt x="323" y="9569"/>
                    </a:cubicBezTo>
                    <a:cubicBezTo>
                      <a:pt x="5893" y="8590"/>
                      <a:pt x="7162" y="0"/>
                      <a:pt x="7162" y="0"/>
                    </a:cubicBezTo>
                    <a:close/>
                  </a:path>
                </a:pathLst>
              </a:custGeom>
              <a:solidFill>
                <a:schemeClr val="accent3"/>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2082" name="Google Shape;2082;p56"/>
              <p:cNvSpPr/>
              <p:nvPr/>
            </p:nvSpPr>
            <p:spPr>
              <a:xfrm rot="10800000">
                <a:off x="7278454" y="1093907"/>
                <a:ext cx="164236" cy="196823"/>
              </a:xfrm>
              <a:custGeom>
                <a:avLst/>
                <a:gdLst/>
                <a:ahLst/>
                <a:cxnLst/>
                <a:rect l="l" t="t" r="r" b="b"/>
                <a:pathLst>
                  <a:path w="7086" h="8492" extrusionOk="0">
                    <a:moveTo>
                      <a:pt x="1" y="0"/>
                    </a:moveTo>
                    <a:cubicBezTo>
                      <a:pt x="1" y="0"/>
                      <a:pt x="809" y="7361"/>
                      <a:pt x="7085" y="8492"/>
                    </a:cubicBezTo>
                    <a:cubicBezTo>
                      <a:pt x="7085" y="8492"/>
                      <a:pt x="4921" y="1494"/>
                      <a:pt x="1" y="0"/>
                    </a:cubicBezTo>
                    <a:close/>
                  </a:path>
                </a:pathLst>
              </a:custGeom>
              <a:solidFill>
                <a:schemeClr val="accent3"/>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2083" name="Google Shape;2083;p56"/>
              <p:cNvSpPr/>
              <p:nvPr/>
            </p:nvSpPr>
            <p:spPr>
              <a:xfrm rot="10800000">
                <a:off x="7113569" y="504457"/>
                <a:ext cx="146505" cy="150515"/>
              </a:xfrm>
              <a:custGeom>
                <a:avLst/>
                <a:gdLst/>
                <a:ahLst/>
                <a:cxnLst/>
                <a:rect l="l" t="t" r="r" b="b"/>
                <a:pathLst>
                  <a:path w="6321" h="6494" extrusionOk="0">
                    <a:moveTo>
                      <a:pt x="6320" y="0"/>
                    </a:moveTo>
                    <a:cubicBezTo>
                      <a:pt x="1400" y="1490"/>
                      <a:pt x="1" y="6484"/>
                      <a:pt x="1" y="6484"/>
                    </a:cubicBezTo>
                    <a:cubicBezTo>
                      <a:pt x="110" y="6490"/>
                      <a:pt x="217" y="6494"/>
                      <a:pt x="323" y="6494"/>
                    </a:cubicBezTo>
                    <a:cubicBezTo>
                      <a:pt x="4979" y="6494"/>
                      <a:pt x="6320" y="1"/>
                      <a:pt x="6320" y="0"/>
                    </a:cubicBezTo>
                    <a:close/>
                  </a:path>
                </a:pathLst>
              </a:custGeom>
              <a:solidFill>
                <a:schemeClr val="accent3"/>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2084" name="Google Shape;2084;p56"/>
              <p:cNvSpPr/>
              <p:nvPr/>
            </p:nvSpPr>
            <p:spPr>
              <a:xfrm rot="10800000">
                <a:off x="7260051" y="504642"/>
                <a:ext cx="189105" cy="186139"/>
              </a:xfrm>
              <a:custGeom>
                <a:avLst/>
                <a:gdLst/>
                <a:ahLst/>
                <a:cxnLst/>
                <a:rect l="l" t="t" r="r" b="b"/>
                <a:pathLst>
                  <a:path w="8159" h="8031" extrusionOk="0">
                    <a:moveTo>
                      <a:pt x="0" y="1"/>
                    </a:moveTo>
                    <a:cubicBezTo>
                      <a:pt x="0" y="1"/>
                      <a:pt x="1584" y="8031"/>
                      <a:pt x="7979" y="8031"/>
                    </a:cubicBezTo>
                    <a:cubicBezTo>
                      <a:pt x="8038" y="8031"/>
                      <a:pt x="8098" y="8030"/>
                      <a:pt x="8159" y="8029"/>
                    </a:cubicBezTo>
                    <a:cubicBezTo>
                      <a:pt x="8159" y="8029"/>
                      <a:pt x="5983" y="566"/>
                      <a:pt x="0" y="1"/>
                    </a:cubicBezTo>
                    <a:close/>
                  </a:path>
                </a:pathLst>
              </a:custGeom>
              <a:solidFill>
                <a:schemeClr val="accent3"/>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2085" name="Google Shape;2085;p56"/>
              <p:cNvSpPr/>
              <p:nvPr/>
            </p:nvSpPr>
            <p:spPr>
              <a:xfrm rot="10800000">
                <a:off x="7260978" y="252680"/>
                <a:ext cx="225749" cy="165256"/>
              </a:xfrm>
              <a:custGeom>
                <a:avLst/>
                <a:gdLst/>
                <a:ahLst/>
                <a:cxnLst/>
                <a:rect l="l" t="t" r="r" b="b"/>
                <a:pathLst>
                  <a:path w="9740" h="7130" extrusionOk="0">
                    <a:moveTo>
                      <a:pt x="292" y="0"/>
                    </a:moveTo>
                    <a:cubicBezTo>
                      <a:pt x="195" y="0"/>
                      <a:pt x="98" y="2"/>
                      <a:pt x="0" y="6"/>
                    </a:cubicBezTo>
                    <a:cubicBezTo>
                      <a:pt x="0" y="6"/>
                      <a:pt x="2873" y="7129"/>
                      <a:pt x="8594" y="7129"/>
                    </a:cubicBezTo>
                    <a:cubicBezTo>
                      <a:pt x="8964" y="7129"/>
                      <a:pt x="9346" y="7100"/>
                      <a:pt x="9740" y="7036"/>
                    </a:cubicBezTo>
                    <a:cubicBezTo>
                      <a:pt x="9740" y="7036"/>
                      <a:pt x="6353" y="0"/>
                      <a:pt x="292" y="0"/>
                    </a:cubicBezTo>
                    <a:close/>
                  </a:path>
                </a:pathLst>
              </a:custGeom>
              <a:solidFill>
                <a:schemeClr val="accent3"/>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2086" name="Google Shape;2086;p56"/>
              <p:cNvSpPr/>
              <p:nvPr/>
            </p:nvSpPr>
            <p:spPr>
              <a:xfrm rot="10800000">
                <a:off x="7107103" y="254349"/>
                <a:ext cx="153899" cy="181781"/>
              </a:xfrm>
              <a:custGeom>
                <a:avLst/>
                <a:gdLst/>
                <a:ahLst/>
                <a:cxnLst/>
                <a:rect l="l" t="t" r="r" b="b"/>
                <a:pathLst>
                  <a:path w="6640" h="7843" extrusionOk="0">
                    <a:moveTo>
                      <a:pt x="6640" y="0"/>
                    </a:moveTo>
                    <a:cubicBezTo>
                      <a:pt x="740" y="1277"/>
                      <a:pt x="1" y="7843"/>
                      <a:pt x="1" y="7843"/>
                    </a:cubicBezTo>
                    <a:cubicBezTo>
                      <a:pt x="6520" y="7437"/>
                      <a:pt x="6640" y="1"/>
                      <a:pt x="6640" y="0"/>
                    </a:cubicBezTo>
                    <a:close/>
                  </a:path>
                </a:pathLst>
              </a:custGeom>
              <a:solidFill>
                <a:schemeClr val="accent3"/>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2087" name="Google Shape;2087;p56"/>
              <p:cNvSpPr/>
              <p:nvPr/>
            </p:nvSpPr>
            <p:spPr>
              <a:xfrm rot="10800000">
                <a:off x="7269392" y="39841"/>
                <a:ext cx="179765" cy="118970"/>
              </a:xfrm>
              <a:custGeom>
                <a:avLst/>
                <a:gdLst/>
                <a:ahLst/>
                <a:cxnLst/>
                <a:rect l="l" t="t" r="r" b="b"/>
                <a:pathLst>
                  <a:path w="7756" h="5133" extrusionOk="0">
                    <a:moveTo>
                      <a:pt x="0" y="1"/>
                    </a:moveTo>
                    <a:cubicBezTo>
                      <a:pt x="0" y="1"/>
                      <a:pt x="1406" y="5132"/>
                      <a:pt x="7268" y="5132"/>
                    </a:cubicBezTo>
                    <a:cubicBezTo>
                      <a:pt x="7427" y="5132"/>
                      <a:pt x="7590" y="5128"/>
                      <a:pt x="7756" y="5121"/>
                    </a:cubicBezTo>
                    <a:cubicBezTo>
                      <a:pt x="7756" y="5121"/>
                      <a:pt x="5972" y="1049"/>
                      <a:pt x="0" y="1"/>
                    </a:cubicBezTo>
                    <a:close/>
                  </a:path>
                </a:pathLst>
              </a:custGeom>
              <a:solidFill>
                <a:schemeClr val="accent3"/>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2088" name="Google Shape;2088;p56"/>
              <p:cNvSpPr/>
              <p:nvPr/>
            </p:nvSpPr>
            <p:spPr>
              <a:xfrm rot="10800000">
                <a:off x="7127105" y="39910"/>
                <a:ext cx="142310" cy="148475"/>
              </a:xfrm>
              <a:custGeom>
                <a:avLst/>
                <a:gdLst/>
                <a:ahLst/>
                <a:cxnLst/>
                <a:rect l="l" t="t" r="r" b="b"/>
                <a:pathLst>
                  <a:path w="6140" h="6406" extrusionOk="0">
                    <a:moveTo>
                      <a:pt x="5647" y="0"/>
                    </a:moveTo>
                    <a:lnTo>
                      <a:pt x="5647" y="0"/>
                    </a:lnTo>
                    <a:cubicBezTo>
                      <a:pt x="787" y="1451"/>
                      <a:pt x="1" y="6397"/>
                      <a:pt x="1" y="6397"/>
                    </a:cubicBezTo>
                    <a:cubicBezTo>
                      <a:pt x="133" y="6403"/>
                      <a:pt x="263" y="6406"/>
                      <a:pt x="389" y="6406"/>
                    </a:cubicBezTo>
                    <a:cubicBezTo>
                      <a:pt x="6139" y="6406"/>
                      <a:pt x="5647" y="1"/>
                      <a:pt x="5647" y="0"/>
                    </a:cubicBezTo>
                    <a:close/>
                  </a:path>
                </a:pathLst>
              </a:custGeom>
              <a:solidFill>
                <a:schemeClr val="accent3"/>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2089" name="Google Shape;2089;p56"/>
              <p:cNvSpPr/>
              <p:nvPr/>
            </p:nvSpPr>
            <p:spPr>
              <a:xfrm rot="10800000">
                <a:off x="7099616" y="1100768"/>
                <a:ext cx="178861" cy="187784"/>
              </a:xfrm>
              <a:custGeom>
                <a:avLst/>
                <a:gdLst/>
                <a:ahLst/>
                <a:cxnLst/>
                <a:rect l="l" t="t" r="r" b="b"/>
                <a:pathLst>
                  <a:path w="7717" h="8102" extrusionOk="0">
                    <a:moveTo>
                      <a:pt x="7716" y="0"/>
                    </a:moveTo>
                    <a:cubicBezTo>
                      <a:pt x="7568" y="182"/>
                      <a:pt x="7422" y="366"/>
                      <a:pt x="7281" y="548"/>
                    </a:cubicBezTo>
                    <a:cubicBezTo>
                      <a:pt x="7136" y="733"/>
                      <a:pt x="6980" y="907"/>
                      <a:pt x="6831" y="1084"/>
                    </a:cubicBezTo>
                    <a:cubicBezTo>
                      <a:pt x="6535" y="1444"/>
                      <a:pt x="6222" y="1792"/>
                      <a:pt x="5911" y="2137"/>
                    </a:cubicBezTo>
                    <a:cubicBezTo>
                      <a:pt x="5283" y="2825"/>
                      <a:pt x="4638" y="3496"/>
                      <a:pt x="3985" y="4163"/>
                    </a:cubicBezTo>
                    <a:cubicBezTo>
                      <a:pt x="3337" y="4834"/>
                      <a:pt x="2669" y="5483"/>
                      <a:pt x="2005" y="6143"/>
                    </a:cubicBezTo>
                    <a:lnTo>
                      <a:pt x="0" y="8101"/>
                    </a:lnTo>
                    <a:cubicBezTo>
                      <a:pt x="743" y="7532"/>
                      <a:pt x="1451" y="6918"/>
                      <a:pt x="2150" y="6295"/>
                    </a:cubicBezTo>
                    <a:cubicBezTo>
                      <a:pt x="2847" y="5671"/>
                      <a:pt x="3521" y="5022"/>
                      <a:pt x="4181" y="4356"/>
                    </a:cubicBezTo>
                    <a:cubicBezTo>
                      <a:pt x="4830" y="3681"/>
                      <a:pt x="5476" y="2999"/>
                      <a:pt x="6066" y="2274"/>
                    </a:cubicBezTo>
                    <a:cubicBezTo>
                      <a:pt x="6661" y="1549"/>
                      <a:pt x="7234" y="805"/>
                      <a:pt x="7716" y="0"/>
                    </a:cubicBezTo>
                    <a:close/>
                  </a:path>
                </a:pathLst>
              </a:custGeom>
              <a:solidFill>
                <a:schemeClr val="accent6"/>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2090" name="Google Shape;2090;p56"/>
              <p:cNvSpPr/>
              <p:nvPr/>
            </p:nvSpPr>
            <p:spPr>
              <a:xfrm rot="10800000">
                <a:off x="7287192" y="1103734"/>
                <a:ext cx="155498" cy="187599"/>
              </a:xfrm>
              <a:custGeom>
                <a:avLst/>
                <a:gdLst/>
                <a:ahLst/>
                <a:cxnLst/>
                <a:rect l="l" t="t" r="r" b="b"/>
                <a:pathLst>
                  <a:path w="6709" h="8094" extrusionOk="0">
                    <a:moveTo>
                      <a:pt x="1" y="1"/>
                    </a:moveTo>
                    <a:lnTo>
                      <a:pt x="1" y="1"/>
                    </a:lnTo>
                    <a:cubicBezTo>
                      <a:pt x="399" y="791"/>
                      <a:pt x="853" y="1553"/>
                      <a:pt x="1328" y="2300"/>
                    </a:cubicBezTo>
                    <a:cubicBezTo>
                      <a:pt x="1799" y="3050"/>
                      <a:pt x="2310" y="3772"/>
                      <a:pt x="2851" y="4476"/>
                    </a:cubicBezTo>
                    <a:cubicBezTo>
                      <a:pt x="3390" y="5179"/>
                      <a:pt x="3964" y="5860"/>
                      <a:pt x="4602" y="6481"/>
                    </a:cubicBezTo>
                    <a:cubicBezTo>
                      <a:pt x="5232" y="7097"/>
                      <a:pt x="5910" y="7695"/>
                      <a:pt x="6708" y="8094"/>
                    </a:cubicBezTo>
                    <a:cubicBezTo>
                      <a:pt x="6531" y="7960"/>
                      <a:pt x="6353" y="7829"/>
                      <a:pt x="6175" y="7702"/>
                    </a:cubicBezTo>
                    <a:cubicBezTo>
                      <a:pt x="6005" y="7561"/>
                      <a:pt x="5845" y="7413"/>
                      <a:pt x="5679" y="7267"/>
                    </a:cubicBezTo>
                    <a:cubicBezTo>
                      <a:pt x="5359" y="6966"/>
                      <a:pt x="5040" y="6665"/>
                      <a:pt x="4750" y="6335"/>
                    </a:cubicBezTo>
                    <a:cubicBezTo>
                      <a:pt x="4159" y="5686"/>
                      <a:pt x="3597" y="5008"/>
                      <a:pt x="3068" y="4309"/>
                    </a:cubicBezTo>
                    <a:cubicBezTo>
                      <a:pt x="2528" y="3616"/>
                      <a:pt x="2013" y="2901"/>
                      <a:pt x="1502" y="2183"/>
                    </a:cubicBezTo>
                    <a:cubicBezTo>
                      <a:pt x="1244" y="1825"/>
                      <a:pt x="994" y="1462"/>
                      <a:pt x="747" y="1096"/>
                    </a:cubicBezTo>
                    <a:cubicBezTo>
                      <a:pt x="493" y="734"/>
                      <a:pt x="250" y="367"/>
                      <a:pt x="1" y="1"/>
                    </a:cubicBezTo>
                    <a:close/>
                  </a:path>
                </a:pathLst>
              </a:custGeom>
              <a:solidFill>
                <a:schemeClr val="accent6"/>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2091" name="Google Shape;2091;p56"/>
              <p:cNvSpPr/>
              <p:nvPr/>
            </p:nvSpPr>
            <p:spPr>
              <a:xfrm rot="10800000">
                <a:off x="7271987" y="792182"/>
                <a:ext cx="203730" cy="173553"/>
              </a:xfrm>
              <a:custGeom>
                <a:avLst/>
                <a:gdLst/>
                <a:ahLst/>
                <a:cxnLst/>
                <a:rect l="l" t="t" r="r" b="b"/>
                <a:pathLst>
                  <a:path w="8790" h="7488" extrusionOk="0">
                    <a:moveTo>
                      <a:pt x="0" y="0"/>
                    </a:moveTo>
                    <a:lnTo>
                      <a:pt x="0" y="0"/>
                    </a:lnTo>
                    <a:cubicBezTo>
                      <a:pt x="562" y="797"/>
                      <a:pt x="1186" y="1548"/>
                      <a:pt x="1831" y="2277"/>
                    </a:cubicBezTo>
                    <a:cubicBezTo>
                      <a:pt x="2480" y="3006"/>
                      <a:pt x="3162" y="3702"/>
                      <a:pt x="3884" y="4358"/>
                    </a:cubicBezTo>
                    <a:cubicBezTo>
                      <a:pt x="4612" y="5007"/>
                      <a:pt x="5359" y="5642"/>
                      <a:pt x="6179" y="6179"/>
                    </a:cubicBezTo>
                    <a:cubicBezTo>
                      <a:pt x="6995" y="6715"/>
                      <a:pt x="7857" y="7197"/>
                      <a:pt x="8789" y="7487"/>
                    </a:cubicBezTo>
                    <a:cubicBezTo>
                      <a:pt x="8572" y="7379"/>
                      <a:pt x="8354" y="7273"/>
                      <a:pt x="8133" y="7168"/>
                    </a:cubicBezTo>
                    <a:cubicBezTo>
                      <a:pt x="7916" y="7066"/>
                      <a:pt x="7717" y="6925"/>
                      <a:pt x="7506" y="6810"/>
                    </a:cubicBezTo>
                    <a:cubicBezTo>
                      <a:pt x="7292" y="6693"/>
                      <a:pt x="7093" y="6555"/>
                      <a:pt x="6893" y="6421"/>
                    </a:cubicBezTo>
                    <a:cubicBezTo>
                      <a:pt x="6694" y="6283"/>
                      <a:pt x="6490" y="6157"/>
                      <a:pt x="6302" y="6005"/>
                    </a:cubicBezTo>
                    <a:cubicBezTo>
                      <a:pt x="5519" y="5439"/>
                      <a:pt x="4786" y="4804"/>
                      <a:pt x="4069" y="4155"/>
                    </a:cubicBezTo>
                    <a:cubicBezTo>
                      <a:pt x="3347" y="3510"/>
                      <a:pt x="2666" y="2824"/>
                      <a:pt x="1983" y="2132"/>
                    </a:cubicBezTo>
                    <a:cubicBezTo>
                      <a:pt x="1643" y="1788"/>
                      <a:pt x="1313" y="1436"/>
                      <a:pt x="983" y="1077"/>
                    </a:cubicBezTo>
                    <a:cubicBezTo>
                      <a:pt x="649" y="725"/>
                      <a:pt x="327" y="362"/>
                      <a:pt x="0" y="0"/>
                    </a:cubicBezTo>
                    <a:close/>
                  </a:path>
                </a:pathLst>
              </a:custGeom>
              <a:solidFill>
                <a:schemeClr val="accent6"/>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2092" name="Google Shape;2092;p56"/>
              <p:cNvSpPr/>
              <p:nvPr/>
            </p:nvSpPr>
            <p:spPr>
              <a:xfrm rot="10800000">
                <a:off x="7107103" y="792182"/>
                <a:ext cx="152971" cy="216431"/>
              </a:xfrm>
              <a:custGeom>
                <a:avLst/>
                <a:gdLst/>
                <a:ahLst/>
                <a:cxnLst/>
                <a:rect l="l" t="t" r="r" b="b"/>
                <a:pathLst>
                  <a:path w="6600" h="9338" extrusionOk="0">
                    <a:moveTo>
                      <a:pt x="6600" y="1"/>
                    </a:moveTo>
                    <a:lnTo>
                      <a:pt x="6600" y="1"/>
                    </a:lnTo>
                    <a:cubicBezTo>
                      <a:pt x="6404" y="443"/>
                      <a:pt x="6263" y="903"/>
                      <a:pt x="6034" y="1328"/>
                    </a:cubicBezTo>
                    <a:cubicBezTo>
                      <a:pt x="5929" y="1545"/>
                      <a:pt x="5842" y="1767"/>
                      <a:pt x="5726" y="1976"/>
                    </a:cubicBezTo>
                    <a:lnTo>
                      <a:pt x="5381" y="2612"/>
                    </a:lnTo>
                    <a:cubicBezTo>
                      <a:pt x="4899" y="3438"/>
                      <a:pt x="4392" y="4254"/>
                      <a:pt x="3815" y="5019"/>
                    </a:cubicBezTo>
                    <a:cubicBezTo>
                      <a:pt x="3246" y="5791"/>
                      <a:pt x="2637" y="6534"/>
                      <a:pt x="2002" y="7256"/>
                    </a:cubicBezTo>
                    <a:cubicBezTo>
                      <a:pt x="1686" y="7619"/>
                      <a:pt x="1360" y="7970"/>
                      <a:pt x="1023" y="8315"/>
                    </a:cubicBezTo>
                    <a:cubicBezTo>
                      <a:pt x="693" y="8670"/>
                      <a:pt x="349" y="9003"/>
                      <a:pt x="1" y="9337"/>
                    </a:cubicBezTo>
                    <a:cubicBezTo>
                      <a:pt x="773" y="8757"/>
                      <a:pt x="1480" y="8094"/>
                      <a:pt x="2158" y="7398"/>
                    </a:cubicBezTo>
                    <a:cubicBezTo>
                      <a:pt x="2832" y="6705"/>
                      <a:pt x="3452" y="5958"/>
                      <a:pt x="4032" y="5182"/>
                    </a:cubicBezTo>
                    <a:cubicBezTo>
                      <a:pt x="4613" y="4402"/>
                      <a:pt x="5120" y="3572"/>
                      <a:pt x="5567" y="2709"/>
                    </a:cubicBezTo>
                    <a:cubicBezTo>
                      <a:pt x="6012" y="1846"/>
                      <a:pt x="6353" y="932"/>
                      <a:pt x="6600" y="1"/>
                    </a:cubicBezTo>
                    <a:close/>
                  </a:path>
                </a:pathLst>
              </a:custGeom>
              <a:solidFill>
                <a:schemeClr val="accent6"/>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2093" name="Google Shape;2093;p56"/>
              <p:cNvSpPr/>
              <p:nvPr/>
            </p:nvSpPr>
            <p:spPr>
              <a:xfrm rot="10800000">
                <a:off x="7261813" y="510738"/>
                <a:ext cx="187344" cy="180530"/>
              </a:xfrm>
              <a:custGeom>
                <a:avLst/>
                <a:gdLst/>
                <a:ahLst/>
                <a:cxnLst/>
                <a:rect l="l" t="t" r="r" b="b"/>
                <a:pathLst>
                  <a:path w="8083" h="7789" extrusionOk="0">
                    <a:moveTo>
                      <a:pt x="0" y="0"/>
                    </a:moveTo>
                    <a:cubicBezTo>
                      <a:pt x="449" y="842"/>
                      <a:pt x="979" y="1635"/>
                      <a:pt x="1541" y="2404"/>
                    </a:cubicBezTo>
                    <a:cubicBezTo>
                      <a:pt x="2107" y="3173"/>
                      <a:pt x="2716" y="3909"/>
                      <a:pt x="3379" y="4597"/>
                    </a:cubicBezTo>
                    <a:cubicBezTo>
                      <a:pt x="4050" y="5280"/>
                      <a:pt x="4757" y="5932"/>
                      <a:pt x="5540" y="6483"/>
                    </a:cubicBezTo>
                    <a:cubicBezTo>
                      <a:pt x="6328" y="7031"/>
                      <a:pt x="7172" y="7499"/>
                      <a:pt x="8082" y="7789"/>
                    </a:cubicBezTo>
                    <a:cubicBezTo>
                      <a:pt x="7868" y="7680"/>
                      <a:pt x="7655" y="7575"/>
                      <a:pt x="7444" y="7473"/>
                    </a:cubicBezTo>
                    <a:lnTo>
                      <a:pt x="7285" y="7397"/>
                    </a:lnTo>
                    <a:lnTo>
                      <a:pt x="7133" y="7303"/>
                    </a:lnTo>
                    <a:lnTo>
                      <a:pt x="6832" y="7118"/>
                    </a:lnTo>
                    <a:lnTo>
                      <a:pt x="6527" y="6937"/>
                    </a:lnTo>
                    <a:cubicBezTo>
                      <a:pt x="6429" y="6871"/>
                      <a:pt x="6335" y="6798"/>
                      <a:pt x="6236" y="6733"/>
                    </a:cubicBezTo>
                    <a:cubicBezTo>
                      <a:pt x="6048" y="6592"/>
                      <a:pt x="5849" y="6465"/>
                      <a:pt x="5667" y="6316"/>
                    </a:cubicBezTo>
                    <a:cubicBezTo>
                      <a:pt x="4924" y="5732"/>
                      <a:pt x="4235" y="5087"/>
                      <a:pt x="3575" y="4410"/>
                    </a:cubicBezTo>
                    <a:cubicBezTo>
                      <a:pt x="2916" y="3735"/>
                      <a:pt x="2306" y="3009"/>
                      <a:pt x="1708" y="2277"/>
                    </a:cubicBezTo>
                    <a:cubicBezTo>
                      <a:pt x="1407" y="1911"/>
                      <a:pt x="1117" y="1533"/>
                      <a:pt x="837" y="1153"/>
                    </a:cubicBezTo>
                    <a:cubicBezTo>
                      <a:pt x="548" y="776"/>
                      <a:pt x="272" y="392"/>
                      <a:pt x="0" y="0"/>
                    </a:cubicBezTo>
                    <a:close/>
                  </a:path>
                </a:pathLst>
              </a:custGeom>
              <a:solidFill>
                <a:schemeClr val="accent6"/>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2094" name="Google Shape;2094;p56"/>
              <p:cNvSpPr/>
              <p:nvPr/>
            </p:nvSpPr>
            <p:spPr>
              <a:xfrm rot="10800000">
                <a:off x="7113569" y="505199"/>
                <a:ext cx="146505" cy="155150"/>
              </a:xfrm>
              <a:custGeom>
                <a:avLst/>
                <a:gdLst/>
                <a:ahLst/>
                <a:cxnLst/>
                <a:rect l="l" t="t" r="r" b="b"/>
                <a:pathLst>
                  <a:path w="6321" h="6694" extrusionOk="0">
                    <a:moveTo>
                      <a:pt x="6320" y="0"/>
                    </a:moveTo>
                    <a:cubicBezTo>
                      <a:pt x="6237" y="178"/>
                      <a:pt x="6150" y="356"/>
                      <a:pt x="6070" y="534"/>
                    </a:cubicBezTo>
                    <a:lnTo>
                      <a:pt x="5950" y="802"/>
                    </a:lnTo>
                    <a:lnTo>
                      <a:pt x="5806" y="1059"/>
                    </a:lnTo>
                    <a:lnTo>
                      <a:pt x="5523" y="1570"/>
                    </a:lnTo>
                    <a:lnTo>
                      <a:pt x="5200" y="2060"/>
                    </a:lnTo>
                    <a:cubicBezTo>
                      <a:pt x="4762" y="2701"/>
                      <a:pt x="4275" y="3315"/>
                      <a:pt x="3721" y="3862"/>
                    </a:cubicBezTo>
                    <a:cubicBezTo>
                      <a:pt x="3180" y="4420"/>
                      <a:pt x="2590" y="4932"/>
                      <a:pt x="1969" y="5407"/>
                    </a:cubicBezTo>
                    <a:cubicBezTo>
                      <a:pt x="1658" y="5643"/>
                      <a:pt x="1338" y="5871"/>
                      <a:pt x="1008" y="6081"/>
                    </a:cubicBezTo>
                    <a:cubicBezTo>
                      <a:pt x="682" y="6302"/>
                      <a:pt x="345" y="6502"/>
                      <a:pt x="1" y="6694"/>
                    </a:cubicBezTo>
                    <a:cubicBezTo>
                      <a:pt x="740" y="6411"/>
                      <a:pt x="1433" y="6019"/>
                      <a:pt x="2089" y="5577"/>
                    </a:cubicBezTo>
                    <a:cubicBezTo>
                      <a:pt x="2749" y="5134"/>
                      <a:pt x="3358" y="4616"/>
                      <a:pt x="3917" y="4055"/>
                    </a:cubicBezTo>
                    <a:cubicBezTo>
                      <a:pt x="4479" y="3489"/>
                      <a:pt x="4971" y="2854"/>
                      <a:pt x="5378" y="2172"/>
                    </a:cubicBezTo>
                    <a:cubicBezTo>
                      <a:pt x="5806" y="1501"/>
                      <a:pt x="6096" y="751"/>
                      <a:pt x="6320" y="0"/>
                    </a:cubicBezTo>
                    <a:close/>
                  </a:path>
                </a:pathLst>
              </a:custGeom>
              <a:solidFill>
                <a:schemeClr val="accent6"/>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2095" name="Google Shape;2095;p56"/>
              <p:cNvSpPr/>
              <p:nvPr/>
            </p:nvSpPr>
            <p:spPr>
              <a:xfrm rot="10800000">
                <a:off x="7263922" y="260050"/>
                <a:ext cx="222805" cy="157259"/>
              </a:xfrm>
              <a:custGeom>
                <a:avLst/>
                <a:gdLst/>
                <a:ahLst/>
                <a:cxnLst/>
                <a:rect l="l" t="t" r="r" b="b"/>
                <a:pathLst>
                  <a:path w="9613" h="6785" extrusionOk="0">
                    <a:moveTo>
                      <a:pt x="0" y="0"/>
                    </a:moveTo>
                    <a:cubicBezTo>
                      <a:pt x="541" y="852"/>
                      <a:pt x="1178" y="1635"/>
                      <a:pt x="1864" y="2383"/>
                    </a:cubicBezTo>
                    <a:cubicBezTo>
                      <a:pt x="2546" y="3126"/>
                      <a:pt x="3297" y="3808"/>
                      <a:pt x="4094" y="4432"/>
                    </a:cubicBezTo>
                    <a:cubicBezTo>
                      <a:pt x="4906" y="5041"/>
                      <a:pt x="5773" y="5578"/>
                      <a:pt x="6694" y="6001"/>
                    </a:cubicBezTo>
                    <a:cubicBezTo>
                      <a:pt x="7626" y="6411"/>
                      <a:pt x="8612" y="6687"/>
                      <a:pt x="9613" y="6785"/>
                    </a:cubicBezTo>
                    <a:cubicBezTo>
                      <a:pt x="9127" y="6651"/>
                      <a:pt x="8630" y="6578"/>
                      <a:pt x="8166" y="6383"/>
                    </a:cubicBezTo>
                    <a:cubicBezTo>
                      <a:pt x="7688" y="6241"/>
                      <a:pt x="7238" y="6016"/>
                      <a:pt x="6784" y="5813"/>
                    </a:cubicBezTo>
                    <a:cubicBezTo>
                      <a:pt x="5899" y="5352"/>
                      <a:pt x="5055" y="4820"/>
                      <a:pt x="4261" y="4217"/>
                    </a:cubicBezTo>
                    <a:cubicBezTo>
                      <a:pt x="3471" y="3605"/>
                      <a:pt x="2727" y="2937"/>
                      <a:pt x="2013" y="2234"/>
                    </a:cubicBezTo>
                    <a:cubicBezTo>
                      <a:pt x="1657" y="1886"/>
                      <a:pt x="1313" y="1520"/>
                      <a:pt x="979" y="1146"/>
                    </a:cubicBezTo>
                    <a:cubicBezTo>
                      <a:pt x="639" y="780"/>
                      <a:pt x="316" y="392"/>
                      <a:pt x="0" y="0"/>
                    </a:cubicBezTo>
                    <a:close/>
                  </a:path>
                </a:pathLst>
              </a:custGeom>
              <a:solidFill>
                <a:schemeClr val="accent6"/>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2096" name="Google Shape;2096;p56"/>
              <p:cNvSpPr/>
              <p:nvPr/>
            </p:nvSpPr>
            <p:spPr>
              <a:xfrm rot="10800000">
                <a:off x="7107103" y="260050"/>
                <a:ext cx="147177" cy="176079"/>
              </a:xfrm>
              <a:custGeom>
                <a:avLst/>
                <a:gdLst/>
                <a:ahLst/>
                <a:cxnLst/>
                <a:rect l="l" t="t" r="r" b="b"/>
                <a:pathLst>
                  <a:path w="6350" h="7597" extrusionOk="0">
                    <a:moveTo>
                      <a:pt x="6350" y="0"/>
                    </a:moveTo>
                    <a:lnTo>
                      <a:pt x="6350" y="0"/>
                    </a:lnTo>
                    <a:cubicBezTo>
                      <a:pt x="6008" y="772"/>
                      <a:pt x="5672" y="1542"/>
                      <a:pt x="5222" y="2252"/>
                    </a:cubicBezTo>
                    <a:cubicBezTo>
                      <a:pt x="5016" y="2615"/>
                      <a:pt x="4768" y="2956"/>
                      <a:pt x="4537" y="3300"/>
                    </a:cubicBezTo>
                    <a:cubicBezTo>
                      <a:pt x="4283" y="3634"/>
                      <a:pt x="4043" y="3975"/>
                      <a:pt x="3764" y="4286"/>
                    </a:cubicBezTo>
                    <a:cubicBezTo>
                      <a:pt x="3228" y="4928"/>
                      <a:pt x="2636" y="5523"/>
                      <a:pt x="2010" y="6081"/>
                    </a:cubicBezTo>
                    <a:cubicBezTo>
                      <a:pt x="1697" y="6357"/>
                      <a:pt x="1371" y="6621"/>
                      <a:pt x="1038" y="6875"/>
                    </a:cubicBezTo>
                    <a:cubicBezTo>
                      <a:pt x="704" y="7133"/>
                      <a:pt x="360" y="7372"/>
                      <a:pt x="0" y="7597"/>
                    </a:cubicBezTo>
                    <a:cubicBezTo>
                      <a:pt x="770" y="7245"/>
                      <a:pt x="1480" y="6766"/>
                      <a:pt x="2147" y="6241"/>
                    </a:cubicBezTo>
                    <a:cubicBezTo>
                      <a:pt x="2815" y="5715"/>
                      <a:pt x="3424" y="5113"/>
                      <a:pt x="3971" y="4464"/>
                    </a:cubicBezTo>
                    <a:cubicBezTo>
                      <a:pt x="4254" y="4144"/>
                      <a:pt x="4497" y="3793"/>
                      <a:pt x="4747" y="3448"/>
                    </a:cubicBezTo>
                    <a:cubicBezTo>
                      <a:pt x="4972" y="3086"/>
                      <a:pt x="5222" y="2742"/>
                      <a:pt x="5404" y="2354"/>
                    </a:cubicBezTo>
                    <a:cubicBezTo>
                      <a:pt x="5501" y="2165"/>
                      <a:pt x="5610" y="1984"/>
                      <a:pt x="5693" y="1788"/>
                    </a:cubicBezTo>
                    <a:lnTo>
                      <a:pt x="5948" y="1204"/>
                    </a:lnTo>
                    <a:cubicBezTo>
                      <a:pt x="6035" y="1008"/>
                      <a:pt x="6095" y="805"/>
                      <a:pt x="6161" y="606"/>
                    </a:cubicBezTo>
                    <a:cubicBezTo>
                      <a:pt x="6226" y="402"/>
                      <a:pt x="6291" y="200"/>
                      <a:pt x="6350" y="0"/>
                    </a:cubicBezTo>
                    <a:close/>
                  </a:path>
                </a:pathLst>
              </a:custGeom>
              <a:solidFill>
                <a:schemeClr val="accent6"/>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2097" name="Google Shape;2097;p56"/>
              <p:cNvSpPr/>
              <p:nvPr/>
            </p:nvSpPr>
            <p:spPr>
              <a:xfrm rot="10800000">
                <a:off x="7276368" y="42715"/>
                <a:ext cx="172788" cy="116096"/>
              </a:xfrm>
              <a:custGeom>
                <a:avLst/>
                <a:gdLst/>
                <a:ahLst/>
                <a:cxnLst/>
                <a:rect l="l" t="t" r="r" b="b"/>
                <a:pathLst>
                  <a:path w="7455" h="5009" extrusionOk="0">
                    <a:moveTo>
                      <a:pt x="0" y="1"/>
                    </a:moveTo>
                    <a:lnTo>
                      <a:pt x="0" y="1"/>
                    </a:lnTo>
                    <a:cubicBezTo>
                      <a:pt x="457" y="617"/>
                      <a:pt x="976" y="1186"/>
                      <a:pt x="1515" y="1730"/>
                    </a:cubicBezTo>
                    <a:cubicBezTo>
                      <a:pt x="2056" y="2274"/>
                      <a:pt x="2636" y="2782"/>
                      <a:pt x="3252" y="3246"/>
                    </a:cubicBezTo>
                    <a:cubicBezTo>
                      <a:pt x="3873" y="3699"/>
                      <a:pt x="4518" y="4135"/>
                      <a:pt x="5229" y="4446"/>
                    </a:cubicBezTo>
                    <a:cubicBezTo>
                      <a:pt x="5932" y="4762"/>
                      <a:pt x="6686" y="5001"/>
                      <a:pt x="7455" y="5008"/>
                    </a:cubicBezTo>
                    <a:cubicBezTo>
                      <a:pt x="7270" y="4968"/>
                      <a:pt x="7081" y="4928"/>
                      <a:pt x="6897" y="4893"/>
                    </a:cubicBezTo>
                    <a:cubicBezTo>
                      <a:pt x="6711" y="4852"/>
                      <a:pt x="6534" y="4772"/>
                      <a:pt x="6356" y="4715"/>
                    </a:cubicBezTo>
                    <a:cubicBezTo>
                      <a:pt x="6175" y="4667"/>
                      <a:pt x="6005" y="4580"/>
                      <a:pt x="5831" y="4504"/>
                    </a:cubicBezTo>
                    <a:cubicBezTo>
                      <a:pt x="5657" y="4428"/>
                      <a:pt x="5486" y="4356"/>
                      <a:pt x="5323" y="4258"/>
                    </a:cubicBezTo>
                    <a:cubicBezTo>
                      <a:pt x="4653" y="3910"/>
                      <a:pt x="4025" y="3482"/>
                      <a:pt x="3419" y="3025"/>
                    </a:cubicBezTo>
                    <a:cubicBezTo>
                      <a:pt x="2807" y="2579"/>
                      <a:pt x="2230" y="2083"/>
                      <a:pt x="1661" y="1578"/>
                    </a:cubicBezTo>
                    <a:cubicBezTo>
                      <a:pt x="1374" y="1328"/>
                      <a:pt x="1095" y="1067"/>
                      <a:pt x="824" y="802"/>
                    </a:cubicBezTo>
                    <a:cubicBezTo>
                      <a:pt x="541" y="541"/>
                      <a:pt x="272" y="273"/>
                      <a:pt x="0" y="1"/>
                    </a:cubicBezTo>
                    <a:close/>
                  </a:path>
                </a:pathLst>
              </a:custGeom>
              <a:solidFill>
                <a:schemeClr val="accent6"/>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2098" name="Google Shape;2098;p56"/>
              <p:cNvSpPr/>
              <p:nvPr/>
            </p:nvSpPr>
            <p:spPr>
              <a:xfrm rot="10800000">
                <a:off x="7138276" y="42715"/>
                <a:ext cx="129191" cy="148359"/>
              </a:xfrm>
              <a:custGeom>
                <a:avLst/>
                <a:gdLst/>
                <a:ahLst/>
                <a:cxnLst/>
                <a:rect l="l" t="t" r="r" b="b"/>
                <a:pathLst>
                  <a:path w="5574" h="6401" extrusionOk="0">
                    <a:moveTo>
                      <a:pt x="5573" y="1"/>
                    </a:moveTo>
                    <a:lnTo>
                      <a:pt x="5573" y="1"/>
                    </a:lnTo>
                    <a:cubicBezTo>
                      <a:pt x="5446" y="356"/>
                      <a:pt x="5337" y="715"/>
                      <a:pt x="5218" y="1070"/>
                    </a:cubicBezTo>
                    <a:cubicBezTo>
                      <a:pt x="5073" y="1418"/>
                      <a:pt x="4950" y="1770"/>
                      <a:pt x="4793" y="2111"/>
                    </a:cubicBezTo>
                    <a:cubicBezTo>
                      <a:pt x="4612" y="2437"/>
                      <a:pt x="4482" y="2789"/>
                      <a:pt x="4271" y="3097"/>
                    </a:cubicBezTo>
                    <a:cubicBezTo>
                      <a:pt x="4174" y="3253"/>
                      <a:pt x="4083" y="3416"/>
                      <a:pt x="3982" y="3572"/>
                    </a:cubicBezTo>
                    <a:lnTo>
                      <a:pt x="3652" y="4018"/>
                    </a:lnTo>
                    <a:cubicBezTo>
                      <a:pt x="3195" y="4598"/>
                      <a:pt x="2658" y="5117"/>
                      <a:pt x="2045" y="5534"/>
                    </a:cubicBezTo>
                    <a:cubicBezTo>
                      <a:pt x="1893" y="5635"/>
                      <a:pt x="1737" y="5741"/>
                      <a:pt x="1570" y="5824"/>
                    </a:cubicBezTo>
                    <a:cubicBezTo>
                      <a:pt x="1411" y="5918"/>
                      <a:pt x="1240" y="5990"/>
                      <a:pt x="1070" y="6067"/>
                    </a:cubicBezTo>
                    <a:cubicBezTo>
                      <a:pt x="730" y="6219"/>
                      <a:pt x="374" y="6335"/>
                      <a:pt x="0" y="6400"/>
                    </a:cubicBezTo>
                    <a:cubicBezTo>
                      <a:pt x="762" y="6375"/>
                      <a:pt x="1498" y="6096"/>
                      <a:pt x="2158" y="5708"/>
                    </a:cubicBezTo>
                    <a:cubicBezTo>
                      <a:pt x="2822" y="5319"/>
                      <a:pt x="3387" y="4783"/>
                      <a:pt x="3866" y="4185"/>
                    </a:cubicBezTo>
                    <a:lnTo>
                      <a:pt x="4203" y="3717"/>
                    </a:lnTo>
                    <a:cubicBezTo>
                      <a:pt x="4308" y="3557"/>
                      <a:pt x="4398" y="3391"/>
                      <a:pt x="4497" y="3224"/>
                    </a:cubicBezTo>
                    <a:cubicBezTo>
                      <a:pt x="4591" y="3061"/>
                      <a:pt x="4685" y="2894"/>
                      <a:pt x="4758" y="2717"/>
                    </a:cubicBezTo>
                    <a:cubicBezTo>
                      <a:pt x="4837" y="2543"/>
                      <a:pt x="4914" y="2369"/>
                      <a:pt x="4986" y="2191"/>
                    </a:cubicBezTo>
                    <a:cubicBezTo>
                      <a:pt x="5124" y="1839"/>
                      <a:pt x="5225" y="1469"/>
                      <a:pt x="5349" y="1110"/>
                    </a:cubicBezTo>
                    <a:cubicBezTo>
                      <a:pt x="5424" y="740"/>
                      <a:pt x="5508" y="370"/>
                      <a:pt x="5573" y="1"/>
                    </a:cubicBezTo>
                    <a:close/>
                  </a:path>
                </a:pathLst>
              </a:custGeom>
              <a:solidFill>
                <a:schemeClr val="accent6"/>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grpSp>
        <p:grpSp>
          <p:nvGrpSpPr>
            <p:cNvPr id="2099" name="Google Shape;2099;p56"/>
            <p:cNvGrpSpPr/>
            <p:nvPr/>
          </p:nvGrpSpPr>
          <p:grpSpPr>
            <a:xfrm flipH="1">
              <a:off x="6287537" y="1528127"/>
              <a:ext cx="1050033" cy="920261"/>
              <a:chOff x="2084750" y="3905475"/>
              <a:chExt cx="415000" cy="363725"/>
            </a:xfrm>
          </p:grpSpPr>
          <p:sp>
            <p:nvSpPr>
              <p:cNvPr id="2100" name="Google Shape;2100;p56"/>
              <p:cNvSpPr/>
              <p:nvPr/>
            </p:nvSpPr>
            <p:spPr>
              <a:xfrm>
                <a:off x="2084750" y="3905475"/>
                <a:ext cx="415000" cy="363725"/>
              </a:xfrm>
              <a:custGeom>
                <a:avLst/>
                <a:gdLst/>
                <a:ahLst/>
                <a:cxnLst/>
                <a:rect l="l" t="t" r="r" b="b"/>
                <a:pathLst>
                  <a:path w="16600" h="14549" extrusionOk="0">
                    <a:moveTo>
                      <a:pt x="12692" y="0"/>
                    </a:moveTo>
                    <a:cubicBezTo>
                      <a:pt x="10965" y="0"/>
                      <a:pt x="8910" y="1584"/>
                      <a:pt x="6965" y="3656"/>
                    </a:cubicBezTo>
                    <a:cubicBezTo>
                      <a:pt x="6925" y="3696"/>
                      <a:pt x="6889" y="3731"/>
                      <a:pt x="6853" y="3775"/>
                    </a:cubicBezTo>
                    <a:cubicBezTo>
                      <a:pt x="6541" y="4109"/>
                      <a:pt x="6233" y="4454"/>
                      <a:pt x="5928" y="4809"/>
                    </a:cubicBezTo>
                    <a:cubicBezTo>
                      <a:pt x="5892" y="4849"/>
                      <a:pt x="5856" y="4892"/>
                      <a:pt x="5823" y="4936"/>
                    </a:cubicBezTo>
                    <a:cubicBezTo>
                      <a:pt x="3404" y="7774"/>
                      <a:pt x="1305" y="11059"/>
                      <a:pt x="432" y="12474"/>
                    </a:cubicBezTo>
                    <a:cubicBezTo>
                      <a:pt x="152" y="12927"/>
                      <a:pt x="0" y="13191"/>
                      <a:pt x="0" y="13191"/>
                    </a:cubicBezTo>
                    <a:lnTo>
                      <a:pt x="10" y="13460"/>
                    </a:lnTo>
                    <a:lnTo>
                      <a:pt x="57" y="14548"/>
                    </a:lnTo>
                    <a:cubicBezTo>
                      <a:pt x="57" y="14548"/>
                      <a:pt x="159" y="14490"/>
                      <a:pt x="352" y="14385"/>
                    </a:cubicBezTo>
                    <a:lnTo>
                      <a:pt x="352" y="14381"/>
                    </a:lnTo>
                    <a:cubicBezTo>
                      <a:pt x="1316" y="13841"/>
                      <a:pt x="4489" y="12013"/>
                      <a:pt x="7636" y="9809"/>
                    </a:cubicBezTo>
                    <a:cubicBezTo>
                      <a:pt x="7680" y="9776"/>
                      <a:pt x="7727" y="9744"/>
                      <a:pt x="7770" y="9714"/>
                    </a:cubicBezTo>
                    <a:cubicBezTo>
                      <a:pt x="12245" y="6567"/>
                      <a:pt x="16600" y="2683"/>
                      <a:pt x="14409" y="668"/>
                    </a:cubicBezTo>
                    <a:cubicBezTo>
                      <a:pt x="14406" y="664"/>
                      <a:pt x="14402" y="660"/>
                      <a:pt x="14399" y="657"/>
                    </a:cubicBezTo>
                    <a:cubicBezTo>
                      <a:pt x="14347" y="610"/>
                      <a:pt x="14293" y="566"/>
                      <a:pt x="14235" y="523"/>
                    </a:cubicBezTo>
                    <a:cubicBezTo>
                      <a:pt x="13764" y="162"/>
                      <a:pt x="13245" y="0"/>
                      <a:pt x="12692" y="0"/>
                    </a:cubicBezTo>
                    <a:close/>
                  </a:path>
                </a:pathLst>
              </a:custGeom>
              <a:solidFill>
                <a:schemeClr val="accent5"/>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2101" name="Google Shape;2101;p56"/>
              <p:cNvSpPr/>
              <p:nvPr/>
            </p:nvSpPr>
            <p:spPr>
              <a:xfrm>
                <a:off x="2085000" y="3921875"/>
                <a:ext cx="360000" cy="320125"/>
              </a:xfrm>
              <a:custGeom>
                <a:avLst/>
                <a:gdLst/>
                <a:ahLst/>
                <a:cxnLst/>
                <a:rect l="l" t="t" r="r" b="b"/>
                <a:pathLst>
                  <a:path w="14400" h="12805" extrusionOk="0">
                    <a:moveTo>
                      <a:pt x="14389" y="1"/>
                    </a:moveTo>
                    <a:cubicBezTo>
                      <a:pt x="13819" y="458"/>
                      <a:pt x="13261" y="929"/>
                      <a:pt x="12699" y="1393"/>
                    </a:cubicBezTo>
                    <a:lnTo>
                      <a:pt x="10838" y="2971"/>
                    </a:lnTo>
                    <a:cubicBezTo>
                      <a:pt x="9765" y="3880"/>
                      <a:pt x="8711" y="4805"/>
                      <a:pt x="7651" y="5726"/>
                    </a:cubicBezTo>
                    <a:cubicBezTo>
                      <a:pt x="7611" y="5762"/>
                      <a:pt x="7571" y="5795"/>
                      <a:pt x="7531" y="5828"/>
                    </a:cubicBezTo>
                    <a:cubicBezTo>
                      <a:pt x="7405" y="5940"/>
                      <a:pt x="7275" y="6052"/>
                      <a:pt x="7148" y="6165"/>
                    </a:cubicBezTo>
                    <a:cubicBezTo>
                      <a:pt x="6966" y="6325"/>
                      <a:pt x="6785" y="6487"/>
                      <a:pt x="6600" y="6651"/>
                    </a:cubicBezTo>
                    <a:cubicBezTo>
                      <a:pt x="6564" y="6683"/>
                      <a:pt x="6527" y="6716"/>
                      <a:pt x="6487" y="6748"/>
                    </a:cubicBezTo>
                    <a:cubicBezTo>
                      <a:pt x="5494" y="7637"/>
                      <a:pt x="4497" y="8522"/>
                      <a:pt x="3511" y="9417"/>
                    </a:cubicBezTo>
                    <a:lnTo>
                      <a:pt x="1719" y="11078"/>
                    </a:lnTo>
                    <a:lnTo>
                      <a:pt x="838" y="11919"/>
                    </a:lnTo>
                    <a:cubicBezTo>
                      <a:pt x="693" y="12065"/>
                      <a:pt x="544" y="12206"/>
                      <a:pt x="400" y="12354"/>
                    </a:cubicBezTo>
                    <a:cubicBezTo>
                      <a:pt x="258" y="12495"/>
                      <a:pt x="121" y="12644"/>
                      <a:pt x="0" y="12804"/>
                    </a:cubicBezTo>
                    <a:cubicBezTo>
                      <a:pt x="113" y="12659"/>
                      <a:pt x="258" y="12539"/>
                      <a:pt x="396" y="12413"/>
                    </a:cubicBezTo>
                    <a:cubicBezTo>
                      <a:pt x="410" y="12401"/>
                      <a:pt x="422" y="12391"/>
                      <a:pt x="432" y="12380"/>
                    </a:cubicBezTo>
                    <a:lnTo>
                      <a:pt x="889" y="11973"/>
                    </a:lnTo>
                    <a:lnTo>
                      <a:pt x="1806" y="11176"/>
                    </a:lnTo>
                    <a:lnTo>
                      <a:pt x="3652" y="9573"/>
                    </a:lnTo>
                    <a:lnTo>
                      <a:pt x="5309" y="8127"/>
                    </a:lnTo>
                    <a:lnTo>
                      <a:pt x="5421" y="8032"/>
                    </a:lnTo>
                    <a:lnTo>
                      <a:pt x="7329" y="6368"/>
                    </a:lnTo>
                    <a:lnTo>
                      <a:pt x="10977" y="3130"/>
                    </a:lnTo>
                    <a:lnTo>
                      <a:pt x="12786" y="1495"/>
                    </a:lnTo>
                    <a:cubicBezTo>
                      <a:pt x="13326" y="1001"/>
                      <a:pt x="13867" y="512"/>
                      <a:pt x="14399" y="12"/>
                    </a:cubicBezTo>
                    <a:cubicBezTo>
                      <a:pt x="14396" y="8"/>
                      <a:pt x="14392" y="4"/>
                      <a:pt x="14389" y="1"/>
                    </a:cubicBezTo>
                    <a:close/>
                  </a:path>
                </a:pathLst>
              </a:custGeom>
              <a:solidFill>
                <a:schemeClr val="accent3"/>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2102" name="Google Shape;2102;p56"/>
              <p:cNvSpPr/>
              <p:nvPr/>
            </p:nvSpPr>
            <p:spPr>
              <a:xfrm>
                <a:off x="2230300" y="4025675"/>
                <a:ext cx="20975" cy="67725"/>
              </a:xfrm>
              <a:custGeom>
                <a:avLst/>
                <a:gdLst/>
                <a:ahLst/>
                <a:cxnLst/>
                <a:rect l="l" t="t" r="r" b="b"/>
                <a:pathLst>
                  <a:path w="839" h="2709" extrusionOk="0">
                    <a:moveTo>
                      <a:pt x="106" y="1"/>
                    </a:moveTo>
                    <a:cubicBezTo>
                      <a:pt x="70" y="41"/>
                      <a:pt x="34" y="84"/>
                      <a:pt x="1" y="128"/>
                    </a:cubicBezTo>
                    <a:lnTo>
                      <a:pt x="675" y="2596"/>
                    </a:lnTo>
                    <a:lnTo>
                      <a:pt x="708" y="2709"/>
                    </a:lnTo>
                    <a:lnTo>
                      <a:pt x="839" y="2673"/>
                    </a:lnTo>
                    <a:lnTo>
                      <a:pt x="788" y="2499"/>
                    </a:lnTo>
                    <a:lnTo>
                      <a:pt x="106" y="1"/>
                    </a:lnTo>
                    <a:close/>
                  </a:path>
                </a:pathLst>
              </a:custGeom>
              <a:solidFill>
                <a:schemeClr val="accent3"/>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2103" name="Google Shape;2103;p56"/>
              <p:cNvSpPr/>
              <p:nvPr/>
            </p:nvSpPr>
            <p:spPr>
              <a:xfrm>
                <a:off x="2256075" y="3996850"/>
                <a:ext cx="21850" cy="75550"/>
              </a:xfrm>
              <a:custGeom>
                <a:avLst/>
                <a:gdLst/>
                <a:ahLst/>
                <a:cxnLst/>
                <a:rect l="l" t="t" r="r" b="b"/>
                <a:pathLst>
                  <a:path w="874" h="3022" extrusionOk="0">
                    <a:moveTo>
                      <a:pt x="112" y="1"/>
                    </a:moveTo>
                    <a:cubicBezTo>
                      <a:pt x="72" y="41"/>
                      <a:pt x="36" y="76"/>
                      <a:pt x="0" y="120"/>
                    </a:cubicBezTo>
                    <a:lnTo>
                      <a:pt x="688" y="2829"/>
                    </a:lnTo>
                    <a:lnTo>
                      <a:pt x="740" y="3021"/>
                    </a:lnTo>
                    <a:lnTo>
                      <a:pt x="874" y="2988"/>
                    </a:lnTo>
                    <a:lnTo>
                      <a:pt x="808" y="2727"/>
                    </a:lnTo>
                    <a:lnTo>
                      <a:pt x="112" y="1"/>
                    </a:lnTo>
                    <a:close/>
                  </a:path>
                </a:pathLst>
              </a:custGeom>
              <a:solidFill>
                <a:schemeClr val="accent3"/>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2104" name="Google Shape;2104;p56"/>
              <p:cNvSpPr/>
              <p:nvPr/>
            </p:nvSpPr>
            <p:spPr>
              <a:xfrm>
                <a:off x="2214725" y="4121050"/>
                <a:ext cx="64300" cy="29650"/>
              </a:xfrm>
              <a:custGeom>
                <a:avLst/>
                <a:gdLst/>
                <a:ahLst/>
                <a:cxnLst/>
                <a:rect l="l" t="t" r="r" b="b"/>
                <a:pathLst>
                  <a:path w="2572" h="1186" extrusionOk="0">
                    <a:moveTo>
                      <a:pt x="29" y="1"/>
                    </a:moveTo>
                    <a:cubicBezTo>
                      <a:pt x="13" y="1"/>
                      <a:pt x="7" y="6"/>
                      <a:pt x="1" y="11"/>
                    </a:cubicBezTo>
                    <a:lnTo>
                      <a:pt x="51" y="69"/>
                    </a:lnTo>
                    <a:lnTo>
                      <a:pt x="41" y="130"/>
                    </a:lnTo>
                    <a:cubicBezTo>
                      <a:pt x="51" y="134"/>
                      <a:pt x="76" y="145"/>
                      <a:pt x="120" y="160"/>
                    </a:cubicBezTo>
                    <a:cubicBezTo>
                      <a:pt x="439" y="290"/>
                      <a:pt x="1567" y="791"/>
                      <a:pt x="2437" y="1186"/>
                    </a:cubicBezTo>
                    <a:cubicBezTo>
                      <a:pt x="2481" y="1153"/>
                      <a:pt x="2528" y="1121"/>
                      <a:pt x="2571" y="1091"/>
                    </a:cubicBezTo>
                    <a:cubicBezTo>
                      <a:pt x="1124" y="438"/>
                      <a:pt x="504" y="167"/>
                      <a:pt x="232" y="65"/>
                    </a:cubicBezTo>
                    <a:cubicBezTo>
                      <a:pt x="106" y="15"/>
                      <a:pt x="54" y="1"/>
                      <a:pt x="29" y="1"/>
                    </a:cubicBezTo>
                    <a:close/>
                  </a:path>
                </a:pathLst>
              </a:custGeom>
              <a:solidFill>
                <a:schemeClr val="accent3"/>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grpSp>
        <p:grpSp>
          <p:nvGrpSpPr>
            <p:cNvPr id="2105" name="Google Shape;2105;p56"/>
            <p:cNvGrpSpPr/>
            <p:nvPr/>
          </p:nvGrpSpPr>
          <p:grpSpPr>
            <a:xfrm>
              <a:off x="7607586" y="2140493"/>
              <a:ext cx="1200710" cy="1098458"/>
              <a:chOff x="7607586" y="2140493"/>
              <a:chExt cx="1200710" cy="1098458"/>
            </a:xfrm>
          </p:grpSpPr>
          <p:sp>
            <p:nvSpPr>
              <p:cNvPr id="2106" name="Google Shape;2106;p56"/>
              <p:cNvSpPr/>
              <p:nvPr/>
            </p:nvSpPr>
            <p:spPr>
              <a:xfrm flipH="1">
                <a:off x="7674774" y="2793574"/>
                <a:ext cx="25106" cy="12145"/>
              </a:xfrm>
              <a:custGeom>
                <a:avLst/>
                <a:gdLst/>
                <a:ahLst/>
                <a:cxnLst/>
                <a:rect l="l" t="t" r="r" b="b"/>
                <a:pathLst>
                  <a:path w="769" h="372" extrusionOk="0">
                    <a:moveTo>
                      <a:pt x="156" y="0"/>
                    </a:moveTo>
                    <a:cubicBezTo>
                      <a:pt x="34" y="0"/>
                      <a:pt x="0" y="198"/>
                      <a:pt x="125" y="217"/>
                    </a:cubicBezTo>
                    <a:cubicBezTo>
                      <a:pt x="216" y="236"/>
                      <a:pt x="308" y="259"/>
                      <a:pt x="392" y="293"/>
                    </a:cubicBezTo>
                    <a:cubicBezTo>
                      <a:pt x="462" y="323"/>
                      <a:pt x="530" y="371"/>
                      <a:pt x="603" y="371"/>
                    </a:cubicBezTo>
                    <a:cubicBezTo>
                      <a:pt x="621" y="371"/>
                      <a:pt x="639" y="368"/>
                      <a:pt x="658" y="362"/>
                    </a:cubicBezTo>
                    <a:cubicBezTo>
                      <a:pt x="723" y="343"/>
                      <a:pt x="768" y="278"/>
                      <a:pt x="746" y="209"/>
                    </a:cubicBezTo>
                    <a:cubicBezTo>
                      <a:pt x="684" y="11"/>
                      <a:pt x="330" y="0"/>
                      <a:pt x="156" y="0"/>
                    </a:cubicBezTo>
                    <a:close/>
                  </a:path>
                </a:pathLst>
              </a:custGeom>
              <a:solidFill>
                <a:schemeClr val="lt2"/>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2107" name="Google Shape;2107;p56"/>
              <p:cNvSpPr/>
              <p:nvPr/>
            </p:nvSpPr>
            <p:spPr>
              <a:xfrm flipH="1">
                <a:off x="7825965" y="2140493"/>
                <a:ext cx="481387" cy="590691"/>
              </a:xfrm>
              <a:custGeom>
                <a:avLst/>
                <a:gdLst/>
                <a:ahLst/>
                <a:cxnLst/>
                <a:rect l="l" t="t" r="r" b="b"/>
                <a:pathLst>
                  <a:path w="14745" h="18093" extrusionOk="0">
                    <a:moveTo>
                      <a:pt x="6241" y="0"/>
                    </a:moveTo>
                    <a:cubicBezTo>
                      <a:pt x="4617" y="0"/>
                      <a:pt x="2764" y="1908"/>
                      <a:pt x="2164" y="3166"/>
                    </a:cubicBezTo>
                    <a:cubicBezTo>
                      <a:pt x="1042" y="5522"/>
                      <a:pt x="840" y="8264"/>
                      <a:pt x="711" y="10834"/>
                    </a:cubicBezTo>
                    <a:cubicBezTo>
                      <a:pt x="632" y="12469"/>
                      <a:pt x="612" y="14119"/>
                      <a:pt x="726" y="15754"/>
                    </a:cubicBezTo>
                    <a:cubicBezTo>
                      <a:pt x="726" y="15754"/>
                      <a:pt x="0" y="17799"/>
                      <a:pt x="1939" y="18043"/>
                    </a:cubicBezTo>
                    <a:cubicBezTo>
                      <a:pt x="2209" y="18077"/>
                      <a:pt x="2478" y="18093"/>
                      <a:pt x="2747" y="18093"/>
                    </a:cubicBezTo>
                    <a:cubicBezTo>
                      <a:pt x="5267" y="18093"/>
                      <a:pt x="7707" y="16668"/>
                      <a:pt x="9638" y="15184"/>
                    </a:cubicBezTo>
                    <a:cubicBezTo>
                      <a:pt x="11779" y="13541"/>
                      <a:pt x="13527" y="11317"/>
                      <a:pt x="14155" y="8655"/>
                    </a:cubicBezTo>
                    <a:cubicBezTo>
                      <a:pt x="14626" y="6663"/>
                      <a:pt x="14745" y="3648"/>
                      <a:pt x="12418" y="2770"/>
                    </a:cubicBezTo>
                    <a:cubicBezTo>
                      <a:pt x="12255" y="2709"/>
                      <a:pt x="11950" y="2642"/>
                      <a:pt x="11542" y="2642"/>
                    </a:cubicBezTo>
                    <a:cubicBezTo>
                      <a:pt x="10793" y="2642"/>
                      <a:pt x="9696" y="2870"/>
                      <a:pt x="8498" y="3792"/>
                    </a:cubicBezTo>
                    <a:cubicBezTo>
                      <a:pt x="8570" y="2854"/>
                      <a:pt x="8433" y="1717"/>
                      <a:pt x="7886" y="930"/>
                    </a:cubicBezTo>
                    <a:cubicBezTo>
                      <a:pt x="7421" y="266"/>
                      <a:pt x="6847" y="0"/>
                      <a:pt x="6241" y="0"/>
                    </a:cubicBezTo>
                    <a:close/>
                  </a:path>
                </a:pathLst>
              </a:custGeom>
              <a:solidFill>
                <a:schemeClr val="accent2"/>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2108" name="Google Shape;2108;p56"/>
              <p:cNvSpPr/>
              <p:nvPr/>
            </p:nvSpPr>
            <p:spPr>
              <a:xfrm flipH="1">
                <a:off x="7607586" y="2673268"/>
                <a:ext cx="617005" cy="449425"/>
              </a:xfrm>
              <a:custGeom>
                <a:avLst/>
                <a:gdLst/>
                <a:ahLst/>
                <a:cxnLst/>
                <a:rect l="l" t="t" r="r" b="b"/>
                <a:pathLst>
                  <a:path w="18899" h="13766" extrusionOk="0">
                    <a:moveTo>
                      <a:pt x="4424" y="0"/>
                    </a:moveTo>
                    <a:cubicBezTo>
                      <a:pt x="4372" y="0"/>
                      <a:pt x="4319" y="1"/>
                      <a:pt x="4267" y="1"/>
                    </a:cubicBezTo>
                    <a:cubicBezTo>
                      <a:pt x="2050" y="13"/>
                      <a:pt x="1" y="20"/>
                      <a:pt x="1" y="20"/>
                    </a:cubicBezTo>
                    <a:cubicBezTo>
                      <a:pt x="1" y="20"/>
                      <a:pt x="3624" y="13129"/>
                      <a:pt x="10920" y="13733"/>
                    </a:cubicBezTo>
                    <a:cubicBezTo>
                      <a:pt x="11180" y="13755"/>
                      <a:pt x="11423" y="13765"/>
                      <a:pt x="11651" y="13765"/>
                    </a:cubicBezTo>
                    <a:cubicBezTo>
                      <a:pt x="16959" y="13765"/>
                      <a:pt x="13852" y="8145"/>
                      <a:pt x="13852" y="8145"/>
                    </a:cubicBezTo>
                    <a:lnTo>
                      <a:pt x="13852" y="8145"/>
                    </a:lnTo>
                    <a:cubicBezTo>
                      <a:pt x="13852" y="8145"/>
                      <a:pt x="14347" y="8240"/>
                      <a:pt x="15005" y="8240"/>
                    </a:cubicBezTo>
                    <a:cubicBezTo>
                      <a:pt x="16216" y="8240"/>
                      <a:pt x="17979" y="7918"/>
                      <a:pt x="18236" y="6088"/>
                    </a:cubicBezTo>
                    <a:cubicBezTo>
                      <a:pt x="18899" y="1327"/>
                      <a:pt x="10569" y="0"/>
                      <a:pt x="4424" y="0"/>
                    </a:cubicBezTo>
                    <a:close/>
                  </a:path>
                </a:pathLst>
              </a:custGeom>
              <a:solidFill>
                <a:schemeClr val="accent2"/>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2109" name="Google Shape;2109;p56"/>
              <p:cNvSpPr/>
              <p:nvPr/>
            </p:nvSpPr>
            <p:spPr>
              <a:xfrm flipH="1">
                <a:off x="8112316" y="2737747"/>
                <a:ext cx="527094" cy="501204"/>
              </a:xfrm>
              <a:custGeom>
                <a:avLst/>
                <a:gdLst/>
                <a:ahLst/>
                <a:cxnLst/>
                <a:rect l="l" t="t" r="r" b="b"/>
                <a:pathLst>
                  <a:path w="16145" h="15352" extrusionOk="0">
                    <a:moveTo>
                      <a:pt x="12593" y="0"/>
                    </a:moveTo>
                    <a:cubicBezTo>
                      <a:pt x="12287" y="0"/>
                      <a:pt x="12091" y="98"/>
                      <a:pt x="12091" y="98"/>
                    </a:cubicBezTo>
                    <a:cubicBezTo>
                      <a:pt x="10418" y="680"/>
                      <a:pt x="8783" y="1410"/>
                      <a:pt x="7209" y="2216"/>
                    </a:cubicBezTo>
                    <a:cubicBezTo>
                      <a:pt x="7149" y="2246"/>
                      <a:pt x="7084" y="2281"/>
                      <a:pt x="7019" y="2311"/>
                    </a:cubicBezTo>
                    <a:lnTo>
                      <a:pt x="7019" y="2314"/>
                    </a:lnTo>
                    <a:cubicBezTo>
                      <a:pt x="7012" y="2319"/>
                      <a:pt x="7000" y="2323"/>
                      <a:pt x="6986" y="2330"/>
                    </a:cubicBezTo>
                    <a:cubicBezTo>
                      <a:pt x="4659" y="3509"/>
                      <a:pt x="1613" y="4897"/>
                      <a:pt x="716" y="7512"/>
                    </a:cubicBezTo>
                    <a:cubicBezTo>
                      <a:pt x="1" y="9603"/>
                      <a:pt x="853" y="12497"/>
                      <a:pt x="3252" y="13013"/>
                    </a:cubicBezTo>
                    <a:cubicBezTo>
                      <a:pt x="3500" y="13067"/>
                      <a:pt x="3758" y="13092"/>
                      <a:pt x="4020" y="13092"/>
                    </a:cubicBezTo>
                    <a:cubicBezTo>
                      <a:pt x="4787" y="13092"/>
                      <a:pt x="5583" y="12876"/>
                      <a:pt x="6233" y="12516"/>
                    </a:cubicBezTo>
                    <a:cubicBezTo>
                      <a:pt x="6233" y="12516"/>
                      <a:pt x="6653" y="15351"/>
                      <a:pt x="10481" y="15351"/>
                    </a:cubicBezTo>
                    <a:cubicBezTo>
                      <a:pt x="10556" y="15351"/>
                      <a:pt x="10631" y="15350"/>
                      <a:pt x="10708" y="15348"/>
                    </a:cubicBezTo>
                    <a:cubicBezTo>
                      <a:pt x="13924" y="15257"/>
                      <a:pt x="16144" y="10321"/>
                      <a:pt x="15692" y="5554"/>
                    </a:cubicBezTo>
                    <a:cubicBezTo>
                      <a:pt x="15574" y="4345"/>
                      <a:pt x="15285" y="3147"/>
                      <a:pt x="14802" y="2041"/>
                    </a:cubicBezTo>
                    <a:cubicBezTo>
                      <a:pt x="14037" y="311"/>
                      <a:pt x="13139" y="0"/>
                      <a:pt x="12593" y="0"/>
                    </a:cubicBezTo>
                    <a:close/>
                  </a:path>
                </a:pathLst>
              </a:custGeom>
              <a:solidFill>
                <a:schemeClr val="accent2"/>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2110" name="Google Shape;2110;p56"/>
              <p:cNvSpPr/>
              <p:nvPr/>
            </p:nvSpPr>
            <p:spPr>
              <a:xfrm flipH="1">
                <a:off x="8145976" y="2335432"/>
                <a:ext cx="662320" cy="482138"/>
              </a:xfrm>
              <a:custGeom>
                <a:avLst/>
                <a:gdLst/>
                <a:ahLst/>
                <a:cxnLst/>
                <a:rect l="l" t="t" r="r" b="b"/>
                <a:pathLst>
                  <a:path w="20287" h="14768" extrusionOk="0">
                    <a:moveTo>
                      <a:pt x="6939" y="1"/>
                    </a:moveTo>
                    <a:cubicBezTo>
                      <a:pt x="6231" y="1"/>
                      <a:pt x="5529" y="120"/>
                      <a:pt x="4847" y="407"/>
                    </a:cubicBezTo>
                    <a:cubicBezTo>
                      <a:pt x="3201" y="1103"/>
                      <a:pt x="2110" y="3346"/>
                      <a:pt x="3185" y="4958"/>
                    </a:cubicBezTo>
                    <a:cubicBezTo>
                      <a:pt x="3185" y="4958"/>
                      <a:pt x="0" y="5068"/>
                      <a:pt x="228" y="8539"/>
                    </a:cubicBezTo>
                    <a:cubicBezTo>
                      <a:pt x="413" y="11354"/>
                      <a:pt x="8241" y="14767"/>
                      <a:pt x="14406" y="14767"/>
                    </a:cubicBezTo>
                    <a:cubicBezTo>
                      <a:pt x="15835" y="14767"/>
                      <a:pt x="17175" y="14584"/>
                      <a:pt x="18310" y="14167"/>
                    </a:cubicBezTo>
                    <a:cubicBezTo>
                      <a:pt x="20287" y="10889"/>
                      <a:pt x="18820" y="10185"/>
                      <a:pt x="18820" y="10185"/>
                    </a:cubicBezTo>
                    <a:cubicBezTo>
                      <a:pt x="18798" y="10175"/>
                      <a:pt x="18779" y="10171"/>
                      <a:pt x="18760" y="10171"/>
                    </a:cubicBezTo>
                    <a:cubicBezTo>
                      <a:pt x="18625" y="10171"/>
                      <a:pt x="18563" y="10408"/>
                      <a:pt x="18492" y="10408"/>
                    </a:cubicBezTo>
                    <a:cubicBezTo>
                      <a:pt x="18474" y="10408"/>
                      <a:pt x="18456" y="10392"/>
                      <a:pt x="18436" y="10353"/>
                    </a:cubicBezTo>
                    <a:cubicBezTo>
                      <a:pt x="17892" y="9285"/>
                      <a:pt x="17036" y="6767"/>
                      <a:pt x="16356" y="5779"/>
                    </a:cubicBezTo>
                    <a:cubicBezTo>
                      <a:pt x="14896" y="3669"/>
                      <a:pt x="12972" y="1699"/>
                      <a:pt x="10520" y="780"/>
                    </a:cubicBezTo>
                    <a:cubicBezTo>
                      <a:pt x="9356" y="342"/>
                      <a:pt x="8139" y="1"/>
                      <a:pt x="6939" y="1"/>
                    </a:cubicBezTo>
                    <a:close/>
                  </a:path>
                </a:pathLst>
              </a:custGeom>
              <a:solidFill>
                <a:schemeClr val="accent2"/>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2111" name="Google Shape;2111;p56"/>
              <p:cNvSpPr/>
              <p:nvPr/>
            </p:nvSpPr>
            <p:spPr>
              <a:xfrm flipH="1">
                <a:off x="8554429" y="2927070"/>
                <a:ext cx="23408" cy="21515"/>
              </a:xfrm>
              <a:custGeom>
                <a:avLst/>
                <a:gdLst/>
                <a:ahLst/>
                <a:cxnLst/>
                <a:rect l="l" t="t" r="r" b="b"/>
                <a:pathLst>
                  <a:path w="717" h="659" extrusionOk="0">
                    <a:moveTo>
                      <a:pt x="606" y="0"/>
                    </a:moveTo>
                    <a:cubicBezTo>
                      <a:pt x="600" y="0"/>
                      <a:pt x="593" y="1"/>
                      <a:pt x="587" y="2"/>
                    </a:cubicBezTo>
                    <a:cubicBezTo>
                      <a:pt x="476" y="25"/>
                      <a:pt x="381" y="151"/>
                      <a:pt x="305" y="230"/>
                    </a:cubicBezTo>
                    <a:cubicBezTo>
                      <a:pt x="218" y="325"/>
                      <a:pt x="130" y="421"/>
                      <a:pt x="50" y="523"/>
                    </a:cubicBezTo>
                    <a:cubicBezTo>
                      <a:pt x="1" y="581"/>
                      <a:pt x="49" y="659"/>
                      <a:pt x="107" y="659"/>
                    </a:cubicBezTo>
                    <a:cubicBezTo>
                      <a:pt x="125" y="659"/>
                      <a:pt x="143" y="651"/>
                      <a:pt x="160" y="633"/>
                    </a:cubicBezTo>
                    <a:cubicBezTo>
                      <a:pt x="244" y="546"/>
                      <a:pt x="336" y="458"/>
                      <a:pt x="427" y="379"/>
                    </a:cubicBezTo>
                    <a:cubicBezTo>
                      <a:pt x="506" y="307"/>
                      <a:pt x="643" y="234"/>
                      <a:pt x="685" y="135"/>
                    </a:cubicBezTo>
                    <a:cubicBezTo>
                      <a:pt x="717" y="69"/>
                      <a:pt x="674" y="0"/>
                      <a:pt x="606" y="0"/>
                    </a:cubicBezTo>
                    <a:close/>
                  </a:path>
                </a:pathLst>
              </a:custGeom>
              <a:solidFill>
                <a:schemeClr val="lt2"/>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2112" name="Google Shape;2112;p56"/>
              <p:cNvSpPr/>
              <p:nvPr/>
            </p:nvSpPr>
            <p:spPr>
              <a:xfrm flipH="1">
                <a:off x="8543328" y="2949498"/>
                <a:ext cx="19327" cy="18348"/>
              </a:xfrm>
              <a:custGeom>
                <a:avLst/>
                <a:gdLst/>
                <a:ahLst/>
                <a:cxnLst/>
                <a:rect l="l" t="t" r="r" b="b"/>
                <a:pathLst>
                  <a:path w="592" h="562" extrusionOk="0">
                    <a:moveTo>
                      <a:pt x="490" y="0"/>
                    </a:moveTo>
                    <a:cubicBezTo>
                      <a:pt x="482" y="0"/>
                      <a:pt x="475" y="1"/>
                      <a:pt x="467" y="3"/>
                    </a:cubicBezTo>
                    <a:cubicBezTo>
                      <a:pt x="373" y="26"/>
                      <a:pt x="304" y="136"/>
                      <a:pt x="243" y="205"/>
                    </a:cubicBezTo>
                    <a:cubicBezTo>
                      <a:pt x="175" y="285"/>
                      <a:pt x="110" y="361"/>
                      <a:pt x="41" y="441"/>
                    </a:cubicBezTo>
                    <a:cubicBezTo>
                      <a:pt x="1" y="491"/>
                      <a:pt x="35" y="561"/>
                      <a:pt x="89" y="561"/>
                    </a:cubicBezTo>
                    <a:cubicBezTo>
                      <a:pt x="100" y="561"/>
                      <a:pt x="112" y="558"/>
                      <a:pt x="125" y="550"/>
                    </a:cubicBezTo>
                    <a:cubicBezTo>
                      <a:pt x="220" y="494"/>
                      <a:pt x="311" y="433"/>
                      <a:pt x="395" y="357"/>
                    </a:cubicBezTo>
                    <a:cubicBezTo>
                      <a:pt x="475" y="289"/>
                      <a:pt x="578" y="205"/>
                      <a:pt x="589" y="94"/>
                    </a:cubicBezTo>
                    <a:cubicBezTo>
                      <a:pt x="592" y="39"/>
                      <a:pt x="538" y="0"/>
                      <a:pt x="490" y="0"/>
                    </a:cubicBezTo>
                    <a:close/>
                  </a:path>
                </a:pathLst>
              </a:custGeom>
              <a:solidFill>
                <a:schemeClr val="lt2"/>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2113" name="Google Shape;2113;p56"/>
              <p:cNvSpPr/>
              <p:nvPr/>
            </p:nvSpPr>
            <p:spPr>
              <a:xfrm flipH="1">
                <a:off x="8486195" y="2881200"/>
                <a:ext cx="23474" cy="15312"/>
              </a:xfrm>
              <a:custGeom>
                <a:avLst/>
                <a:gdLst/>
                <a:ahLst/>
                <a:cxnLst/>
                <a:rect l="l" t="t" r="r" b="b"/>
                <a:pathLst>
                  <a:path w="719" h="469" extrusionOk="0">
                    <a:moveTo>
                      <a:pt x="635" y="1"/>
                    </a:moveTo>
                    <a:cubicBezTo>
                      <a:pt x="418" y="1"/>
                      <a:pt x="206" y="202"/>
                      <a:pt x="57" y="343"/>
                    </a:cubicBezTo>
                    <a:cubicBezTo>
                      <a:pt x="1" y="396"/>
                      <a:pt x="53" y="468"/>
                      <a:pt x="115" y="468"/>
                    </a:cubicBezTo>
                    <a:cubicBezTo>
                      <a:pt x="133" y="468"/>
                      <a:pt x="151" y="462"/>
                      <a:pt x="167" y="449"/>
                    </a:cubicBezTo>
                    <a:cubicBezTo>
                      <a:pt x="251" y="380"/>
                      <a:pt x="343" y="320"/>
                      <a:pt x="438" y="266"/>
                    </a:cubicBezTo>
                    <a:cubicBezTo>
                      <a:pt x="521" y="221"/>
                      <a:pt x="612" y="187"/>
                      <a:pt x="680" y="115"/>
                    </a:cubicBezTo>
                    <a:cubicBezTo>
                      <a:pt x="719" y="73"/>
                      <a:pt x="692" y="1"/>
                      <a:pt x="635" y="1"/>
                    </a:cubicBezTo>
                    <a:close/>
                  </a:path>
                </a:pathLst>
              </a:custGeom>
              <a:solidFill>
                <a:schemeClr val="lt2"/>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2114" name="Google Shape;2114;p56"/>
              <p:cNvSpPr/>
              <p:nvPr/>
            </p:nvSpPr>
            <p:spPr>
              <a:xfrm flipH="1">
                <a:off x="8488317" y="2904543"/>
                <a:ext cx="24029" cy="16977"/>
              </a:xfrm>
              <a:custGeom>
                <a:avLst/>
                <a:gdLst/>
                <a:ahLst/>
                <a:cxnLst/>
                <a:rect l="l" t="t" r="r" b="b"/>
                <a:pathLst>
                  <a:path w="736" h="520" extrusionOk="0">
                    <a:moveTo>
                      <a:pt x="586" y="1"/>
                    </a:moveTo>
                    <a:cubicBezTo>
                      <a:pt x="380" y="1"/>
                      <a:pt x="202" y="215"/>
                      <a:pt x="67" y="346"/>
                    </a:cubicBezTo>
                    <a:cubicBezTo>
                      <a:pt x="0" y="416"/>
                      <a:pt x="60" y="520"/>
                      <a:pt x="139" y="520"/>
                    </a:cubicBezTo>
                    <a:cubicBezTo>
                      <a:pt x="155" y="520"/>
                      <a:pt x="172" y="515"/>
                      <a:pt x="188" y="506"/>
                    </a:cubicBezTo>
                    <a:cubicBezTo>
                      <a:pt x="276" y="457"/>
                      <a:pt x="371" y="415"/>
                      <a:pt x="462" y="369"/>
                    </a:cubicBezTo>
                    <a:cubicBezTo>
                      <a:pt x="550" y="327"/>
                      <a:pt x="660" y="290"/>
                      <a:pt x="706" y="194"/>
                    </a:cubicBezTo>
                    <a:cubicBezTo>
                      <a:pt x="736" y="130"/>
                      <a:pt x="717" y="16"/>
                      <a:pt x="630" y="4"/>
                    </a:cubicBezTo>
                    <a:cubicBezTo>
                      <a:pt x="615" y="2"/>
                      <a:pt x="601" y="1"/>
                      <a:pt x="586" y="1"/>
                    </a:cubicBezTo>
                    <a:close/>
                  </a:path>
                </a:pathLst>
              </a:custGeom>
              <a:solidFill>
                <a:schemeClr val="lt2"/>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2115" name="Google Shape;2115;p56"/>
              <p:cNvSpPr/>
              <p:nvPr/>
            </p:nvSpPr>
            <p:spPr>
              <a:xfrm flipH="1">
                <a:off x="8496414" y="2947344"/>
                <a:ext cx="23539" cy="18250"/>
              </a:xfrm>
              <a:custGeom>
                <a:avLst/>
                <a:gdLst/>
                <a:ahLst/>
                <a:cxnLst/>
                <a:rect l="l" t="t" r="r" b="b"/>
                <a:pathLst>
                  <a:path w="721" h="559" extrusionOk="0">
                    <a:moveTo>
                      <a:pt x="605" y="0"/>
                    </a:moveTo>
                    <a:cubicBezTo>
                      <a:pt x="602" y="0"/>
                      <a:pt x="599" y="0"/>
                      <a:pt x="597" y="1"/>
                    </a:cubicBezTo>
                    <a:cubicBezTo>
                      <a:pt x="482" y="16"/>
                      <a:pt x="410" y="96"/>
                      <a:pt x="326" y="168"/>
                    </a:cubicBezTo>
                    <a:cubicBezTo>
                      <a:pt x="239" y="244"/>
                      <a:pt x="151" y="320"/>
                      <a:pt x="65" y="397"/>
                    </a:cubicBezTo>
                    <a:cubicBezTo>
                      <a:pt x="1" y="456"/>
                      <a:pt x="61" y="558"/>
                      <a:pt x="134" y="558"/>
                    </a:cubicBezTo>
                    <a:cubicBezTo>
                      <a:pt x="148" y="558"/>
                      <a:pt x="164" y="554"/>
                      <a:pt x="179" y="544"/>
                    </a:cubicBezTo>
                    <a:cubicBezTo>
                      <a:pt x="274" y="480"/>
                      <a:pt x="372" y="416"/>
                      <a:pt x="467" y="351"/>
                    </a:cubicBezTo>
                    <a:cubicBezTo>
                      <a:pt x="558" y="290"/>
                      <a:pt x="658" y="240"/>
                      <a:pt x="699" y="134"/>
                    </a:cubicBezTo>
                    <a:cubicBezTo>
                      <a:pt x="721" y="79"/>
                      <a:pt x="666" y="0"/>
                      <a:pt x="605" y="0"/>
                    </a:cubicBezTo>
                    <a:close/>
                  </a:path>
                </a:pathLst>
              </a:custGeom>
              <a:solidFill>
                <a:schemeClr val="lt2"/>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2116" name="Google Shape;2116;p56"/>
              <p:cNvSpPr/>
              <p:nvPr/>
            </p:nvSpPr>
            <p:spPr>
              <a:xfrm flipH="1">
                <a:off x="8473430" y="2988610"/>
                <a:ext cx="23343" cy="20666"/>
              </a:xfrm>
              <a:custGeom>
                <a:avLst/>
                <a:gdLst/>
                <a:ahLst/>
                <a:cxnLst/>
                <a:rect l="l" t="t" r="r" b="b"/>
                <a:pathLst>
                  <a:path w="715" h="633" extrusionOk="0">
                    <a:moveTo>
                      <a:pt x="591" y="1"/>
                    </a:moveTo>
                    <a:cubicBezTo>
                      <a:pt x="580" y="1"/>
                      <a:pt x="568" y="3"/>
                      <a:pt x="555" y="7"/>
                    </a:cubicBezTo>
                    <a:cubicBezTo>
                      <a:pt x="445" y="45"/>
                      <a:pt x="373" y="136"/>
                      <a:pt x="294" y="216"/>
                    </a:cubicBezTo>
                    <a:cubicBezTo>
                      <a:pt x="210" y="300"/>
                      <a:pt x="130" y="387"/>
                      <a:pt x="54" y="478"/>
                    </a:cubicBezTo>
                    <a:cubicBezTo>
                      <a:pt x="1" y="534"/>
                      <a:pt x="47" y="633"/>
                      <a:pt x="113" y="633"/>
                    </a:cubicBezTo>
                    <a:cubicBezTo>
                      <a:pt x="128" y="633"/>
                      <a:pt x="144" y="627"/>
                      <a:pt x="160" y="615"/>
                    </a:cubicBezTo>
                    <a:cubicBezTo>
                      <a:pt x="252" y="547"/>
                      <a:pt x="346" y="482"/>
                      <a:pt x="434" y="410"/>
                    </a:cubicBezTo>
                    <a:cubicBezTo>
                      <a:pt x="522" y="342"/>
                      <a:pt x="636" y="273"/>
                      <a:pt x="681" y="170"/>
                    </a:cubicBezTo>
                    <a:cubicBezTo>
                      <a:pt x="714" y="100"/>
                      <a:pt x="672" y="1"/>
                      <a:pt x="591" y="1"/>
                    </a:cubicBezTo>
                    <a:close/>
                  </a:path>
                </a:pathLst>
              </a:custGeom>
              <a:solidFill>
                <a:schemeClr val="lt2"/>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2117" name="Google Shape;2117;p56"/>
              <p:cNvSpPr/>
              <p:nvPr/>
            </p:nvSpPr>
            <p:spPr>
              <a:xfrm flipH="1">
                <a:off x="8440097" y="3026938"/>
                <a:ext cx="22723" cy="21384"/>
              </a:xfrm>
              <a:custGeom>
                <a:avLst/>
                <a:gdLst/>
                <a:ahLst/>
                <a:cxnLst/>
                <a:rect l="l" t="t" r="r" b="b"/>
                <a:pathLst>
                  <a:path w="696" h="655" extrusionOk="0">
                    <a:moveTo>
                      <a:pt x="561" y="0"/>
                    </a:moveTo>
                    <a:cubicBezTo>
                      <a:pt x="552" y="0"/>
                      <a:pt x="543" y="1"/>
                      <a:pt x="535" y="3"/>
                    </a:cubicBezTo>
                    <a:cubicBezTo>
                      <a:pt x="398" y="31"/>
                      <a:pt x="317" y="152"/>
                      <a:pt x="226" y="254"/>
                    </a:cubicBezTo>
                    <a:cubicBezTo>
                      <a:pt x="143" y="350"/>
                      <a:pt x="56" y="452"/>
                      <a:pt x="14" y="574"/>
                    </a:cubicBezTo>
                    <a:cubicBezTo>
                      <a:pt x="0" y="610"/>
                      <a:pt x="35" y="654"/>
                      <a:pt x="74" y="654"/>
                    </a:cubicBezTo>
                    <a:cubicBezTo>
                      <a:pt x="81" y="654"/>
                      <a:pt x="87" y="653"/>
                      <a:pt x="94" y="650"/>
                    </a:cubicBezTo>
                    <a:cubicBezTo>
                      <a:pt x="208" y="601"/>
                      <a:pt x="306" y="513"/>
                      <a:pt x="401" y="429"/>
                    </a:cubicBezTo>
                    <a:cubicBezTo>
                      <a:pt x="454" y="388"/>
                      <a:pt x="505" y="346"/>
                      <a:pt x="557" y="304"/>
                    </a:cubicBezTo>
                    <a:cubicBezTo>
                      <a:pt x="619" y="254"/>
                      <a:pt x="645" y="213"/>
                      <a:pt x="671" y="137"/>
                    </a:cubicBezTo>
                    <a:cubicBezTo>
                      <a:pt x="695" y="63"/>
                      <a:pt x="631" y="0"/>
                      <a:pt x="561" y="0"/>
                    </a:cubicBezTo>
                    <a:close/>
                  </a:path>
                </a:pathLst>
              </a:custGeom>
              <a:solidFill>
                <a:schemeClr val="lt2"/>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2118" name="Google Shape;2118;p56"/>
              <p:cNvSpPr/>
              <p:nvPr/>
            </p:nvSpPr>
            <p:spPr>
              <a:xfrm flipH="1">
                <a:off x="8426483" y="2990928"/>
                <a:ext cx="22429" cy="20699"/>
              </a:xfrm>
              <a:custGeom>
                <a:avLst/>
                <a:gdLst/>
                <a:ahLst/>
                <a:cxnLst/>
                <a:rect l="l" t="t" r="r" b="b"/>
                <a:pathLst>
                  <a:path w="687" h="634" extrusionOk="0">
                    <a:moveTo>
                      <a:pt x="588" y="0"/>
                    </a:moveTo>
                    <a:cubicBezTo>
                      <a:pt x="466" y="8"/>
                      <a:pt x="382" y="95"/>
                      <a:pt x="298" y="179"/>
                    </a:cubicBezTo>
                    <a:cubicBezTo>
                      <a:pt x="211" y="267"/>
                      <a:pt x="135" y="362"/>
                      <a:pt x="56" y="457"/>
                    </a:cubicBezTo>
                    <a:cubicBezTo>
                      <a:pt x="0" y="521"/>
                      <a:pt x="50" y="633"/>
                      <a:pt x="123" y="633"/>
                    </a:cubicBezTo>
                    <a:cubicBezTo>
                      <a:pt x="140" y="633"/>
                      <a:pt x="158" y="627"/>
                      <a:pt x="177" y="613"/>
                    </a:cubicBezTo>
                    <a:cubicBezTo>
                      <a:pt x="279" y="536"/>
                      <a:pt x="382" y="464"/>
                      <a:pt x="477" y="381"/>
                    </a:cubicBezTo>
                    <a:cubicBezTo>
                      <a:pt x="572" y="301"/>
                      <a:pt x="663" y="221"/>
                      <a:pt x="679" y="92"/>
                    </a:cubicBezTo>
                    <a:cubicBezTo>
                      <a:pt x="686" y="46"/>
                      <a:pt x="633" y="0"/>
                      <a:pt x="588" y="0"/>
                    </a:cubicBezTo>
                    <a:close/>
                  </a:path>
                </a:pathLst>
              </a:custGeom>
              <a:solidFill>
                <a:schemeClr val="lt2"/>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2119" name="Google Shape;2119;p56"/>
              <p:cNvSpPr/>
              <p:nvPr/>
            </p:nvSpPr>
            <p:spPr>
              <a:xfrm flipH="1">
                <a:off x="8441860" y="2853874"/>
                <a:ext cx="20992" cy="12896"/>
              </a:xfrm>
              <a:custGeom>
                <a:avLst/>
                <a:gdLst/>
                <a:ahLst/>
                <a:cxnLst/>
                <a:rect l="l" t="t" r="r" b="b"/>
                <a:pathLst>
                  <a:path w="643" h="395" extrusionOk="0">
                    <a:moveTo>
                      <a:pt x="526" y="1"/>
                    </a:moveTo>
                    <a:cubicBezTo>
                      <a:pt x="445" y="1"/>
                      <a:pt x="374" y="42"/>
                      <a:pt x="304" y="85"/>
                    </a:cubicBezTo>
                    <a:cubicBezTo>
                      <a:pt x="220" y="134"/>
                      <a:pt x="132" y="184"/>
                      <a:pt x="60" y="248"/>
                    </a:cubicBezTo>
                    <a:cubicBezTo>
                      <a:pt x="0" y="308"/>
                      <a:pt x="55" y="394"/>
                      <a:pt x="127" y="394"/>
                    </a:cubicBezTo>
                    <a:cubicBezTo>
                      <a:pt x="132" y="394"/>
                      <a:pt x="138" y="394"/>
                      <a:pt x="144" y="393"/>
                    </a:cubicBezTo>
                    <a:cubicBezTo>
                      <a:pt x="235" y="373"/>
                      <a:pt x="323" y="328"/>
                      <a:pt x="406" y="290"/>
                    </a:cubicBezTo>
                    <a:cubicBezTo>
                      <a:pt x="483" y="252"/>
                      <a:pt x="581" y="210"/>
                      <a:pt x="620" y="131"/>
                    </a:cubicBezTo>
                    <a:cubicBezTo>
                      <a:pt x="642" y="85"/>
                      <a:pt x="627" y="12"/>
                      <a:pt x="569" y="5"/>
                    </a:cubicBezTo>
                    <a:cubicBezTo>
                      <a:pt x="554" y="2"/>
                      <a:pt x="540" y="1"/>
                      <a:pt x="526" y="1"/>
                    </a:cubicBezTo>
                    <a:close/>
                  </a:path>
                </a:pathLst>
              </a:custGeom>
              <a:solidFill>
                <a:schemeClr val="lt2"/>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2120" name="Google Shape;2120;p56"/>
              <p:cNvSpPr/>
              <p:nvPr/>
            </p:nvSpPr>
            <p:spPr>
              <a:xfrm flipH="1">
                <a:off x="8528506" y="3044535"/>
                <a:ext cx="20894" cy="22102"/>
              </a:xfrm>
              <a:custGeom>
                <a:avLst/>
                <a:gdLst/>
                <a:ahLst/>
                <a:cxnLst/>
                <a:rect l="l" t="t" r="r" b="b"/>
                <a:pathLst>
                  <a:path w="640" h="677" extrusionOk="0">
                    <a:moveTo>
                      <a:pt x="504" y="1"/>
                    </a:moveTo>
                    <a:cubicBezTo>
                      <a:pt x="481" y="1"/>
                      <a:pt x="457" y="9"/>
                      <a:pt x="437" y="27"/>
                    </a:cubicBezTo>
                    <a:cubicBezTo>
                      <a:pt x="354" y="103"/>
                      <a:pt x="267" y="176"/>
                      <a:pt x="191" y="263"/>
                    </a:cubicBezTo>
                    <a:cubicBezTo>
                      <a:pt x="114" y="343"/>
                      <a:pt x="0" y="431"/>
                      <a:pt x="12" y="548"/>
                    </a:cubicBezTo>
                    <a:cubicBezTo>
                      <a:pt x="15" y="631"/>
                      <a:pt x="70" y="676"/>
                      <a:pt x="143" y="676"/>
                    </a:cubicBezTo>
                    <a:cubicBezTo>
                      <a:pt x="153" y="676"/>
                      <a:pt x="164" y="675"/>
                      <a:pt x="175" y="673"/>
                    </a:cubicBezTo>
                    <a:cubicBezTo>
                      <a:pt x="290" y="659"/>
                      <a:pt x="354" y="522"/>
                      <a:pt x="415" y="434"/>
                    </a:cubicBezTo>
                    <a:cubicBezTo>
                      <a:pt x="483" y="343"/>
                      <a:pt x="533" y="245"/>
                      <a:pt x="593" y="149"/>
                    </a:cubicBezTo>
                    <a:cubicBezTo>
                      <a:pt x="639" y="75"/>
                      <a:pt x="573" y="1"/>
                      <a:pt x="504" y="1"/>
                    </a:cubicBezTo>
                    <a:close/>
                  </a:path>
                </a:pathLst>
              </a:custGeom>
              <a:solidFill>
                <a:schemeClr val="lt2"/>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2121" name="Google Shape;2121;p56"/>
              <p:cNvSpPr/>
              <p:nvPr/>
            </p:nvSpPr>
            <p:spPr>
              <a:xfrm flipH="1">
                <a:off x="8545875" y="3030236"/>
                <a:ext cx="16063" cy="14169"/>
              </a:xfrm>
              <a:custGeom>
                <a:avLst/>
                <a:gdLst/>
                <a:ahLst/>
                <a:cxnLst/>
                <a:rect l="l" t="t" r="r" b="b"/>
                <a:pathLst>
                  <a:path w="492" h="434" extrusionOk="0">
                    <a:moveTo>
                      <a:pt x="365" y="1"/>
                    </a:moveTo>
                    <a:cubicBezTo>
                      <a:pt x="344" y="1"/>
                      <a:pt x="323" y="8"/>
                      <a:pt x="305" y="25"/>
                    </a:cubicBezTo>
                    <a:cubicBezTo>
                      <a:pt x="256" y="74"/>
                      <a:pt x="198" y="120"/>
                      <a:pt x="145" y="165"/>
                    </a:cubicBezTo>
                    <a:cubicBezTo>
                      <a:pt x="88" y="211"/>
                      <a:pt x="0" y="260"/>
                      <a:pt x="8" y="340"/>
                    </a:cubicBezTo>
                    <a:cubicBezTo>
                      <a:pt x="12" y="386"/>
                      <a:pt x="35" y="412"/>
                      <a:pt x="77" y="427"/>
                    </a:cubicBezTo>
                    <a:cubicBezTo>
                      <a:pt x="89" y="432"/>
                      <a:pt x="101" y="434"/>
                      <a:pt x="112" y="434"/>
                    </a:cubicBezTo>
                    <a:cubicBezTo>
                      <a:pt x="182" y="434"/>
                      <a:pt x="248" y="363"/>
                      <a:pt x="293" y="318"/>
                    </a:cubicBezTo>
                    <a:cubicBezTo>
                      <a:pt x="351" y="256"/>
                      <a:pt x="396" y="195"/>
                      <a:pt x="445" y="130"/>
                    </a:cubicBezTo>
                    <a:cubicBezTo>
                      <a:pt x="492" y="68"/>
                      <a:pt x="429" y="1"/>
                      <a:pt x="365" y="1"/>
                    </a:cubicBezTo>
                    <a:close/>
                  </a:path>
                </a:pathLst>
              </a:custGeom>
              <a:solidFill>
                <a:schemeClr val="lt2"/>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2122" name="Google Shape;2122;p56"/>
              <p:cNvSpPr/>
              <p:nvPr/>
            </p:nvSpPr>
            <p:spPr>
              <a:xfrm flipH="1">
                <a:off x="8561578" y="3005717"/>
                <a:ext cx="16258" cy="9990"/>
              </a:xfrm>
              <a:custGeom>
                <a:avLst/>
                <a:gdLst/>
                <a:ahLst/>
                <a:cxnLst/>
                <a:rect l="l" t="t" r="r" b="b"/>
                <a:pathLst>
                  <a:path w="498" h="306" extrusionOk="0">
                    <a:moveTo>
                      <a:pt x="408" y="0"/>
                    </a:moveTo>
                    <a:cubicBezTo>
                      <a:pt x="402" y="0"/>
                      <a:pt x="395" y="1"/>
                      <a:pt x="389" y="4"/>
                    </a:cubicBezTo>
                    <a:cubicBezTo>
                      <a:pt x="339" y="19"/>
                      <a:pt x="286" y="37"/>
                      <a:pt x="236" y="57"/>
                    </a:cubicBezTo>
                    <a:cubicBezTo>
                      <a:pt x="187" y="79"/>
                      <a:pt x="138" y="110"/>
                      <a:pt x="88" y="137"/>
                    </a:cubicBezTo>
                    <a:cubicBezTo>
                      <a:pt x="1" y="185"/>
                      <a:pt x="54" y="305"/>
                      <a:pt x="135" y="305"/>
                    </a:cubicBezTo>
                    <a:cubicBezTo>
                      <a:pt x="149" y="305"/>
                      <a:pt x="164" y="301"/>
                      <a:pt x="180" y="293"/>
                    </a:cubicBezTo>
                    <a:cubicBezTo>
                      <a:pt x="229" y="266"/>
                      <a:pt x="278" y="243"/>
                      <a:pt x="324" y="213"/>
                    </a:cubicBezTo>
                    <a:cubicBezTo>
                      <a:pt x="369" y="179"/>
                      <a:pt x="411" y="144"/>
                      <a:pt x="453" y="110"/>
                    </a:cubicBezTo>
                    <a:cubicBezTo>
                      <a:pt x="497" y="76"/>
                      <a:pt x="460" y="0"/>
                      <a:pt x="408" y="0"/>
                    </a:cubicBezTo>
                    <a:close/>
                  </a:path>
                </a:pathLst>
              </a:custGeom>
              <a:solidFill>
                <a:schemeClr val="lt2"/>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2123" name="Google Shape;2123;p56"/>
              <p:cNvSpPr/>
              <p:nvPr/>
            </p:nvSpPr>
            <p:spPr>
              <a:xfrm flipH="1">
                <a:off x="8482147" y="3047670"/>
                <a:ext cx="28567" cy="22984"/>
              </a:xfrm>
              <a:custGeom>
                <a:avLst/>
                <a:gdLst/>
                <a:ahLst/>
                <a:cxnLst/>
                <a:rect l="l" t="t" r="r" b="b"/>
                <a:pathLst>
                  <a:path w="875" h="704" extrusionOk="0">
                    <a:moveTo>
                      <a:pt x="776" y="0"/>
                    </a:moveTo>
                    <a:cubicBezTo>
                      <a:pt x="757" y="0"/>
                      <a:pt x="738" y="8"/>
                      <a:pt x="721" y="26"/>
                    </a:cubicBezTo>
                    <a:cubicBezTo>
                      <a:pt x="621" y="126"/>
                      <a:pt x="503" y="228"/>
                      <a:pt x="386" y="308"/>
                    </a:cubicBezTo>
                    <a:cubicBezTo>
                      <a:pt x="329" y="349"/>
                      <a:pt x="287" y="399"/>
                      <a:pt x="233" y="445"/>
                    </a:cubicBezTo>
                    <a:cubicBezTo>
                      <a:pt x="184" y="491"/>
                      <a:pt x="124" y="528"/>
                      <a:pt x="66" y="574"/>
                    </a:cubicBezTo>
                    <a:cubicBezTo>
                      <a:pt x="1" y="625"/>
                      <a:pt x="72" y="704"/>
                      <a:pt x="134" y="704"/>
                    </a:cubicBezTo>
                    <a:cubicBezTo>
                      <a:pt x="137" y="704"/>
                      <a:pt x="139" y="704"/>
                      <a:pt x="142" y="703"/>
                    </a:cubicBezTo>
                    <a:cubicBezTo>
                      <a:pt x="291" y="681"/>
                      <a:pt x="461" y="616"/>
                      <a:pt x="572" y="517"/>
                    </a:cubicBezTo>
                    <a:cubicBezTo>
                      <a:pt x="698" y="399"/>
                      <a:pt x="781" y="277"/>
                      <a:pt x="849" y="126"/>
                    </a:cubicBezTo>
                    <a:cubicBezTo>
                      <a:pt x="875" y="66"/>
                      <a:pt x="829" y="0"/>
                      <a:pt x="776" y="0"/>
                    </a:cubicBezTo>
                    <a:close/>
                  </a:path>
                </a:pathLst>
              </a:custGeom>
              <a:solidFill>
                <a:schemeClr val="lt2"/>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2124" name="Google Shape;2124;p56"/>
              <p:cNvSpPr/>
              <p:nvPr/>
            </p:nvSpPr>
            <p:spPr>
              <a:xfrm flipH="1">
                <a:off x="8518255" y="3007546"/>
                <a:ext cx="20960" cy="16846"/>
              </a:xfrm>
              <a:custGeom>
                <a:avLst/>
                <a:gdLst/>
                <a:ahLst/>
                <a:cxnLst/>
                <a:rect l="l" t="t" r="r" b="b"/>
                <a:pathLst>
                  <a:path w="642" h="516" extrusionOk="0">
                    <a:moveTo>
                      <a:pt x="511" y="1"/>
                    </a:moveTo>
                    <a:cubicBezTo>
                      <a:pt x="495" y="1"/>
                      <a:pt x="478" y="4"/>
                      <a:pt x="460" y="12"/>
                    </a:cubicBezTo>
                    <a:cubicBezTo>
                      <a:pt x="369" y="54"/>
                      <a:pt x="297" y="118"/>
                      <a:pt x="221" y="183"/>
                    </a:cubicBezTo>
                    <a:cubicBezTo>
                      <a:pt x="148" y="244"/>
                      <a:pt x="46" y="283"/>
                      <a:pt x="20" y="377"/>
                    </a:cubicBezTo>
                    <a:cubicBezTo>
                      <a:pt x="0" y="430"/>
                      <a:pt x="39" y="495"/>
                      <a:pt x="92" y="511"/>
                    </a:cubicBezTo>
                    <a:cubicBezTo>
                      <a:pt x="106" y="514"/>
                      <a:pt x="119" y="516"/>
                      <a:pt x="133" y="516"/>
                    </a:cubicBezTo>
                    <a:cubicBezTo>
                      <a:pt x="225" y="516"/>
                      <a:pt x="311" y="446"/>
                      <a:pt x="384" y="397"/>
                    </a:cubicBezTo>
                    <a:cubicBezTo>
                      <a:pt x="479" y="332"/>
                      <a:pt x="559" y="263"/>
                      <a:pt x="604" y="157"/>
                    </a:cubicBezTo>
                    <a:cubicBezTo>
                      <a:pt x="642" y="79"/>
                      <a:pt x="587" y="1"/>
                      <a:pt x="511" y="1"/>
                    </a:cubicBezTo>
                    <a:close/>
                  </a:path>
                </a:pathLst>
              </a:custGeom>
              <a:solidFill>
                <a:schemeClr val="lt2"/>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2125" name="Google Shape;2125;p56"/>
              <p:cNvSpPr/>
              <p:nvPr/>
            </p:nvSpPr>
            <p:spPr>
              <a:xfrm flipH="1">
                <a:off x="8512999" y="3098959"/>
                <a:ext cx="21711" cy="19915"/>
              </a:xfrm>
              <a:custGeom>
                <a:avLst/>
                <a:gdLst/>
                <a:ahLst/>
                <a:cxnLst/>
                <a:rect l="l" t="t" r="r" b="b"/>
                <a:pathLst>
                  <a:path w="665" h="610" extrusionOk="0">
                    <a:moveTo>
                      <a:pt x="548" y="1"/>
                    </a:moveTo>
                    <a:cubicBezTo>
                      <a:pt x="443" y="1"/>
                      <a:pt x="358" y="111"/>
                      <a:pt x="280" y="182"/>
                    </a:cubicBezTo>
                    <a:cubicBezTo>
                      <a:pt x="235" y="224"/>
                      <a:pt x="185" y="266"/>
                      <a:pt x="143" y="311"/>
                    </a:cubicBezTo>
                    <a:cubicBezTo>
                      <a:pt x="98" y="357"/>
                      <a:pt x="68" y="421"/>
                      <a:pt x="33" y="478"/>
                    </a:cubicBezTo>
                    <a:cubicBezTo>
                      <a:pt x="0" y="527"/>
                      <a:pt x="45" y="609"/>
                      <a:pt x="102" y="609"/>
                    </a:cubicBezTo>
                    <a:cubicBezTo>
                      <a:pt x="111" y="609"/>
                      <a:pt x="120" y="607"/>
                      <a:pt x="129" y="603"/>
                    </a:cubicBezTo>
                    <a:cubicBezTo>
                      <a:pt x="189" y="580"/>
                      <a:pt x="257" y="558"/>
                      <a:pt x="311" y="524"/>
                    </a:cubicBezTo>
                    <a:cubicBezTo>
                      <a:pt x="364" y="486"/>
                      <a:pt x="413" y="429"/>
                      <a:pt x="459" y="380"/>
                    </a:cubicBezTo>
                    <a:cubicBezTo>
                      <a:pt x="524" y="299"/>
                      <a:pt x="664" y="166"/>
                      <a:pt x="626" y="52"/>
                    </a:cubicBezTo>
                    <a:cubicBezTo>
                      <a:pt x="619" y="29"/>
                      <a:pt x="600" y="6"/>
                      <a:pt x="573" y="3"/>
                    </a:cubicBezTo>
                    <a:cubicBezTo>
                      <a:pt x="565" y="1"/>
                      <a:pt x="557" y="1"/>
                      <a:pt x="548" y="1"/>
                    </a:cubicBezTo>
                    <a:close/>
                  </a:path>
                </a:pathLst>
              </a:custGeom>
              <a:solidFill>
                <a:schemeClr val="lt2"/>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2126" name="Google Shape;2126;p56"/>
              <p:cNvSpPr/>
              <p:nvPr/>
            </p:nvSpPr>
            <p:spPr>
              <a:xfrm flipH="1">
                <a:off x="8498699" y="3111561"/>
                <a:ext cx="19164" cy="20078"/>
              </a:xfrm>
              <a:custGeom>
                <a:avLst/>
                <a:gdLst/>
                <a:ahLst/>
                <a:cxnLst/>
                <a:rect l="l" t="t" r="r" b="b"/>
                <a:pathLst>
                  <a:path w="587" h="615" extrusionOk="0">
                    <a:moveTo>
                      <a:pt x="482" y="1"/>
                    </a:moveTo>
                    <a:cubicBezTo>
                      <a:pt x="454" y="1"/>
                      <a:pt x="425" y="13"/>
                      <a:pt x="407" y="39"/>
                    </a:cubicBezTo>
                    <a:cubicBezTo>
                      <a:pt x="350" y="126"/>
                      <a:pt x="262" y="214"/>
                      <a:pt x="183" y="282"/>
                    </a:cubicBezTo>
                    <a:cubicBezTo>
                      <a:pt x="164" y="298"/>
                      <a:pt x="141" y="313"/>
                      <a:pt x="126" y="328"/>
                    </a:cubicBezTo>
                    <a:cubicBezTo>
                      <a:pt x="126" y="331"/>
                      <a:pt x="99" y="381"/>
                      <a:pt x="95" y="385"/>
                    </a:cubicBezTo>
                    <a:cubicBezTo>
                      <a:pt x="69" y="431"/>
                      <a:pt x="27" y="457"/>
                      <a:pt x="12" y="510"/>
                    </a:cubicBezTo>
                    <a:cubicBezTo>
                      <a:pt x="1" y="568"/>
                      <a:pt x="38" y="605"/>
                      <a:pt x="87" y="613"/>
                    </a:cubicBezTo>
                    <a:cubicBezTo>
                      <a:pt x="93" y="614"/>
                      <a:pt x="99" y="614"/>
                      <a:pt x="104" y="614"/>
                    </a:cubicBezTo>
                    <a:cubicBezTo>
                      <a:pt x="158" y="614"/>
                      <a:pt x="203" y="585"/>
                      <a:pt x="252" y="564"/>
                    </a:cubicBezTo>
                    <a:cubicBezTo>
                      <a:pt x="320" y="533"/>
                      <a:pt x="354" y="496"/>
                      <a:pt x="399" y="438"/>
                    </a:cubicBezTo>
                    <a:cubicBezTo>
                      <a:pt x="480" y="331"/>
                      <a:pt x="521" y="229"/>
                      <a:pt x="566" y="108"/>
                    </a:cubicBezTo>
                    <a:cubicBezTo>
                      <a:pt x="587" y="43"/>
                      <a:pt x="535" y="1"/>
                      <a:pt x="482" y="1"/>
                    </a:cubicBezTo>
                    <a:close/>
                  </a:path>
                </a:pathLst>
              </a:custGeom>
              <a:solidFill>
                <a:schemeClr val="lt2"/>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2127" name="Google Shape;2127;p56"/>
              <p:cNvSpPr/>
              <p:nvPr/>
            </p:nvSpPr>
            <p:spPr>
              <a:xfrm flipH="1">
                <a:off x="8434645" y="3074277"/>
                <a:ext cx="19686" cy="18087"/>
              </a:xfrm>
              <a:custGeom>
                <a:avLst/>
                <a:gdLst/>
                <a:ahLst/>
                <a:cxnLst/>
                <a:rect l="l" t="t" r="r" b="b"/>
                <a:pathLst>
                  <a:path w="603" h="554" extrusionOk="0">
                    <a:moveTo>
                      <a:pt x="492" y="0"/>
                    </a:moveTo>
                    <a:cubicBezTo>
                      <a:pt x="483" y="0"/>
                      <a:pt x="474" y="2"/>
                      <a:pt x="464" y="6"/>
                    </a:cubicBezTo>
                    <a:cubicBezTo>
                      <a:pt x="354" y="52"/>
                      <a:pt x="259" y="105"/>
                      <a:pt x="168" y="185"/>
                    </a:cubicBezTo>
                    <a:cubicBezTo>
                      <a:pt x="103" y="246"/>
                      <a:pt x="1" y="383"/>
                      <a:pt x="8" y="478"/>
                    </a:cubicBezTo>
                    <a:cubicBezTo>
                      <a:pt x="8" y="517"/>
                      <a:pt x="39" y="553"/>
                      <a:pt x="79" y="553"/>
                    </a:cubicBezTo>
                    <a:cubicBezTo>
                      <a:pt x="85" y="553"/>
                      <a:pt x="92" y="552"/>
                      <a:pt x="99" y="550"/>
                    </a:cubicBezTo>
                    <a:cubicBezTo>
                      <a:pt x="153" y="531"/>
                      <a:pt x="180" y="497"/>
                      <a:pt x="217" y="462"/>
                    </a:cubicBezTo>
                    <a:cubicBezTo>
                      <a:pt x="252" y="429"/>
                      <a:pt x="294" y="401"/>
                      <a:pt x="328" y="364"/>
                    </a:cubicBezTo>
                    <a:cubicBezTo>
                      <a:pt x="396" y="287"/>
                      <a:pt x="473" y="215"/>
                      <a:pt x="548" y="147"/>
                    </a:cubicBezTo>
                    <a:cubicBezTo>
                      <a:pt x="602" y="100"/>
                      <a:pt x="558" y="0"/>
                      <a:pt x="492" y="0"/>
                    </a:cubicBezTo>
                    <a:close/>
                  </a:path>
                </a:pathLst>
              </a:custGeom>
              <a:solidFill>
                <a:schemeClr val="lt2"/>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2128" name="Google Shape;2128;p56"/>
              <p:cNvSpPr/>
              <p:nvPr/>
            </p:nvSpPr>
            <p:spPr>
              <a:xfrm flipH="1">
                <a:off x="8423741" y="3104737"/>
                <a:ext cx="20013" cy="23310"/>
              </a:xfrm>
              <a:custGeom>
                <a:avLst/>
                <a:gdLst/>
                <a:ahLst/>
                <a:cxnLst/>
                <a:rect l="l" t="t" r="r" b="b"/>
                <a:pathLst>
                  <a:path w="613" h="714" extrusionOk="0">
                    <a:moveTo>
                      <a:pt x="482" y="1"/>
                    </a:moveTo>
                    <a:cubicBezTo>
                      <a:pt x="459" y="1"/>
                      <a:pt x="436" y="10"/>
                      <a:pt x="418" y="31"/>
                    </a:cubicBezTo>
                    <a:cubicBezTo>
                      <a:pt x="335" y="126"/>
                      <a:pt x="247" y="214"/>
                      <a:pt x="167" y="312"/>
                    </a:cubicBezTo>
                    <a:cubicBezTo>
                      <a:pt x="95" y="403"/>
                      <a:pt x="15" y="495"/>
                      <a:pt x="4" y="613"/>
                    </a:cubicBezTo>
                    <a:cubicBezTo>
                      <a:pt x="0" y="664"/>
                      <a:pt x="52" y="713"/>
                      <a:pt x="102" y="713"/>
                    </a:cubicBezTo>
                    <a:cubicBezTo>
                      <a:pt x="111" y="713"/>
                      <a:pt x="121" y="712"/>
                      <a:pt x="129" y="708"/>
                    </a:cubicBezTo>
                    <a:cubicBezTo>
                      <a:pt x="240" y="666"/>
                      <a:pt x="304" y="563"/>
                      <a:pt x="369" y="468"/>
                    </a:cubicBezTo>
                    <a:cubicBezTo>
                      <a:pt x="441" y="362"/>
                      <a:pt x="502" y="252"/>
                      <a:pt x="570" y="145"/>
                    </a:cubicBezTo>
                    <a:cubicBezTo>
                      <a:pt x="613" y="77"/>
                      <a:pt x="548" y="1"/>
                      <a:pt x="482" y="1"/>
                    </a:cubicBezTo>
                    <a:close/>
                  </a:path>
                </a:pathLst>
              </a:custGeom>
              <a:solidFill>
                <a:schemeClr val="lt2"/>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2129" name="Google Shape;2129;p56"/>
              <p:cNvSpPr/>
              <p:nvPr/>
            </p:nvSpPr>
            <p:spPr>
              <a:xfrm flipH="1">
                <a:off x="8389395" y="3054623"/>
                <a:ext cx="14659" cy="16650"/>
              </a:xfrm>
              <a:custGeom>
                <a:avLst/>
                <a:gdLst/>
                <a:ahLst/>
                <a:cxnLst/>
                <a:rect l="l" t="t" r="r" b="b"/>
                <a:pathLst>
                  <a:path w="449" h="510" extrusionOk="0">
                    <a:moveTo>
                      <a:pt x="346" y="1"/>
                    </a:moveTo>
                    <a:cubicBezTo>
                      <a:pt x="309" y="1"/>
                      <a:pt x="270" y="21"/>
                      <a:pt x="251" y="64"/>
                    </a:cubicBezTo>
                    <a:cubicBezTo>
                      <a:pt x="225" y="133"/>
                      <a:pt x="175" y="182"/>
                      <a:pt x="137" y="243"/>
                    </a:cubicBezTo>
                    <a:cubicBezTo>
                      <a:pt x="100" y="301"/>
                      <a:pt x="31" y="346"/>
                      <a:pt x="12" y="415"/>
                    </a:cubicBezTo>
                    <a:cubicBezTo>
                      <a:pt x="0" y="464"/>
                      <a:pt x="39" y="506"/>
                      <a:pt x="88" y="509"/>
                    </a:cubicBezTo>
                    <a:cubicBezTo>
                      <a:pt x="91" y="510"/>
                      <a:pt x="94" y="510"/>
                      <a:pt x="97" y="510"/>
                    </a:cubicBezTo>
                    <a:cubicBezTo>
                      <a:pt x="178" y="510"/>
                      <a:pt x="265" y="420"/>
                      <a:pt x="316" y="364"/>
                    </a:cubicBezTo>
                    <a:cubicBezTo>
                      <a:pt x="373" y="296"/>
                      <a:pt x="407" y="197"/>
                      <a:pt x="430" y="113"/>
                    </a:cubicBezTo>
                    <a:cubicBezTo>
                      <a:pt x="448" y="42"/>
                      <a:pt x="399" y="1"/>
                      <a:pt x="346" y="1"/>
                    </a:cubicBezTo>
                    <a:close/>
                  </a:path>
                </a:pathLst>
              </a:custGeom>
              <a:solidFill>
                <a:schemeClr val="lt2"/>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2130" name="Google Shape;2130;p56"/>
              <p:cNvSpPr/>
              <p:nvPr/>
            </p:nvSpPr>
            <p:spPr>
              <a:xfrm flipH="1">
                <a:off x="8389102" y="3018744"/>
                <a:ext cx="14953" cy="15410"/>
              </a:xfrm>
              <a:custGeom>
                <a:avLst/>
                <a:gdLst/>
                <a:ahLst/>
                <a:cxnLst/>
                <a:rect l="l" t="t" r="r" b="b"/>
                <a:pathLst>
                  <a:path w="458" h="472" extrusionOk="0">
                    <a:moveTo>
                      <a:pt x="334" y="1"/>
                    </a:moveTo>
                    <a:cubicBezTo>
                      <a:pt x="313" y="1"/>
                      <a:pt x="292" y="8"/>
                      <a:pt x="274" y="26"/>
                    </a:cubicBezTo>
                    <a:cubicBezTo>
                      <a:pt x="221" y="76"/>
                      <a:pt x="168" y="126"/>
                      <a:pt x="119" y="182"/>
                    </a:cubicBezTo>
                    <a:cubicBezTo>
                      <a:pt x="58" y="243"/>
                      <a:pt x="0" y="300"/>
                      <a:pt x="19" y="396"/>
                    </a:cubicBezTo>
                    <a:cubicBezTo>
                      <a:pt x="28" y="437"/>
                      <a:pt x="77" y="472"/>
                      <a:pt x="119" y="472"/>
                    </a:cubicBezTo>
                    <a:cubicBezTo>
                      <a:pt x="210" y="468"/>
                      <a:pt x="256" y="391"/>
                      <a:pt x="301" y="323"/>
                    </a:cubicBezTo>
                    <a:cubicBezTo>
                      <a:pt x="342" y="263"/>
                      <a:pt x="377" y="198"/>
                      <a:pt x="415" y="137"/>
                    </a:cubicBezTo>
                    <a:cubicBezTo>
                      <a:pt x="458" y="71"/>
                      <a:pt x="398" y="1"/>
                      <a:pt x="334" y="1"/>
                    </a:cubicBezTo>
                    <a:close/>
                  </a:path>
                </a:pathLst>
              </a:custGeom>
              <a:solidFill>
                <a:schemeClr val="lt2"/>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2131" name="Google Shape;2131;p56"/>
              <p:cNvSpPr/>
              <p:nvPr/>
            </p:nvSpPr>
            <p:spPr>
              <a:xfrm flipH="1">
                <a:off x="8372190" y="2987370"/>
                <a:ext cx="18576" cy="16324"/>
              </a:xfrm>
              <a:custGeom>
                <a:avLst/>
                <a:gdLst/>
                <a:ahLst/>
                <a:cxnLst/>
                <a:rect l="l" t="t" r="r" b="b"/>
                <a:pathLst>
                  <a:path w="569" h="500" extrusionOk="0">
                    <a:moveTo>
                      <a:pt x="435" y="1"/>
                    </a:moveTo>
                    <a:cubicBezTo>
                      <a:pt x="417" y="1"/>
                      <a:pt x="399" y="6"/>
                      <a:pt x="381" y="18"/>
                    </a:cubicBezTo>
                    <a:cubicBezTo>
                      <a:pt x="300" y="64"/>
                      <a:pt x="240" y="117"/>
                      <a:pt x="175" y="178"/>
                    </a:cubicBezTo>
                    <a:cubicBezTo>
                      <a:pt x="118" y="234"/>
                      <a:pt x="19" y="292"/>
                      <a:pt x="8" y="376"/>
                    </a:cubicBezTo>
                    <a:cubicBezTo>
                      <a:pt x="0" y="422"/>
                      <a:pt x="19" y="490"/>
                      <a:pt x="77" y="497"/>
                    </a:cubicBezTo>
                    <a:cubicBezTo>
                      <a:pt x="88" y="499"/>
                      <a:pt x="98" y="499"/>
                      <a:pt x="108" y="499"/>
                    </a:cubicBezTo>
                    <a:cubicBezTo>
                      <a:pt x="150" y="499"/>
                      <a:pt x="184" y="487"/>
                      <a:pt x="221" y="459"/>
                    </a:cubicBezTo>
                    <a:cubicBezTo>
                      <a:pt x="259" y="432"/>
                      <a:pt x="297" y="406"/>
                      <a:pt x="331" y="380"/>
                    </a:cubicBezTo>
                    <a:cubicBezTo>
                      <a:pt x="369" y="349"/>
                      <a:pt x="407" y="326"/>
                      <a:pt x="442" y="288"/>
                    </a:cubicBezTo>
                    <a:cubicBezTo>
                      <a:pt x="476" y="250"/>
                      <a:pt x="502" y="208"/>
                      <a:pt x="525" y="162"/>
                    </a:cubicBezTo>
                    <a:cubicBezTo>
                      <a:pt x="568" y="89"/>
                      <a:pt x="508" y="1"/>
                      <a:pt x="435" y="1"/>
                    </a:cubicBezTo>
                    <a:close/>
                  </a:path>
                </a:pathLst>
              </a:custGeom>
              <a:solidFill>
                <a:schemeClr val="lt2"/>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2132" name="Google Shape;2132;p56"/>
              <p:cNvSpPr/>
              <p:nvPr/>
            </p:nvSpPr>
            <p:spPr>
              <a:xfrm flipH="1">
                <a:off x="8331218" y="3069478"/>
                <a:ext cx="18054" cy="25465"/>
              </a:xfrm>
              <a:custGeom>
                <a:avLst/>
                <a:gdLst/>
                <a:ahLst/>
                <a:cxnLst/>
                <a:rect l="l" t="t" r="r" b="b"/>
                <a:pathLst>
                  <a:path w="553" h="780" extrusionOk="0">
                    <a:moveTo>
                      <a:pt x="459" y="0"/>
                    </a:moveTo>
                    <a:cubicBezTo>
                      <a:pt x="439" y="0"/>
                      <a:pt x="420" y="7"/>
                      <a:pt x="406" y="23"/>
                    </a:cubicBezTo>
                    <a:cubicBezTo>
                      <a:pt x="322" y="119"/>
                      <a:pt x="250" y="225"/>
                      <a:pt x="185" y="336"/>
                    </a:cubicBezTo>
                    <a:cubicBezTo>
                      <a:pt x="155" y="393"/>
                      <a:pt x="136" y="453"/>
                      <a:pt x="106" y="507"/>
                    </a:cubicBezTo>
                    <a:cubicBezTo>
                      <a:pt x="71" y="564"/>
                      <a:pt x="38" y="613"/>
                      <a:pt x="18" y="678"/>
                    </a:cubicBezTo>
                    <a:cubicBezTo>
                      <a:pt x="1" y="734"/>
                      <a:pt x="48" y="780"/>
                      <a:pt x="101" y="780"/>
                    </a:cubicBezTo>
                    <a:cubicBezTo>
                      <a:pt x="115" y="780"/>
                      <a:pt x="130" y="776"/>
                      <a:pt x="143" y="769"/>
                    </a:cubicBezTo>
                    <a:cubicBezTo>
                      <a:pt x="201" y="742"/>
                      <a:pt x="243" y="693"/>
                      <a:pt x="284" y="648"/>
                    </a:cubicBezTo>
                    <a:cubicBezTo>
                      <a:pt x="334" y="590"/>
                      <a:pt x="394" y="541"/>
                      <a:pt x="429" y="476"/>
                    </a:cubicBezTo>
                    <a:cubicBezTo>
                      <a:pt x="501" y="358"/>
                      <a:pt x="543" y="221"/>
                      <a:pt x="550" y="85"/>
                    </a:cubicBezTo>
                    <a:cubicBezTo>
                      <a:pt x="553" y="37"/>
                      <a:pt x="504" y="0"/>
                      <a:pt x="459" y="0"/>
                    </a:cubicBezTo>
                    <a:close/>
                  </a:path>
                </a:pathLst>
              </a:custGeom>
              <a:solidFill>
                <a:schemeClr val="lt2"/>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2133" name="Google Shape;2133;p56"/>
              <p:cNvSpPr/>
              <p:nvPr/>
            </p:nvSpPr>
            <p:spPr>
              <a:xfrm flipH="1">
                <a:off x="8362592" y="3110647"/>
                <a:ext cx="20601" cy="30917"/>
              </a:xfrm>
              <a:custGeom>
                <a:avLst/>
                <a:gdLst/>
                <a:ahLst/>
                <a:cxnLst/>
                <a:rect l="l" t="t" r="r" b="b"/>
                <a:pathLst>
                  <a:path w="631" h="947" extrusionOk="0">
                    <a:moveTo>
                      <a:pt x="559" y="1"/>
                    </a:moveTo>
                    <a:cubicBezTo>
                      <a:pt x="541" y="1"/>
                      <a:pt x="523" y="9"/>
                      <a:pt x="510" y="29"/>
                    </a:cubicBezTo>
                    <a:cubicBezTo>
                      <a:pt x="419" y="166"/>
                      <a:pt x="335" y="306"/>
                      <a:pt x="247" y="447"/>
                    </a:cubicBezTo>
                    <a:cubicBezTo>
                      <a:pt x="168" y="576"/>
                      <a:pt x="73" y="694"/>
                      <a:pt x="19" y="838"/>
                    </a:cubicBezTo>
                    <a:cubicBezTo>
                      <a:pt x="1" y="890"/>
                      <a:pt x="53" y="946"/>
                      <a:pt x="104" y="946"/>
                    </a:cubicBezTo>
                    <a:cubicBezTo>
                      <a:pt x="117" y="946"/>
                      <a:pt x="130" y="942"/>
                      <a:pt x="141" y="934"/>
                    </a:cubicBezTo>
                    <a:cubicBezTo>
                      <a:pt x="396" y="743"/>
                      <a:pt x="552" y="378"/>
                      <a:pt x="620" y="78"/>
                    </a:cubicBezTo>
                    <a:cubicBezTo>
                      <a:pt x="630" y="33"/>
                      <a:pt x="595" y="1"/>
                      <a:pt x="559" y="1"/>
                    </a:cubicBezTo>
                    <a:close/>
                  </a:path>
                </a:pathLst>
              </a:custGeom>
              <a:solidFill>
                <a:schemeClr val="lt2"/>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2134" name="Google Shape;2134;p56"/>
              <p:cNvSpPr/>
              <p:nvPr/>
            </p:nvSpPr>
            <p:spPr>
              <a:xfrm flipH="1">
                <a:off x="8362265" y="3153839"/>
                <a:ext cx="22331" cy="30787"/>
              </a:xfrm>
              <a:custGeom>
                <a:avLst/>
                <a:gdLst/>
                <a:ahLst/>
                <a:cxnLst/>
                <a:rect l="l" t="t" r="r" b="b"/>
                <a:pathLst>
                  <a:path w="684" h="943" extrusionOk="0">
                    <a:moveTo>
                      <a:pt x="636" y="1"/>
                    </a:moveTo>
                    <a:cubicBezTo>
                      <a:pt x="623" y="1"/>
                      <a:pt x="609" y="7"/>
                      <a:pt x="599" y="22"/>
                    </a:cubicBezTo>
                    <a:cubicBezTo>
                      <a:pt x="496" y="162"/>
                      <a:pt x="397" y="310"/>
                      <a:pt x="290" y="447"/>
                    </a:cubicBezTo>
                    <a:cubicBezTo>
                      <a:pt x="199" y="569"/>
                      <a:pt x="70" y="675"/>
                      <a:pt x="20" y="824"/>
                    </a:cubicBezTo>
                    <a:cubicBezTo>
                      <a:pt x="0" y="880"/>
                      <a:pt x="50" y="942"/>
                      <a:pt x="105" y="942"/>
                    </a:cubicBezTo>
                    <a:cubicBezTo>
                      <a:pt x="114" y="942"/>
                      <a:pt x="122" y="941"/>
                      <a:pt x="131" y="938"/>
                    </a:cubicBezTo>
                    <a:cubicBezTo>
                      <a:pt x="298" y="880"/>
                      <a:pt x="401" y="721"/>
                      <a:pt x="488" y="580"/>
                    </a:cubicBezTo>
                    <a:cubicBezTo>
                      <a:pt x="595" y="410"/>
                      <a:pt x="652" y="254"/>
                      <a:pt x="678" y="56"/>
                    </a:cubicBezTo>
                    <a:cubicBezTo>
                      <a:pt x="683" y="23"/>
                      <a:pt x="661" y="1"/>
                      <a:pt x="636" y="1"/>
                    </a:cubicBezTo>
                    <a:close/>
                  </a:path>
                </a:pathLst>
              </a:custGeom>
              <a:solidFill>
                <a:schemeClr val="lt2"/>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2135" name="Google Shape;2135;p56"/>
              <p:cNvSpPr/>
              <p:nvPr/>
            </p:nvSpPr>
            <p:spPr>
              <a:xfrm flipH="1">
                <a:off x="8316983" y="3135752"/>
                <a:ext cx="20405" cy="25465"/>
              </a:xfrm>
              <a:custGeom>
                <a:avLst/>
                <a:gdLst/>
                <a:ahLst/>
                <a:cxnLst/>
                <a:rect l="l" t="t" r="r" b="b"/>
                <a:pathLst>
                  <a:path w="625" h="780" extrusionOk="0">
                    <a:moveTo>
                      <a:pt x="510" y="1"/>
                    </a:moveTo>
                    <a:cubicBezTo>
                      <a:pt x="488" y="1"/>
                      <a:pt x="466" y="9"/>
                      <a:pt x="449" y="28"/>
                    </a:cubicBezTo>
                    <a:cubicBezTo>
                      <a:pt x="362" y="127"/>
                      <a:pt x="274" y="229"/>
                      <a:pt x="186" y="332"/>
                    </a:cubicBezTo>
                    <a:cubicBezTo>
                      <a:pt x="103" y="431"/>
                      <a:pt x="8" y="534"/>
                      <a:pt x="4" y="667"/>
                    </a:cubicBezTo>
                    <a:cubicBezTo>
                      <a:pt x="1" y="733"/>
                      <a:pt x="58" y="779"/>
                      <a:pt x="121" y="779"/>
                    </a:cubicBezTo>
                    <a:cubicBezTo>
                      <a:pt x="130" y="779"/>
                      <a:pt x="139" y="778"/>
                      <a:pt x="148" y="776"/>
                    </a:cubicBezTo>
                    <a:cubicBezTo>
                      <a:pt x="281" y="743"/>
                      <a:pt x="365" y="610"/>
                      <a:pt x="430" y="495"/>
                    </a:cubicBezTo>
                    <a:cubicBezTo>
                      <a:pt x="506" y="374"/>
                      <a:pt x="555" y="252"/>
                      <a:pt x="604" y="115"/>
                    </a:cubicBezTo>
                    <a:cubicBezTo>
                      <a:pt x="624" y="55"/>
                      <a:pt x="566" y="1"/>
                      <a:pt x="510" y="1"/>
                    </a:cubicBezTo>
                    <a:close/>
                  </a:path>
                </a:pathLst>
              </a:custGeom>
              <a:solidFill>
                <a:schemeClr val="lt2"/>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2136" name="Google Shape;2136;p56"/>
              <p:cNvSpPr/>
              <p:nvPr/>
            </p:nvSpPr>
            <p:spPr>
              <a:xfrm flipH="1">
                <a:off x="8303435" y="3094910"/>
                <a:ext cx="18315" cy="17075"/>
              </a:xfrm>
              <a:custGeom>
                <a:avLst/>
                <a:gdLst/>
                <a:ahLst/>
                <a:cxnLst/>
                <a:rect l="l" t="t" r="r" b="b"/>
                <a:pathLst>
                  <a:path w="561" h="523" extrusionOk="0">
                    <a:moveTo>
                      <a:pt x="409" y="0"/>
                    </a:moveTo>
                    <a:cubicBezTo>
                      <a:pt x="384" y="0"/>
                      <a:pt x="359" y="9"/>
                      <a:pt x="339" y="28"/>
                    </a:cubicBezTo>
                    <a:cubicBezTo>
                      <a:pt x="228" y="130"/>
                      <a:pt x="0" y="276"/>
                      <a:pt x="39" y="450"/>
                    </a:cubicBezTo>
                    <a:cubicBezTo>
                      <a:pt x="50" y="495"/>
                      <a:pt x="92" y="518"/>
                      <a:pt x="134" y="522"/>
                    </a:cubicBezTo>
                    <a:cubicBezTo>
                      <a:pt x="137" y="522"/>
                      <a:pt x="141" y="522"/>
                      <a:pt x="145" y="522"/>
                    </a:cubicBezTo>
                    <a:cubicBezTo>
                      <a:pt x="232" y="522"/>
                      <a:pt x="310" y="433"/>
                      <a:pt x="358" y="370"/>
                    </a:cubicBezTo>
                    <a:cubicBezTo>
                      <a:pt x="407" y="298"/>
                      <a:pt x="457" y="225"/>
                      <a:pt x="506" y="157"/>
                    </a:cubicBezTo>
                    <a:cubicBezTo>
                      <a:pt x="560" y="80"/>
                      <a:pt x="485" y="0"/>
                      <a:pt x="409" y="0"/>
                    </a:cubicBezTo>
                    <a:close/>
                  </a:path>
                </a:pathLst>
              </a:custGeom>
              <a:solidFill>
                <a:schemeClr val="lt2"/>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2137" name="Google Shape;2137;p56"/>
              <p:cNvSpPr/>
              <p:nvPr/>
            </p:nvSpPr>
            <p:spPr>
              <a:xfrm flipH="1">
                <a:off x="8288384" y="3183875"/>
                <a:ext cx="16879" cy="22037"/>
              </a:xfrm>
              <a:custGeom>
                <a:avLst/>
                <a:gdLst/>
                <a:ahLst/>
                <a:cxnLst/>
                <a:rect l="l" t="t" r="r" b="b"/>
                <a:pathLst>
                  <a:path w="517" h="675" extrusionOk="0">
                    <a:moveTo>
                      <a:pt x="400" y="0"/>
                    </a:moveTo>
                    <a:cubicBezTo>
                      <a:pt x="371" y="0"/>
                      <a:pt x="343" y="13"/>
                      <a:pt x="328" y="44"/>
                    </a:cubicBezTo>
                    <a:cubicBezTo>
                      <a:pt x="248" y="204"/>
                      <a:pt x="1" y="470"/>
                      <a:pt x="153" y="648"/>
                    </a:cubicBezTo>
                    <a:cubicBezTo>
                      <a:pt x="170" y="665"/>
                      <a:pt x="195" y="674"/>
                      <a:pt x="220" y="674"/>
                    </a:cubicBezTo>
                    <a:cubicBezTo>
                      <a:pt x="228" y="674"/>
                      <a:pt x="237" y="673"/>
                      <a:pt x="244" y="671"/>
                    </a:cubicBezTo>
                    <a:cubicBezTo>
                      <a:pt x="355" y="641"/>
                      <a:pt x="378" y="534"/>
                      <a:pt x="404" y="439"/>
                    </a:cubicBezTo>
                    <a:cubicBezTo>
                      <a:pt x="434" y="334"/>
                      <a:pt x="450" y="215"/>
                      <a:pt x="492" y="113"/>
                    </a:cubicBezTo>
                    <a:cubicBezTo>
                      <a:pt x="517" y="50"/>
                      <a:pt x="457" y="0"/>
                      <a:pt x="400" y="0"/>
                    </a:cubicBezTo>
                    <a:close/>
                  </a:path>
                </a:pathLst>
              </a:custGeom>
              <a:solidFill>
                <a:schemeClr val="lt2"/>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2138" name="Google Shape;2138;p56"/>
              <p:cNvSpPr/>
              <p:nvPr/>
            </p:nvSpPr>
            <p:spPr>
              <a:xfrm flipH="1">
                <a:off x="8254072" y="3177313"/>
                <a:ext cx="11459" cy="23571"/>
              </a:xfrm>
              <a:custGeom>
                <a:avLst/>
                <a:gdLst/>
                <a:ahLst/>
                <a:cxnLst/>
                <a:rect l="l" t="t" r="r" b="b"/>
                <a:pathLst>
                  <a:path w="351" h="722" extrusionOk="0">
                    <a:moveTo>
                      <a:pt x="201" y="0"/>
                    </a:moveTo>
                    <a:cubicBezTo>
                      <a:pt x="154" y="0"/>
                      <a:pt x="107" y="27"/>
                      <a:pt x="88" y="82"/>
                    </a:cubicBezTo>
                    <a:cubicBezTo>
                      <a:pt x="54" y="184"/>
                      <a:pt x="28" y="279"/>
                      <a:pt x="19" y="386"/>
                    </a:cubicBezTo>
                    <a:cubicBezTo>
                      <a:pt x="8" y="489"/>
                      <a:pt x="0" y="607"/>
                      <a:pt x="84" y="682"/>
                    </a:cubicBezTo>
                    <a:cubicBezTo>
                      <a:pt x="110" y="707"/>
                      <a:pt x="148" y="721"/>
                      <a:pt x="185" y="721"/>
                    </a:cubicBezTo>
                    <a:cubicBezTo>
                      <a:pt x="218" y="721"/>
                      <a:pt x="251" y="710"/>
                      <a:pt x="274" y="682"/>
                    </a:cubicBezTo>
                    <a:cubicBezTo>
                      <a:pt x="351" y="595"/>
                      <a:pt x="335" y="512"/>
                      <a:pt x="331" y="405"/>
                    </a:cubicBezTo>
                    <a:cubicBezTo>
                      <a:pt x="328" y="306"/>
                      <a:pt x="316" y="211"/>
                      <a:pt x="316" y="112"/>
                    </a:cubicBezTo>
                    <a:cubicBezTo>
                      <a:pt x="314" y="39"/>
                      <a:pt x="258" y="0"/>
                      <a:pt x="201" y="0"/>
                    </a:cubicBezTo>
                    <a:close/>
                  </a:path>
                </a:pathLst>
              </a:custGeom>
              <a:solidFill>
                <a:schemeClr val="lt2"/>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2139" name="Google Shape;2139;p56"/>
              <p:cNvSpPr/>
              <p:nvPr/>
            </p:nvSpPr>
            <p:spPr>
              <a:xfrm flipH="1">
                <a:off x="8212642" y="3153741"/>
                <a:ext cx="9696" cy="22657"/>
              </a:xfrm>
              <a:custGeom>
                <a:avLst/>
                <a:gdLst/>
                <a:ahLst/>
                <a:cxnLst/>
                <a:rect l="l" t="t" r="r" b="b"/>
                <a:pathLst>
                  <a:path w="297" h="694" extrusionOk="0">
                    <a:moveTo>
                      <a:pt x="151" y="1"/>
                    </a:moveTo>
                    <a:cubicBezTo>
                      <a:pt x="111" y="1"/>
                      <a:pt x="71" y="22"/>
                      <a:pt x="65" y="66"/>
                    </a:cubicBezTo>
                    <a:cubicBezTo>
                      <a:pt x="50" y="173"/>
                      <a:pt x="28" y="279"/>
                      <a:pt x="16" y="390"/>
                    </a:cubicBezTo>
                    <a:cubicBezTo>
                      <a:pt x="5" y="496"/>
                      <a:pt x="0" y="599"/>
                      <a:pt x="92" y="671"/>
                    </a:cubicBezTo>
                    <a:cubicBezTo>
                      <a:pt x="111" y="686"/>
                      <a:pt x="131" y="693"/>
                      <a:pt x="151" y="693"/>
                    </a:cubicBezTo>
                    <a:cubicBezTo>
                      <a:pt x="171" y="693"/>
                      <a:pt x="191" y="686"/>
                      <a:pt x="210" y="671"/>
                    </a:cubicBezTo>
                    <a:cubicBezTo>
                      <a:pt x="297" y="599"/>
                      <a:pt x="293" y="496"/>
                      <a:pt x="282" y="390"/>
                    </a:cubicBezTo>
                    <a:cubicBezTo>
                      <a:pt x="270" y="279"/>
                      <a:pt x="251" y="173"/>
                      <a:pt x="237" y="66"/>
                    </a:cubicBezTo>
                    <a:cubicBezTo>
                      <a:pt x="231" y="22"/>
                      <a:pt x="191" y="1"/>
                      <a:pt x="151" y="1"/>
                    </a:cubicBezTo>
                    <a:close/>
                  </a:path>
                </a:pathLst>
              </a:custGeom>
              <a:solidFill>
                <a:schemeClr val="lt2"/>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2140" name="Google Shape;2140;p56"/>
              <p:cNvSpPr/>
              <p:nvPr/>
            </p:nvSpPr>
            <p:spPr>
              <a:xfrm flipH="1">
                <a:off x="8187307" y="3122857"/>
                <a:ext cx="14659" cy="24192"/>
              </a:xfrm>
              <a:custGeom>
                <a:avLst/>
                <a:gdLst/>
                <a:ahLst/>
                <a:cxnLst/>
                <a:rect l="l" t="t" r="r" b="b"/>
                <a:pathLst>
                  <a:path w="449" h="741" extrusionOk="0">
                    <a:moveTo>
                      <a:pt x="316" y="1"/>
                    </a:moveTo>
                    <a:cubicBezTo>
                      <a:pt x="282" y="1"/>
                      <a:pt x="250" y="18"/>
                      <a:pt x="232" y="58"/>
                    </a:cubicBezTo>
                    <a:cubicBezTo>
                      <a:pt x="175" y="176"/>
                      <a:pt x="118" y="294"/>
                      <a:pt x="57" y="411"/>
                    </a:cubicBezTo>
                    <a:cubicBezTo>
                      <a:pt x="15" y="503"/>
                      <a:pt x="0" y="697"/>
                      <a:pt x="122" y="734"/>
                    </a:cubicBezTo>
                    <a:cubicBezTo>
                      <a:pt x="135" y="738"/>
                      <a:pt x="148" y="740"/>
                      <a:pt x="161" y="740"/>
                    </a:cubicBezTo>
                    <a:cubicBezTo>
                      <a:pt x="271" y="740"/>
                      <a:pt x="368" y="603"/>
                      <a:pt x="392" y="515"/>
                    </a:cubicBezTo>
                    <a:cubicBezTo>
                      <a:pt x="430" y="385"/>
                      <a:pt x="448" y="248"/>
                      <a:pt x="441" y="115"/>
                    </a:cubicBezTo>
                    <a:cubicBezTo>
                      <a:pt x="436" y="50"/>
                      <a:pt x="374" y="1"/>
                      <a:pt x="316" y="1"/>
                    </a:cubicBezTo>
                    <a:close/>
                  </a:path>
                </a:pathLst>
              </a:custGeom>
              <a:solidFill>
                <a:schemeClr val="lt2"/>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2141" name="Google Shape;2141;p56"/>
              <p:cNvSpPr/>
              <p:nvPr/>
            </p:nvSpPr>
            <p:spPr>
              <a:xfrm flipH="1">
                <a:off x="8229031" y="3087336"/>
                <a:ext cx="11557" cy="23376"/>
              </a:xfrm>
              <a:custGeom>
                <a:avLst/>
                <a:gdLst/>
                <a:ahLst/>
                <a:cxnLst/>
                <a:rect l="l" t="t" r="r" b="b"/>
                <a:pathLst>
                  <a:path w="354" h="716" extrusionOk="0">
                    <a:moveTo>
                      <a:pt x="240" y="1"/>
                    </a:moveTo>
                    <a:cubicBezTo>
                      <a:pt x="198" y="1"/>
                      <a:pt x="153" y="30"/>
                      <a:pt x="153" y="81"/>
                    </a:cubicBezTo>
                    <a:cubicBezTo>
                      <a:pt x="149" y="188"/>
                      <a:pt x="115" y="290"/>
                      <a:pt x="77" y="389"/>
                    </a:cubicBezTo>
                    <a:cubicBezTo>
                      <a:pt x="50" y="469"/>
                      <a:pt x="4" y="568"/>
                      <a:pt x="1" y="655"/>
                    </a:cubicBezTo>
                    <a:cubicBezTo>
                      <a:pt x="1" y="691"/>
                      <a:pt x="31" y="715"/>
                      <a:pt x="63" y="715"/>
                    </a:cubicBezTo>
                    <a:cubicBezTo>
                      <a:pt x="69" y="715"/>
                      <a:pt x="74" y="715"/>
                      <a:pt x="80" y="713"/>
                    </a:cubicBezTo>
                    <a:cubicBezTo>
                      <a:pt x="187" y="685"/>
                      <a:pt x="282" y="553"/>
                      <a:pt x="313" y="450"/>
                    </a:cubicBezTo>
                    <a:cubicBezTo>
                      <a:pt x="354" y="320"/>
                      <a:pt x="343" y="192"/>
                      <a:pt x="313" y="59"/>
                    </a:cubicBezTo>
                    <a:cubicBezTo>
                      <a:pt x="304" y="19"/>
                      <a:pt x="273" y="1"/>
                      <a:pt x="240" y="1"/>
                    </a:cubicBezTo>
                    <a:close/>
                  </a:path>
                </a:pathLst>
              </a:custGeom>
              <a:solidFill>
                <a:schemeClr val="lt2"/>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2142" name="Google Shape;2142;p56"/>
              <p:cNvSpPr/>
              <p:nvPr/>
            </p:nvSpPr>
            <p:spPr>
              <a:xfrm flipH="1">
                <a:off x="8255573" y="3119951"/>
                <a:ext cx="15671" cy="27881"/>
              </a:xfrm>
              <a:custGeom>
                <a:avLst/>
                <a:gdLst/>
                <a:ahLst/>
                <a:cxnLst/>
                <a:rect l="l" t="t" r="r" b="b"/>
                <a:pathLst>
                  <a:path w="480" h="854" extrusionOk="0">
                    <a:moveTo>
                      <a:pt x="258" y="1"/>
                    </a:moveTo>
                    <a:cubicBezTo>
                      <a:pt x="216" y="1"/>
                      <a:pt x="172" y="29"/>
                      <a:pt x="172" y="79"/>
                    </a:cubicBezTo>
                    <a:cubicBezTo>
                      <a:pt x="172" y="211"/>
                      <a:pt x="130" y="353"/>
                      <a:pt x="92" y="478"/>
                    </a:cubicBezTo>
                    <a:cubicBezTo>
                      <a:pt x="57" y="592"/>
                      <a:pt x="1" y="695"/>
                      <a:pt x="73" y="804"/>
                    </a:cubicBezTo>
                    <a:cubicBezTo>
                      <a:pt x="92" y="833"/>
                      <a:pt x="126" y="853"/>
                      <a:pt x="162" y="853"/>
                    </a:cubicBezTo>
                    <a:cubicBezTo>
                      <a:pt x="170" y="853"/>
                      <a:pt x="179" y="852"/>
                      <a:pt x="187" y="850"/>
                    </a:cubicBezTo>
                    <a:cubicBezTo>
                      <a:pt x="480" y="759"/>
                      <a:pt x="362" y="272"/>
                      <a:pt x="328" y="56"/>
                    </a:cubicBezTo>
                    <a:cubicBezTo>
                      <a:pt x="321" y="18"/>
                      <a:pt x="290" y="1"/>
                      <a:pt x="258" y="1"/>
                    </a:cubicBezTo>
                    <a:close/>
                  </a:path>
                </a:pathLst>
              </a:custGeom>
              <a:solidFill>
                <a:schemeClr val="lt2"/>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2143" name="Google Shape;2143;p56"/>
              <p:cNvSpPr/>
              <p:nvPr/>
            </p:nvSpPr>
            <p:spPr>
              <a:xfrm flipH="1">
                <a:off x="8232687" y="3045482"/>
                <a:ext cx="17466" cy="24257"/>
              </a:xfrm>
              <a:custGeom>
                <a:avLst/>
                <a:gdLst/>
                <a:ahLst/>
                <a:cxnLst/>
                <a:rect l="l" t="t" r="r" b="b"/>
                <a:pathLst>
                  <a:path w="535" h="743" extrusionOk="0">
                    <a:moveTo>
                      <a:pt x="420" y="0"/>
                    </a:moveTo>
                    <a:cubicBezTo>
                      <a:pt x="391" y="0"/>
                      <a:pt x="363" y="13"/>
                      <a:pt x="347" y="44"/>
                    </a:cubicBezTo>
                    <a:cubicBezTo>
                      <a:pt x="241" y="230"/>
                      <a:pt x="1" y="458"/>
                      <a:pt x="62" y="690"/>
                    </a:cubicBezTo>
                    <a:cubicBezTo>
                      <a:pt x="71" y="722"/>
                      <a:pt x="102" y="743"/>
                      <a:pt x="136" y="743"/>
                    </a:cubicBezTo>
                    <a:cubicBezTo>
                      <a:pt x="143" y="743"/>
                      <a:pt x="150" y="742"/>
                      <a:pt x="157" y="740"/>
                    </a:cubicBezTo>
                    <a:cubicBezTo>
                      <a:pt x="404" y="679"/>
                      <a:pt x="457" y="321"/>
                      <a:pt x="515" y="116"/>
                    </a:cubicBezTo>
                    <a:cubicBezTo>
                      <a:pt x="535" y="51"/>
                      <a:pt x="476" y="0"/>
                      <a:pt x="420" y="0"/>
                    </a:cubicBezTo>
                    <a:close/>
                  </a:path>
                </a:pathLst>
              </a:custGeom>
              <a:solidFill>
                <a:schemeClr val="lt2"/>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2144" name="Google Shape;2144;p56"/>
              <p:cNvSpPr/>
              <p:nvPr/>
            </p:nvSpPr>
            <p:spPr>
              <a:xfrm flipH="1">
                <a:off x="8261189" y="3044209"/>
                <a:ext cx="14169" cy="21090"/>
              </a:xfrm>
              <a:custGeom>
                <a:avLst/>
                <a:gdLst/>
                <a:ahLst/>
                <a:cxnLst/>
                <a:rect l="l" t="t" r="r" b="b"/>
                <a:pathLst>
                  <a:path w="434" h="646" extrusionOk="0">
                    <a:moveTo>
                      <a:pt x="329" y="0"/>
                    </a:moveTo>
                    <a:cubicBezTo>
                      <a:pt x="305" y="0"/>
                      <a:pt x="279" y="12"/>
                      <a:pt x="260" y="41"/>
                    </a:cubicBezTo>
                    <a:cubicBezTo>
                      <a:pt x="203" y="118"/>
                      <a:pt x="146" y="201"/>
                      <a:pt x="104" y="285"/>
                    </a:cubicBezTo>
                    <a:cubicBezTo>
                      <a:pt x="66" y="369"/>
                      <a:pt x="1" y="467"/>
                      <a:pt x="39" y="558"/>
                    </a:cubicBezTo>
                    <a:cubicBezTo>
                      <a:pt x="56" y="603"/>
                      <a:pt x="103" y="646"/>
                      <a:pt x="153" y="646"/>
                    </a:cubicBezTo>
                    <a:cubicBezTo>
                      <a:pt x="171" y="646"/>
                      <a:pt x="189" y="640"/>
                      <a:pt x="206" y="627"/>
                    </a:cubicBezTo>
                    <a:cubicBezTo>
                      <a:pt x="290" y="562"/>
                      <a:pt x="290" y="486"/>
                      <a:pt x="317" y="391"/>
                    </a:cubicBezTo>
                    <a:cubicBezTo>
                      <a:pt x="343" y="300"/>
                      <a:pt x="366" y="213"/>
                      <a:pt x="404" y="125"/>
                    </a:cubicBezTo>
                    <a:cubicBezTo>
                      <a:pt x="433" y="57"/>
                      <a:pt x="383" y="0"/>
                      <a:pt x="329" y="0"/>
                    </a:cubicBezTo>
                    <a:close/>
                  </a:path>
                </a:pathLst>
              </a:custGeom>
              <a:solidFill>
                <a:schemeClr val="lt2"/>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2145" name="Google Shape;2145;p56"/>
              <p:cNvSpPr/>
              <p:nvPr/>
            </p:nvSpPr>
            <p:spPr>
              <a:xfrm flipH="1">
                <a:off x="8201183" y="2986031"/>
                <a:ext cx="9860" cy="24159"/>
              </a:xfrm>
              <a:custGeom>
                <a:avLst/>
                <a:gdLst/>
                <a:ahLst/>
                <a:cxnLst/>
                <a:rect l="l" t="t" r="r" b="b"/>
                <a:pathLst>
                  <a:path w="302" h="740" extrusionOk="0">
                    <a:moveTo>
                      <a:pt x="153" y="0"/>
                    </a:moveTo>
                    <a:cubicBezTo>
                      <a:pt x="105" y="0"/>
                      <a:pt x="58" y="33"/>
                      <a:pt x="54" y="98"/>
                    </a:cubicBezTo>
                    <a:cubicBezTo>
                      <a:pt x="42" y="306"/>
                      <a:pt x="1" y="508"/>
                      <a:pt x="92" y="705"/>
                    </a:cubicBezTo>
                    <a:cubicBezTo>
                      <a:pt x="101" y="728"/>
                      <a:pt x="127" y="739"/>
                      <a:pt x="153" y="739"/>
                    </a:cubicBezTo>
                    <a:cubicBezTo>
                      <a:pt x="178" y="739"/>
                      <a:pt x="204" y="728"/>
                      <a:pt x="214" y="705"/>
                    </a:cubicBezTo>
                    <a:cubicBezTo>
                      <a:pt x="301" y="508"/>
                      <a:pt x="263" y="306"/>
                      <a:pt x="252" y="98"/>
                    </a:cubicBezTo>
                    <a:cubicBezTo>
                      <a:pt x="248" y="33"/>
                      <a:pt x="200" y="0"/>
                      <a:pt x="153" y="0"/>
                    </a:cubicBezTo>
                    <a:close/>
                  </a:path>
                </a:pathLst>
              </a:custGeom>
              <a:solidFill>
                <a:schemeClr val="lt2"/>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2146" name="Google Shape;2146;p56"/>
              <p:cNvSpPr/>
              <p:nvPr/>
            </p:nvSpPr>
            <p:spPr>
              <a:xfrm flipH="1">
                <a:off x="8184794" y="3046037"/>
                <a:ext cx="10251" cy="24257"/>
              </a:xfrm>
              <a:custGeom>
                <a:avLst/>
                <a:gdLst/>
                <a:ahLst/>
                <a:cxnLst/>
                <a:rect l="l" t="t" r="r" b="b"/>
                <a:pathLst>
                  <a:path w="314" h="743" extrusionOk="0">
                    <a:moveTo>
                      <a:pt x="174" y="1"/>
                    </a:moveTo>
                    <a:cubicBezTo>
                      <a:pt x="145" y="1"/>
                      <a:pt x="118" y="16"/>
                      <a:pt x="111" y="53"/>
                    </a:cubicBezTo>
                    <a:cubicBezTo>
                      <a:pt x="92" y="164"/>
                      <a:pt x="58" y="271"/>
                      <a:pt x="43" y="381"/>
                    </a:cubicBezTo>
                    <a:cubicBezTo>
                      <a:pt x="27" y="487"/>
                      <a:pt x="1" y="582"/>
                      <a:pt x="50" y="685"/>
                    </a:cubicBezTo>
                    <a:cubicBezTo>
                      <a:pt x="70" y="725"/>
                      <a:pt x="108" y="742"/>
                      <a:pt x="147" y="742"/>
                    </a:cubicBezTo>
                    <a:cubicBezTo>
                      <a:pt x="190" y="742"/>
                      <a:pt x="235" y="721"/>
                      <a:pt x="259" y="685"/>
                    </a:cubicBezTo>
                    <a:cubicBezTo>
                      <a:pt x="313" y="594"/>
                      <a:pt x="294" y="495"/>
                      <a:pt x="290" y="392"/>
                    </a:cubicBezTo>
                    <a:cubicBezTo>
                      <a:pt x="290" y="285"/>
                      <a:pt x="267" y="183"/>
                      <a:pt x="259" y="76"/>
                    </a:cubicBezTo>
                    <a:cubicBezTo>
                      <a:pt x="257" y="30"/>
                      <a:pt x="213" y="1"/>
                      <a:pt x="174" y="1"/>
                    </a:cubicBezTo>
                    <a:close/>
                  </a:path>
                </a:pathLst>
              </a:custGeom>
              <a:solidFill>
                <a:schemeClr val="lt2"/>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2147" name="Google Shape;2147;p56"/>
              <p:cNvSpPr/>
              <p:nvPr/>
            </p:nvSpPr>
            <p:spPr>
              <a:xfrm flipH="1">
                <a:off x="8152146" y="3039540"/>
                <a:ext cx="11949" cy="21613"/>
              </a:xfrm>
              <a:custGeom>
                <a:avLst/>
                <a:gdLst/>
                <a:ahLst/>
                <a:cxnLst/>
                <a:rect l="l" t="t" r="r" b="b"/>
                <a:pathLst>
                  <a:path w="366" h="662" extrusionOk="0">
                    <a:moveTo>
                      <a:pt x="184" y="1"/>
                    </a:moveTo>
                    <a:cubicBezTo>
                      <a:pt x="154" y="1"/>
                      <a:pt x="123" y="19"/>
                      <a:pt x="110" y="55"/>
                    </a:cubicBezTo>
                    <a:cubicBezTo>
                      <a:pt x="76" y="147"/>
                      <a:pt x="53" y="238"/>
                      <a:pt x="41" y="333"/>
                    </a:cubicBezTo>
                    <a:cubicBezTo>
                      <a:pt x="27" y="443"/>
                      <a:pt x="0" y="534"/>
                      <a:pt x="87" y="621"/>
                    </a:cubicBezTo>
                    <a:cubicBezTo>
                      <a:pt x="112" y="648"/>
                      <a:pt x="147" y="661"/>
                      <a:pt x="183" y="661"/>
                    </a:cubicBezTo>
                    <a:cubicBezTo>
                      <a:pt x="219" y="661"/>
                      <a:pt x="255" y="648"/>
                      <a:pt x="281" y="621"/>
                    </a:cubicBezTo>
                    <a:cubicBezTo>
                      <a:pt x="365" y="534"/>
                      <a:pt x="342" y="443"/>
                      <a:pt x="327" y="333"/>
                    </a:cubicBezTo>
                    <a:cubicBezTo>
                      <a:pt x="315" y="238"/>
                      <a:pt x="292" y="147"/>
                      <a:pt x="258" y="55"/>
                    </a:cubicBezTo>
                    <a:cubicBezTo>
                      <a:pt x="245" y="19"/>
                      <a:pt x="215" y="1"/>
                      <a:pt x="184" y="1"/>
                    </a:cubicBezTo>
                    <a:close/>
                  </a:path>
                </a:pathLst>
              </a:custGeom>
              <a:solidFill>
                <a:schemeClr val="lt2"/>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2148" name="Google Shape;2148;p56"/>
              <p:cNvSpPr/>
              <p:nvPr/>
            </p:nvSpPr>
            <p:spPr>
              <a:xfrm flipH="1">
                <a:off x="8134157" y="2974866"/>
                <a:ext cx="14169" cy="24061"/>
              </a:xfrm>
              <a:custGeom>
                <a:avLst/>
                <a:gdLst/>
                <a:ahLst/>
                <a:cxnLst/>
                <a:rect l="l" t="t" r="r" b="b"/>
                <a:pathLst>
                  <a:path w="434" h="737" extrusionOk="0">
                    <a:moveTo>
                      <a:pt x="99" y="1"/>
                    </a:moveTo>
                    <a:cubicBezTo>
                      <a:pt x="50" y="1"/>
                      <a:pt x="0" y="33"/>
                      <a:pt x="7" y="89"/>
                    </a:cubicBezTo>
                    <a:cubicBezTo>
                      <a:pt x="23" y="192"/>
                      <a:pt x="19" y="303"/>
                      <a:pt x="19" y="405"/>
                    </a:cubicBezTo>
                    <a:cubicBezTo>
                      <a:pt x="19" y="519"/>
                      <a:pt x="7" y="610"/>
                      <a:pt x="87" y="701"/>
                    </a:cubicBezTo>
                    <a:cubicBezTo>
                      <a:pt x="108" y="726"/>
                      <a:pt x="140" y="737"/>
                      <a:pt x="172" y="737"/>
                    </a:cubicBezTo>
                    <a:cubicBezTo>
                      <a:pt x="206" y="737"/>
                      <a:pt x="240" y="725"/>
                      <a:pt x="262" y="701"/>
                    </a:cubicBezTo>
                    <a:cubicBezTo>
                      <a:pt x="433" y="526"/>
                      <a:pt x="274" y="219"/>
                      <a:pt x="179" y="44"/>
                    </a:cubicBezTo>
                    <a:cubicBezTo>
                      <a:pt x="162" y="14"/>
                      <a:pt x="131" y="1"/>
                      <a:pt x="99" y="1"/>
                    </a:cubicBezTo>
                    <a:close/>
                  </a:path>
                </a:pathLst>
              </a:custGeom>
              <a:solidFill>
                <a:schemeClr val="lt2"/>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2149" name="Google Shape;2149;p56"/>
              <p:cNvSpPr/>
              <p:nvPr/>
            </p:nvSpPr>
            <p:spPr>
              <a:xfrm flipH="1">
                <a:off x="8160243" y="2947736"/>
                <a:ext cx="9239" cy="24486"/>
              </a:xfrm>
              <a:custGeom>
                <a:avLst/>
                <a:gdLst/>
                <a:ahLst/>
                <a:cxnLst/>
                <a:rect l="l" t="t" r="r" b="b"/>
                <a:pathLst>
                  <a:path w="283" h="750" extrusionOk="0">
                    <a:moveTo>
                      <a:pt x="187" y="0"/>
                    </a:moveTo>
                    <a:cubicBezTo>
                      <a:pt x="148" y="0"/>
                      <a:pt x="105" y="30"/>
                      <a:pt x="100" y="76"/>
                    </a:cubicBezTo>
                    <a:cubicBezTo>
                      <a:pt x="88" y="183"/>
                      <a:pt x="74" y="293"/>
                      <a:pt x="55" y="399"/>
                    </a:cubicBezTo>
                    <a:cubicBezTo>
                      <a:pt x="36" y="495"/>
                      <a:pt x="1" y="578"/>
                      <a:pt x="28" y="677"/>
                    </a:cubicBezTo>
                    <a:cubicBezTo>
                      <a:pt x="40" y="726"/>
                      <a:pt x="79" y="749"/>
                      <a:pt x="120" y="749"/>
                    </a:cubicBezTo>
                    <a:cubicBezTo>
                      <a:pt x="156" y="749"/>
                      <a:pt x="193" y="732"/>
                      <a:pt x="218" y="700"/>
                    </a:cubicBezTo>
                    <a:cubicBezTo>
                      <a:pt x="283" y="616"/>
                      <a:pt x="271" y="487"/>
                      <a:pt x="275" y="385"/>
                    </a:cubicBezTo>
                    <a:cubicBezTo>
                      <a:pt x="279" y="274"/>
                      <a:pt x="264" y="164"/>
                      <a:pt x="248" y="53"/>
                    </a:cubicBezTo>
                    <a:cubicBezTo>
                      <a:pt x="242" y="16"/>
                      <a:pt x="216" y="0"/>
                      <a:pt x="187" y="0"/>
                    </a:cubicBezTo>
                    <a:close/>
                  </a:path>
                </a:pathLst>
              </a:custGeom>
              <a:solidFill>
                <a:schemeClr val="lt2"/>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2150" name="Google Shape;2150;p56"/>
              <p:cNvSpPr/>
              <p:nvPr/>
            </p:nvSpPr>
            <p:spPr>
              <a:xfrm flipH="1">
                <a:off x="8145715" y="2903890"/>
                <a:ext cx="11851" cy="18217"/>
              </a:xfrm>
              <a:custGeom>
                <a:avLst/>
                <a:gdLst/>
                <a:ahLst/>
                <a:cxnLst/>
                <a:rect l="l" t="t" r="r" b="b"/>
                <a:pathLst>
                  <a:path w="363" h="558" extrusionOk="0">
                    <a:moveTo>
                      <a:pt x="147" y="0"/>
                    </a:moveTo>
                    <a:cubicBezTo>
                      <a:pt x="118" y="0"/>
                      <a:pt x="90" y="16"/>
                      <a:pt x="85" y="54"/>
                    </a:cubicBezTo>
                    <a:cubicBezTo>
                      <a:pt x="62" y="199"/>
                      <a:pt x="1" y="401"/>
                      <a:pt x="108" y="526"/>
                    </a:cubicBezTo>
                    <a:cubicBezTo>
                      <a:pt x="128" y="547"/>
                      <a:pt x="155" y="557"/>
                      <a:pt x="182" y="557"/>
                    </a:cubicBezTo>
                    <a:cubicBezTo>
                      <a:pt x="222" y="557"/>
                      <a:pt x="262" y="537"/>
                      <a:pt x="283" y="503"/>
                    </a:cubicBezTo>
                    <a:cubicBezTo>
                      <a:pt x="362" y="373"/>
                      <a:pt x="271" y="184"/>
                      <a:pt x="225" y="54"/>
                    </a:cubicBezTo>
                    <a:cubicBezTo>
                      <a:pt x="215" y="20"/>
                      <a:pt x="180" y="0"/>
                      <a:pt x="147" y="0"/>
                    </a:cubicBezTo>
                    <a:close/>
                  </a:path>
                </a:pathLst>
              </a:custGeom>
              <a:solidFill>
                <a:schemeClr val="lt2"/>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2151" name="Google Shape;2151;p56"/>
              <p:cNvSpPr/>
              <p:nvPr/>
            </p:nvSpPr>
            <p:spPr>
              <a:xfrm flipH="1">
                <a:off x="8164226" y="2870981"/>
                <a:ext cx="12178" cy="22723"/>
              </a:xfrm>
              <a:custGeom>
                <a:avLst/>
                <a:gdLst/>
                <a:ahLst/>
                <a:cxnLst/>
                <a:rect l="l" t="t" r="r" b="b"/>
                <a:pathLst>
                  <a:path w="373" h="696" extrusionOk="0">
                    <a:moveTo>
                      <a:pt x="188" y="1"/>
                    </a:moveTo>
                    <a:cubicBezTo>
                      <a:pt x="163" y="1"/>
                      <a:pt x="137" y="15"/>
                      <a:pt x="130" y="44"/>
                    </a:cubicBezTo>
                    <a:cubicBezTo>
                      <a:pt x="81" y="249"/>
                      <a:pt x="0" y="496"/>
                      <a:pt x="141" y="679"/>
                    </a:cubicBezTo>
                    <a:cubicBezTo>
                      <a:pt x="150" y="690"/>
                      <a:pt x="168" y="696"/>
                      <a:pt x="186" y="696"/>
                    </a:cubicBezTo>
                    <a:cubicBezTo>
                      <a:pt x="204" y="696"/>
                      <a:pt x="222" y="690"/>
                      <a:pt x="232" y="679"/>
                    </a:cubicBezTo>
                    <a:cubicBezTo>
                      <a:pt x="373" y="496"/>
                      <a:pt x="293" y="249"/>
                      <a:pt x="244" y="44"/>
                    </a:cubicBezTo>
                    <a:cubicBezTo>
                      <a:pt x="238" y="15"/>
                      <a:pt x="213" y="1"/>
                      <a:pt x="188" y="1"/>
                    </a:cubicBezTo>
                    <a:close/>
                  </a:path>
                </a:pathLst>
              </a:custGeom>
              <a:solidFill>
                <a:schemeClr val="lt2"/>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2152" name="Google Shape;2152;p56"/>
              <p:cNvSpPr/>
              <p:nvPr/>
            </p:nvSpPr>
            <p:spPr>
              <a:xfrm flipH="1">
                <a:off x="8193380" y="2893998"/>
                <a:ext cx="10708" cy="29024"/>
              </a:xfrm>
              <a:custGeom>
                <a:avLst/>
                <a:gdLst/>
                <a:ahLst/>
                <a:cxnLst/>
                <a:rect l="l" t="t" r="r" b="b"/>
                <a:pathLst>
                  <a:path w="328" h="889" extrusionOk="0">
                    <a:moveTo>
                      <a:pt x="164" y="1"/>
                    </a:moveTo>
                    <a:cubicBezTo>
                      <a:pt x="143" y="1"/>
                      <a:pt x="122" y="13"/>
                      <a:pt x="115" y="38"/>
                    </a:cubicBezTo>
                    <a:cubicBezTo>
                      <a:pt x="73" y="160"/>
                      <a:pt x="62" y="289"/>
                      <a:pt x="46" y="415"/>
                    </a:cubicBezTo>
                    <a:cubicBezTo>
                      <a:pt x="31" y="540"/>
                      <a:pt x="1" y="688"/>
                      <a:pt x="50" y="806"/>
                    </a:cubicBezTo>
                    <a:cubicBezTo>
                      <a:pt x="73" y="861"/>
                      <a:pt x="118" y="889"/>
                      <a:pt x="164" y="889"/>
                    </a:cubicBezTo>
                    <a:cubicBezTo>
                      <a:pt x="210" y="889"/>
                      <a:pt x="255" y="861"/>
                      <a:pt x="278" y="806"/>
                    </a:cubicBezTo>
                    <a:cubicBezTo>
                      <a:pt x="327" y="688"/>
                      <a:pt x="297" y="540"/>
                      <a:pt x="282" y="415"/>
                    </a:cubicBezTo>
                    <a:cubicBezTo>
                      <a:pt x="267" y="289"/>
                      <a:pt x="255" y="160"/>
                      <a:pt x="213" y="38"/>
                    </a:cubicBezTo>
                    <a:cubicBezTo>
                      <a:pt x="206" y="13"/>
                      <a:pt x="185" y="1"/>
                      <a:pt x="164" y="1"/>
                    </a:cubicBezTo>
                    <a:close/>
                  </a:path>
                </a:pathLst>
              </a:custGeom>
              <a:solidFill>
                <a:schemeClr val="lt2"/>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2153" name="Google Shape;2153;p56"/>
              <p:cNvSpPr/>
              <p:nvPr/>
            </p:nvSpPr>
            <p:spPr>
              <a:xfrm flipH="1">
                <a:off x="8209344" y="2955212"/>
                <a:ext cx="10382" cy="20274"/>
              </a:xfrm>
              <a:custGeom>
                <a:avLst/>
                <a:gdLst/>
                <a:ahLst/>
                <a:cxnLst/>
                <a:rect l="l" t="t" r="r" b="b"/>
                <a:pathLst>
                  <a:path w="318" h="621" extrusionOk="0">
                    <a:moveTo>
                      <a:pt x="239" y="1"/>
                    </a:moveTo>
                    <a:cubicBezTo>
                      <a:pt x="216" y="1"/>
                      <a:pt x="195" y="11"/>
                      <a:pt x="187" y="33"/>
                    </a:cubicBezTo>
                    <a:cubicBezTo>
                      <a:pt x="148" y="117"/>
                      <a:pt x="111" y="197"/>
                      <a:pt x="80" y="284"/>
                    </a:cubicBezTo>
                    <a:cubicBezTo>
                      <a:pt x="46" y="372"/>
                      <a:pt x="1" y="452"/>
                      <a:pt x="27" y="547"/>
                    </a:cubicBezTo>
                    <a:cubicBezTo>
                      <a:pt x="39" y="593"/>
                      <a:pt x="84" y="620"/>
                      <a:pt x="129" y="620"/>
                    </a:cubicBezTo>
                    <a:cubicBezTo>
                      <a:pt x="154" y="620"/>
                      <a:pt x="179" y="612"/>
                      <a:pt x="199" y="593"/>
                    </a:cubicBezTo>
                    <a:cubicBezTo>
                      <a:pt x="267" y="524"/>
                      <a:pt x="267" y="429"/>
                      <a:pt x="282" y="338"/>
                    </a:cubicBezTo>
                    <a:cubicBezTo>
                      <a:pt x="297" y="250"/>
                      <a:pt x="301" y="159"/>
                      <a:pt x="313" y="68"/>
                    </a:cubicBezTo>
                    <a:cubicBezTo>
                      <a:pt x="317" y="28"/>
                      <a:pt x="276" y="1"/>
                      <a:pt x="239" y="1"/>
                    </a:cubicBezTo>
                    <a:close/>
                  </a:path>
                </a:pathLst>
              </a:custGeom>
              <a:solidFill>
                <a:schemeClr val="lt2"/>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2154" name="Google Shape;2154;p56"/>
              <p:cNvSpPr/>
              <p:nvPr/>
            </p:nvSpPr>
            <p:spPr>
              <a:xfrm flipH="1">
                <a:off x="8463211" y="2774051"/>
                <a:ext cx="37675" cy="12471"/>
              </a:xfrm>
              <a:custGeom>
                <a:avLst/>
                <a:gdLst/>
                <a:ahLst/>
                <a:cxnLst/>
                <a:rect l="l" t="t" r="r" b="b"/>
                <a:pathLst>
                  <a:path w="1154" h="382" extrusionOk="0">
                    <a:moveTo>
                      <a:pt x="467" y="0"/>
                    </a:moveTo>
                    <a:cubicBezTo>
                      <a:pt x="337" y="0"/>
                      <a:pt x="207" y="11"/>
                      <a:pt x="92" y="16"/>
                    </a:cubicBezTo>
                    <a:cubicBezTo>
                      <a:pt x="1" y="24"/>
                      <a:pt x="5" y="146"/>
                      <a:pt x="92" y="158"/>
                    </a:cubicBezTo>
                    <a:cubicBezTo>
                      <a:pt x="252" y="180"/>
                      <a:pt x="404" y="230"/>
                      <a:pt x="560" y="275"/>
                    </a:cubicBezTo>
                    <a:cubicBezTo>
                      <a:pt x="689" y="316"/>
                      <a:pt x="814" y="381"/>
                      <a:pt x="950" y="381"/>
                    </a:cubicBezTo>
                    <a:cubicBezTo>
                      <a:pt x="954" y="381"/>
                      <a:pt x="959" y="381"/>
                      <a:pt x="963" y="381"/>
                    </a:cubicBezTo>
                    <a:cubicBezTo>
                      <a:pt x="1066" y="381"/>
                      <a:pt x="1153" y="230"/>
                      <a:pt x="1055" y="153"/>
                    </a:cubicBezTo>
                    <a:cubicBezTo>
                      <a:pt x="896" y="28"/>
                      <a:pt x="681" y="0"/>
                      <a:pt x="467" y="0"/>
                    </a:cubicBezTo>
                    <a:close/>
                  </a:path>
                </a:pathLst>
              </a:custGeom>
              <a:solidFill>
                <a:schemeClr val="lt2"/>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2155" name="Google Shape;2155;p56"/>
              <p:cNvSpPr/>
              <p:nvPr/>
            </p:nvSpPr>
            <p:spPr>
              <a:xfrm flipH="1">
                <a:off x="8404642" y="2777022"/>
                <a:ext cx="28109" cy="9664"/>
              </a:xfrm>
              <a:custGeom>
                <a:avLst/>
                <a:gdLst/>
                <a:ahLst/>
                <a:cxnLst/>
                <a:rect l="l" t="t" r="r" b="b"/>
                <a:pathLst>
                  <a:path w="861" h="296" extrusionOk="0">
                    <a:moveTo>
                      <a:pt x="153" y="0"/>
                    </a:moveTo>
                    <a:cubicBezTo>
                      <a:pt x="42" y="0"/>
                      <a:pt x="1" y="156"/>
                      <a:pt x="119" y="195"/>
                    </a:cubicBezTo>
                    <a:cubicBezTo>
                      <a:pt x="268" y="244"/>
                      <a:pt x="433" y="295"/>
                      <a:pt x="594" y="295"/>
                    </a:cubicBezTo>
                    <a:cubicBezTo>
                      <a:pt x="623" y="295"/>
                      <a:pt x="651" y="294"/>
                      <a:pt x="678" y="290"/>
                    </a:cubicBezTo>
                    <a:cubicBezTo>
                      <a:pt x="853" y="267"/>
                      <a:pt x="861" y="28"/>
                      <a:pt x="678" y="13"/>
                    </a:cubicBezTo>
                    <a:cubicBezTo>
                      <a:pt x="638" y="9"/>
                      <a:pt x="597" y="8"/>
                      <a:pt x="556" y="8"/>
                    </a:cubicBezTo>
                    <a:cubicBezTo>
                      <a:pt x="484" y="8"/>
                      <a:pt x="412" y="12"/>
                      <a:pt x="341" y="12"/>
                    </a:cubicBezTo>
                    <a:cubicBezTo>
                      <a:pt x="284" y="12"/>
                      <a:pt x="228" y="9"/>
                      <a:pt x="172" y="2"/>
                    </a:cubicBezTo>
                    <a:cubicBezTo>
                      <a:pt x="165" y="1"/>
                      <a:pt x="159" y="0"/>
                      <a:pt x="153" y="0"/>
                    </a:cubicBezTo>
                    <a:close/>
                  </a:path>
                </a:pathLst>
              </a:custGeom>
              <a:solidFill>
                <a:schemeClr val="lt2"/>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2156" name="Google Shape;2156;p56"/>
              <p:cNvSpPr/>
              <p:nvPr/>
            </p:nvSpPr>
            <p:spPr>
              <a:xfrm flipH="1">
                <a:off x="8433568" y="2750969"/>
                <a:ext cx="33300" cy="10610"/>
              </a:xfrm>
              <a:custGeom>
                <a:avLst/>
                <a:gdLst/>
                <a:ahLst/>
                <a:cxnLst/>
                <a:rect l="l" t="t" r="r" b="b"/>
                <a:pathLst>
                  <a:path w="1020" h="325" extrusionOk="0">
                    <a:moveTo>
                      <a:pt x="224" y="1"/>
                    </a:moveTo>
                    <a:cubicBezTo>
                      <a:pt x="206" y="1"/>
                      <a:pt x="189" y="1"/>
                      <a:pt x="172" y="1"/>
                    </a:cubicBezTo>
                    <a:cubicBezTo>
                      <a:pt x="35" y="5"/>
                      <a:pt x="1" y="210"/>
                      <a:pt x="138" y="244"/>
                    </a:cubicBezTo>
                    <a:cubicBezTo>
                      <a:pt x="267" y="279"/>
                      <a:pt x="408" y="298"/>
                      <a:pt x="541" y="309"/>
                    </a:cubicBezTo>
                    <a:cubicBezTo>
                      <a:pt x="608" y="315"/>
                      <a:pt x="682" y="324"/>
                      <a:pt x="753" y="324"/>
                    </a:cubicBezTo>
                    <a:cubicBezTo>
                      <a:pt x="810" y="324"/>
                      <a:pt x="866" y="319"/>
                      <a:pt x="917" y="302"/>
                    </a:cubicBezTo>
                    <a:cubicBezTo>
                      <a:pt x="1001" y="279"/>
                      <a:pt x="1020" y="165"/>
                      <a:pt x="943" y="119"/>
                    </a:cubicBezTo>
                    <a:cubicBezTo>
                      <a:pt x="837" y="58"/>
                      <a:pt x="701" y="43"/>
                      <a:pt x="578" y="28"/>
                    </a:cubicBezTo>
                    <a:cubicBezTo>
                      <a:pt x="463" y="11"/>
                      <a:pt x="341" y="1"/>
                      <a:pt x="224" y="1"/>
                    </a:cubicBezTo>
                    <a:close/>
                  </a:path>
                </a:pathLst>
              </a:custGeom>
              <a:solidFill>
                <a:schemeClr val="lt2"/>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2157" name="Google Shape;2157;p56"/>
              <p:cNvSpPr/>
              <p:nvPr/>
            </p:nvSpPr>
            <p:spPr>
              <a:xfrm flipH="1">
                <a:off x="8355246" y="2766999"/>
                <a:ext cx="26183" cy="9631"/>
              </a:xfrm>
              <a:custGeom>
                <a:avLst/>
                <a:gdLst/>
                <a:ahLst/>
                <a:cxnLst/>
                <a:rect l="l" t="t" r="r" b="b"/>
                <a:pathLst>
                  <a:path w="802" h="295" extrusionOk="0">
                    <a:moveTo>
                      <a:pt x="497" y="1"/>
                    </a:moveTo>
                    <a:cubicBezTo>
                      <a:pt x="375" y="1"/>
                      <a:pt x="245" y="23"/>
                      <a:pt x="133" y="23"/>
                    </a:cubicBezTo>
                    <a:cubicBezTo>
                      <a:pt x="128" y="23"/>
                      <a:pt x="123" y="23"/>
                      <a:pt x="117" y="23"/>
                    </a:cubicBezTo>
                    <a:cubicBezTo>
                      <a:pt x="116" y="23"/>
                      <a:pt x="115" y="23"/>
                      <a:pt x="114" y="23"/>
                    </a:cubicBezTo>
                    <a:cubicBezTo>
                      <a:pt x="26" y="23"/>
                      <a:pt x="1" y="172"/>
                      <a:pt x="95" y="187"/>
                    </a:cubicBezTo>
                    <a:cubicBezTo>
                      <a:pt x="259" y="216"/>
                      <a:pt x="440" y="294"/>
                      <a:pt x="612" y="294"/>
                    </a:cubicBezTo>
                    <a:cubicBezTo>
                      <a:pt x="643" y="294"/>
                      <a:pt x="673" y="292"/>
                      <a:pt x="703" y="286"/>
                    </a:cubicBezTo>
                    <a:cubicBezTo>
                      <a:pt x="749" y="278"/>
                      <a:pt x="783" y="237"/>
                      <a:pt x="795" y="195"/>
                    </a:cubicBezTo>
                    <a:cubicBezTo>
                      <a:pt x="802" y="172"/>
                      <a:pt x="798" y="149"/>
                      <a:pt x="795" y="126"/>
                    </a:cubicBezTo>
                    <a:cubicBezTo>
                      <a:pt x="790" y="77"/>
                      <a:pt x="744" y="50"/>
                      <a:pt x="703" y="35"/>
                    </a:cubicBezTo>
                    <a:cubicBezTo>
                      <a:pt x="641" y="9"/>
                      <a:pt x="570" y="1"/>
                      <a:pt x="497" y="1"/>
                    </a:cubicBezTo>
                    <a:close/>
                  </a:path>
                </a:pathLst>
              </a:custGeom>
              <a:solidFill>
                <a:schemeClr val="lt2"/>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2158" name="Google Shape;2158;p56"/>
              <p:cNvSpPr/>
              <p:nvPr/>
            </p:nvSpPr>
            <p:spPr>
              <a:xfrm flipH="1">
                <a:off x="8537452" y="2755017"/>
                <a:ext cx="21515" cy="8227"/>
              </a:xfrm>
              <a:custGeom>
                <a:avLst/>
                <a:gdLst/>
                <a:ahLst/>
                <a:cxnLst/>
                <a:rect l="l" t="t" r="r" b="b"/>
                <a:pathLst>
                  <a:path w="659" h="252" extrusionOk="0">
                    <a:moveTo>
                      <a:pt x="408" y="0"/>
                    </a:moveTo>
                    <a:cubicBezTo>
                      <a:pt x="315" y="0"/>
                      <a:pt x="218" y="18"/>
                      <a:pt x="130" y="25"/>
                    </a:cubicBezTo>
                    <a:cubicBezTo>
                      <a:pt x="0" y="37"/>
                      <a:pt x="0" y="216"/>
                      <a:pt x="130" y="227"/>
                    </a:cubicBezTo>
                    <a:cubicBezTo>
                      <a:pt x="218" y="235"/>
                      <a:pt x="314" y="252"/>
                      <a:pt x="407" y="252"/>
                    </a:cubicBezTo>
                    <a:cubicBezTo>
                      <a:pt x="455" y="252"/>
                      <a:pt x="503" y="247"/>
                      <a:pt x="548" y="234"/>
                    </a:cubicBezTo>
                    <a:cubicBezTo>
                      <a:pt x="658" y="208"/>
                      <a:pt x="658" y="44"/>
                      <a:pt x="548" y="18"/>
                    </a:cubicBezTo>
                    <a:cubicBezTo>
                      <a:pt x="503" y="5"/>
                      <a:pt x="456" y="0"/>
                      <a:pt x="408" y="0"/>
                    </a:cubicBezTo>
                    <a:close/>
                  </a:path>
                </a:pathLst>
              </a:custGeom>
              <a:solidFill>
                <a:schemeClr val="lt2"/>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2159" name="Google Shape;2159;p56"/>
              <p:cNvSpPr/>
              <p:nvPr/>
            </p:nvSpPr>
            <p:spPr>
              <a:xfrm flipH="1">
                <a:off x="8540782" y="2729748"/>
                <a:ext cx="326" cy="163"/>
              </a:xfrm>
              <a:custGeom>
                <a:avLst/>
                <a:gdLst/>
                <a:ahLst/>
                <a:cxnLst/>
                <a:rect l="l" t="t" r="r" b="b"/>
                <a:pathLst>
                  <a:path w="10" h="5" extrusionOk="0">
                    <a:moveTo>
                      <a:pt x="5" y="1"/>
                    </a:moveTo>
                    <a:cubicBezTo>
                      <a:pt x="1" y="1"/>
                      <a:pt x="1" y="4"/>
                      <a:pt x="5" y="4"/>
                    </a:cubicBezTo>
                    <a:cubicBezTo>
                      <a:pt x="9" y="4"/>
                      <a:pt x="9" y="1"/>
                      <a:pt x="5" y="1"/>
                    </a:cubicBezTo>
                    <a:close/>
                  </a:path>
                </a:pathLst>
              </a:custGeom>
              <a:solidFill>
                <a:schemeClr val="lt2"/>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2160" name="Google Shape;2160;p56"/>
              <p:cNvSpPr/>
              <p:nvPr/>
            </p:nvSpPr>
            <p:spPr>
              <a:xfrm flipH="1">
                <a:off x="8589100" y="2721652"/>
                <a:ext cx="27195" cy="9109"/>
              </a:xfrm>
              <a:custGeom>
                <a:avLst/>
                <a:gdLst/>
                <a:ahLst/>
                <a:cxnLst/>
                <a:rect l="l" t="t" r="r" b="b"/>
                <a:pathLst>
                  <a:path w="833" h="279" extrusionOk="0">
                    <a:moveTo>
                      <a:pt x="125" y="1"/>
                    </a:moveTo>
                    <a:cubicBezTo>
                      <a:pt x="35" y="1"/>
                      <a:pt x="0" y="125"/>
                      <a:pt x="96" y="154"/>
                    </a:cubicBezTo>
                    <a:cubicBezTo>
                      <a:pt x="232" y="199"/>
                      <a:pt x="430" y="278"/>
                      <a:pt x="598" y="278"/>
                    </a:cubicBezTo>
                    <a:cubicBezTo>
                      <a:pt x="659" y="278"/>
                      <a:pt x="716" y="268"/>
                      <a:pt x="765" y="242"/>
                    </a:cubicBezTo>
                    <a:cubicBezTo>
                      <a:pt x="833" y="203"/>
                      <a:pt x="829" y="105"/>
                      <a:pt x="765" y="66"/>
                    </a:cubicBezTo>
                    <a:cubicBezTo>
                      <a:pt x="700" y="28"/>
                      <a:pt x="624" y="24"/>
                      <a:pt x="549" y="24"/>
                    </a:cubicBezTo>
                    <a:cubicBezTo>
                      <a:pt x="527" y="24"/>
                      <a:pt x="505" y="24"/>
                      <a:pt x="483" y="24"/>
                    </a:cubicBezTo>
                    <a:cubicBezTo>
                      <a:pt x="365" y="21"/>
                      <a:pt x="255" y="21"/>
                      <a:pt x="137" y="2"/>
                    </a:cubicBezTo>
                    <a:cubicBezTo>
                      <a:pt x="133" y="1"/>
                      <a:pt x="129" y="1"/>
                      <a:pt x="125" y="1"/>
                    </a:cubicBezTo>
                    <a:close/>
                  </a:path>
                </a:pathLst>
              </a:custGeom>
              <a:solidFill>
                <a:schemeClr val="lt2"/>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2161" name="Google Shape;2161;p56"/>
              <p:cNvSpPr/>
              <p:nvPr/>
            </p:nvSpPr>
            <p:spPr>
              <a:xfrm flipH="1">
                <a:off x="8562264" y="2688841"/>
                <a:ext cx="29840" cy="12896"/>
              </a:xfrm>
              <a:custGeom>
                <a:avLst/>
                <a:gdLst/>
                <a:ahLst/>
                <a:cxnLst/>
                <a:rect l="l" t="t" r="r" b="b"/>
                <a:pathLst>
                  <a:path w="914" h="395" extrusionOk="0">
                    <a:moveTo>
                      <a:pt x="190" y="1"/>
                    </a:moveTo>
                    <a:cubicBezTo>
                      <a:pt x="160" y="1"/>
                      <a:pt x="130" y="3"/>
                      <a:pt x="99" y="7"/>
                    </a:cubicBezTo>
                    <a:cubicBezTo>
                      <a:pt x="1" y="22"/>
                      <a:pt x="12" y="148"/>
                      <a:pt x="73" y="190"/>
                    </a:cubicBezTo>
                    <a:cubicBezTo>
                      <a:pt x="176" y="266"/>
                      <a:pt x="305" y="292"/>
                      <a:pt x="419" y="327"/>
                    </a:cubicBezTo>
                    <a:cubicBezTo>
                      <a:pt x="507" y="355"/>
                      <a:pt x="598" y="394"/>
                      <a:pt x="691" y="394"/>
                    </a:cubicBezTo>
                    <a:cubicBezTo>
                      <a:pt x="722" y="394"/>
                      <a:pt x="753" y="390"/>
                      <a:pt x="784" y="380"/>
                    </a:cubicBezTo>
                    <a:cubicBezTo>
                      <a:pt x="875" y="353"/>
                      <a:pt x="913" y="236"/>
                      <a:pt x="841" y="163"/>
                    </a:cubicBezTo>
                    <a:cubicBezTo>
                      <a:pt x="746" y="64"/>
                      <a:pt x="605" y="60"/>
                      <a:pt x="476" y="37"/>
                    </a:cubicBezTo>
                    <a:cubicBezTo>
                      <a:pt x="381" y="20"/>
                      <a:pt x="286" y="1"/>
                      <a:pt x="190" y="1"/>
                    </a:cubicBezTo>
                    <a:close/>
                  </a:path>
                </a:pathLst>
              </a:custGeom>
              <a:solidFill>
                <a:schemeClr val="lt2"/>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2162" name="Google Shape;2162;p56"/>
              <p:cNvSpPr/>
              <p:nvPr/>
            </p:nvSpPr>
            <p:spPr>
              <a:xfrm flipH="1">
                <a:off x="8579045" y="2596448"/>
                <a:ext cx="25987" cy="13451"/>
              </a:xfrm>
              <a:custGeom>
                <a:avLst/>
                <a:gdLst/>
                <a:ahLst/>
                <a:cxnLst/>
                <a:rect l="l" t="t" r="r" b="b"/>
                <a:pathLst>
                  <a:path w="796" h="412" extrusionOk="0">
                    <a:moveTo>
                      <a:pt x="124" y="0"/>
                    </a:moveTo>
                    <a:cubicBezTo>
                      <a:pt x="57" y="0"/>
                      <a:pt x="1" y="80"/>
                      <a:pt x="62" y="137"/>
                    </a:cubicBezTo>
                    <a:cubicBezTo>
                      <a:pt x="230" y="293"/>
                      <a:pt x="423" y="392"/>
                      <a:pt x="655" y="411"/>
                    </a:cubicBezTo>
                    <a:cubicBezTo>
                      <a:pt x="657" y="411"/>
                      <a:pt x="660" y="411"/>
                      <a:pt x="662" y="411"/>
                    </a:cubicBezTo>
                    <a:cubicBezTo>
                      <a:pt x="706" y="411"/>
                      <a:pt x="747" y="383"/>
                      <a:pt x="769" y="346"/>
                    </a:cubicBezTo>
                    <a:cubicBezTo>
                      <a:pt x="795" y="301"/>
                      <a:pt x="795" y="255"/>
                      <a:pt x="769" y="209"/>
                    </a:cubicBezTo>
                    <a:cubicBezTo>
                      <a:pt x="727" y="146"/>
                      <a:pt x="667" y="149"/>
                      <a:pt x="595" y="137"/>
                    </a:cubicBezTo>
                    <a:cubicBezTo>
                      <a:pt x="446" y="115"/>
                      <a:pt x="298" y="73"/>
                      <a:pt x="161" y="9"/>
                    </a:cubicBezTo>
                    <a:cubicBezTo>
                      <a:pt x="149" y="3"/>
                      <a:pt x="136" y="0"/>
                      <a:pt x="124" y="0"/>
                    </a:cubicBezTo>
                    <a:close/>
                  </a:path>
                </a:pathLst>
              </a:custGeom>
              <a:solidFill>
                <a:schemeClr val="lt2"/>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2163" name="Google Shape;2163;p56"/>
              <p:cNvSpPr/>
              <p:nvPr/>
            </p:nvSpPr>
            <p:spPr>
              <a:xfrm flipH="1">
                <a:off x="8589198" y="2622893"/>
                <a:ext cx="29089" cy="13157"/>
              </a:xfrm>
              <a:custGeom>
                <a:avLst/>
                <a:gdLst/>
                <a:ahLst/>
                <a:cxnLst/>
                <a:rect l="l" t="t" r="r" b="b"/>
                <a:pathLst>
                  <a:path w="891" h="403" extrusionOk="0">
                    <a:moveTo>
                      <a:pt x="126" y="0"/>
                    </a:moveTo>
                    <a:cubicBezTo>
                      <a:pt x="43" y="0"/>
                      <a:pt x="1" y="123"/>
                      <a:pt x="80" y="171"/>
                    </a:cubicBezTo>
                    <a:cubicBezTo>
                      <a:pt x="210" y="244"/>
                      <a:pt x="339" y="301"/>
                      <a:pt x="476" y="347"/>
                    </a:cubicBezTo>
                    <a:cubicBezTo>
                      <a:pt x="550" y="374"/>
                      <a:pt x="636" y="403"/>
                      <a:pt x="717" y="403"/>
                    </a:cubicBezTo>
                    <a:cubicBezTo>
                      <a:pt x="760" y="403"/>
                      <a:pt x="802" y="394"/>
                      <a:pt x="841" y="373"/>
                    </a:cubicBezTo>
                    <a:cubicBezTo>
                      <a:pt x="890" y="350"/>
                      <a:pt x="887" y="289"/>
                      <a:pt x="856" y="252"/>
                    </a:cubicBezTo>
                    <a:cubicBezTo>
                      <a:pt x="787" y="164"/>
                      <a:pt x="647" y="145"/>
                      <a:pt x="540" y="118"/>
                    </a:cubicBezTo>
                    <a:cubicBezTo>
                      <a:pt x="411" y="84"/>
                      <a:pt x="282" y="43"/>
                      <a:pt x="152" y="4"/>
                    </a:cubicBezTo>
                    <a:cubicBezTo>
                      <a:pt x="143" y="2"/>
                      <a:pt x="134" y="0"/>
                      <a:pt x="126" y="0"/>
                    </a:cubicBezTo>
                    <a:close/>
                  </a:path>
                </a:pathLst>
              </a:custGeom>
              <a:solidFill>
                <a:schemeClr val="lt2"/>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2164" name="Google Shape;2164;p56"/>
              <p:cNvSpPr/>
              <p:nvPr/>
            </p:nvSpPr>
            <p:spPr>
              <a:xfrm flipH="1">
                <a:off x="8610550" y="2655834"/>
                <a:ext cx="31635" cy="14006"/>
              </a:xfrm>
              <a:custGeom>
                <a:avLst/>
                <a:gdLst/>
                <a:ahLst/>
                <a:cxnLst/>
                <a:rect l="l" t="t" r="r" b="b"/>
                <a:pathLst>
                  <a:path w="969" h="429" extrusionOk="0">
                    <a:moveTo>
                      <a:pt x="134" y="1"/>
                    </a:moveTo>
                    <a:cubicBezTo>
                      <a:pt x="44" y="1"/>
                      <a:pt x="1" y="138"/>
                      <a:pt x="90" y="189"/>
                    </a:cubicBezTo>
                    <a:cubicBezTo>
                      <a:pt x="257" y="284"/>
                      <a:pt x="518" y="429"/>
                      <a:pt x="739" y="429"/>
                    </a:cubicBezTo>
                    <a:cubicBezTo>
                      <a:pt x="783" y="429"/>
                      <a:pt x="826" y="423"/>
                      <a:pt x="866" y="410"/>
                    </a:cubicBezTo>
                    <a:cubicBezTo>
                      <a:pt x="957" y="380"/>
                      <a:pt x="968" y="261"/>
                      <a:pt x="892" y="208"/>
                    </a:cubicBezTo>
                    <a:cubicBezTo>
                      <a:pt x="786" y="136"/>
                      <a:pt x="656" y="140"/>
                      <a:pt x="535" y="113"/>
                    </a:cubicBezTo>
                    <a:cubicBezTo>
                      <a:pt x="410" y="83"/>
                      <a:pt x="287" y="48"/>
                      <a:pt x="166" y="6"/>
                    </a:cubicBezTo>
                    <a:cubicBezTo>
                      <a:pt x="155" y="3"/>
                      <a:pt x="144" y="1"/>
                      <a:pt x="134" y="1"/>
                    </a:cubicBezTo>
                    <a:close/>
                  </a:path>
                </a:pathLst>
              </a:custGeom>
              <a:solidFill>
                <a:schemeClr val="lt2"/>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2165" name="Google Shape;2165;p56"/>
              <p:cNvSpPr/>
              <p:nvPr/>
            </p:nvSpPr>
            <p:spPr>
              <a:xfrm flipH="1">
                <a:off x="8547899" y="2569743"/>
                <a:ext cx="22494" cy="12537"/>
              </a:xfrm>
              <a:custGeom>
                <a:avLst/>
                <a:gdLst/>
                <a:ahLst/>
                <a:cxnLst/>
                <a:rect l="l" t="t" r="r" b="b"/>
                <a:pathLst>
                  <a:path w="689" h="384" extrusionOk="0">
                    <a:moveTo>
                      <a:pt x="85" y="1"/>
                    </a:moveTo>
                    <a:cubicBezTo>
                      <a:pt x="13" y="1"/>
                      <a:pt x="1" y="89"/>
                      <a:pt x="50" y="123"/>
                    </a:cubicBezTo>
                    <a:cubicBezTo>
                      <a:pt x="182" y="223"/>
                      <a:pt x="368" y="383"/>
                      <a:pt x="549" y="383"/>
                    </a:cubicBezTo>
                    <a:cubicBezTo>
                      <a:pt x="560" y="383"/>
                      <a:pt x="572" y="383"/>
                      <a:pt x="583" y="381"/>
                    </a:cubicBezTo>
                    <a:cubicBezTo>
                      <a:pt x="655" y="374"/>
                      <a:pt x="689" y="313"/>
                      <a:pt x="662" y="245"/>
                    </a:cubicBezTo>
                    <a:cubicBezTo>
                      <a:pt x="617" y="146"/>
                      <a:pt x="503" y="89"/>
                      <a:pt x="408" y="55"/>
                    </a:cubicBezTo>
                    <a:cubicBezTo>
                      <a:pt x="297" y="16"/>
                      <a:pt x="195" y="1"/>
                      <a:pt x="85" y="1"/>
                    </a:cubicBezTo>
                    <a:close/>
                  </a:path>
                </a:pathLst>
              </a:custGeom>
              <a:solidFill>
                <a:schemeClr val="lt2"/>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2166" name="Google Shape;2166;p56"/>
              <p:cNvSpPr/>
              <p:nvPr/>
            </p:nvSpPr>
            <p:spPr>
              <a:xfrm flipH="1">
                <a:off x="8597262" y="2533994"/>
                <a:ext cx="22266" cy="12112"/>
              </a:xfrm>
              <a:custGeom>
                <a:avLst/>
                <a:gdLst/>
                <a:ahLst/>
                <a:cxnLst/>
                <a:rect l="l" t="t" r="r" b="b"/>
                <a:pathLst>
                  <a:path w="682" h="371" extrusionOk="0">
                    <a:moveTo>
                      <a:pt x="127" y="0"/>
                    </a:moveTo>
                    <a:cubicBezTo>
                      <a:pt x="56" y="0"/>
                      <a:pt x="1" y="102"/>
                      <a:pt x="81" y="138"/>
                    </a:cubicBezTo>
                    <a:cubicBezTo>
                      <a:pt x="164" y="173"/>
                      <a:pt x="244" y="214"/>
                      <a:pt x="323" y="256"/>
                    </a:cubicBezTo>
                    <a:cubicBezTo>
                      <a:pt x="404" y="302"/>
                      <a:pt x="472" y="371"/>
                      <a:pt x="563" y="371"/>
                    </a:cubicBezTo>
                    <a:cubicBezTo>
                      <a:pt x="643" y="371"/>
                      <a:pt x="681" y="290"/>
                      <a:pt x="651" y="225"/>
                    </a:cubicBezTo>
                    <a:cubicBezTo>
                      <a:pt x="605" y="142"/>
                      <a:pt x="499" y="111"/>
                      <a:pt x="415" y="81"/>
                    </a:cubicBezTo>
                    <a:cubicBezTo>
                      <a:pt x="323" y="43"/>
                      <a:pt x="232" y="20"/>
                      <a:pt x="137" y="1"/>
                    </a:cubicBezTo>
                    <a:cubicBezTo>
                      <a:pt x="134" y="0"/>
                      <a:pt x="130" y="0"/>
                      <a:pt x="127" y="0"/>
                    </a:cubicBezTo>
                    <a:close/>
                  </a:path>
                </a:pathLst>
              </a:custGeom>
              <a:solidFill>
                <a:schemeClr val="lt2"/>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2167" name="Google Shape;2167;p56"/>
              <p:cNvSpPr/>
              <p:nvPr/>
            </p:nvSpPr>
            <p:spPr>
              <a:xfrm flipH="1">
                <a:off x="8631477" y="2541764"/>
                <a:ext cx="28730" cy="14528"/>
              </a:xfrm>
              <a:custGeom>
                <a:avLst/>
                <a:gdLst/>
                <a:ahLst/>
                <a:cxnLst/>
                <a:rect l="l" t="t" r="r" b="b"/>
                <a:pathLst>
                  <a:path w="880" h="445" extrusionOk="0">
                    <a:moveTo>
                      <a:pt x="89" y="1"/>
                    </a:moveTo>
                    <a:cubicBezTo>
                      <a:pt x="31" y="1"/>
                      <a:pt x="1" y="90"/>
                      <a:pt x="60" y="121"/>
                    </a:cubicBezTo>
                    <a:cubicBezTo>
                      <a:pt x="281" y="247"/>
                      <a:pt x="532" y="425"/>
                      <a:pt x="794" y="444"/>
                    </a:cubicBezTo>
                    <a:cubicBezTo>
                      <a:pt x="796" y="444"/>
                      <a:pt x="799" y="444"/>
                      <a:pt x="802" y="444"/>
                    </a:cubicBezTo>
                    <a:cubicBezTo>
                      <a:pt x="854" y="444"/>
                      <a:pt x="880" y="366"/>
                      <a:pt x="843" y="330"/>
                    </a:cubicBezTo>
                    <a:cubicBezTo>
                      <a:pt x="653" y="151"/>
                      <a:pt x="349" y="82"/>
                      <a:pt x="106" y="3"/>
                    </a:cubicBezTo>
                    <a:cubicBezTo>
                      <a:pt x="100" y="1"/>
                      <a:pt x="94" y="1"/>
                      <a:pt x="89" y="1"/>
                    </a:cubicBezTo>
                    <a:close/>
                  </a:path>
                </a:pathLst>
              </a:custGeom>
              <a:solidFill>
                <a:schemeClr val="lt2"/>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2168" name="Google Shape;2168;p56"/>
              <p:cNvSpPr/>
              <p:nvPr/>
            </p:nvSpPr>
            <p:spPr>
              <a:xfrm flipH="1">
                <a:off x="8659717" y="2567784"/>
                <a:ext cx="24192" cy="13712"/>
              </a:xfrm>
              <a:custGeom>
                <a:avLst/>
                <a:gdLst/>
                <a:ahLst/>
                <a:cxnLst/>
                <a:rect l="l" t="t" r="r" b="b"/>
                <a:pathLst>
                  <a:path w="741" h="420" extrusionOk="0">
                    <a:moveTo>
                      <a:pt x="87" y="1"/>
                    </a:moveTo>
                    <a:cubicBezTo>
                      <a:pt x="25" y="1"/>
                      <a:pt x="0" y="85"/>
                      <a:pt x="41" y="122"/>
                    </a:cubicBezTo>
                    <a:cubicBezTo>
                      <a:pt x="117" y="206"/>
                      <a:pt x="219" y="255"/>
                      <a:pt x="314" y="312"/>
                    </a:cubicBezTo>
                    <a:cubicBezTo>
                      <a:pt x="405" y="359"/>
                      <a:pt x="502" y="419"/>
                      <a:pt x="605" y="419"/>
                    </a:cubicBezTo>
                    <a:cubicBezTo>
                      <a:pt x="611" y="419"/>
                      <a:pt x="617" y="419"/>
                      <a:pt x="623" y="419"/>
                    </a:cubicBezTo>
                    <a:cubicBezTo>
                      <a:pt x="684" y="419"/>
                      <a:pt x="740" y="343"/>
                      <a:pt x="699" y="285"/>
                    </a:cubicBezTo>
                    <a:cubicBezTo>
                      <a:pt x="630" y="194"/>
                      <a:pt x="528" y="152"/>
                      <a:pt x="425" y="107"/>
                    </a:cubicBezTo>
                    <a:cubicBezTo>
                      <a:pt x="314" y="61"/>
                      <a:pt x="209" y="12"/>
                      <a:pt x="91" y="1"/>
                    </a:cubicBezTo>
                    <a:cubicBezTo>
                      <a:pt x="89" y="1"/>
                      <a:pt x="88" y="1"/>
                      <a:pt x="87" y="1"/>
                    </a:cubicBezTo>
                    <a:close/>
                  </a:path>
                </a:pathLst>
              </a:custGeom>
              <a:solidFill>
                <a:schemeClr val="lt2"/>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2169" name="Google Shape;2169;p56"/>
              <p:cNvSpPr/>
              <p:nvPr/>
            </p:nvSpPr>
            <p:spPr>
              <a:xfrm flipH="1">
                <a:off x="8626318" y="2602031"/>
                <a:ext cx="20894" cy="12341"/>
              </a:xfrm>
              <a:custGeom>
                <a:avLst/>
                <a:gdLst/>
                <a:ahLst/>
                <a:cxnLst/>
                <a:rect l="l" t="t" r="r" b="b"/>
                <a:pathLst>
                  <a:path w="640" h="378" extrusionOk="0">
                    <a:moveTo>
                      <a:pt x="125" y="1"/>
                    </a:moveTo>
                    <a:cubicBezTo>
                      <a:pt x="121" y="1"/>
                      <a:pt x="118" y="1"/>
                      <a:pt x="115" y="1"/>
                    </a:cubicBezTo>
                    <a:cubicBezTo>
                      <a:pt x="34" y="5"/>
                      <a:pt x="1" y="92"/>
                      <a:pt x="54" y="153"/>
                    </a:cubicBezTo>
                    <a:cubicBezTo>
                      <a:pt x="107" y="217"/>
                      <a:pt x="206" y="256"/>
                      <a:pt x="282" y="294"/>
                    </a:cubicBezTo>
                    <a:cubicBezTo>
                      <a:pt x="347" y="331"/>
                      <a:pt x="417" y="378"/>
                      <a:pt x="490" y="378"/>
                    </a:cubicBezTo>
                    <a:cubicBezTo>
                      <a:pt x="507" y="378"/>
                      <a:pt x="524" y="375"/>
                      <a:pt x="541" y="370"/>
                    </a:cubicBezTo>
                    <a:cubicBezTo>
                      <a:pt x="613" y="347"/>
                      <a:pt x="639" y="275"/>
                      <a:pt x="609" y="210"/>
                    </a:cubicBezTo>
                    <a:cubicBezTo>
                      <a:pt x="567" y="122"/>
                      <a:pt x="457" y="100"/>
                      <a:pt x="373" y="69"/>
                    </a:cubicBezTo>
                    <a:cubicBezTo>
                      <a:pt x="297" y="44"/>
                      <a:pt x="209" y="1"/>
                      <a:pt x="125" y="1"/>
                    </a:cubicBezTo>
                    <a:close/>
                  </a:path>
                </a:pathLst>
              </a:custGeom>
              <a:solidFill>
                <a:schemeClr val="lt2"/>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2170" name="Google Shape;2170;p56"/>
              <p:cNvSpPr/>
              <p:nvPr/>
            </p:nvSpPr>
            <p:spPr>
              <a:xfrm flipH="1">
                <a:off x="8661937" y="2648815"/>
                <a:ext cx="29579" cy="15214"/>
              </a:xfrm>
              <a:custGeom>
                <a:avLst/>
                <a:gdLst/>
                <a:ahLst/>
                <a:cxnLst/>
                <a:rect l="l" t="t" r="r" b="b"/>
                <a:pathLst>
                  <a:path w="906" h="466" extrusionOk="0">
                    <a:moveTo>
                      <a:pt x="108" y="1"/>
                    </a:moveTo>
                    <a:cubicBezTo>
                      <a:pt x="34" y="1"/>
                      <a:pt x="0" y="88"/>
                      <a:pt x="65" y="138"/>
                    </a:cubicBezTo>
                    <a:cubicBezTo>
                      <a:pt x="171" y="221"/>
                      <a:pt x="289" y="283"/>
                      <a:pt x="411" y="339"/>
                    </a:cubicBezTo>
                    <a:cubicBezTo>
                      <a:pt x="513" y="391"/>
                      <a:pt x="618" y="466"/>
                      <a:pt x="737" y="466"/>
                    </a:cubicBezTo>
                    <a:cubicBezTo>
                      <a:pt x="742" y="466"/>
                      <a:pt x="747" y="465"/>
                      <a:pt x="753" y="465"/>
                    </a:cubicBezTo>
                    <a:cubicBezTo>
                      <a:pt x="859" y="458"/>
                      <a:pt x="905" y="339"/>
                      <a:pt x="837" y="260"/>
                    </a:cubicBezTo>
                    <a:cubicBezTo>
                      <a:pt x="757" y="169"/>
                      <a:pt x="620" y="146"/>
                      <a:pt x="510" y="104"/>
                    </a:cubicBezTo>
                    <a:cubicBezTo>
                      <a:pt x="384" y="58"/>
                      <a:pt x="255" y="20"/>
                      <a:pt x="122" y="2"/>
                    </a:cubicBezTo>
                    <a:cubicBezTo>
                      <a:pt x="117" y="1"/>
                      <a:pt x="113" y="1"/>
                      <a:pt x="108" y="1"/>
                    </a:cubicBezTo>
                    <a:close/>
                  </a:path>
                </a:pathLst>
              </a:custGeom>
              <a:solidFill>
                <a:schemeClr val="lt2"/>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2171" name="Google Shape;2171;p56"/>
              <p:cNvSpPr/>
              <p:nvPr/>
            </p:nvSpPr>
            <p:spPr>
              <a:xfrm flipH="1">
                <a:off x="8646821" y="2683128"/>
                <a:ext cx="28207" cy="15997"/>
              </a:xfrm>
              <a:custGeom>
                <a:avLst/>
                <a:gdLst/>
                <a:ahLst/>
                <a:cxnLst/>
                <a:rect l="l" t="t" r="r" b="b"/>
                <a:pathLst>
                  <a:path w="864" h="490" extrusionOk="0">
                    <a:moveTo>
                      <a:pt x="141" y="0"/>
                    </a:moveTo>
                    <a:cubicBezTo>
                      <a:pt x="51" y="0"/>
                      <a:pt x="1" y="154"/>
                      <a:pt x="96" y="205"/>
                    </a:cubicBezTo>
                    <a:cubicBezTo>
                      <a:pt x="207" y="262"/>
                      <a:pt x="312" y="327"/>
                      <a:pt x="427" y="379"/>
                    </a:cubicBezTo>
                    <a:cubicBezTo>
                      <a:pt x="521" y="429"/>
                      <a:pt x="632" y="490"/>
                      <a:pt x="742" y="490"/>
                    </a:cubicBezTo>
                    <a:cubicBezTo>
                      <a:pt x="833" y="490"/>
                      <a:pt x="864" y="388"/>
                      <a:pt x="811" y="323"/>
                    </a:cubicBezTo>
                    <a:cubicBezTo>
                      <a:pt x="742" y="239"/>
                      <a:pt x="621" y="197"/>
                      <a:pt x="521" y="151"/>
                    </a:cubicBezTo>
                    <a:cubicBezTo>
                      <a:pt x="407" y="102"/>
                      <a:pt x="293" y="56"/>
                      <a:pt x="176" y="7"/>
                    </a:cubicBezTo>
                    <a:cubicBezTo>
                      <a:pt x="164" y="2"/>
                      <a:pt x="152" y="0"/>
                      <a:pt x="141" y="0"/>
                    </a:cubicBezTo>
                    <a:close/>
                  </a:path>
                </a:pathLst>
              </a:custGeom>
              <a:solidFill>
                <a:schemeClr val="lt2"/>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2172" name="Google Shape;2172;p56"/>
              <p:cNvSpPr/>
              <p:nvPr/>
            </p:nvSpPr>
            <p:spPr>
              <a:xfrm flipH="1">
                <a:off x="8638626" y="2480550"/>
                <a:ext cx="24975" cy="16389"/>
              </a:xfrm>
              <a:custGeom>
                <a:avLst/>
                <a:gdLst/>
                <a:ahLst/>
                <a:cxnLst/>
                <a:rect l="l" t="t" r="r" b="b"/>
                <a:pathLst>
                  <a:path w="765" h="502" extrusionOk="0">
                    <a:moveTo>
                      <a:pt x="149" y="0"/>
                    </a:moveTo>
                    <a:cubicBezTo>
                      <a:pt x="61" y="0"/>
                      <a:pt x="1" y="123"/>
                      <a:pt x="96" y="178"/>
                    </a:cubicBezTo>
                    <a:cubicBezTo>
                      <a:pt x="202" y="239"/>
                      <a:pt x="305" y="304"/>
                      <a:pt x="408" y="376"/>
                    </a:cubicBezTo>
                    <a:cubicBezTo>
                      <a:pt x="488" y="433"/>
                      <a:pt x="556" y="501"/>
                      <a:pt x="654" y="501"/>
                    </a:cubicBezTo>
                    <a:cubicBezTo>
                      <a:pt x="668" y="501"/>
                      <a:pt x="682" y="500"/>
                      <a:pt x="696" y="497"/>
                    </a:cubicBezTo>
                    <a:cubicBezTo>
                      <a:pt x="746" y="486"/>
                      <a:pt x="765" y="434"/>
                      <a:pt x="757" y="388"/>
                    </a:cubicBezTo>
                    <a:cubicBezTo>
                      <a:pt x="738" y="274"/>
                      <a:pt x="617" y="224"/>
                      <a:pt x="525" y="171"/>
                    </a:cubicBezTo>
                    <a:cubicBezTo>
                      <a:pt x="419" y="114"/>
                      <a:pt x="308" y="60"/>
                      <a:pt x="194" y="11"/>
                    </a:cubicBezTo>
                    <a:cubicBezTo>
                      <a:pt x="179" y="4"/>
                      <a:pt x="164" y="0"/>
                      <a:pt x="149" y="0"/>
                    </a:cubicBezTo>
                    <a:close/>
                  </a:path>
                </a:pathLst>
              </a:custGeom>
              <a:solidFill>
                <a:schemeClr val="lt2"/>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2173" name="Google Shape;2173;p56"/>
              <p:cNvSpPr/>
              <p:nvPr/>
            </p:nvSpPr>
            <p:spPr>
              <a:xfrm flipH="1">
                <a:off x="8648584" y="2451265"/>
                <a:ext cx="27195" cy="17368"/>
              </a:xfrm>
              <a:custGeom>
                <a:avLst/>
                <a:gdLst/>
                <a:ahLst/>
                <a:cxnLst/>
                <a:rect l="l" t="t" r="r" b="b"/>
                <a:pathLst>
                  <a:path w="833" h="532" extrusionOk="0">
                    <a:moveTo>
                      <a:pt x="145" y="0"/>
                    </a:moveTo>
                    <a:cubicBezTo>
                      <a:pt x="46" y="0"/>
                      <a:pt x="0" y="130"/>
                      <a:pt x="93" y="194"/>
                    </a:cubicBezTo>
                    <a:cubicBezTo>
                      <a:pt x="179" y="250"/>
                      <a:pt x="267" y="308"/>
                      <a:pt x="358" y="364"/>
                    </a:cubicBezTo>
                    <a:cubicBezTo>
                      <a:pt x="446" y="422"/>
                      <a:pt x="530" y="486"/>
                      <a:pt x="628" y="524"/>
                    </a:cubicBezTo>
                    <a:cubicBezTo>
                      <a:pt x="644" y="529"/>
                      <a:pt x="658" y="531"/>
                      <a:pt x="671" y="531"/>
                    </a:cubicBezTo>
                    <a:cubicBezTo>
                      <a:pt x="783" y="531"/>
                      <a:pt x="832" y="377"/>
                      <a:pt x="762" y="292"/>
                    </a:cubicBezTo>
                    <a:cubicBezTo>
                      <a:pt x="693" y="208"/>
                      <a:pt x="583" y="159"/>
                      <a:pt x="484" y="110"/>
                    </a:cubicBezTo>
                    <a:cubicBezTo>
                      <a:pt x="381" y="64"/>
                      <a:pt x="279" y="26"/>
                      <a:pt x="168" y="3"/>
                    </a:cubicBezTo>
                    <a:cubicBezTo>
                      <a:pt x="160" y="1"/>
                      <a:pt x="152" y="0"/>
                      <a:pt x="145" y="0"/>
                    </a:cubicBezTo>
                    <a:close/>
                  </a:path>
                </a:pathLst>
              </a:custGeom>
              <a:solidFill>
                <a:schemeClr val="lt2"/>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2174" name="Google Shape;2174;p56"/>
              <p:cNvSpPr/>
              <p:nvPr/>
            </p:nvSpPr>
            <p:spPr>
              <a:xfrm flipH="1">
                <a:off x="8639443" y="2400074"/>
                <a:ext cx="31146" cy="18185"/>
              </a:xfrm>
              <a:custGeom>
                <a:avLst/>
                <a:gdLst/>
                <a:ahLst/>
                <a:cxnLst/>
                <a:rect l="l" t="t" r="r" b="b"/>
                <a:pathLst>
                  <a:path w="954" h="557" extrusionOk="0">
                    <a:moveTo>
                      <a:pt x="170" y="0"/>
                    </a:moveTo>
                    <a:cubicBezTo>
                      <a:pt x="67" y="0"/>
                      <a:pt x="0" y="144"/>
                      <a:pt x="108" y="207"/>
                    </a:cubicBezTo>
                    <a:cubicBezTo>
                      <a:pt x="329" y="332"/>
                      <a:pt x="583" y="533"/>
                      <a:pt x="838" y="556"/>
                    </a:cubicBezTo>
                    <a:cubicBezTo>
                      <a:pt x="842" y="557"/>
                      <a:pt x="846" y="557"/>
                      <a:pt x="850" y="557"/>
                    </a:cubicBezTo>
                    <a:cubicBezTo>
                      <a:pt x="931" y="557"/>
                      <a:pt x="954" y="447"/>
                      <a:pt x="906" y="393"/>
                    </a:cubicBezTo>
                    <a:cubicBezTo>
                      <a:pt x="827" y="293"/>
                      <a:pt x="701" y="240"/>
                      <a:pt x="587" y="188"/>
                    </a:cubicBezTo>
                    <a:cubicBezTo>
                      <a:pt x="466" y="126"/>
                      <a:pt x="344" y="70"/>
                      <a:pt x="222" y="12"/>
                    </a:cubicBezTo>
                    <a:cubicBezTo>
                      <a:pt x="204" y="4"/>
                      <a:pt x="187" y="0"/>
                      <a:pt x="170" y="0"/>
                    </a:cubicBezTo>
                    <a:close/>
                  </a:path>
                </a:pathLst>
              </a:custGeom>
              <a:solidFill>
                <a:schemeClr val="lt2"/>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2175" name="Google Shape;2175;p56"/>
              <p:cNvSpPr/>
              <p:nvPr/>
            </p:nvSpPr>
            <p:spPr>
              <a:xfrm flipH="1">
                <a:off x="8619528" y="2377090"/>
                <a:ext cx="31635" cy="19980"/>
              </a:xfrm>
              <a:custGeom>
                <a:avLst/>
                <a:gdLst/>
                <a:ahLst/>
                <a:cxnLst/>
                <a:rect l="l" t="t" r="r" b="b"/>
                <a:pathLst>
                  <a:path w="969" h="612" extrusionOk="0">
                    <a:moveTo>
                      <a:pt x="165" y="1"/>
                    </a:moveTo>
                    <a:cubicBezTo>
                      <a:pt x="67" y="1"/>
                      <a:pt x="1" y="135"/>
                      <a:pt x="80" y="207"/>
                    </a:cubicBezTo>
                    <a:cubicBezTo>
                      <a:pt x="281" y="393"/>
                      <a:pt x="543" y="569"/>
                      <a:pt x="813" y="610"/>
                    </a:cubicBezTo>
                    <a:cubicBezTo>
                      <a:pt x="820" y="611"/>
                      <a:pt x="827" y="611"/>
                      <a:pt x="834" y="611"/>
                    </a:cubicBezTo>
                    <a:cubicBezTo>
                      <a:pt x="921" y="611"/>
                      <a:pt x="968" y="521"/>
                      <a:pt x="908" y="446"/>
                    </a:cubicBezTo>
                    <a:cubicBezTo>
                      <a:pt x="738" y="234"/>
                      <a:pt x="457" y="89"/>
                      <a:pt x="197" y="6"/>
                    </a:cubicBezTo>
                    <a:cubicBezTo>
                      <a:pt x="186" y="2"/>
                      <a:pt x="175" y="1"/>
                      <a:pt x="165" y="1"/>
                    </a:cubicBezTo>
                    <a:close/>
                  </a:path>
                </a:pathLst>
              </a:custGeom>
              <a:solidFill>
                <a:schemeClr val="lt2"/>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2176" name="Google Shape;2176;p56"/>
              <p:cNvSpPr/>
              <p:nvPr/>
            </p:nvSpPr>
            <p:spPr>
              <a:xfrm flipH="1">
                <a:off x="8581069" y="2363998"/>
                <a:ext cx="34345" cy="21743"/>
              </a:xfrm>
              <a:custGeom>
                <a:avLst/>
                <a:gdLst/>
                <a:ahLst/>
                <a:cxnLst/>
                <a:rect l="l" t="t" r="r" b="b"/>
                <a:pathLst>
                  <a:path w="1052" h="666" extrusionOk="0">
                    <a:moveTo>
                      <a:pt x="172" y="1"/>
                    </a:moveTo>
                    <a:cubicBezTo>
                      <a:pt x="64" y="1"/>
                      <a:pt x="0" y="149"/>
                      <a:pt x="110" y="224"/>
                    </a:cubicBezTo>
                    <a:cubicBezTo>
                      <a:pt x="239" y="308"/>
                      <a:pt x="369" y="395"/>
                      <a:pt x="502" y="479"/>
                    </a:cubicBezTo>
                    <a:cubicBezTo>
                      <a:pt x="623" y="554"/>
                      <a:pt x="738" y="650"/>
                      <a:pt x="882" y="665"/>
                    </a:cubicBezTo>
                    <a:cubicBezTo>
                      <a:pt x="885" y="665"/>
                      <a:pt x="888" y="665"/>
                      <a:pt x="891" y="665"/>
                    </a:cubicBezTo>
                    <a:cubicBezTo>
                      <a:pt x="985" y="665"/>
                      <a:pt x="1051" y="541"/>
                      <a:pt x="996" y="463"/>
                    </a:cubicBezTo>
                    <a:cubicBezTo>
                      <a:pt x="913" y="345"/>
                      <a:pt x="776" y="296"/>
                      <a:pt x="646" y="228"/>
                    </a:cubicBezTo>
                    <a:cubicBezTo>
                      <a:pt x="509" y="156"/>
                      <a:pt x="369" y="87"/>
                      <a:pt x="232" y="15"/>
                    </a:cubicBezTo>
                    <a:cubicBezTo>
                      <a:pt x="211" y="5"/>
                      <a:pt x="191" y="1"/>
                      <a:pt x="172" y="1"/>
                    </a:cubicBezTo>
                    <a:close/>
                  </a:path>
                </a:pathLst>
              </a:custGeom>
              <a:solidFill>
                <a:schemeClr val="lt2"/>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2177" name="Google Shape;2177;p56"/>
              <p:cNvSpPr/>
              <p:nvPr/>
            </p:nvSpPr>
            <p:spPr>
              <a:xfrm flipH="1">
                <a:off x="8573331" y="2431024"/>
                <a:ext cx="25661" cy="16520"/>
              </a:xfrm>
              <a:custGeom>
                <a:avLst/>
                <a:gdLst/>
                <a:ahLst/>
                <a:cxnLst/>
                <a:rect l="l" t="t" r="r" b="b"/>
                <a:pathLst>
                  <a:path w="786" h="506" extrusionOk="0">
                    <a:moveTo>
                      <a:pt x="113" y="0"/>
                    </a:moveTo>
                    <a:cubicBezTo>
                      <a:pt x="45" y="0"/>
                      <a:pt x="0" y="89"/>
                      <a:pt x="56" y="144"/>
                    </a:cubicBezTo>
                    <a:cubicBezTo>
                      <a:pt x="140" y="224"/>
                      <a:pt x="250" y="285"/>
                      <a:pt x="345" y="349"/>
                    </a:cubicBezTo>
                    <a:cubicBezTo>
                      <a:pt x="440" y="410"/>
                      <a:pt x="535" y="502"/>
                      <a:pt x="652" y="505"/>
                    </a:cubicBezTo>
                    <a:cubicBezTo>
                      <a:pt x="733" y="505"/>
                      <a:pt x="786" y="414"/>
                      <a:pt x="744" y="345"/>
                    </a:cubicBezTo>
                    <a:cubicBezTo>
                      <a:pt x="683" y="247"/>
                      <a:pt x="558" y="205"/>
                      <a:pt x="459" y="156"/>
                    </a:cubicBezTo>
                    <a:cubicBezTo>
                      <a:pt x="352" y="103"/>
                      <a:pt x="250" y="38"/>
                      <a:pt x="136" y="3"/>
                    </a:cubicBezTo>
                    <a:cubicBezTo>
                      <a:pt x="128" y="1"/>
                      <a:pt x="121" y="0"/>
                      <a:pt x="113" y="0"/>
                    </a:cubicBezTo>
                    <a:close/>
                  </a:path>
                </a:pathLst>
              </a:custGeom>
              <a:solidFill>
                <a:schemeClr val="lt2"/>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2178" name="Google Shape;2178;p56"/>
              <p:cNvSpPr/>
              <p:nvPr/>
            </p:nvSpPr>
            <p:spPr>
              <a:xfrm flipH="1">
                <a:off x="8568891" y="2457827"/>
                <a:ext cx="27097" cy="20372"/>
              </a:xfrm>
              <a:custGeom>
                <a:avLst/>
                <a:gdLst/>
                <a:ahLst/>
                <a:cxnLst/>
                <a:rect l="l" t="t" r="r" b="b"/>
                <a:pathLst>
                  <a:path w="830" h="624" extrusionOk="0">
                    <a:moveTo>
                      <a:pt x="141" y="0"/>
                    </a:moveTo>
                    <a:cubicBezTo>
                      <a:pt x="61" y="0"/>
                      <a:pt x="0" y="97"/>
                      <a:pt x="70" y="167"/>
                    </a:cubicBezTo>
                    <a:cubicBezTo>
                      <a:pt x="162" y="266"/>
                      <a:pt x="260" y="354"/>
                      <a:pt x="367" y="437"/>
                    </a:cubicBezTo>
                    <a:cubicBezTo>
                      <a:pt x="466" y="514"/>
                      <a:pt x="569" y="612"/>
                      <a:pt x="694" y="623"/>
                    </a:cubicBezTo>
                    <a:cubicBezTo>
                      <a:pt x="697" y="623"/>
                      <a:pt x="700" y="624"/>
                      <a:pt x="703" y="624"/>
                    </a:cubicBezTo>
                    <a:cubicBezTo>
                      <a:pt x="768" y="624"/>
                      <a:pt x="829" y="541"/>
                      <a:pt x="804" y="479"/>
                    </a:cubicBezTo>
                    <a:cubicBezTo>
                      <a:pt x="755" y="361"/>
                      <a:pt x="641" y="296"/>
                      <a:pt x="538" y="224"/>
                    </a:cubicBezTo>
                    <a:cubicBezTo>
                      <a:pt x="427" y="144"/>
                      <a:pt x="310" y="72"/>
                      <a:pt x="188" y="12"/>
                    </a:cubicBezTo>
                    <a:cubicBezTo>
                      <a:pt x="172" y="4"/>
                      <a:pt x="156" y="0"/>
                      <a:pt x="141" y="0"/>
                    </a:cubicBezTo>
                    <a:close/>
                  </a:path>
                </a:pathLst>
              </a:custGeom>
              <a:solidFill>
                <a:schemeClr val="lt2"/>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2179" name="Google Shape;2179;p56"/>
              <p:cNvSpPr/>
              <p:nvPr/>
            </p:nvSpPr>
            <p:spPr>
              <a:xfrm flipH="1">
                <a:off x="8535591" y="2402686"/>
                <a:ext cx="27457" cy="17597"/>
              </a:xfrm>
              <a:custGeom>
                <a:avLst/>
                <a:gdLst/>
                <a:ahLst/>
                <a:cxnLst/>
                <a:rect l="l" t="t" r="r" b="b"/>
                <a:pathLst>
                  <a:path w="841" h="539" extrusionOk="0">
                    <a:moveTo>
                      <a:pt x="80" y="1"/>
                    </a:moveTo>
                    <a:cubicBezTo>
                      <a:pt x="39" y="1"/>
                      <a:pt x="0" y="54"/>
                      <a:pt x="30" y="92"/>
                    </a:cubicBezTo>
                    <a:cubicBezTo>
                      <a:pt x="103" y="195"/>
                      <a:pt x="206" y="275"/>
                      <a:pt x="308" y="347"/>
                    </a:cubicBezTo>
                    <a:cubicBezTo>
                      <a:pt x="365" y="385"/>
                      <a:pt x="422" y="423"/>
                      <a:pt x="479" y="461"/>
                    </a:cubicBezTo>
                    <a:cubicBezTo>
                      <a:pt x="544" y="503"/>
                      <a:pt x="604" y="510"/>
                      <a:pt x="677" y="533"/>
                    </a:cubicBezTo>
                    <a:cubicBezTo>
                      <a:pt x="689" y="537"/>
                      <a:pt x="701" y="538"/>
                      <a:pt x="711" y="538"/>
                    </a:cubicBezTo>
                    <a:cubicBezTo>
                      <a:pt x="799" y="538"/>
                      <a:pt x="841" y="422"/>
                      <a:pt x="783" y="355"/>
                    </a:cubicBezTo>
                    <a:cubicBezTo>
                      <a:pt x="738" y="301"/>
                      <a:pt x="711" y="252"/>
                      <a:pt x="650" y="213"/>
                    </a:cubicBezTo>
                    <a:cubicBezTo>
                      <a:pt x="586" y="172"/>
                      <a:pt x="518" y="138"/>
                      <a:pt x="449" y="104"/>
                    </a:cubicBezTo>
                    <a:cubicBezTo>
                      <a:pt x="335" y="50"/>
                      <a:pt x="209" y="1"/>
                      <a:pt x="80" y="1"/>
                    </a:cubicBezTo>
                    <a:close/>
                  </a:path>
                </a:pathLst>
              </a:custGeom>
              <a:solidFill>
                <a:schemeClr val="lt2"/>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2180" name="Google Shape;2180;p56"/>
              <p:cNvSpPr/>
              <p:nvPr/>
            </p:nvSpPr>
            <p:spPr>
              <a:xfrm flipH="1">
                <a:off x="8523054" y="2500922"/>
                <a:ext cx="20796" cy="12537"/>
              </a:xfrm>
              <a:custGeom>
                <a:avLst/>
                <a:gdLst/>
                <a:ahLst/>
                <a:cxnLst/>
                <a:rect l="l" t="t" r="r" b="b"/>
                <a:pathLst>
                  <a:path w="637" h="384" extrusionOk="0">
                    <a:moveTo>
                      <a:pt x="144" y="1"/>
                    </a:moveTo>
                    <a:cubicBezTo>
                      <a:pt x="41" y="1"/>
                      <a:pt x="1" y="154"/>
                      <a:pt x="112" y="185"/>
                    </a:cubicBezTo>
                    <a:cubicBezTo>
                      <a:pt x="192" y="205"/>
                      <a:pt x="264" y="235"/>
                      <a:pt x="332" y="277"/>
                    </a:cubicBezTo>
                    <a:cubicBezTo>
                      <a:pt x="394" y="313"/>
                      <a:pt x="452" y="384"/>
                      <a:pt x="527" y="384"/>
                    </a:cubicBezTo>
                    <a:cubicBezTo>
                      <a:pt x="530" y="384"/>
                      <a:pt x="534" y="384"/>
                      <a:pt x="537" y="383"/>
                    </a:cubicBezTo>
                    <a:cubicBezTo>
                      <a:pt x="583" y="380"/>
                      <a:pt x="637" y="345"/>
                      <a:pt x="629" y="292"/>
                    </a:cubicBezTo>
                    <a:cubicBezTo>
                      <a:pt x="618" y="185"/>
                      <a:pt x="526" y="140"/>
                      <a:pt x="439" y="94"/>
                    </a:cubicBezTo>
                    <a:cubicBezTo>
                      <a:pt x="351" y="52"/>
                      <a:pt x="260" y="22"/>
                      <a:pt x="165" y="3"/>
                    </a:cubicBezTo>
                    <a:cubicBezTo>
                      <a:pt x="158" y="2"/>
                      <a:pt x="151" y="1"/>
                      <a:pt x="144" y="1"/>
                    </a:cubicBezTo>
                    <a:close/>
                  </a:path>
                </a:pathLst>
              </a:custGeom>
              <a:solidFill>
                <a:schemeClr val="lt2"/>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2181" name="Google Shape;2181;p56"/>
              <p:cNvSpPr/>
              <p:nvPr/>
            </p:nvSpPr>
            <p:spPr>
              <a:xfrm flipH="1">
                <a:off x="8528474" y="2527595"/>
                <a:ext cx="27424" cy="16454"/>
              </a:xfrm>
              <a:custGeom>
                <a:avLst/>
                <a:gdLst/>
                <a:ahLst/>
                <a:cxnLst/>
                <a:rect l="l" t="t" r="r" b="b"/>
                <a:pathLst>
                  <a:path w="840" h="504" extrusionOk="0">
                    <a:moveTo>
                      <a:pt x="126" y="0"/>
                    </a:moveTo>
                    <a:cubicBezTo>
                      <a:pt x="46" y="0"/>
                      <a:pt x="1" y="138"/>
                      <a:pt x="85" y="179"/>
                    </a:cubicBezTo>
                    <a:cubicBezTo>
                      <a:pt x="192" y="235"/>
                      <a:pt x="299" y="293"/>
                      <a:pt x="405" y="353"/>
                    </a:cubicBezTo>
                    <a:cubicBezTo>
                      <a:pt x="454" y="384"/>
                      <a:pt x="504" y="425"/>
                      <a:pt x="561" y="448"/>
                    </a:cubicBezTo>
                    <a:cubicBezTo>
                      <a:pt x="610" y="467"/>
                      <a:pt x="659" y="475"/>
                      <a:pt x="709" y="498"/>
                    </a:cubicBezTo>
                    <a:cubicBezTo>
                      <a:pt x="718" y="502"/>
                      <a:pt x="726" y="503"/>
                      <a:pt x="734" y="503"/>
                    </a:cubicBezTo>
                    <a:cubicBezTo>
                      <a:pt x="797" y="503"/>
                      <a:pt x="840" y="409"/>
                      <a:pt x="789" y="365"/>
                    </a:cubicBezTo>
                    <a:cubicBezTo>
                      <a:pt x="747" y="327"/>
                      <a:pt x="717" y="285"/>
                      <a:pt x="671" y="251"/>
                    </a:cubicBezTo>
                    <a:cubicBezTo>
                      <a:pt x="622" y="212"/>
                      <a:pt x="550" y="186"/>
                      <a:pt x="492" y="156"/>
                    </a:cubicBezTo>
                    <a:cubicBezTo>
                      <a:pt x="382" y="102"/>
                      <a:pt x="271" y="53"/>
                      <a:pt x="157" y="7"/>
                    </a:cubicBezTo>
                    <a:cubicBezTo>
                      <a:pt x="147" y="3"/>
                      <a:pt x="136" y="0"/>
                      <a:pt x="126" y="0"/>
                    </a:cubicBezTo>
                    <a:close/>
                  </a:path>
                </a:pathLst>
              </a:custGeom>
              <a:solidFill>
                <a:schemeClr val="lt2"/>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2182" name="Google Shape;2182;p56"/>
              <p:cNvSpPr/>
              <p:nvPr/>
            </p:nvSpPr>
            <p:spPr>
              <a:xfrm flipH="1">
                <a:off x="8488415" y="2458643"/>
                <a:ext cx="26804" cy="16520"/>
              </a:xfrm>
              <a:custGeom>
                <a:avLst/>
                <a:gdLst/>
                <a:ahLst/>
                <a:cxnLst/>
                <a:rect l="l" t="t" r="r" b="b"/>
                <a:pathLst>
                  <a:path w="821" h="506" extrusionOk="0">
                    <a:moveTo>
                      <a:pt x="75" y="1"/>
                    </a:moveTo>
                    <a:cubicBezTo>
                      <a:pt x="6" y="1"/>
                      <a:pt x="1" y="97"/>
                      <a:pt x="48" y="131"/>
                    </a:cubicBezTo>
                    <a:cubicBezTo>
                      <a:pt x="151" y="199"/>
                      <a:pt x="269" y="249"/>
                      <a:pt x="376" y="313"/>
                    </a:cubicBezTo>
                    <a:cubicBezTo>
                      <a:pt x="474" y="375"/>
                      <a:pt x="569" y="477"/>
                      <a:pt x="683" y="503"/>
                    </a:cubicBezTo>
                    <a:cubicBezTo>
                      <a:pt x="691" y="505"/>
                      <a:pt x="698" y="506"/>
                      <a:pt x="705" y="506"/>
                    </a:cubicBezTo>
                    <a:cubicBezTo>
                      <a:pt x="771" y="506"/>
                      <a:pt x="820" y="432"/>
                      <a:pt x="786" y="370"/>
                    </a:cubicBezTo>
                    <a:cubicBezTo>
                      <a:pt x="722" y="256"/>
                      <a:pt x="569" y="192"/>
                      <a:pt x="455" y="135"/>
                    </a:cubicBezTo>
                    <a:cubicBezTo>
                      <a:pt x="341" y="78"/>
                      <a:pt x="212" y="17"/>
                      <a:pt x="83" y="1"/>
                    </a:cubicBezTo>
                    <a:cubicBezTo>
                      <a:pt x="80" y="1"/>
                      <a:pt x="78" y="1"/>
                      <a:pt x="75" y="1"/>
                    </a:cubicBezTo>
                    <a:close/>
                  </a:path>
                </a:pathLst>
              </a:custGeom>
              <a:solidFill>
                <a:schemeClr val="lt2"/>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2183" name="Google Shape;2183;p56"/>
              <p:cNvSpPr/>
              <p:nvPr/>
            </p:nvSpPr>
            <p:spPr>
              <a:xfrm flipH="1">
                <a:off x="8480482" y="2422307"/>
                <a:ext cx="30068" cy="19784"/>
              </a:xfrm>
              <a:custGeom>
                <a:avLst/>
                <a:gdLst/>
                <a:ahLst/>
                <a:cxnLst/>
                <a:rect l="l" t="t" r="r" b="b"/>
                <a:pathLst>
                  <a:path w="921" h="606" extrusionOk="0">
                    <a:moveTo>
                      <a:pt x="140" y="0"/>
                    </a:moveTo>
                    <a:cubicBezTo>
                      <a:pt x="52" y="0"/>
                      <a:pt x="0" y="114"/>
                      <a:pt x="65" y="179"/>
                    </a:cubicBezTo>
                    <a:cubicBezTo>
                      <a:pt x="168" y="286"/>
                      <a:pt x="293" y="365"/>
                      <a:pt x="415" y="445"/>
                    </a:cubicBezTo>
                    <a:cubicBezTo>
                      <a:pt x="529" y="521"/>
                      <a:pt x="647" y="605"/>
                      <a:pt x="791" y="605"/>
                    </a:cubicBezTo>
                    <a:cubicBezTo>
                      <a:pt x="875" y="605"/>
                      <a:pt x="921" y="518"/>
                      <a:pt x="882" y="445"/>
                    </a:cubicBezTo>
                    <a:cubicBezTo>
                      <a:pt x="818" y="316"/>
                      <a:pt x="684" y="256"/>
                      <a:pt x="563" y="187"/>
                    </a:cubicBezTo>
                    <a:cubicBezTo>
                      <a:pt x="438" y="119"/>
                      <a:pt x="309" y="46"/>
                      <a:pt x="172" y="5"/>
                    </a:cubicBezTo>
                    <a:cubicBezTo>
                      <a:pt x="161" y="2"/>
                      <a:pt x="150" y="0"/>
                      <a:pt x="140" y="0"/>
                    </a:cubicBezTo>
                    <a:close/>
                  </a:path>
                </a:pathLst>
              </a:custGeom>
              <a:solidFill>
                <a:schemeClr val="lt2"/>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2184" name="Google Shape;2184;p56"/>
              <p:cNvSpPr/>
              <p:nvPr/>
            </p:nvSpPr>
            <p:spPr>
              <a:xfrm flipH="1">
                <a:off x="8517602" y="2373009"/>
                <a:ext cx="21906" cy="16063"/>
              </a:xfrm>
              <a:custGeom>
                <a:avLst/>
                <a:gdLst/>
                <a:ahLst/>
                <a:cxnLst/>
                <a:rect l="l" t="t" r="r" b="b"/>
                <a:pathLst>
                  <a:path w="671" h="492" extrusionOk="0">
                    <a:moveTo>
                      <a:pt x="132" y="1"/>
                    </a:moveTo>
                    <a:cubicBezTo>
                      <a:pt x="53" y="1"/>
                      <a:pt x="0" y="107"/>
                      <a:pt x="62" y="164"/>
                    </a:cubicBezTo>
                    <a:cubicBezTo>
                      <a:pt x="150" y="241"/>
                      <a:pt x="237" y="329"/>
                      <a:pt x="332" y="389"/>
                    </a:cubicBezTo>
                    <a:cubicBezTo>
                      <a:pt x="382" y="415"/>
                      <a:pt x="435" y="434"/>
                      <a:pt x="488" y="457"/>
                    </a:cubicBezTo>
                    <a:cubicBezTo>
                      <a:pt x="527" y="478"/>
                      <a:pt x="554" y="492"/>
                      <a:pt x="589" y="492"/>
                    </a:cubicBezTo>
                    <a:cubicBezTo>
                      <a:pt x="599" y="492"/>
                      <a:pt x="610" y="491"/>
                      <a:pt x="622" y="488"/>
                    </a:cubicBezTo>
                    <a:cubicBezTo>
                      <a:pt x="652" y="480"/>
                      <a:pt x="667" y="450"/>
                      <a:pt x="671" y="423"/>
                    </a:cubicBezTo>
                    <a:cubicBezTo>
                      <a:pt x="671" y="370"/>
                      <a:pt x="648" y="336"/>
                      <a:pt x="613" y="298"/>
                    </a:cubicBezTo>
                    <a:cubicBezTo>
                      <a:pt x="572" y="252"/>
                      <a:pt x="534" y="199"/>
                      <a:pt x="488" y="161"/>
                    </a:cubicBezTo>
                    <a:cubicBezTo>
                      <a:pt x="393" y="85"/>
                      <a:pt x="271" y="39"/>
                      <a:pt x="157" y="5"/>
                    </a:cubicBezTo>
                    <a:cubicBezTo>
                      <a:pt x="148" y="2"/>
                      <a:pt x="140" y="1"/>
                      <a:pt x="132" y="1"/>
                    </a:cubicBezTo>
                    <a:close/>
                  </a:path>
                </a:pathLst>
              </a:custGeom>
              <a:solidFill>
                <a:schemeClr val="lt2"/>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2185" name="Google Shape;2185;p56"/>
              <p:cNvSpPr/>
              <p:nvPr/>
            </p:nvSpPr>
            <p:spPr>
              <a:xfrm flipH="1">
                <a:off x="8441109" y="2385578"/>
                <a:ext cx="29383" cy="22853"/>
              </a:xfrm>
              <a:custGeom>
                <a:avLst/>
                <a:gdLst/>
                <a:ahLst/>
                <a:cxnLst/>
                <a:rect l="l" t="t" r="r" b="b"/>
                <a:pathLst>
                  <a:path w="900" h="700" extrusionOk="0">
                    <a:moveTo>
                      <a:pt x="154" y="1"/>
                    </a:moveTo>
                    <a:cubicBezTo>
                      <a:pt x="66" y="1"/>
                      <a:pt x="0" y="134"/>
                      <a:pt x="78" y="198"/>
                    </a:cubicBezTo>
                    <a:cubicBezTo>
                      <a:pt x="196" y="289"/>
                      <a:pt x="310" y="392"/>
                      <a:pt x="420" y="495"/>
                    </a:cubicBezTo>
                    <a:cubicBezTo>
                      <a:pt x="521" y="588"/>
                      <a:pt x="606" y="699"/>
                      <a:pt x="746" y="699"/>
                    </a:cubicBezTo>
                    <a:cubicBezTo>
                      <a:pt x="759" y="699"/>
                      <a:pt x="772" y="698"/>
                      <a:pt x="785" y="696"/>
                    </a:cubicBezTo>
                    <a:cubicBezTo>
                      <a:pt x="819" y="688"/>
                      <a:pt x="857" y="651"/>
                      <a:pt x="861" y="616"/>
                    </a:cubicBezTo>
                    <a:cubicBezTo>
                      <a:pt x="899" y="437"/>
                      <a:pt x="743" y="335"/>
                      <a:pt x="617" y="240"/>
                    </a:cubicBezTo>
                    <a:cubicBezTo>
                      <a:pt x="484" y="137"/>
                      <a:pt x="340" y="69"/>
                      <a:pt x="187" y="7"/>
                    </a:cubicBezTo>
                    <a:cubicBezTo>
                      <a:pt x="176" y="3"/>
                      <a:pt x="165" y="1"/>
                      <a:pt x="154" y="1"/>
                    </a:cubicBezTo>
                    <a:close/>
                  </a:path>
                </a:pathLst>
              </a:custGeom>
              <a:solidFill>
                <a:schemeClr val="lt2"/>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2186" name="Google Shape;2186;p56"/>
              <p:cNvSpPr/>
              <p:nvPr/>
            </p:nvSpPr>
            <p:spPr>
              <a:xfrm flipH="1">
                <a:off x="8424002" y="2443528"/>
                <a:ext cx="18413" cy="15344"/>
              </a:xfrm>
              <a:custGeom>
                <a:avLst/>
                <a:gdLst/>
                <a:ahLst/>
                <a:cxnLst/>
                <a:rect l="l" t="t" r="r" b="b"/>
                <a:pathLst>
                  <a:path w="564" h="470" extrusionOk="0">
                    <a:moveTo>
                      <a:pt x="124" y="1"/>
                    </a:moveTo>
                    <a:cubicBezTo>
                      <a:pt x="113" y="1"/>
                      <a:pt x="101" y="2"/>
                      <a:pt x="88" y="4"/>
                    </a:cubicBezTo>
                    <a:cubicBezTo>
                      <a:pt x="43" y="8"/>
                      <a:pt x="1" y="66"/>
                      <a:pt x="5" y="111"/>
                    </a:cubicBezTo>
                    <a:cubicBezTo>
                      <a:pt x="12" y="191"/>
                      <a:pt x="62" y="240"/>
                      <a:pt x="119" y="294"/>
                    </a:cubicBezTo>
                    <a:cubicBezTo>
                      <a:pt x="168" y="336"/>
                      <a:pt x="217" y="381"/>
                      <a:pt x="267" y="422"/>
                    </a:cubicBezTo>
                    <a:cubicBezTo>
                      <a:pt x="302" y="453"/>
                      <a:pt x="343" y="469"/>
                      <a:pt x="383" y="469"/>
                    </a:cubicBezTo>
                    <a:cubicBezTo>
                      <a:pt x="427" y="469"/>
                      <a:pt x="471" y="449"/>
                      <a:pt x="503" y="408"/>
                    </a:cubicBezTo>
                    <a:cubicBezTo>
                      <a:pt x="564" y="331"/>
                      <a:pt x="536" y="229"/>
                      <a:pt x="457" y="176"/>
                    </a:cubicBezTo>
                    <a:cubicBezTo>
                      <a:pt x="404" y="141"/>
                      <a:pt x="347" y="103"/>
                      <a:pt x="294" y="69"/>
                    </a:cubicBezTo>
                    <a:cubicBezTo>
                      <a:pt x="239" y="34"/>
                      <a:pt x="187" y="1"/>
                      <a:pt x="124" y="1"/>
                    </a:cubicBezTo>
                    <a:close/>
                  </a:path>
                </a:pathLst>
              </a:custGeom>
              <a:solidFill>
                <a:schemeClr val="lt2"/>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2187" name="Google Shape;2187;p56"/>
              <p:cNvSpPr/>
              <p:nvPr/>
            </p:nvSpPr>
            <p:spPr>
              <a:xfrm flipH="1">
                <a:off x="8433927" y="2485284"/>
                <a:ext cx="22494" cy="14659"/>
              </a:xfrm>
              <a:custGeom>
                <a:avLst/>
                <a:gdLst/>
                <a:ahLst/>
                <a:cxnLst/>
                <a:rect l="l" t="t" r="r" b="b"/>
                <a:pathLst>
                  <a:path w="689" h="449" extrusionOk="0">
                    <a:moveTo>
                      <a:pt x="179" y="0"/>
                    </a:moveTo>
                    <a:cubicBezTo>
                      <a:pt x="67" y="0"/>
                      <a:pt x="1" y="150"/>
                      <a:pt x="114" y="227"/>
                    </a:cubicBezTo>
                    <a:cubicBezTo>
                      <a:pt x="186" y="277"/>
                      <a:pt x="263" y="338"/>
                      <a:pt x="342" y="380"/>
                    </a:cubicBezTo>
                    <a:cubicBezTo>
                      <a:pt x="409" y="411"/>
                      <a:pt x="484" y="448"/>
                      <a:pt x="558" y="448"/>
                    </a:cubicBezTo>
                    <a:cubicBezTo>
                      <a:pt x="572" y="448"/>
                      <a:pt x="586" y="447"/>
                      <a:pt x="600" y="444"/>
                    </a:cubicBezTo>
                    <a:cubicBezTo>
                      <a:pt x="654" y="436"/>
                      <a:pt x="688" y="368"/>
                      <a:pt x="673" y="319"/>
                    </a:cubicBezTo>
                    <a:cubicBezTo>
                      <a:pt x="642" y="235"/>
                      <a:pt x="559" y="182"/>
                      <a:pt x="486" y="132"/>
                    </a:cubicBezTo>
                    <a:cubicBezTo>
                      <a:pt x="411" y="83"/>
                      <a:pt x="319" y="52"/>
                      <a:pt x="240" y="15"/>
                    </a:cubicBezTo>
                    <a:cubicBezTo>
                      <a:pt x="219" y="5"/>
                      <a:pt x="198" y="0"/>
                      <a:pt x="179" y="0"/>
                    </a:cubicBezTo>
                    <a:close/>
                  </a:path>
                </a:pathLst>
              </a:custGeom>
              <a:solidFill>
                <a:schemeClr val="lt2"/>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2188" name="Google Shape;2188;p56"/>
              <p:cNvSpPr/>
              <p:nvPr/>
            </p:nvSpPr>
            <p:spPr>
              <a:xfrm flipH="1">
                <a:off x="8506992" y="2585707"/>
                <a:ext cx="27130" cy="16520"/>
              </a:xfrm>
              <a:custGeom>
                <a:avLst/>
                <a:gdLst/>
                <a:ahLst/>
                <a:cxnLst/>
                <a:rect l="l" t="t" r="r" b="b"/>
                <a:pathLst>
                  <a:path w="831" h="506" extrusionOk="0">
                    <a:moveTo>
                      <a:pt x="173" y="0"/>
                    </a:moveTo>
                    <a:cubicBezTo>
                      <a:pt x="71" y="0"/>
                      <a:pt x="1" y="141"/>
                      <a:pt x="111" y="201"/>
                    </a:cubicBezTo>
                    <a:cubicBezTo>
                      <a:pt x="278" y="292"/>
                      <a:pt x="441" y="387"/>
                      <a:pt x="601" y="486"/>
                    </a:cubicBezTo>
                    <a:cubicBezTo>
                      <a:pt x="623" y="499"/>
                      <a:pt x="644" y="505"/>
                      <a:pt x="664" y="505"/>
                    </a:cubicBezTo>
                    <a:cubicBezTo>
                      <a:pt x="766" y="505"/>
                      <a:pt x="830" y="350"/>
                      <a:pt x="722" y="280"/>
                    </a:cubicBezTo>
                    <a:cubicBezTo>
                      <a:pt x="562" y="173"/>
                      <a:pt x="399" y="87"/>
                      <a:pt x="220" y="10"/>
                    </a:cubicBezTo>
                    <a:cubicBezTo>
                      <a:pt x="204" y="3"/>
                      <a:pt x="189" y="0"/>
                      <a:pt x="173" y="0"/>
                    </a:cubicBezTo>
                    <a:close/>
                  </a:path>
                </a:pathLst>
              </a:custGeom>
              <a:solidFill>
                <a:schemeClr val="lt2"/>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2189" name="Google Shape;2189;p56"/>
              <p:cNvSpPr/>
              <p:nvPr/>
            </p:nvSpPr>
            <p:spPr>
              <a:xfrm flipH="1">
                <a:off x="8374149" y="2477873"/>
                <a:ext cx="21972" cy="15377"/>
              </a:xfrm>
              <a:custGeom>
                <a:avLst/>
                <a:gdLst/>
                <a:ahLst/>
                <a:cxnLst/>
                <a:rect l="l" t="t" r="r" b="b"/>
                <a:pathLst>
                  <a:path w="673" h="471" extrusionOk="0">
                    <a:moveTo>
                      <a:pt x="123" y="0"/>
                    </a:moveTo>
                    <a:cubicBezTo>
                      <a:pt x="60" y="0"/>
                      <a:pt x="1" y="86"/>
                      <a:pt x="62" y="135"/>
                    </a:cubicBezTo>
                    <a:cubicBezTo>
                      <a:pt x="141" y="200"/>
                      <a:pt x="222" y="265"/>
                      <a:pt x="305" y="325"/>
                    </a:cubicBezTo>
                    <a:cubicBezTo>
                      <a:pt x="385" y="386"/>
                      <a:pt x="461" y="458"/>
                      <a:pt x="564" y="470"/>
                    </a:cubicBezTo>
                    <a:cubicBezTo>
                      <a:pt x="568" y="470"/>
                      <a:pt x="572" y="471"/>
                      <a:pt x="576" y="471"/>
                    </a:cubicBezTo>
                    <a:cubicBezTo>
                      <a:pt x="640" y="471"/>
                      <a:pt x="673" y="386"/>
                      <a:pt x="643" y="333"/>
                    </a:cubicBezTo>
                    <a:cubicBezTo>
                      <a:pt x="598" y="253"/>
                      <a:pt x="499" y="207"/>
                      <a:pt x="419" y="161"/>
                    </a:cubicBezTo>
                    <a:cubicBezTo>
                      <a:pt x="336" y="109"/>
                      <a:pt x="244" y="59"/>
                      <a:pt x="157" y="9"/>
                    </a:cubicBezTo>
                    <a:cubicBezTo>
                      <a:pt x="146" y="3"/>
                      <a:pt x="134" y="0"/>
                      <a:pt x="123" y="0"/>
                    </a:cubicBezTo>
                    <a:close/>
                  </a:path>
                </a:pathLst>
              </a:custGeom>
              <a:solidFill>
                <a:schemeClr val="lt2"/>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2190" name="Google Shape;2190;p56"/>
              <p:cNvSpPr/>
              <p:nvPr/>
            </p:nvSpPr>
            <p:spPr>
              <a:xfrm flipH="1">
                <a:off x="8360470" y="2444605"/>
                <a:ext cx="30264" cy="19164"/>
              </a:xfrm>
              <a:custGeom>
                <a:avLst/>
                <a:gdLst/>
                <a:ahLst/>
                <a:cxnLst/>
                <a:rect l="l" t="t" r="r" b="b"/>
                <a:pathLst>
                  <a:path w="927" h="587" extrusionOk="0">
                    <a:moveTo>
                      <a:pt x="120" y="1"/>
                    </a:moveTo>
                    <a:cubicBezTo>
                      <a:pt x="42" y="1"/>
                      <a:pt x="1" y="125"/>
                      <a:pt x="79" y="166"/>
                    </a:cubicBezTo>
                    <a:cubicBezTo>
                      <a:pt x="327" y="294"/>
                      <a:pt x="536" y="470"/>
                      <a:pt x="794" y="580"/>
                    </a:cubicBezTo>
                    <a:cubicBezTo>
                      <a:pt x="803" y="585"/>
                      <a:pt x="813" y="587"/>
                      <a:pt x="823" y="587"/>
                    </a:cubicBezTo>
                    <a:cubicBezTo>
                      <a:pt x="873" y="587"/>
                      <a:pt x="927" y="538"/>
                      <a:pt x="889" y="485"/>
                    </a:cubicBezTo>
                    <a:cubicBezTo>
                      <a:pt x="703" y="226"/>
                      <a:pt x="436" y="108"/>
                      <a:pt x="148" y="6"/>
                    </a:cubicBezTo>
                    <a:cubicBezTo>
                      <a:pt x="138" y="3"/>
                      <a:pt x="129" y="1"/>
                      <a:pt x="120" y="1"/>
                    </a:cubicBezTo>
                    <a:close/>
                  </a:path>
                </a:pathLst>
              </a:custGeom>
              <a:solidFill>
                <a:schemeClr val="lt2"/>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2191" name="Google Shape;2191;p56"/>
              <p:cNvSpPr/>
              <p:nvPr/>
            </p:nvSpPr>
            <p:spPr>
              <a:xfrm flipH="1">
                <a:off x="8342089" y="2519204"/>
                <a:ext cx="18838" cy="15867"/>
              </a:xfrm>
              <a:custGeom>
                <a:avLst/>
                <a:gdLst/>
                <a:ahLst/>
                <a:cxnLst/>
                <a:rect l="l" t="t" r="r" b="b"/>
                <a:pathLst>
                  <a:path w="577" h="486" extrusionOk="0">
                    <a:moveTo>
                      <a:pt x="137" y="1"/>
                    </a:moveTo>
                    <a:cubicBezTo>
                      <a:pt x="57" y="1"/>
                      <a:pt x="1" y="112"/>
                      <a:pt x="63" y="180"/>
                    </a:cubicBezTo>
                    <a:cubicBezTo>
                      <a:pt x="162" y="291"/>
                      <a:pt x="269" y="439"/>
                      <a:pt x="421" y="481"/>
                    </a:cubicBezTo>
                    <a:cubicBezTo>
                      <a:pt x="432" y="484"/>
                      <a:pt x="442" y="486"/>
                      <a:pt x="452" y="486"/>
                    </a:cubicBezTo>
                    <a:cubicBezTo>
                      <a:pt x="532" y="486"/>
                      <a:pt x="577" y="396"/>
                      <a:pt x="546" y="322"/>
                    </a:cubicBezTo>
                    <a:cubicBezTo>
                      <a:pt x="481" y="180"/>
                      <a:pt x="311" y="97"/>
                      <a:pt x="189" y="17"/>
                    </a:cubicBezTo>
                    <a:cubicBezTo>
                      <a:pt x="171" y="6"/>
                      <a:pt x="154" y="1"/>
                      <a:pt x="137" y="1"/>
                    </a:cubicBezTo>
                    <a:close/>
                  </a:path>
                </a:pathLst>
              </a:custGeom>
              <a:solidFill>
                <a:schemeClr val="lt2"/>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2192" name="Google Shape;2192;p56"/>
              <p:cNvSpPr/>
              <p:nvPr/>
            </p:nvSpPr>
            <p:spPr>
              <a:xfrm flipH="1">
                <a:off x="8323480" y="2486785"/>
                <a:ext cx="22364" cy="22429"/>
              </a:xfrm>
              <a:custGeom>
                <a:avLst/>
                <a:gdLst/>
                <a:ahLst/>
                <a:cxnLst/>
                <a:rect l="l" t="t" r="r" b="b"/>
                <a:pathLst>
                  <a:path w="685" h="687" extrusionOk="0">
                    <a:moveTo>
                      <a:pt x="118" y="1"/>
                    </a:moveTo>
                    <a:cubicBezTo>
                      <a:pt x="49" y="1"/>
                      <a:pt x="0" y="88"/>
                      <a:pt x="31" y="159"/>
                    </a:cubicBezTo>
                    <a:cubicBezTo>
                      <a:pt x="77" y="257"/>
                      <a:pt x="133" y="341"/>
                      <a:pt x="202" y="429"/>
                    </a:cubicBezTo>
                    <a:cubicBezTo>
                      <a:pt x="270" y="524"/>
                      <a:pt x="354" y="585"/>
                      <a:pt x="442" y="657"/>
                    </a:cubicBezTo>
                    <a:cubicBezTo>
                      <a:pt x="466" y="677"/>
                      <a:pt x="495" y="686"/>
                      <a:pt x="522" y="686"/>
                    </a:cubicBezTo>
                    <a:cubicBezTo>
                      <a:pt x="607" y="686"/>
                      <a:pt x="685" y="604"/>
                      <a:pt x="628" y="512"/>
                    </a:cubicBezTo>
                    <a:cubicBezTo>
                      <a:pt x="567" y="409"/>
                      <a:pt x="514" y="315"/>
                      <a:pt x="430" y="231"/>
                    </a:cubicBezTo>
                    <a:cubicBezTo>
                      <a:pt x="351" y="147"/>
                      <a:pt x="267" y="78"/>
                      <a:pt x="172" y="18"/>
                    </a:cubicBezTo>
                    <a:cubicBezTo>
                      <a:pt x="153" y="6"/>
                      <a:pt x="135" y="1"/>
                      <a:pt x="118" y="1"/>
                    </a:cubicBezTo>
                    <a:close/>
                  </a:path>
                </a:pathLst>
              </a:custGeom>
              <a:solidFill>
                <a:schemeClr val="lt2"/>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2193" name="Google Shape;2193;p56"/>
              <p:cNvSpPr/>
              <p:nvPr/>
            </p:nvSpPr>
            <p:spPr>
              <a:xfrm flipH="1">
                <a:off x="8291518" y="2558545"/>
                <a:ext cx="22788" cy="17793"/>
              </a:xfrm>
              <a:custGeom>
                <a:avLst/>
                <a:gdLst/>
                <a:ahLst/>
                <a:cxnLst/>
                <a:rect l="l" t="t" r="r" b="b"/>
                <a:pathLst>
                  <a:path w="698" h="545" extrusionOk="0">
                    <a:moveTo>
                      <a:pt x="119" y="1"/>
                    </a:moveTo>
                    <a:cubicBezTo>
                      <a:pt x="53" y="1"/>
                      <a:pt x="0" y="93"/>
                      <a:pt x="57" y="143"/>
                    </a:cubicBezTo>
                    <a:cubicBezTo>
                      <a:pt x="141" y="219"/>
                      <a:pt x="225" y="295"/>
                      <a:pt x="308" y="367"/>
                    </a:cubicBezTo>
                    <a:cubicBezTo>
                      <a:pt x="381" y="428"/>
                      <a:pt x="464" y="526"/>
                      <a:pt x="563" y="542"/>
                    </a:cubicBezTo>
                    <a:cubicBezTo>
                      <a:pt x="571" y="543"/>
                      <a:pt x="579" y="544"/>
                      <a:pt x="586" y="544"/>
                    </a:cubicBezTo>
                    <a:cubicBezTo>
                      <a:pt x="656" y="544"/>
                      <a:pt x="697" y="478"/>
                      <a:pt x="669" y="409"/>
                    </a:cubicBezTo>
                    <a:cubicBezTo>
                      <a:pt x="632" y="317"/>
                      <a:pt x="513" y="257"/>
                      <a:pt x="434" y="203"/>
                    </a:cubicBezTo>
                    <a:cubicBezTo>
                      <a:pt x="343" y="139"/>
                      <a:pt x="251" y="78"/>
                      <a:pt x="160" y="14"/>
                    </a:cubicBezTo>
                    <a:cubicBezTo>
                      <a:pt x="146" y="5"/>
                      <a:pt x="132" y="1"/>
                      <a:pt x="119" y="1"/>
                    </a:cubicBezTo>
                    <a:close/>
                  </a:path>
                </a:pathLst>
              </a:custGeom>
              <a:solidFill>
                <a:schemeClr val="lt2"/>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2194" name="Google Shape;2194;p56"/>
              <p:cNvSpPr/>
              <p:nvPr/>
            </p:nvSpPr>
            <p:spPr>
              <a:xfrm flipH="1">
                <a:off x="8279275" y="2526550"/>
                <a:ext cx="20764" cy="21025"/>
              </a:xfrm>
              <a:custGeom>
                <a:avLst/>
                <a:gdLst/>
                <a:ahLst/>
                <a:cxnLst/>
                <a:rect l="l" t="t" r="r" b="b"/>
                <a:pathLst>
                  <a:path w="636" h="644" extrusionOk="0">
                    <a:moveTo>
                      <a:pt x="145" y="1"/>
                    </a:moveTo>
                    <a:cubicBezTo>
                      <a:pt x="53" y="1"/>
                      <a:pt x="1" y="100"/>
                      <a:pt x="43" y="180"/>
                    </a:cubicBezTo>
                    <a:cubicBezTo>
                      <a:pt x="84" y="264"/>
                      <a:pt x="168" y="317"/>
                      <a:pt x="225" y="393"/>
                    </a:cubicBezTo>
                    <a:cubicBezTo>
                      <a:pt x="286" y="476"/>
                      <a:pt x="313" y="576"/>
                      <a:pt x="411" y="617"/>
                    </a:cubicBezTo>
                    <a:cubicBezTo>
                      <a:pt x="433" y="636"/>
                      <a:pt x="458" y="644"/>
                      <a:pt x="483" y="644"/>
                    </a:cubicBezTo>
                    <a:cubicBezTo>
                      <a:pt x="538" y="644"/>
                      <a:pt x="591" y="602"/>
                      <a:pt x="601" y="541"/>
                    </a:cubicBezTo>
                    <a:cubicBezTo>
                      <a:pt x="636" y="469"/>
                      <a:pt x="624" y="404"/>
                      <a:pt x="578" y="332"/>
                    </a:cubicBezTo>
                    <a:cubicBezTo>
                      <a:pt x="548" y="279"/>
                      <a:pt x="510" y="225"/>
                      <a:pt x="464" y="180"/>
                    </a:cubicBezTo>
                    <a:cubicBezTo>
                      <a:pt x="385" y="92"/>
                      <a:pt x="267" y="1"/>
                      <a:pt x="145" y="1"/>
                    </a:cubicBezTo>
                    <a:close/>
                  </a:path>
                </a:pathLst>
              </a:custGeom>
              <a:solidFill>
                <a:schemeClr val="lt2"/>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2195" name="Google Shape;2195;p56"/>
              <p:cNvSpPr/>
              <p:nvPr/>
            </p:nvSpPr>
            <p:spPr>
              <a:xfrm flipH="1">
                <a:off x="8256063" y="2578394"/>
                <a:ext cx="18903" cy="15736"/>
              </a:xfrm>
              <a:custGeom>
                <a:avLst/>
                <a:gdLst/>
                <a:ahLst/>
                <a:cxnLst/>
                <a:rect l="l" t="t" r="r" b="b"/>
                <a:pathLst>
                  <a:path w="579" h="482" extrusionOk="0">
                    <a:moveTo>
                      <a:pt x="144" y="1"/>
                    </a:moveTo>
                    <a:cubicBezTo>
                      <a:pt x="63" y="1"/>
                      <a:pt x="0" y="116"/>
                      <a:pt x="69" y="185"/>
                    </a:cubicBezTo>
                    <a:cubicBezTo>
                      <a:pt x="126" y="242"/>
                      <a:pt x="180" y="306"/>
                      <a:pt x="244" y="360"/>
                    </a:cubicBezTo>
                    <a:cubicBezTo>
                      <a:pt x="308" y="413"/>
                      <a:pt x="380" y="481"/>
                      <a:pt x="468" y="481"/>
                    </a:cubicBezTo>
                    <a:cubicBezTo>
                      <a:pt x="470" y="482"/>
                      <a:pt x="472" y="482"/>
                      <a:pt x="473" y="482"/>
                    </a:cubicBezTo>
                    <a:cubicBezTo>
                      <a:pt x="539" y="482"/>
                      <a:pt x="578" y="415"/>
                      <a:pt x="567" y="356"/>
                    </a:cubicBezTo>
                    <a:cubicBezTo>
                      <a:pt x="552" y="276"/>
                      <a:pt x="464" y="211"/>
                      <a:pt x="403" y="162"/>
                    </a:cubicBezTo>
                    <a:cubicBezTo>
                      <a:pt x="339" y="109"/>
                      <a:pt x="266" y="67"/>
                      <a:pt x="198" y="18"/>
                    </a:cubicBezTo>
                    <a:cubicBezTo>
                      <a:pt x="180" y="6"/>
                      <a:pt x="162" y="1"/>
                      <a:pt x="144" y="1"/>
                    </a:cubicBezTo>
                    <a:close/>
                  </a:path>
                </a:pathLst>
              </a:custGeom>
              <a:solidFill>
                <a:schemeClr val="lt2"/>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2196" name="Google Shape;2196;p56"/>
              <p:cNvSpPr/>
              <p:nvPr/>
            </p:nvSpPr>
            <p:spPr>
              <a:xfrm flipH="1">
                <a:off x="8237062" y="2511206"/>
                <a:ext cx="9109" cy="16552"/>
              </a:xfrm>
              <a:custGeom>
                <a:avLst/>
                <a:gdLst/>
                <a:ahLst/>
                <a:cxnLst/>
                <a:rect l="l" t="t" r="r" b="b"/>
                <a:pathLst>
                  <a:path w="279" h="507" extrusionOk="0">
                    <a:moveTo>
                      <a:pt x="188" y="0"/>
                    </a:moveTo>
                    <a:cubicBezTo>
                      <a:pt x="158" y="0"/>
                      <a:pt x="128" y="17"/>
                      <a:pt x="114" y="57"/>
                    </a:cubicBezTo>
                    <a:cubicBezTo>
                      <a:pt x="96" y="121"/>
                      <a:pt x="73" y="186"/>
                      <a:pt x="54" y="255"/>
                    </a:cubicBezTo>
                    <a:cubicBezTo>
                      <a:pt x="35" y="316"/>
                      <a:pt x="0" y="380"/>
                      <a:pt x="28" y="444"/>
                    </a:cubicBezTo>
                    <a:cubicBezTo>
                      <a:pt x="39" y="483"/>
                      <a:pt x="73" y="507"/>
                      <a:pt x="108" y="507"/>
                    </a:cubicBezTo>
                    <a:cubicBezTo>
                      <a:pt x="128" y="507"/>
                      <a:pt x="148" y="499"/>
                      <a:pt x="165" y="483"/>
                    </a:cubicBezTo>
                    <a:cubicBezTo>
                      <a:pt x="217" y="437"/>
                      <a:pt x="221" y="369"/>
                      <a:pt x="233" y="304"/>
                    </a:cubicBezTo>
                    <a:lnTo>
                      <a:pt x="267" y="99"/>
                    </a:lnTo>
                    <a:cubicBezTo>
                      <a:pt x="278" y="39"/>
                      <a:pt x="233" y="0"/>
                      <a:pt x="188" y="0"/>
                    </a:cubicBezTo>
                    <a:close/>
                  </a:path>
                </a:pathLst>
              </a:custGeom>
              <a:solidFill>
                <a:schemeClr val="lt2"/>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2197" name="Google Shape;2197;p56"/>
              <p:cNvSpPr/>
              <p:nvPr/>
            </p:nvSpPr>
            <p:spPr>
              <a:xfrm flipH="1">
                <a:off x="8247640" y="2479832"/>
                <a:ext cx="12047" cy="19425"/>
              </a:xfrm>
              <a:custGeom>
                <a:avLst/>
                <a:gdLst/>
                <a:ahLst/>
                <a:cxnLst/>
                <a:rect l="l" t="t" r="r" b="b"/>
                <a:pathLst>
                  <a:path w="369" h="595" extrusionOk="0">
                    <a:moveTo>
                      <a:pt x="258" y="1"/>
                    </a:moveTo>
                    <a:cubicBezTo>
                      <a:pt x="219" y="1"/>
                      <a:pt x="178" y="21"/>
                      <a:pt x="160" y="68"/>
                    </a:cubicBezTo>
                    <a:cubicBezTo>
                      <a:pt x="126" y="147"/>
                      <a:pt x="91" y="223"/>
                      <a:pt x="61" y="303"/>
                    </a:cubicBezTo>
                    <a:cubicBezTo>
                      <a:pt x="46" y="341"/>
                      <a:pt x="19" y="383"/>
                      <a:pt x="12" y="424"/>
                    </a:cubicBezTo>
                    <a:cubicBezTo>
                      <a:pt x="0" y="463"/>
                      <a:pt x="16" y="497"/>
                      <a:pt x="19" y="535"/>
                    </a:cubicBezTo>
                    <a:cubicBezTo>
                      <a:pt x="26" y="576"/>
                      <a:pt x="61" y="594"/>
                      <a:pt x="97" y="594"/>
                    </a:cubicBezTo>
                    <a:cubicBezTo>
                      <a:pt x="120" y="594"/>
                      <a:pt x="143" y="587"/>
                      <a:pt x="160" y="573"/>
                    </a:cubicBezTo>
                    <a:cubicBezTo>
                      <a:pt x="194" y="542"/>
                      <a:pt x="217" y="528"/>
                      <a:pt x="232" y="486"/>
                    </a:cubicBezTo>
                    <a:cubicBezTo>
                      <a:pt x="251" y="447"/>
                      <a:pt x="259" y="402"/>
                      <a:pt x="270" y="364"/>
                    </a:cubicBezTo>
                    <a:cubicBezTo>
                      <a:pt x="297" y="280"/>
                      <a:pt x="319" y="200"/>
                      <a:pt x="346" y="117"/>
                    </a:cubicBezTo>
                    <a:cubicBezTo>
                      <a:pt x="369" y="44"/>
                      <a:pt x="315" y="1"/>
                      <a:pt x="258" y="1"/>
                    </a:cubicBezTo>
                    <a:close/>
                  </a:path>
                </a:pathLst>
              </a:custGeom>
              <a:solidFill>
                <a:schemeClr val="lt2"/>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2198" name="Google Shape;2198;p56"/>
              <p:cNvSpPr/>
              <p:nvPr/>
            </p:nvSpPr>
            <p:spPr>
              <a:xfrm flipH="1">
                <a:off x="8203925" y="2420805"/>
                <a:ext cx="11982" cy="13875"/>
              </a:xfrm>
              <a:custGeom>
                <a:avLst/>
                <a:gdLst/>
                <a:ahLst/>
                <a:cxnLst/>
                <a:rect l="l" t="t" r="r" b="b"/>
                <a:pathLst>
                  <a:path w="367" h="425" extrusionOk="0">
                    <a:moveTo>
                      <a:pt x="226" y="1"/>
                    </a:moveTo>
                    <a:cubicBezTo>
                      <a:pt x="161" y="5"/>
                      <a:pt x="119" y="43"/>
                      <a:pt x="96" y="104"/>
                    </a:cubicBezTo>
                    <a:cubicBezTo>
                      <a:pt x="98" y="97"/>
                      <a:pt x="99" y="94"/>
                      <a:pt x="99" y="94"/>
                    </a:cubicBezTo>
                    <a:lnTo>
                      <a:pt x="99" y="94"/>
                    </a:lnTo>
                    <a:cubicBezTo>
                      <a:pt x="99" y="94"/>
                      <a:pt x="98" y="96"/>
                      <a:pt x="96" y="100"/>
                    </a:cubicBezTo>
                    <a:cubicBezTo>
                      <a:pt x="89" y="115"/>
                      <a:pt x="82" y="126"/>
                      <a:pt x="77" y="142"/>
                    </a:cubicBezTo>
                    <a:cubicBezTo>
                      <a:pt x="73" y="157"/>
                      <a:pt x="73" y="172"/>
                      <a:pt x="73" y="188"/>
                    </a:cubicBezTo>
                    <a:cubicBezTo>
                      <a:pt x="70" y="206"/>
                      <a:pt x="62" y="218"/>
                      <a:pt x="54" y="233"/>
                    </a:cubicBezTo>
                    <a:cubicBezTo>
                      <a:pt x="0" y="324"/>
                      <a:pt x="82" y="425"/>
                      <a:pt x="168" y="425"/>
                    </a:cubicBezTo>
                    <a:cubicBezTo>
                      <a:pt x="197" y="425"/>
                      <a:pt x="227" y="413"/>
                      <a:pt x="252" y="385"/>
                    </a:cubicBezTo>
                    <a:cubicBezTo>
                      <a:pt x="282" y="355"/>
                      <a:pt x="310" y="316"/>
                      <a:pt x="332" y="279"/>
                    </a:cubicBezTo>
                    <a:lnTo>
                      <a:pt x="332" y="279"/>
                    </a:lnTo>
                    <a:cubicBezTo>
                      <a:pt x="326" y="284"/>
                      <a:pt x="323" y="286"/>
                      <a:pt x="322" y="286"/>
                    </a:cubicBezTo>
                    <a:cubicBezTo>
                      <a:pt x="320" y="286"/>
                      <a:pt x="329" y="276"/>
                      <a:pt x="347" y="256"/>
                    </a:cubicBezTo>
                    <a:cubicBezTo>
                      <a:pt x="359" y="233"/>
                      <a:pt x="366" y="206"/>
                      <a:pt x="366" y="179"/>
                    </a:cubicBezTo>
                    <a:cubicBezTo>
                      <a:pt x="366" y="153"/>
                      <a:pt x="363" y="126"/>
                      <a:pt x="359" y="104"/>
                    </a:cubicBezTo>
                    <a:cubicBezTo>
                      <a:pt x="347" y="46"/>
                      <a:pt x="279" y="1"/>
                      <a:pt x="226" y="1"/>
                    </a:cubicBezTo>
                    <a:close/>
                  </a:path>
                </a:pathLst>
              </a:custGeom>
              <a:solidFill>
                <a:schemeClr val="lt2"/>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2199" name="Google Shape;2199;p56"/>
              <p:cNvSpPr/>
              <p:nvPr/>
            </p:nvSpPr>
            <p:spPr>
              <a:xfrm flipH="1">
                <a:off x="8237128" y="2397527"/>
                <a:ext cx="15018" cy="23767"/>
              </a:xfrm>
              <a:custGeom>
                <a:avLst/>
                <a:gdLst/>
                <a:ahLst/>
                <a:cxnLst/>
                <a:rect l="l" t="t" r="r" b="b"/>
                <a:pathLst>
                  <a:path w="460" h="728" extrusionOk="0">
                    <a:moveTo>
                      <a:pt x="343" y="1"/>
                    </a:moveTo>
                    <a:cubicBezTo>
                      <a:pt x="311" y="1"/>
                      <a:pt x="279" y="15"/>
                      <a:pt x="256" y="48"/>
                    </a:cubicBezTo>
                    <a:cubicBezTo>
                      <a:pt x="191" y="143"/>
                      <a:pt x="134" y="231"/>
                      <a:pt x="85" y="338"/>
                    </a:cubicBezTo>
                    <a:cubicBezTo>
                      <a:pt x="62" y="383"/>
                      <a:pt x="35" y="433"/>
                      <a:pt x="20" y="482"/>
                    </a:cubicBezTo>
                    <a:cubicBezTo>
                      <a:pt x="1" y="547"/>
                      <a:pt x="20" y="589"/>
                      <a:pt x="32" y="650"/>
                    </a:cubicBezTo>
                    <a:cubicBezTo>
                      <a:pt x="44" y="703"/>
                      <a:pt x="89" y="728"/>
                      <a:pt x="136" y="728"/>
                    </a:cubicBezTo>
                    <a:cubicBezTo>
                      <a:pt x="166" y="728"/>
                      <a:pt x="196" y="718"/>
                      <a:pt x="218" y="699"/>
                    </a:cubicBezTo>
                    <a:cubicBezTo>
                      <a:pt x="264" y="657"/>
                      <a:pt x="290" y="641"/>
                      <a:pt x="317" y="585"/>
                    </a:cubicBezTo>
                    <a:cubicBezTo>
                      <a:pt x="336" y="539"/>
                      <a:pt x="348" y="482"/>
                      <a:pt x="362" y="433"/>
                    </a:cubicBezTo>
                    <a:cubicBezTo>
                      <a:pt x="393" y="330"/>
                      <a:pt x="416" y="227"/>
                      <a:pt x="442" y="125"/>
                    </a:cubicBezTo>
                    <a:cubicBezTo>
                      <a:pt x="460" y="51"/>
                      <a:pt x="403" y="1"/>
                      <a:pt x="343" y="1"/>
                    </a:cubicBezTo>
                    <a:close/>
                  </a:path>
                </a:pathLst>
              </a:custGeom>
              <a:solidFill>
                <a:schemeClr val="lt2"/>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2200" name="Google Shape;2200;p56"/>
              <p:cNvSpPr/>
              <p:nvPr/>
            </p:nvSpPr>
            <p:spPr>
              <a:xfrm flipH="1">
                <a:off x="8217343" y="2359395"/>
                <a:ext cx="11949" cy="17891"/>
              </a:xfrm>
              <a:custGeom>
                <a:avLst/>
                <a:gdLst/>
                <a:ahLst/>
                <a:cxnLst/>
                <a:rect l="l" t="t" r="r" b="b"/>
                <a:pathLst>
                  <a:path w="366" h="548" extrusionOk="0">
                    <a:moveTo>
                      <a:pt x="214" y="1"/>
                    </a:moveTo>
                    <a:cubicBezTo>
                      <a:pt x="173" y="1"/>
                      <a:pt x="132" y="21"/>
                      <a:pt x="107" y="61"/>
                    </a:cubicBezTo>
                    <a:cubicBezTo>
                      <a:pt x="73" y="118"/>
                      <a:pt x="85" y="190"/>
                      <a:pt x="65" y="255"/>
                    </a:cubicBezTo>
                    <a:cubicBezTo>
                      <a:pt x="43" y="330"/>
                      <a:pt x="1" y="407"/>
                      <a:pt x="54" y="483"/>
                    </a:cubicBezTo>
                    <a:cubicBezTo>
                      <a:pt x="75" y="519"/>
                      <a:pt x="114" y="548"/>
                      <a:pt x="156" y="548"/>
                    </a:cubicBezTo>
                    <a:cubicBezTo>
                      <a:pt x="159" y="548"/>
                      <a:pt x="161" y="548"/>
                      <a:pt x="164" y="548"/>
                    </a:cubicBezTo>
                    <a:cubicBezTo>
                      <a:pt x="297" y="540"/>
                      <a:pt x="343" y="418"/>
                      <a:pt x="355" y="304"/>
                    </a:cubicBezTo>
                    <a:cubicBezTo>
                      <a:pt x="366" y="216"/>
                      <a:pt x="366" y="99"/>
                      <a:pt x="297" y="34"/>
                    </a:cubicBezTo>
                    <a:cubicBezTo>
                      <a:pt x="273" y="12"/>
                      <a:pt x="244" y="1"/>
                      <a:pt x="214" y="1"/>
                    </a:cubicBezTo>
                    <a:close/>
                  </a:path>
                </a:pathLst>
              </a:custGeom>
              <a:solidFill>
                <a:schemeClr val="lt2"/>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2201" name="Google Shape;2201;p56"/>
              <p:cNvSpPr/>
              <p:nvPr/>
            </p:nvSpPr>
            <p:spPr>
              <a:xfrm flipH="1">
                <a:off x="8169906" y="2348719"/>
                <a:ext cx="17923" cy="25955"/>
              </a:xfrm>
              <a:custGeom>
                <a:avLst/>
                <a:gdLst/>
                <a:ahLst/>
                <a:cxnLst/>
                <a:rect l="l" t="t" r="r" b="b"/>
                <a:pathLst>
                  <a:path w="549" h="795" extrusionOk="0">
                    <a:moveTo>
                      <a:pt x="427" y="1"/>
                    </a:moveTo>
                    <a:cubicBezTo>
                      <a:pt x="400" y="1"/>
                      <a:pt x="371" y="14"/>
                      <a:pt x="350" y="46"/>
                    </a:cubicBezTo>
                    <a:cubicBezTo>
                      <a:pt x="240" y="217"/>
                      <a:pt x="1" y="487"/>
                      <a:pt x="77" y="703"/>
                    </a:cubicBezTo>
                    <a:cubicBezTo>
                      <a:pt x="93" y="751"/>
                      <a:pt x="145" y="795"/>
                      <a:pt x="199" y="795"/>
                    </a:cubicBezTo>
                    <a:cubicBezTo>
                      <a:pt x="218" y="795"/>
                      <a:pt x="237" y="789"/>
                      <a:pt x="255" y="776"/>
                    </a:cubicBezTo>
                    <a:cubicBezTo>
                      <a:pt x="434" y="639"/>
                      <a:pt x="431" y="343"/>
                      <a:pt x="517" y="145"/>
                    </a:cubicBezTo>
                    <a:cubicBezTo>
                      <a:pt x="549" y="68"/>
                      <a:pt x="490" y="1"/>
                      <a:pt x="427" y="1"/>
                    </a:cubicBezTo>
                    <a:close/>
                  </a:path>
                </a:pathLst>
              </a:custGeom>
              <a:solidFill>
                <a:schemeClr val="lt2"/>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2202" name="Google Shape;2202;p56"/>
              <p:cNvSpPr/>
              <p:nvPr/>
            </p:nvSpPr>
            <p:spPr>
              <a:xfrm flipH="1">
                <a:off x="8136867" y="2360244"/>
                <a:ext cx="16585" cy="23376"/>
              </a:xfrm>
              <a:custGeom>
                <a:avLst/>
                <a:gdLst/>
                <a:ahLst/>
                <a:cxnLst/>
                <a:rect l="l" t="t" r="r" b="b"/>
                <a:pathLst>
                  <a:path w="508" h="716" extrusionOk="0">
                    <a:moveTo>
                      <a:pt x="414" y="1"/>
                    </a:moveTo>
                    <a:cubicBezTo>
                      <a:pt x="388" y="1"/>
                      <a:pt x="363" y="11"/>
                      <a:pt x="347" y="35"/>
                    </a:cubicBezTo>
                    <a:cubicBezTo>
                      <a:pt x="275" y="137"/>
                      <a:pt x="199" y="229"/>
                      <a:pt x="138" y="335"/>
                    </a:cubicBezTo>
                    <a:cubicBezTo>
                      <a:pt x="80" y="430"/>
                      <a:pt x="1" y="529"/>
                      <a:pt x="39" y="643"/>
                    </a:cubicBezTo>
                    <a:cubicBezTo>
                      <a:pt x="51" y="684"/>
                      <a:pt x="91" y="715"/>
                      <a:pt x="132" y="715"/>
                    </a:cubicBezTo>
                    <a:cubicBezTo>
                      <a:pt x="141" y="715"/>
                      <a:pt x="149" y="714"/>
                      <a:pt x="157" y="711"/>
                    </a:cubicBezTo>
                    <a:cubicBezTo>
                      <a:pt x="282" y="669"/>
                      <a:pt x="313" y="552"/>
                      <a:pt x="362" y="441"/>
                    </a:cubicBezTo>
                    <a:cubicBezTo>
                      <a:pt x="411" y="327"/>
                      <a:pt x="442" y="209"/>
                      <a:pt x="487" y="92"/>
                    </a:cubicBezTo>
                    <a:cubicBezTo>
                      <a:pt x="507" y="37"/>
                      <a:pt x="461" y="1"/>
                      <a:pt x="414" y="1"/>
                    </a:cubicBezTo>
                    <a:close/>
                  </a:path>
                </a:pathLst>
              </a:custGeom>
              <a:solidFill>
                <a:schemeClr val="lt2"/>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2203" name="Google Shape;2203;p56"/>
              <p:cNvSpPr/>
              <p:nvPr/>
            </p:nvSpPr>
            <p:spPr>
              <a:xfrm flipH="1">
                <a:off x="8102457" y="2384109"/>
                <a:ext cx="14365" cy="21678"/>
              </a:xfrm>
              <a:custGeom>
                <a:avLst/>
                <a:gdLst/>
                <a:ahLst/>
                <a:cxnLst/>
                <a:rect l="l" t="t" r="r" b="b"/>
                <a:pathLst>
                  <a:path w="440" h="664" extrusionOk="0">
                    <a:moveTo>
                      <a:pt x="352" y="0"/>
                    </a:moveTo>
                    <a:cubicBezTo>
                      <a:pt x="329" y="0"/>
                      <a:pt x="307" y="7"/>
                      <a:pt x="289" y="22"/>
                    </a:cubicBezTo>
                    <a:cubicBezTo>
                      <a:pt x="213" y="91"/>
                      <a:pt x="153" y="182"/>
                      <a:pt x="114" y="277"/>
                    </a:cubicBezTo>
                    <a:cubicBezTo>
                      <a:pt x="69" y="380"/>
                      <a:pt x="0" y="490"/>
                      <a:pt x="65" y="600"/>
                    </a:cubicBezTo>
                    <a:cubicBezTo>
                      <a:pt x="90" y="642"/>
                      <a:pt x="133" y="664"/>
                      <a:pt x="177" y="664"/>
                    </a:cubicBezTo>
                    <a:cubicBezTo>
                      <a:pt x="201" y="664"/>
                      <a:pt x="225" y="658"/>
                      <a:pt x="247" y="646"/>
                    </a:cubicBezTo>
                    <a:cubicBezTo>
                      <a:pt x="350" y="593"/>
                      <a:pt x="354" y="475"/>
                      <a:pt x="384" y="372"/>
                    </a:cubicBezTo>
                    <a:cubicBezTo>
                      <a:pt x="411" y="281"/>
                      <a:pt x="434" y="182"/>
                      <a:pt x="437" y="83"/>
                    </a:cubicBezTo>
                    <a:cubicBezTo>
                      <a:pt x="440" y="30"/>
                      <a:pt x="396" y="0"/>
                      <a:pt x="352" y="0"/>
                    </a:cubicBezTo>
                    <a:close/>
                  </a:path>
                </a:pathLst>
              </a:custGeom>
              <a:solidFill>
                <a:schemeClr val="lt2"/>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2204" name="Google Shape;2204;p56"/>
              <p:cNvSpPr/>
              <p:nvPr/>
            </p:nvSpPr>
            <p:spPr>
              <a:xfrm flipH="1">
                <a:off x="8086492" y="2329490"/>
                <a:ext cx="17042" cy="19099"/>
              </a:xfrm>
              <a:custGeom>
                <a:avLst/>
                <a:gdLst/>
                <a:ahLst/>
                <a:cxnLst/>
                <a:rect l="l" t="t" r="r" b="b"/>
                <a:pathLst>
                  <a:path w="522" h="585" extrusionOk="0">
                    <a:moveTo>
                      <a:pt x="348" y="1"/>
                    </a:moveTo>
                    <a:cubicBezTo>
                      <a:pt x="327" y="1"/>
                      <a:pt x="305" y="9"/>
                      <a:pt x="289" y="26"/>
                    </a:cubicBezTo>
                    <a:cubicBezTo>
                      <a:pt x="205" y="118"/>
                      <a:pt x="167" y="228"/>
                      <a:pt x="69" y="307"/>
                    </a:cubicBezTo>
                    <a:cubicBezTo>
                      <a:pt x="0" y="361"/>
                      <a:pt x="11" y="479"/>
                      <a:pt x="69" y="536"/>
                    </a:cubicBezTo>
                    <a:cubicBezTo>
                      <a:pt x="100" y="567"/>
                      <a:pt x="145" y="584"/>
                      <a:pt x="190" y="584"/>
                    </a:cubicBezTo>
                    <a:cubicBezTo>
                      <a:pt x="232" y="584"/>
                      <a:pt x="273" y="569"/>
                      <a:pt x="300" y="536"/>
                    </a:cubicBezTo>
                    <a:cubicBezTo>
                      <a:pt x="411" y="411"/>
                      <a:pt x="521" y="213"/>
                      <a:pt x="426" y="46"/>
                    </a:cubicBezTo>
                    <a:cubicBezTo>
                      <a:pt x="410" y="17"/>
                      <a:pt x="379" y="1"/>
                      <a:pt x="348" y="1"/>
                    </a:cubicBezTo>
                    <a:close/>
                  </a:path>
                </a:pathLst>
              </a:custGeom>
              <a:solidFill>
                <a:schemeClr val="lt2"/>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2205" name="Google Shape;2205;p56"/>
              <p:cNvSpPr/>
              <p:nvPr/>
            </p:nvSpPr>
            <p:spPr>
              <a:xfrm flipH="1">
                <a:off x="8121490" y="2295732"/>
                <a:ext cx="13451" cy="24714"/>
              </a:xfrm>
              <a:custGeom>
                <a:avLst/>
                <a:gdLst/>
                <a:ahLst/>
                <a:cxnLst/>
                <a:rect l="l" t="t" r="r" b="b"/>
                <a:pathLst>
                  <a:path w="412" h="757" extrusionOk="0">
                    <a:moveTo>
                      <a:pt x="280" y="0"/>
                    </a:moveTo>
                    <a:cubicBezTo>
                      <a:pt x="249" y="0"/>
                      <a:pt x="221" y="15"/>
                      <a:pt x="206" y="53"/>
                    </a:cubicBezTo>
                    <a:cubicBezTo>
                      <a:pt x="164" y="152"/>
                      <a:pt x="118" y="246"/>
                      <a:pt x="80" y="350"/>
                    </a:cubicBezTo>
                    <a:cubicBezTo>
                      <a:pt x="65" y="399"/>
                      <a:pt x="38" y="444"/>
                      <a:pt x="23" y="494"/>
                    </a:cubicBezTo>
                    <a:cubicBezTo>
                      <a:pt x="0" y="551"/>
                      <a:pt x="11" y="604"/>
                      <a:pt x="20" y="665"/>
                    </a:cubicBezTo>
                    <a:cubicBezTo>
                      <a:pt x="28" y="730"/>
                      <a:pt x="79" y="756"/>
                      <a:pt x="134" y="756"/>
                    </a:cubicBezTo>
                    <a:cubicBezTo>
                      <a:pt x="172" y="756"/>
                      <a:pt x="211" y="744"/>
                      <a:pt x="240" y="722"/>
                    </a:cubicBezTo>
                    <a:cubicBezTo>
                      <a:pt x="407" y="592"/>
                      <a:pt x="411" y="300"/>
                      <a:pt x="396" y="102"/>
                    </a:cubicBezTo>
                    <a:cubicBezTo>
                      <a:pt x="391" y="47"/>
                      <a:pt x="332" y="0"/>
                      <a:pt x="280" y="0"/>
                    </a:cubicBezTo>
                    <a:close/>
                  </a:path>
                </a:pathLst>
              </a:custGeom>
              <a:solidFill>
                <a:schemeClr val="lt2"/>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2206" name="Google Shape;2206;p56"/>
              <p:cNvSpPr/>
              <p:nvPr/>
            </p:nvSpPr>
            <p:spPr>
              <a:xfrm flipH="1">
                <a:off x="8164715" y="2299356"/>
                <a:ext cx="15148" cy="23082"/>
              </a:xfrm>
              <a:custGeom>
                <a:avLst/>
                <a:gdLst/>
                <a:ahLst/>
                <a:cxnLst/>
                <a:rect l="l" t="t" r="r" b="b"/>
                <a:pathLst>
                  <a:path w="464" h="707" extrusionOk="0">
                    <a:moveTo>
                      <a:pt x="352" y="0"/>
                    </a:moveTo>
                    <a:cubicBezTo>
                      <a:pt x="329" y="0"/>
                      <a:pt x="306" y="11"/>
                      <a:pt x="289" y="33"/>
                    </a:cubicBezTo>
                    <a:cubicBezTo>
                      <a:pt x="228" y="113"/>
                      <a:pt x="194" y="216"/>
                      <a:pt x="152" y="307"/>
                    </a:cubicBezTo>
                    <a:cubicBezTo>
                      <a:pt x="110" y="390"/>
                      <a:pt x="22" y="486"/>
                      <a:pt x="11" y="577"/>
                    </a:cubicBezTo>
                    <a:cubicBezTo>
                      <a:pt x="1" y="640"/>
                      <a:pt x="41" y="706"/>
                      <a:pt x="107" y="706"/>
                    </a:cubicBezTo>
                    <a:cubicBezTo>
                      <a:pt x="116" y="706"/>
                      <a:pt x="126" y="705"/>
                      <a:pt x="136" y="702"/>
                    </a:cubicBezTo>
                    <a:cubicBezTo>
                      <a:pt x="250" y="668"/>
                      <a:pt x="334" y="527"/>
                      <a:pt x="384" y="421"/>
                    </a:cubicBezTo>
                    <a:cubicBezTo>
                      <a:pt x="433" y="307"/>
                      <a:pt x="464" y="166"/>
                      <a:pt x="418" y="48"/>
                    </a:cubicBezTo>
                    <a:cubicBezTo>
                      <a:pt x="406" y="17"/>
                      <a:pt x="379" y="0"/>
                      <a:pt x="352" y="0"/>
                    </a:cubicBezTo>
                    <a:close/>
                  </a:path>
                </a:pathLst>
              </a:custGeom>
              <a:solidFill>
                <a:schemeClr val="lt2"/>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2207" name="Google Shape;2207;p56"/>
              <p:cNvSpPr/>
              <p:nvPr/>
            </p:nvSpPr>
            <p:spPr>
              <a:xfrm flipH="1">
                <a:off x="8210650" y="2300695"/>
                <a:ext cx="13320" cy="22331"/>
              </a:xfrm>
              <a:custGeom>
                <a:avLst/>
                <a:gdLst/>
                <a:ahLst/>
                <a:cxnLst/>
                <a:rect l="l" t="t" r="r" b="b"/>
                <a:pathLst>
                  <a:path w="408" h="684" extrusionOk="0">
                    <a:moveTo>
                      <a:pt x="298" y="0"/>
                    </a:moveTo>
                    <a:cubicBezTo>
                      <a:pt x="257" y="0"/>
                      <a:pt x="218" y="22"/>
                      <a:pt x="206" y="72"/>
                    </a:cubicBezTo>
                    <a:cubicBezTo>
                      <a:pt x="183" y="159"/>
                      <a:pt x="146" y="251"/>
                      <a:pt x="108" y="331"/>
                    </a:cubicBezTo>
                    <a:cubicBezTo>
                      <a:pt x="62" y="429"/>
                      <a:pt x="1" y="505"/>
                      <a:pt x="58" y="615"/>
                    </a:cubicBezTo>
                    <a:cubicBezTo>
                      <a:pt x="83" y="663"/>
                      <a:pt x="131" y="683"/>
                      <a:pt x="181" y="683"/>
                    </a:cubicBezTo>
                    <a:cubicBezTo>
                      <a:pt x="192" y="683"/>
                      <a:pt x="203" y="682"/>
                      <a:pt x="215" y="680"/>
                    </a:cubicBezTo>
                    <a:cubicBezTo>
                      <a:pt x="336" y="654"/>
                      <a:pt x="362" y="521"/>
                      <a:pt x="385" y="414"/>
                    </a:cubicBezTo>
                    <a:cubicBezTo>
                      <a:pt x="408" y="308"/>
                      <a:pt x="408" y="209"/>
                      <a:pt x="408" y="103"/>
                    </a:cubicBezTo>
                    <a:cubicBezTo>
                      <a:pt x="408" y="38"/>
                      <a:pt x="352" y="0"/>
                      <a:pt x="298" y="0"/>
                    </a:cubicBezTo>
                    <a:close/>
                  </a:path>
                </a:pathLst>
              </a:custGeom>
              <a:solidFill>
                <a:schemeClr val="lt2"/>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2208" name="Google Shape;2208;p56"/>
              <p:cNvSpPr/>
              <p:nvPr/>
            </p:nvSpPr>
            <p:spPr>
              <a:xfrm flipH="1">
                <a:off x="8232753" y="2279409"/>
                <a:ext cx="11296" cy="27816"/>
              </a:xfrm>
              <a:custGeom>
                <a:avLst/>
                <a:gdLst/>
                <a:ahLst/>
                <a:cxnLst/>
                <a:rect l="l" t="t" r="r" b="b"/>
                <a:pathLst>
                  <a:path w="346" h="852" extrusionOk="0">
                    <a:moveTo>
                      <a:pt x="267" y="1"/>
                    </a:moveTo>
                    <a:cubicBezTo>
                      <a:pt x="245" y="1"/>
                      <a:pt x="224" y="13"/>
                      <a:pt x="217" y="39"/>
                    </a:cubicBezTo>
                    <a:cubicBezTo>
                      <a:pt x="183" y="165"/>
                      <a:pt x="130" y="287"/>
                      <a:pt x="88" y="408"/>
                    </a:cubicBezTo>
                    <a:cubicBezTo>
                      <a:pt x="54" y="527"/>
                      <a:pt x="0" y="641"/>
                      <a:pt x="27" y="762"/>
                    </a:cubicBezTo>
                    <a:cubicBezTo>
                      <a:pt x="39" y="817"/>
                      <a:pt x="94" y="851"/>
                      <a:pt x="148" y="851"/>
                    </a:cubicBezTo>
                    <a:cubicBezTo>
                      <a:pt x="179" y="851"/>
                      <a:pt x="210" y="840"/>
                      <a:pt x="232" y="815"/>
                    </a:cubicBezTo>
                    <a:cubicBezTo>
                      <a:pt x="319" y="720"/>
                      <a:pt x="323" y="590"/>
                      <a:pt x="335" y="465"/>
                    </a:cubicBezTo>
                    <a:cubicBezTo>
                      <a:pt x="346" y="329"/>
                      <a:pt x="331" y="195"/>
                      <a:pt x="323" y="55"/>
                    </a:cubicBezTo>
                    <a:cubicBezTo>
                      <a:pt x="323" y="21"/>
                      <a:pt x="294" y="1"/>
                      <a:pt x="267" y="1"/>
                    </a:cubicBezTo>
                    <a:close/>
                  </a:path>
                </a:pathLst>
              </a:custGeom>
              <a:solidFill>
                <a:schemeClr val="lt2"/>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2209" name="Google Shape;2209;p56"/>
              <p:cNvSpPr/>
              <p:nvPr/>
            </p:nvSpPr>
            <p:spPr>
              <a:xfrm flipH="1">
                <a:off x="8182443" y="2213754"/>
                <a:ext cx="15638" cy="28665"/>
              </a:xfrm>
              <a:custGeom>
                <a:avLst/>
                <a:gdLst/>
                <a:ahLst/>
                <a:cxnLst/>
                <a:rect l="l" t="t" r="r" b="b"/>
                <a:pathLst>
                  <a:path w="479" h="878" extrusionOk="0">
                    <a:moveTo>
                      <a:pt x="324" y="0"/>
                    </a:moveTo>
                    <a:cubicBezTo>
                      <a:pt x="292" y="0"/>
                      <a:pt x="261" y="17"/>
                      <a:pt x="254" y="55"/>
                    </a:cubicBezTo>
                    <a:cubicBezTo>
                      <a:pt x="231" y="180"/>
                      <a:pt x="189" y="313"/>
                      <a:pt x="136" y="434"/>
                    </a:cubicBezTo>
                    <a:cubicBezTo>
                      <a:pt x="87" y="545"/>
                      <a:pt x="18" y="648"/>
                      <a:pt x="6" y="773"/>
                    </a:cubicBezTo>
                    <a:cubicBezTo>
                      <a:pt x="0" y="828"/>
                      <a:pt x="54" y="877"/>
                      <a:pt x="107" y="877"/>
                    </a:cubicBezTo>
                    <a:cubicBezTo>
                      <a:pt x="117" y="877"/>
                      <a:pt x="127" y="876"/>
                      <a:pt x="136" y="872"/>
                    </a:cubicBezTo>
                    <a:cubicBezTo>
                      <a:pt x="440" y="754"/>
                      <a:pt x="478" y="325"/>
                      <a:pt x="402" y="55"/>
                    </a:cubicBezTo>
                    <a:cubicBezTo>
                      <a:pt x="393" y="20"/>
                      <a:pt x="358" y="0"/>
                      <a:pt x="324" y="0"/>
                    </a:cubicBezTo>
                    <a:close/>
                  </a:path>
                </a:pathLst>
              </a:custGeom>
              <a:solidFill>
                <a:schemeClr val="lt2"/>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2210" name="Google Shape;2210;p56"/>
              <p:cNvSpPr/>
              <p:nvPr/>
            </p:nvSpPr>
            <p:spPr>
              <a:xfrm flipH="1">
                <a:off x="8160243" y="2246337"/>
                <a:ext cx="15540" cy="25563"/>
              </a:xfrm>
              <a:custGeom>
                <a:avLst/>
                <a:gdLst/>
                <a:ahLst/>
                <a:cxnLst/>
                <a:rect l="l" t="t" r="r" b="b"/>
                <a:pathLst>
                  <a:path w="476" h="783" extrusionOk="0">
                    <a:moveTo>
                      <a:pt x="322" y="0"/>
                    </a:moveTo>
                    <a:cubicBezTo>
                      <a:pt x="277" y="0"/>
                      <a:pt x="232" y="24"/>
                      <a:pt x="225" y="71"/>
                    </a:cubicBezTo>
                    <a:cubicBezTo>
                      <a:pt x="209" y="185"/>
                      <a:pt x="164" y="303"/>
                      <a:pt x="115" y="406"/>
                    </a:cubicBezTo>
                    <a:cubicBezTo>
                      <a:pt x="62" y="508"/>
                      <a:pt x="0" y="612"/>
                      <a:pt x="65" y="726"/>
                    </a:cubicBezTo>
                    <a:cubicBezTo>
                      <a:pt x="84" y="759"/>
                      <a:pt x="122" y="779"/>
                      <a:pt x="164" y="782"/>
                    </a:cubicBezTo>
                    <a:cubicBezTo>
                      <a:pt x="165" y="782"/>
                      <a:pt x="167" y="782"/>
                      <a:pt x="168" y="782"/>
                    </a:cubicBezTo>
                    <a:cubicBezTo>
                      <a:pt x="476" y="782"/>
                      <a:pt x="445" y="269"/>
                      <a:pt x="418" y="71"/>
                    </a:cubicBezTo>
                    <a:cubicBezTo>
                      <a:pt x="411" y="24"/>
                      <a:pt x="366" y="0"/>
                      <a:pt x="322" y="0"/>
                    </a:cubicBezTo>
                    <a:close/>
                  </a:path>
                </a:pathLst>
              </a:custGeom>
              <a:solidFill>
                <a:schemeClr val="lt2"/>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2211" name="Google Shape;2211;p56"/>
              <p:cNvSpPr/>
              <p:nvPr/>
            </p:nvSpPr>
            <p:spPr>
              <a:xfrm flipH="1">
                <a:off x="8110227" y="2246794"/>
                <a:ext cx="17695" cy="28305"/>
              </a:xfrm>
              <a:custGeom>
                <a:avLst/>
                <a:gdLst/>
                <a:ahLst/>
                <a:cxnLst/>
                <a:rect l="l" t="t" r="r" b="b"/>
                <a:pathLst>
                  <a:path w="542" h="867" extrusionOk="0">
                    <a:moveTo>
                      <a:pt x="424" y="0"/>
                    </a:moveTo>
                    <a:cubicBezTo>
                      <a:pt x="379" y="0"/>
                      <a:pt x="333" y="26"/>
                      <a:pt x="317" y="80"/>
                    </a:cubicBezTo>
                    <a:cubicBezTo>
                      <a:pt x="249" y="305"/>
                      <a:pt x="86" y="480"/>
                      <a:pt x="25" y="700"/>
                    </a:cubicBezTo>
                    <a:cubicBezTo>
                      <a:pt x="0" y="795"/>
                      <a:pt x="75" y="867"/>
                      <a:pt x="157" y="867"/>
                    </a:cubicBezTo>
                    <a:cubicBezTo>
                      <a:pt x="178" y="867"/>
                      <a:pt x="199" y="862"/>
                      <a:pt x="219" y="852"/>
                    </a:cubicBezTo>
                    <a:cubicBezTo>
                      <a:pt x="477" y="719"/>
                      <a:pt x="542" y="377"/>
                      <a:pt x="535" y="107"/>
                    </a:cubicBezTo>
                    <a:cubicBezTo>
                      <a:pt x="535" y="38"/>
                      <a:pt x="479" y="0"/>
                      <a:pt x="424" y="0"/>
                    </a:cubicBezTo>
                    <a:close/>
                  </a:path>
                </a:pathLst>
              </a:custGeom>
              <a:solidFill>
                <a:schemeClr val="lt2"/>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2212" name="Google Shape;2212;p56"/>
              <p:cNvSpPr/>
              <p:nvPr/>
            </p:nvSpPr>
            <p:spPr>
              <a:xfrm flipH="1">
                <a:off x="8113948" y="2193807"/>
                <a:ext cx="15148" cy="23376"/>
              </a:xfrm>
              <a:custGeom>
                <a:avLst/>
                <a:gdLst/>
                <a:ahLst/>
                <a:cxnLst/>
                <a:rect l="l" t="t" r="r" b="b"/>
                <a:pathLst>
                  <a:path w="464" h="716" extrusionOk="0">
                    <a:moveTo>
                      <a:pt x="358" y="1"/>
                    </a:moveTo>
                    <a:cubicBezTo>
                      <a:pt x="318" y="1"/>
                      <a:pt x="277" y="22"/>
                      <a:pt x="269" y="64"/>
                    </a:cubicBezTo>
                    <a:cubicBezTo>
                      <a:pt x="251" y="160"/>
                      <a:pt x="217" y="255"/>
                      <a:pt x="160" y="338"/>
                    </a:cubicBezTo>
                    <a:cubicBezTo>
                      <a:pt x="137" y="376"/>
                      <a:pt x="114" y="422"/>
                      <a:pt x="87" y="460"/>
                    </a:cubicBezTo>
                    <a:cubicBezTo>
                      <a:pt x="57" y="502"/>
                      <a:pt x="23" y="533"/>
                      <a:pt x="11" y="585"/>
                    </a:cubicBezTo>
                    <a:cubicBezTo>
                      <a:pt x="1" y="649"/>
                      <a:pt x="36" y="715"/>
                      <a:pt x="104" y="715"/>
                    </a:cubicBezTo>
                    <a:cubicBezTo>
                      <a:pt x="106" y="715"/>
                      <a:pt x="108" y="715"/>
                      <a:pt x="110" y="715"/>
                    </a:cubicBezTo>
                    <a:cubicBezTo>
                      <a:pt x="239" y="711"/>
                      <a:pt x="353" y="566"/>
                      <a:pt x="399" y="457"/>
                    </a:cubicBezTo>
                    <a:cubicBezTo>
                      <a:pt x="457" y="327"/>
                      <a:pt x="464" y="201"/>
                      <a:pt x="441" y="64"/>
                    </a:cubicBezTo>
                    <a:cubicBezTo>
                      <a:pt x="435" y="22"/>
                      <a:pt x="397" y="1"/>
                      <a:pt x="358" y="1"/>
                    </a:cubicBezTo>
                    <a:close/>
                  </a:path>
                </a:pathLst>
              </a:custGeom>
              <a:solidFill>
                <a:schemeClr val="lt2"/>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2213" name="Google Shape;2213;p56"/>
              <p:cNvSpPr/>
              <p:nvPr/>
            </p:nvSpPr>
            <p:spPr>
              <a:xfrm flipH="1">
                <a:off x="8126061" y="2168113"/>
                <a:ext cx="16944" cy="19784"/>
              </a:xfrm>
              <a:custGeom>
                <a:avLst/>
                <a:gdLst/>
                <a:ahLst/>
                <a:cxnLst/>
                <a:rect l="l" t="t" r="r" b="b"/>
                <a:pathLst>
                  <a:path w="519" h="606" extrusionOk="0">
                    <a:moveTo>
                      <a:pt x="402" y="0"/>
                    </a:moveTo>
                    <a:cubicBezTo>
                      <a:pt x="379" y="0"/>
                      <a:pt x="355" y="9"/>
                      <a:pt x="335" y="30"/>
                    </a:cubicBezTo>
                    <a:cubicBezTo>
                      <a:pt x="274" y="95"/>
                      <a:pt x="216" y="160"/>
                      <a:pt x="156" y="225"/>
                    </a:cubicBezTo>
                    <a:cubicBezTo>
                      <a:pt x="95" y="297"/>
                      <a:pt x="0" y="372"/>
                      <a:pt x="7" y="475"/>
                    </a:cubicBezTo>
                    <a:cubicBezTo>
                      <a:pt x="11" y="548"/>
                      <a:pt x="61" y="605"/>
                      <a:pt x="137" y="605"/>
                    </a:cubicBezTo>
                    <a:cubicBezTo>
                      <a:pt x="139" y="605"/>
                      <a:pt x="141" y="605"/>
                      <a:pt x="143" y="605"/>
                    </a:cubicBezTo>
                    <a:cubicBezTo>
                      <a:pt x="257" y="605"/>
                      <a:pt x="331" y="493"/>
                      <a:pt x="388" y="403"/>
                    </a:cubicBezTo>
                    <a:cubicBezTo>
                      <a:pt x="445" y="316"/>
                      <a:pt x="479" y="228"/>
                      <a:pt x="502" y="130"/>
                    </a:cubicBezTo>
                    <a:cubicBezTo>
                      <a:pt x="518" y="61"/>
                      <a:pt x="462" y="0"/>
                      <a:pt x="402" y="0"/>
                    </a:cubicBezTo>
                    <a:close/>
                  </a:path>
                </a:pathLst>
              </a:custGeom>
              <a:solidFill>
                <a:srgbClr val="F49DA2"/>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2214" name="Google Shape;2214;p56"/>
              <p:cNvSpPr/>
              <p:nvPr/>
            </p:nvSpPr>
            <p:spPr>
              <a:xfrm flipH="1">
                <a:off x="8062202" y="2210261"/>
                <a:ext cx="11329" cy="24159"/>
              </a:xfrm>
              <a:custGeom>
                <a:avLst/>
                <a:gdLst/>
                <a:ahLst/>
                <a:cxnLst/>
                <a:rect l="l" t="t" r="r" b="b"/>
                <a:pathLst>
                  <a:path w="347" h="740" extrusionOk="0">
                    <a:moveTo>
                      <a:pt x="253" y="1"/>
                    </a:moveTo>
                    <a:cubicBezTo>
                      <a:pt x="219" y="1"/>
                      <a:pt x="186" y="19"/>
                      <a:pt x="172" y="59"/>
                    </a:cubicBezTo>
                    <a:cubicBezTo>
                      <a:pt x="108" y="249"/>
                      <a:pt x="1" y="473"/>
                      <a:pt x="39" y="678"/>
                    </a:cubicBezTo>
                    <a:cubicBezTo>
                      <a:pt x="49" y="719"/>
                      <a:pt x="86" y="740"/>
                      <a:pt x="123" y="740"/>
                    </a:cubicBezTo>
                    <a:cubicBezTo>
                      <a:pt x="146" y="740"/>
                      <a:pt x="168" y="732"/>
                      <a:pt x="183" y="717"/>
                    </a:cubicBezTo>
                    <a:cubicBezTo>
                      <a:pt x="339" y="564"/>
                      <a:pt x="347" y="287"/>
                      <a:pt x="336" y="81"/>
                    </a:cubicBezTo>
                    <a:cubicBezTo>
                      <a:pt x="334" y="29"/>
                      <a:pt x="293" y="1"/>
                      <a:pt x="253" y="1"/>
                    </a:cubicBezTo>
                    <a:close/>
                  </a:path>
                </a:pathLst>
              </a:custGeom>
              <a:solidFill>
                <a:schemeClr val="lt2"/>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2215" name="Google Shape;2215;p56"/>
              <p:cNvSpPr/>
              <p:nvPr/>
            </p:nvSpPr>
            <p:spPr>
              <a:xfrm flipH="1">
                <a:off x="8050123" y="2270463"/>
                <a:ext cx="13614" cy="20666"/>
              </a:xfrm>
              <a:custGeom>
                <a:avLst/>
                <a:gdLst/>
                <a:ahLst/>
                <a:cxnLst/>
                <a:rect l="l" t="t" r="r" b="b"/>
                <a:pathLst>
                  <a:path w="417" h="633" extrusionOk="0">
                    <a:moveTo>
                      <a:pt x="300" y="1"/>
                    </a:moveTo>
                    <a:cubicBezTo>
                      <a:pt x="258" y="1"/>
                      <a:pt x="214" y="25"/>
                      <a:pt x="196" y="78"/>
                    </a:cubicBezTo>
                    <a:cubicBezTo>
                      <a:pt x="169" y="150"/>
                      <a:pt x="143" y="226"/>
                      <a:pt x="104" y="299"/>
                    </a:cubicBezTo>
                    <a:cubicBezTo>
                      <a:pt x="70" y="359"/>
                      <a:pt x="36" y="408"/>
                      <a:pt x="36" y="469"/>
                    </a:cubicBezTo>
                    <a:cubicBezTo>
                      <a:pt x="32" y="481"/>
                      <a:pt x="29" y="492"/>
                      <a:pt x="24" y="504"/>
                    </a:cubicBezTo>
                    <a:cubicBezTo>
                      <a:pt x="0" y="567"/>
                      <a:pt x="65" y="633"/>
                      <a:pt x="126" y="633"/>
                    </a:cubicBezTo>
                    <a:cubicBezTo>
                      <a:pt x="143" y="633"/>
                      <a:pt x="159" y="628"/>
                      <a:pt x="173" y="618"/>
                    </a:cubicBezTo>
                    <a:cubicBezTo>
                      <a:pt x="184" y="610"/>
                      <a:pt x="192" y="603"/>
                      <a:pt x="199" y="599"/>
                    </a:cubicBezTo>
                    <a:cubicBezTo>
                      <a:pt x="290" y="576"/>
                      <a:pt x="329" y="473"/>
                      <a:pt x="362" y="390"/>
                    </a:cubicBezTo>
                    <a:cubicBezTo>
                      <a:pt x="401" y="299"/>
                      <a:pt x="416" y="203"/>
                      <a:pt x="408" y="104"/>
                    </a:cubicBezTo>
                    <a:cubicBezTo>
                      <a:pt x="404" y="37"/>
                      <a:pt x="353" y="1"/>
                      <a:pt x="300" y="1"/>
                    </a:cubicBezTo>
                    <a:close/>
                  </a:path>
                </a:pathLst>
              </a:custGeom>
              <a:solidFill>
                <a:schemeClr val="lt2"/>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2216" name="Google Shape;2216;p56"/>
              <p:cNvSpPr/>
              <p:nvPr/>
            </p:nvSpPr>
            <p:spPr>
              <a:xfrm flipH="1">
                <a:off x="8090344" y="2444115"/>
                <a:ext cx="14561" cy="27620"/>
              </a:xfrm>
              <a:custGeom>
                <a:avLst/>
                <a:gdLst/>
                <a:ahLst/>
                <a:cxnLst/>
                <a:rect l="l" t="t" r="r" b="b"/>
                <a:pathLst>
                  <a:path w="446" h="846" extrusionOk="0">
                    <a:moveTo>
                      <a:pt x="343" y="0"/>
                    </a:moveTo>
                    <a:cubicBezTo>
                      <a:pt x="306" y="0"/>
                      <a:pt x="269" y="22"/>
                      <a:pt x="251" y="67"/>
                    </a:cubicBezTo>
                    <a:cubicBezTo>
                      <a:pt x="202" y="184"/>
                      <a:pt x="160" y="306"/>
                      <a:pt x="111" y="427"/>
                    </a:cubicBezTo>
                    <a:cubicBezTo>
                      <a:pt x="69" y="541"/>
                      <a:pt x="0" y="637"/>
                      <a:pt x="27" y="766"/>
                    </a:cubicBezTo>
                    <a:cubicBezTo>
                      <a:pt x="40" y="821"/>
                      <a:pt x="89" y="846"/>
                      <a:pt x="138" y="846"/>
                    </a:cubicBezTo>
                    <a:cubicBezTo>
                      <a:pt x="158" y="846"/>
                      <a:pt x="177" y="842"/>
                      <a:pt x="195" y="834"/>
                    </a:cubicBezTo>
                    <a:cubicBezTo>
                      <a:pt x="320" y="774"/>
                      <a:pt x="354" y="625"/>
                      <a:pt x="388" y="504"/>
                    </a:cubicBezTo>
                    <a:cubicBezTo>
                      <a:pt x="430" y="367"/>
                      <a:pt x="445" y="230"/>
                      <a:pt x="434" y="90"/>
                    </a:cubicBezTo>
                    <a:cubicBezTo>
                      <a:pt x="430" y="31"/>
                      <a:pt x="387" y="0"/>
                      <a:pt x="343" y="0"/>
                    </a:cubicBezTo>
                    <a:close/>
                  </a:path>
                </a:pathLst>
              </a:custGeom>
              <a:solidFill>
                <a:schemeClr val="lt2"/>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2217" name="Google Shape;2217;p56"/>
              <p:cNvSpPr/>
              <p:nvPr/>
            </p:nvSpPr>
            <p:spPr>
              <a:xfrm flipH="1">
                <a:off x="8057795" y="2428608"/>
                <a:ext cx="14398" cy="22821"/>
              </a:xfrm>
              <a:custGeom>
                <a:avLst/>
                <a:gdLst/>
                <a:ahLst/>
                <a:cxnLst/>
                <a:rect l="l" t="t" r="r" b="b"/>
                <a:pathLst>
                  <a:path w="441" h="699" extrusionOk="0">
                    <a:moveTo>
                      <a:pt x="328" y="1"/>
                    </a:moveTo>
                    <a:cubicBezTo>
                      <a:pt x="301" y="1"/>
                      <a:pt x="275" y="14"/>
                      <a:pt x="260" y="47"/>
                    </a:cubicBezTo>
                    <a:cubicBezTo>
                      <a:pt x="219" y="138"/>
                      <a:pt x="169" y="226"/>
                      <a:pt x="120" y="314"/>
                    </a:cubicBezTo>
                    <a:cubicBezTo>
                      <a:pt x="67" y="400"/>
                      <a:pt x="48" y="492"/>
                      <a:pt x="17" y="587"/>
                    </a:cubicBezTo>
                    <a:cubicBezTo>
                      <a:pt x="1" y="648"/>
                      <a:pt x="54" y="698"/>
                      <a:pt x="108" y="698"/>
                    </a:cubicBezTo>
                    <a:cubicBezTo>
                      <a:pt x="128" y="698"/>
                      <a:pt x="149" y="691"/>
                      <a:pt x="165" y="674"/>
                    </a:cubicBezTo>
                    <a:cubicBezTo>
                      <a:pt x="242" y="598"/>
                      <a:pt x="306" y="530"/>
                      <a:pt x="344" y="428"/>
                    </a:cubicBezTo>
                    <a:cubicBezTo>
                      <a:pt x="382" y="328"/>
                      <a:pt x="405" y="226"/>
                      <a:pt x="428" y="119"/>
                    </a:cubicBezTo>
                    <a:cubicBezTo>
                      <a:pt x="441" y="56"/>
                      <a:pt x="382" y="1"/>
                      <a:pt x="328" y="1"/>
                    </a:cubicBezTo>
                    <a:close/>
                  </a:path>
                </a:pathLst>
              </a:custGeom>
              <a:solidFill>
                <a:schemeClr val="lt2"/>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2218" name="Google Shape;2218;p56"/>
              <p:cNvSpPr/>
              <p:nvPr/>
            </p:nvSpPr>
            <p:spPr>
              <a:xfrm flipH="1">
                <a:off x="8060374" y="2382999"/>
                <a:ext cx="13516" cy="19229"/>
              </a:xfrm>
              <a:custGeom>
                <a:avLst/>
                <a:gdLst/>
                <a:ahLst/>
                <a:cxnLst/>
                <a:rect l="l" t="t" r="r" b="b"/>
                <a:pathLst>
                  <a:path w="414" h="589" extrusionOk="0">
                    <a:moveTo>
                      <a:pt x="305" y="1"/>
                    </a:moveTo>
                    <a:cubicBezTo>
                      <a:pt x="276" y="1"/>
                      <a:pt x="246" y="14"/>
                      <a:pt x="225" y="45"/>
                    </a:cubicBezTo>
                    <a:cubicBezTo>
                      <a:pt x="157" y="151"/>
                      <a:pt x="92" y="251"/>
                      <a:pt x="31" y="360"/>
                    </a:cubicBezTo>
                    <a:cubicBezTo>
                      <a:pt x="5" y="406"/>
                      <a:pt x="1" y="471"/>
                      <a:pt x="31" y="513"/>
                    </a:cubicBezTo>
                    <a:cubicBezTo>
                      <a:pt x="35" y="520"/>
                      <a:pt x="38" y="524"/>
                      <a:pt x="43" y="528"/>
                    </a:cubicBezTo>
                    <a:cubicBezTo>
                      <a:pt x="70" y="568"/>
                      <a:pt x="105" y="588"/>
                      <a:pt x="150" y="588"/>
                    </a:cubicBezTo>
                    <a:cubicBezTo>
                      <a:pt x="161" y="588"/>
                      <a:pt x="172" y="587"/>
                      <a:pt x="183" y="585"/>
                    </a:cubicBezTo>
                    <a:lnTo>
                      <a:pt x="203" y="585"/>
                    </a:lnTo>
                    <a:cubicBezTo>
                      <a:pt x="252" y="577"/>
                      <a:pt x="294" y="524"/>
                      <a:pt x="308" y="479"/>
                    </a:cubicBezTo>
                    <a:cubicBezTo>
                      <a:pt x="343" y="357"/>
                      <a:pt x="370" y="239"/>
                      <a:pt x="396" y="117"/>
                    </a:cubicBezTo>
                    <a:cubicBezTo>
                      <a:pt x="413" y="50"/>
                      <a:pt x="360" y="1"/>
                      <a:pt x="305" y="1"/>
                    </a:cubicBezTo>
                    <a:close/>
                  </a:path>
                </a:pathLst>
              </a:custGeom>
              <a:solidFill>
                <a:schemeClr val="lt2"/>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2219" name="Google Shape;2219;p56"/>
              <p:cNvSpPr/>
              <p:nvPr/>
            </p:nvSpPr>
            <p:spPr>
              <a:xfrm flipH="1">
                <a:off x="8019238" y="2421980"/>
                <a:ext cx="12700" cy="18968"/>
              </a:xfrm>
              <a:custGeom>
                <a:avLst/>
                <a:gdLst/>
                <a:ahLst/>
                <a:cxnLst/>
                <a:rect l="l" t="t" r="r" b="b"/>
                <a:pathLst>
                  <a:path w="389" h="581" extrusionOk="0">
                    <a:moveTo>
                      <a:pt x="240" y="1"/>
                    </a:moveTo>
                    <a:cubicBezTo>
                      <a:pt x="212" y="1"/>
                      <a:pt x="184" y="12"/>
                      <a:pt x="164" y="38"/>
                    </a:cubicBezTo>
                    <a:cubicBezTo>
                      <a:pt x="111" y="101"/>
                      <a:pt x="62" y="216"/>
                      <a:pt x="46" y="299"/>
                    </a:cubicBezTo>
                    <a:cubicBezTo>
                      <a:pt x="35" y="375"/>
                      <a:pt x="1" y="478"/>
                      <a:pt x="39" y="550"/>
                    </a:cubicBezTo>
                    <a:cubicBezTo>
                      <a:pt x="50" y="570"/>
                      <a:pt x="73" y="580"/>
                      <a:pt x="92" y="580"/>
                    </a:cubicBezTo>
                    <a:cubicBezTo>
                      <a:pt x="183" y="580"/>
                      <a:pt x="264" y="478"/>
                      <a:pt x="305" y="410"/>
                    </a:cubicBezTo>
                    <a:cubicBezTo>
                      <a:pt x="358" y="330"/>
                      <a:pt x="389" y="182"/>
                      <a:pt x="362" y="90"/>
                    </a:cubicBezTo>
                    <a:cubicBezTo>
                      <a:pt x="347" y="38"/>
                      <a:pt x="293" y="1"/>
                      <a:pt x="240" y="1"/>
                    </a:cubicBezTo>
                    <a:close/>
                  </a:path>
                </a:pathLst>
              </a:custGeom>
              <a:solidFill>
                <a:schemeClr val="lt2"/>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2220" name="Google Shape;2220;p56"/>
              <p:cNvSpPr/>
              <p:nvPr/>
            </p:nvSpPr>
            <p:spPr>
              <a:xfrm flipH="1">
                <a:off x="7975915" y="2381203"/>
                <a:ext cx="15050" cy="22853"/>
              </a:xfrm>
              <a:custGeom>
                <a:avLst/>
                <a:gdLst/>
                <a:ahLst/>
                <a:cxnLst/>
                <a:rect l="l" t="t" r="r" b="b"/>
                <a:pathLst>
                  <a:path w="461" h="700" extrusionOk="0">
                    <a:moveTo>
                      <a:pt x="319" y="1"/>
                    </a:moveTo>
                    <a:cubicBezTo>
                      <a:pt x="281" y="1"/>
                      <a:pt x="244" y="19"/>
                      <a:pt x="225" y="62"/>
                    </a:cubicBezTo>
                    <a:cubicBezTo>
                      <a:pt x="172" y="187"/>
                      <a:pt x="104" y="309"/>
                      <a:pt x="39" y="427"/>
                    </a:cubicBezTo>
                    <a:cubicBezTo>
                      <a:pt x="0" y="499"/>
                      <a:pt x="8" y="590"/>
                      <a:pt x="69" y="651"/>
                    </a:cubicBezTo>
                    <a:cubicBezTo>
                      <a:pt x="92" y="671"/>
                      <a:pt x="118" y="693"/>
                      <a:pt x="149" y="697"/>
                    </a:cubicBezTo>
                    <a:cubicBezTo>
                      <a:pt x="161" y="699"/>
                      <a:pt x="174" y="700"/>
                      <a:pt x="188" y="700"/>
                    </a:cubicBezTo>
                    <a:cubicBezTo>
                      <a:pt x="253" y="700"/>
                      <a:pt x="326" y="676"/>
                      <a:pt x="354" y="613"/>
                    </a:cubicBezTo>
                    <a:cubicBezTo>
                      <a:pt x="427" y="453"/>
                      <a:pt x="460" y="301"/>
                      <a:pt x="457" y="123"/>
                    </a:cubicBezTo>
                    <a:cubicBezTo>
                      <a:pt x="454" y="53"/>
                      <a:pt x="384" y="1"/>
                      <a:pt x="319" y="1"/>
                    </a:cubicBezTo>
                    <a:close/>
                  </a:path>
                </a:pathLst>
              </a:custGeom>
              <a:solidFill>
                <a:schemeClr val="lt2"/>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2221" name="Google Shape;2221;p56"/>
              <p:cNvSpPr/>
              <p:nvPr/>
            </p:nvSpPr>
            <p:spPr>
              <a:xfrm flipH="1">
                <a:off x="8001249" y="2351266"/>
                <a:ext cx="15018" cy="26510"/>
              </a:xfrm>
              <a:custGeom>
                <a:avLst/>
                <a:gdLst/>
                <a:ahLst/>
                <a:cxnLst/>
                <a:rect l="l" t="t" r="r" b="b"/>
                <a:pathLst>
                  <a:path w="460" h="812" extrusionOk="0">
                    <a:moveTo>
                      <a:pt x="357" y="1"/>
                    </a:moveTo>
                    <a:cubicBezTo>
                      <a:pt x="318" y="1"/>
                      <a:pt x="282" y="22"/>
                      <a:pt x="274" y="70"/>
                    </a:cubicBezTo>
                    <a:cubicBezTo>
                      <a:pt x="251" y="184"/>
                      <a:pt x="205" y="287"/>
                      <a:pt x="149" y="390"/>
                    </a:cubicBezTo>
                    <a:cubicBezTo>
                      <a:pt x="98" y="488"/>
                      <a:pt x="3" y="568"/>
                      <a:pt x="3" y="686"/>
                    </a:cubicBezTo>
                    <a:cubicBezTo>
                      <a:pt x="0" y="759"/>
                      <a:pt x="63" y="811"/>
                      <a:pt x="132" y="811"/>
                    </a:cubicBezTo>
                    <a:cubicBezTo>
                      <a:pt x="142" y="811"/>
                      <a:pt x="153" y="810"/>
                      <a:pt x="163" y="807"/>
                    </a:cubicBezTo>
                    <a:cubicBezTo>
                      <a:pt x="296" y="774"/>
                      <a:pt x="357" y="618"/>
                      <a:pt x="403" y="496"/>
                    </a:cubicBezTo>
                    <a:cubicBezTo>
                      <a:pt x="452" y="370"/>
                      <a:pt x="460" y="230"/>
                      <a:pt x="460" y="97"/>
                    </a:cubicBezTo>
                    <a:cubicBezTo>
                      <a:pt x="460" y="37"/>
                      <a:pt x="406" y="1"/>
                      <a:pt x="357" y="1"/>
                    </a:cubicBezTo>
                    <a:close/>
                  </a:path>
                </a:pathLst>
              </a:custGeom>
              <a:solidFill>
                <a:schemeClr val="lt2"/>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2222" name="Google Shape;2222;p56"/>
              <p:cNvSpPr/>
              <p:nvPr/>
            </p:nvSpPr>
            <p:spPr>
              <a:xfrm flipH="1">
                <a:off x="8005787" y="2315484"/>
                <a:ext cx="14234" cy="20960"/>
              </a:xfrm>
              <a:custGeom>
                <a:avLst/>
                <a:gdLst/>
                <a:ahLst/>
                <a:cxnLst/>
                <a:rect l="l" t="t" r="r" b="b"/>
                <a:pathLst>
                  <a:path w="436" h="642" extrusionOk="0">
                    <a:moveTo>
                      <a:pt x="323" y="1"/>
                    </a:moveTo>
                    <a:cubicBezTo>
                      <a:pt x="293" y="1"/>
                      <a:pt x="262" y="14"/>
                      <a:pt x="241" y="45"/>
                    </a:cubicBezTo>
                    <a:cubicBezTo>
                      <a:pt x="183" y="129"/>
                      <a:pt x="111" y="204"/>
                      <a:pt x="73" y="299"/>
                    </a:cubicBezTo>
                    <a:cubicBezTo>
                      <a:pt x="39" y="383"/>
                      <a:pt x="1" y="482"/>
                      <a:pt x="20" y="573"/>
                    </a:cubicBezTo>
                    <a:cubicBezTo>
                      <a:pt x="28" y="617"/>
                      <a:pt x="70" y="641"/>
                      <a:pt x="111" y="641"/>
                    </a:cubicBezTo>
                    <a:cubicBezTo>
                      <a:pt x="127" y="641"/>
                      <a:pt x="143" y="638"/>
                      <a:pt x="157" y="631"/>
                    </a:cubicBezTo>
                    <a:cubicBezTo>
                      <a:pt x="233" y="589"/>
                      <a:pt x="294" y="482"/>
                      <a:pt x="332" y="406"/>
                    </a:cubicBezTo>
                    <a:cubicBezTo>
                      <a:pt x="373" y="315"/>
                      <a:pt x="389" y="215"/>
                      <a:pt x="415" y="121"/>
                    </a:cubicBezTo>
                    <a:cubicBezTo>
                      <a:pt x="435" y="48"/>
                      <a:pt x="380" y="1"/>
                      <a:pt x="323" y="1"/>
                    </a:cubicBezTo>
                    <a:close/>
                  </a:path>
                </a:pathLst>
              </a:custGeom>
              <a:solidFill>
                <a:schemeClr val="lt2"/>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2223" name="Google Shape;2223;p56"/>
              <p:cNvSpPr/>
              <p:nvPr/>
            </p:nvSpPr>
            <p:spPr>
              <a:xfrm flipH="1">
                <a:off x="7945357" y="2259363"/>
                <a:ext cx="14463" cy="25955"/>
              </a:xfrm>
              <a:custGeom>
                <a:avLst/>
                <a:gdLst/>
                <a:ahLst/>
                <a:cxnLst/>
                <a:rect l="l" t="t" r="r" b="b"/>
                <a:pathLst>
                  <a:path w="443" h="795" extrusionOk="0">
                    <a:moveTo>
                      <a:pt x="323" y="0"/>
                    </a:moveTo>
                    <a:cubicBezTo>
                      <a:pt x="294" y="0"/>
                      <a:pt x="266" y="15"/>
                      <a:pt x="248" y="49"/>
                    </a:cubicBezTo>
                    <a:cubicBezTo>
                      <a:pt x="153" y="246"/>
                      <a:pt x="1" y="494"/>
                      <a:pt x="35" y="722"/>
                    </a:cubicBezTo>
                    <a:cubicBezTo>
                      <a:pt x="44" y="771"/>
                      <a:pt x="87" y="794"/>
                      <a:pt x="129" y="794"/>
                    </a:cubicBezTo>
                    <a:cubicBezTo>
                      <a:pt x="156" y="794"/>
                      <a:pt x="183" y="785"/>
                      <a:pt x="202" y="767"/>
                    </a:cubicBezTo>
                    <a:cubicBezTo>
                      <a:pt x="359" y="620"/>
                      <a:pt x="385" y="327"/>
                      <a:pt x="427" y="125"/>
                    </a:cubicBezTo>
                    <a:cubicBezTo>
                      <a:pt x="442" y="57"/>
                      <a:pt x="381" y="0"/>
                      <a:pt x="323" y="0"/>
                    </a:cubicBezTo>
                    <a:close/>
                  </a:path>
                </a:pathLst>
              </a:custGeom>
              <a:solidFill>
                <a:schemeClr val="lt2"/>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2224" name="Google Shape;2224;p56"/>
              <p:cNvSpPr/>
              <p:nvPr/>
            </p:nvSpPr>
            <p:spPr>
              <a:xfrm flipH="1">
                <a:off x="7953323" y="2319761"/>
                <a:ext cx="10088" cy="17466"/>
              </a:xfrm>
              <a:custGeom>
                <a:avLst/>
                <a:gdLst/>
                <a:ahLst/>
                <a:cxnLst/>
                <a:rect l="l" t="t" r="r" b="b"/>
                <a:pathLst>
                  <a:path w="309" h="535" extrusionOk="0">
                    <a:moveTo>
                      <a:pt x="211" y="1"/>
                    </a:moveTo>
                    <a:cubicBezTo>
                      <a:pt x="174" y="1"/>
                      <a:pt x="138" y="21"/>
                      <a:pt x="130" y="66"/>
                    </a:cubicBezTo>
                    <a:cubicBezTo>
                      <a:pt x="114" y="135"/>
                      <a:pt x="92" y="207"/>
                      <a:pt x="65" y="271"/>
                    </a:cubicBezTo>
                    <a:cubicBezTo>
                      <a:pt x="39" y="351"/>
                      <a:pt x="0" y="400"/>
                      <a:pt x="39" y="484"/>
                    </a:cubicBezTo>
                    <a:cubicBezTo>
                      <a:pt x="54" y="514"/>
                      <a:pt x="92" y="535"/>
                      <a:pt x="126" y="535"/>
                    </a:cubicBezTo>
                    <a:cubicBezTo>
                      <a:pt x="135" y="535"/>
                      <a:pt x="145" y="533"/>
                      <a:pt x="153" y="530"/>
                    </a:cubicBezTo>
                    <a:cubicBezTo>
                      <a:pt x="248" y="500"/>
                      <a:pt x="263" y="419"/>
                      <a:pt x="281" y="332"/>
                    </a:cubicBezTo>
                    <a:cubicBezTo>
                      <a:pt x="301" y="252"/>
                      <a:pt x="304" y="172"/>
                      <a:pt x="309" y="89"/>
                    </a:cubicBezTo>
                    <a:cubicBezTo>
                      <a:pt x="309" y="33"/>
                      <a:pt x="259" y="1"/>
                      <a:pt x="211" y="1"/>
                    </a:cubicBezTo>
                    <a:close/>
                  </a:path>
                </a:pathLst>
              </a:custGeom>
              <a:solidFill>
                <a:schemeClr val="lt2"/>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2225" name="Google Shape;2225;p56"/>
              <p:cNvSpPr/>
              <p:nvPr/>
            </p:nvSpPr>
            <p:spPr>
              <a:xfrm flipH="1">
                <a:off x="7910489" y="2304612"/>
                <a:ext cx="15573" cy="28469"/>
              </a:xfrm>
              <a:custGeom>
                <a:avLst/>
                <a:gdLst/>
                <a:ahLst/>
                <a:cxnLst/>
                <a:rect l="l" t="t" r="r" b="b"/>
                <a:pathLst>
                  <a:path w="477" h="872" extrusionOk="0">
                    <a:moveTo>
                      <a:pt x="360" y="1"/>
                    </a:moveTo>
                    <a:cubicBezTo>
                      <a:pt x="326" y="1"/>
                      <a:pt x="294" y="17"/>
                      <a:pt x="278" y="55"/>
                    </a:cubicBezTo>
                    <a:cubicBezTo>
                      <a:pt x="225" y="169"/>
                      <a:pt x="172" y="283"/>
                      <a:pt x="123" y="404"/>
                    </a:cubicBezTo>
                    <a:cubicBezTo>
                      <a:pt x="73" y="526"/>
                      <a:pt x="1" y="632"/>
                      <a:pt x="27" y="766"/>
                    </a:cubicBezTo>
                    <a:cubicBezTo>
                      <a:pt x="41" y="832"/>
                      <a:pt x="106" y="872"/>
                      <a:pt x="169" y="872"/>
                    </a:cubicBezTo>
                    <a:cubicBezTo>
                      <a:pt x="193" y="872"/>
                      <a:pt x="217" y="866"/>
                      <a:pt x="237" y="853"/>
                    </a:cubicBezTo>
                    <a:cubicBezTo>
                      <a:pt x="355" y="781"/>
                      <a:pt x="385" y="636"/>
                      <a:pt x="423" y="511"/>
                    </a:cubicBezTo>
                    <a:cubicBezTo>
                      <a:pt x="461" y="374"/>
                      <a:pt x="472" y="245"/>
                      <a:pt x="476" y="108"/>
                    </a:cubicBezTo>
                    <a:cubicBezTo>
                      <a:pt x="476" y="44"/>
                      <a:pt x="416" y="1"/>
                      <a:pt x="360" y="1"/>
                    </a:cubicBezTo>
                    <a:close/>
                  </a:path>
                </a:pathLst>
              </a:custGeom>
              <a:solidFill>
                <a:schemeClr val="lt2"/>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2226" name="Google Shape;2226;p56"/>
              <p:cNvSpPr/>
              <p:nvPr/>
            </p:nvSpPr>
            <p:spPr>
              <a:xfrm flipH="1">
                <a:off x="7900597" y="2254792"/>
                <a:ext cx="16030" cy="16618"/>
              </a:xfrm>
              <a:custGeom>
                <a:avLst/>
                <a:gdLst/>
                <a:ahLst/>
                <a:cxnLst/>
                <a:rect l="l" t="t" r="r" b="b"/>
                <a:pathLst>
                  <a:path w="491" h="509" extrusionOk="0">
                    <a:moveTo>
                      <a:pt x="343" y="0"/>
                    </a:moveTo>
                    <a:cubicBezTo>
                      <a:pt x="297" y="0"/>
                      <a:pt x="254" y="26"/>
                      <a:pt x="225" y="67"/>
                    </a:cubicBezTo>
                    <a:cubicBezTo>
                      <a:pt x="149" y="170"/>
                      <a:pt x="1" y="395"/>
                      <a:pt x="164" y="493"/>
                    </a:cubicBezTo>
                    <a:cubicBezTo>
                      <a:pt x="182" y="504"/>
                      <a:pt x="203" y="508"/>
                      <a:pt x="225" y="508"/>
                    </a:cubicBezTo>
                    <a:cubicBezTo>
                      <a:pt x="251" y="508"/>
                      <a:pt x="277" y="502"/>
                      <a:pt x="297" y="489"/>
                    </a:cubicBezTo>
                    <a:cubicBezTo>
                      <a:pt x="347" y="459"/>
                      <a:pt x="370" y="409"/>
                      <a:pt x="385" y="356"/>
                    </a:cubicBezTo>
                    <a:cubicBezTo>
                      <a:pt x="400" y="300"/>
                      <a:pt x="422" y="249"/>
                      <a:pt x="453" y="200"/>
                    </a:cubicBezTo>
                    <a:cubicBezTo>
                      <a:pt x="491" y="135"/>
                      <a:pt x="468" y="56"/>
                      <a:pt x="408" y="18"/>
                    </a:cubicBezTo>
                    <a:cubicBezTo>
                      <a:pt x="386" y="6"/>
                      <a:pt x="364" y="0"/>
                      <a:pt x="343" y="0"/>
                    </a:cubicBezTo>
                    <a:close/>
                  </a:path>
                </a:pathLst>
              </a:custGeom>
              <a:solidFill>
                <a:schemeClr val="lt2"/>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2227" name="Google Shape;2227;p56"/>
              <p:cNvSpPr/>
              <p:nvPr/>
            </p:nvSpPr>
            <p:spPr>
              <a:xfrm flipH="1">
                <a:off x="7865827" y="2373140"/>
                <a:ext cx="12700" cy="19458"/>
              </a:xfrm>
              <a:custGeom>
                <a:avLst/>
                <a:gdLst/>
                <a:ahLst/>
                <a:cxnLst/>
                <a:rect l="l" t="t" r="r" b="b"/>
                <a:pathLst>
                  <a:path w="389" h="596" extrusionOk="0">
                    <a:moveTo>
                      <a:pt x="330" y="0"/>
                    </a:moveTo>
                    <a:cubicBezTo>
                      <a:pt x="310" y="0"/>
                      <a:pt x="289" y="9"/>
                      <a:pt x="275" y="28"/>
                    </a:cubicBezTo>
                    <a:cubicBezTo>
                      <a:pt x="222" y="100"/>
                      <a:pt x="180" y="179"/>
                      <a:pt x="127" y="252"/>
                    </a:cubicBezTo>
                    <a:cubicBezTo>
                      <a:pt x="77" y="325"/>
                      <a:pt x="1" y="397"/>
                      <a:pt x="13" y="492"/>
                    </a:cubicBezTo>
                    <a:cubicBezTo>
                      <a:pt x="16" y="546"/>
                      <a:pt x="57" y="595"/>
                      <a:pt x="113" y="595"/>
                    </a:cubicBezTo>
                    <a:cubicBezTo>
                      <a:pt x="123" y="595"/>
                      <a:pt x="134" y="594"/>
                      <a:pt x="145" y="590"/>
                    </a:cubicBezTo>
                    <a:cubicBezTo>
                      <a:pt x="252" y="556"/>
                      <a:pt x="290" y="453"/>
                      <a:pt x="324" y="355"/>
                    </a:cubicBezTo>
                    <a:cubicBezTo>
                      <a:pt x="362" y="256"/>
                      <a:pt x="389" y="160"/>
                      <a:pt x="385" y="58"/>
                    </a:cubicBezTo>
                    <a:cubicBezTo>
                      <a:pt x="385" y="20"/>
                      <a:pt x="358" y="0"/>
                      <a:pt x="330" y="0"/>
                    </a:cubicBezTo>
                    <a:close/>
                  </a:path>
                </a:pathLst>
              </a:custGeom>
              <a:solidFill>
                <a:schemeClr val="lt2"/>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2228" name="Google Shape;2228;p56"/>
              <p:cNvSpPr/>
              <p:nvPr/>
            </p:nvSpPr>
            <p:spPr>
              <a:xfrm flipH="1">
                <a:off x="7902295" y="2375066"/>
                <a:ext cx="19197" cy="24845"/>
              </a:xfrm>
              <a:custGeom>
                <a:avLst/>
                <a:gdLst/>
                <a:ahLst/>
                <a:cxnLst/>
                <a:rect l="l" t="t" r="r" b="b"/>
                <a:pathLst>
                  <a:path w="588" h="761" extrusionOk="0">
                    <a:moveTo>
                      <a:pt x="443" y="1"/>
                    </a:moveTo>
                    <a:cubicBezTo>
                      <a:pt x="416" y="1"/>
                      <a:pt x="390" y="10"/>
                      <a:pt x="371" y="33"/>
                    </a:cubicBezTo>
                    <a:cubicBezTo>
                      <a:pt x="298" y="120"/>
                      <a:pt x="234" y="208"/>
                      <a:pt x="169" y="299"/>
                    </a:cubicBezTo>
                    <a:cubicBezTo>
                      <a:pt x="108" y="394"/>
                      <a:pt x="36" y="485"/>
                      <a:pt x="17" y="600"/>
                    </a:cubicBezTo>
                    <a:cubicBezTo>
                      <a:pt x="0" y="694"/>
                      <a:pt x="65" y="760"/>
                      <a:pt x="142" y="760"/>
                    </a:cubicBezTo>
                    <a:cubicBezTo>
                      <a:pt x="174" y="760"/>
                      <a:pt x="207" y="749"/>
                      <a:pt x="238" y="725"/>
                    </a:cubicBezTo>
                    <a:cubicBezTo>
                      <a:pt x="329" y="657"/>
                      <a:pt x="371" y="550"/>
                      <a:pt x="424" y="448"/>
                    </a:cubicBezTo>
                    <a:cubicBezTo>
                      <a:pt x="473" y="349"/>
                      <a:pt x="519" y="250"/>
                      <a:pt x="557" y="143"/>
                    </a:cubicBezTo>
                    <a:cubicBezTo>
                      <a:pt x="587" y="69"/>
                      <a:pt x="513" y="1"/>
                      <a:pt x="443" y="1"/>
                    </a:cubicBezTo>
                    <a:close/>
                  </a:path>
                </a:pathLst>
              </a:custGeom>
              <a:solidFill>
                <a:schemeClr val="lt2"/>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2229" name="Google Shape;2229;p56"/>
              <p:cNvSpPr/>
              <p:nvPr/>
            </p:nvSpPr>
            <p:spPr>
              <a:xfrm flipH="1">
                <a:off x="7931122" y="2444931"/>
                <a:ext cx="19327" cy="25465"/>
              </a:xfrm>
              <a:custGeom>
                <a:avLst/>
                <a:gdLst/>
                <a:ahLst/>
                <a:cxnLst/>
                <a:rect l="l" t="t" r="r" b="b"/>
                <a:pathLst>
                  <a:path w="592" h="780" extrusionOk="0">
                    <a:moveTo>
                      <a:pt x="472" y="1"/>
                    </a:moveTo>
                    <a:cubicBezTo>
                      <a:pt x="441" y="1"/>
                      <a:pt x="410" y="14"/>
                      <a:pt x="391" y="45"/>
                    </a:cubicBezTo>
                    <a:cubicBezTo>
                      <a:pt x="337" y="144"/>
                      <a:pt x="272" y="239"/>
                      <a:pt x="208" y="334"/>
                    </a:cubicBezTo>
                    <a:cubicBezTo>
                      <a:pt x="140" y="430"/>
                      <a:pt x="94" y="524"/>
                      <a:pt x="40" y="627"/>
                    </a:cubicBezTo>
                    <a:cubicBezTo>
                      <a:pt x="1" y="704"/>
                      <a:pt x="62" y="779"/>
                      <a:pt x="132" y="779"/>
                    </a:cubicBezTo>
                    <a:cubicBezTo>
                      <a:pt x="155" y="779"/>
                      <a:pt x="179" y="771"/>
                      <a:pt x="200" y="753"/>
                    </a:cubicBezTo>
                    <a:cubicBezTo>
                      <a:pt x="300" y="661"/>
                      <a:pt x="372" y="585"/>
                      <a:pt x="432" y="463"/>
                    </a:cubicBezTo>
                    <a:cubicBezTo>
                      <a:pt x="486" y="349"/>
                      <a:pt x="528" y="239"/>
                      <a:pt x="569" y="121"/>
                    </a:cubicBezTo>
                    <a:cubicBezTo>
                      <a:pt x="592" y="51"/>
                      <a:pt x="532" y="1"/>
                      <a:pt x="472" y="1"/>
                    </a:cubicBezTo>
                    <a:close/>
                  </a:path>
                </a:pathLst>
              </a:custGeom>
              <a:solidFill>
                <a:schemeClr val="lt2"/>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2230" name="Google Shape;2230;p56"/>
              <p:cNvSpPr/>
              <p:nvPr/>
            </p:nvSpPr>
            <p:spPr>
              <a:xfrm flipH="1">
                <a:off x="7880649" y="2438892"/>
                <a:ext cx="21188" cy="25400"/>
              </a:xfrm>
              <a:custGeom>
                <a:avLst/>
                <a:gdLst/>
                <a:ahLst/>
                <a:cxnLst/>
                <a:rect l="l" t="t" r="r" b="b"/>
                <a:pathLst>
                  <a:path w="649" h="778" extrusionOk="0">
                    <a:moveTo>
                      <a:pt x="488" y="1"/>
                    </a:moveTo>
                    <a:cubicBezTo>
                      <a:pt x="447" y="1"/>
                      <a:pt x="405" y="18"/>
                      <a:pt x="380" y="59"/>
                    </a:cubicBezTo>
                    <a:cubicBezTo>
                      <a:pt x="320" y="158"/>
                      <a:pt x="248" y="250"/>
                      <a:pt x="179" y="344"/>
                    </a:cubicBezTo>
                    <a:cubicBezTo>
                      <a:pt x="106" y="443"/>
                      <a:pt x="0" y="527"/>
                      <a:pt x="42" y="664"/>
                    </a:cubicBezTo>
                    <a:cubicBezTo>
                      <a:pt x="65" y="729"/>
                      <a:pt x="122" y="778"/>
                      <a:pt x="194" y="778"/>
                    </a:cubicBezTo>
                    <a:cubicBezTo>
                      <a:pt x="350" y="774"/>
                      <a:pt x="403" y="637"/>
                      <a:pt x="468" y="511"/>
                    </a:cubicBezTo>
                    <a:cubicBezTo>
                      <a:pt x="529" y="397"/>
                      <a:pt x="571" y="280"/>
                      <a:pt x="616" y="158"/>
                    </a:cubicBezTo>
                    <a:cubicBezTo>
                      <a:pt x="649" y="65"/>
                      <a:pt x="568" y="1"/>
                      <a:pt x="488" y="1"/>
                    </a:cubicBezTo>
                    <a:close/>
                  </a:path>
                </a:pathLst>
              </a:custGeom>
              <a:solidFill>
                <a:schemeClr val="lt2"/>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2231" name="Google Shape;2231;p56"/>
              <p:cNvSpPr/>
              <p:nvPr/>
            </p:nvSpPr>
            <p:spPr>
              <a:xfrm flipH="1">
                <a:off x="7976796" y="2441210"/>
                <a:ext cx="13549" cy="17205"/>
              </a:xfrm>
              <a:custGeom>
                <a:avLst/>
                <a:gdLst/>
                <a:ahLst/>
                <a:cxnLst/>
                <a:rect l="l" t="t" r="r" b="b"/>
                <a:pathLst>
                  <a:path w="415" h="527" extrusionOk="0">
                    <a:moveTo>
                      <a:pt x="259" y="0"/>
                    </a:moveTo>
                    <a:cubicBezTo>
                      <a:pt x="226" y="0"/>
                      <a:pt x="194" y="14"/>
                      <a:pt x="171" y="49"/>
                    </a:cubicBezTo>
                    <a:cubicBezTo>
                      <a:pt x="134" y="117"/>
                      <a:pt x="95" y="186"/>
                      <a:pt x="65" y="254"/>
                    </a:cubicBezTo>
                    <a:cubicBezTo>
                      <a:pt x="34" y="326"/>
                      <a:pt x="1" y="395"/>
                      <a:pt x="12" y="471"/>
                    </a:cubicBezTo>
                    <a:cubicBezTo>
                      <a:pt x="19" y="509"/>
                      <a:pt x="50" y="526"/>
                      <a:pt x="82" y="526"/>
                    </a:cubicBezTo>
                    <a:cubicBezTo>
                      <a:pt x="104" y="526"/>
                      <a:pt x="126" y="519"/>
                      <a:pt x="141" y="505"/>
                    </a:cubicBezTo>
                    <a:cubicBezTo>
                      <a:pt x="190" y="463"/>
                      <a:pt x="213" y="388"/>
                      <a:pt x="244" y="330"/>
                    </a:cubicBezTo>
                    <a:cubicBezTo>
                      <a:pt x="278" y="270"/>
                      <a:pt x="316" y="212"/>
                      <a:pt x="358" y="159"/>
                    </a:cubicBezTo>
                    <a:cubicBezTo>
                      <a:pt x="414" y="82"/>
                      <a:pt x="336" y="0"/>
                      <a:pt x="259" y="0"/>
                    </a:cubicBezTo>
                    <a:close/>
                  </a:path>
                </a:pathLst>
              </a:custGeom>
              <a:solidFill>
                <a:schemeClr val="lt2"/>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2232" name="Google Shape;2232;p56"/>
              <p:cNvSpPr/>
              <p:nvPr/>
            </p:nvSpPr>
            <p:spPr>
              <a:xfrm flipH="1">
                <a:off x="7984730" y="2516984"/>
                <a:ext cx="13940" cy="15214"/>
              </a:xfrm>
              <a:custGeom>
                <a:avLst/>
                <a:gdLst/>
                <a:ahLst/>
                <a:cxnLst/>
                <a:rect l="l" t="t" r="r" b="b"/>
                <a:pathLst>
                  <a:path w="427" h="466" extrusionOk="0">
                    <a:moveTo>
                      <a:pt x="291" y="1"/>
                    </a:moveTo>
                    <a:cubicBezTo>
                      <a:pt x="269" y="1"/>
                      <a:pt x="246" y="10"/>
                      <a:pt x="229" y="32"/>
                    </a:cubicBezTo>
                    <a:cubicBezTo>
                      <a:pt x="187" y="81"/>
                      <a:pt x="145" y="134"/>
                      <a:pt x="103" y="188"/>
                    </a:cubicBezTo>
                    <a:cubicBezTo>
                      <a:pt x="54" y="245"/>
                      <a:pt x="5" y="294"/>
                      <a:pt x="1" y="370"/>
                    </a:cubicBezTo>
                    <a:cubicBezTo>
                      <a:pt x="1" y="419"/>
                      <a:pt x="49" y="466"/>
                      <a:pt x="96" y="466"/>
                    </a:cubicBezTo>
                    <a:cubicBezTo>
                      <a:pt x="104" y="466"/>
                      <a:pt x="111" y="464"/>
                      <a:pt x="119" y="462"/>
                    </a:cubicBezTo>
                    <a:cubicBezTo>
                      <a:pt x="194" y="435"/>
                      <a:pt x="225" y="374"/>
                      <a:pt x="267" y="313"/>
                    </a:cubicBezTo>
                    <a:cubicBezTo>
                      <a:pt x="305" y="260"/>
                      <a:pt x="343" y="203"/>
                      <a:pt x="381" y="150"/>
                    </a:cubicBezTo>
                    <a:cubicBezTo>
                      <a:pt x="426" y="81"/>
                      <a:pt x="357" y="1"/>
                      <a:pt x="291" y="1"/>
                    </a:cubicBezTo>
                    <a:close/>
                  </a:path>
                </a:pathLst>
              </a:custGeom>
              <a:solidFill>
                <a:schemeClr val="lt2"/>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2233" name="Google Shape;2233;p56"/>
              <p:cNvSpPr/>
              <p:nvPr/>
            </p:nvSpPr>
            <p:spPr>
              <a:xfrm flipH="1">
                <a:off x="7935856" y="2500595"/>
                <a:ext cx="17336" cy="29154"/>
              </a:xfrm>
              <a:custGeom>
                <a:avLst/>
                <a:gdLst/>
                <a:ahLst/>
                <a:cxnLst/>
                <a:rect l="l" t="t" r="r" b="b"/>
                <a:pathLst>
                  <a:path w="531" h="893" extrusionOk="0">
                    <a:moveTo>
                      <a:pt x="414" y="0"/>
                    </a:moveTo>
                    <a:cubicBezTo>
                      <a:pt x="382" y="0"/>
                      <a:pt x="351" y="16"/>
                      <a:pt x="330" y="51"/>
                    </a:cubicBezTo>
                    <a:cubicBezTo>
                      <a:pt x="261" y="169"/>
                      <a:pt x="182" y="279"/>
                      <a:pt x="121" y="404"/>
                    </a:cubicBezTo>
                    <a:cubicBezTo>
                      <a:pt x="68" y="515"/>
                      <a:pt x="3" y="652"/>
                      <a:pt x="3" y="773"/>
                    </a:cubicBezTo>
                    <a:cubicBezTo>
                      <a:pt x="0" y="834"/>
                      <a:pt x="61" y="892"/>
                      <a:pt x="122" y="892"/>
                    </a:cubicBezTo>
                    <a:cubicBezTo>
                      <a:pt x="141" y="892"/>
                      <a:pt x="161" y="886"/>
                      <a:pt x="178" y="872"/>
                    </a:cubicBezTo>
                    <a:cubicBezTo>
                      <a:pt x="395" y="705"/>
                      <a:pt x="456" y="378"/>
                      <a:pt x="516" y="127"/>
                    </a:cubicBezTo>
                    <a:cubicBezTo>
                      <a:pt x="531" y="55"/>
                      <a:pt x="473" y="0"/>
                      <a:pt x="414" y="0"/>
                    </a:cubicBezTo>
                    <a:close/>
                  </a:path>
                </a:pathLst>
              </a:custGeom>
              <a:solidFill>
                <a:schemeClr val="lt2"/>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2234" name="Google Shape;2234;p56"/>
              <p:cNvSpPr/>
              <p:nvPr/>
            </p:nvSpPr>
            <p:spPr>
              <a:xfrm flipH="1">
                <a:off x="7962627" y="2550187"/>
                <a:ext cx="21711" cy="25889"/>
              </a:xfrm>
              <a:custGeom>
                <a:avLst/>
                <a:gdLst/>
                <a:ahLst/>
                <a:cxnLst/>
                <a:rect l="l" t="t" r="r" b="b"/>
                <a:pathLst>
                  <a:path w="665" h="793" extrusionOk="0">
                    <a:moveTo>
                      <a:pt x="539" y="1"/>
                    </a:moveTo>
                    <a:cubicBezTo>
                      <a:pt x="512" y="1"/>
                      <a:pt x="485" y="10"/>
                      <a:pt x="466" y="30"/>
                    </a:cubicBezTo>
                    <a:cubicBezTo>
                      <a:pt x="380" y="129"/>
                      <a:pt x="299" y="228"/>
                      <a:pt x="215" y="326"/>
                    </a:cubicBezTo>
                    <a:cubicBezTo>
                      <a:pt x="140" y="417"/>
                      <a:pt x="48" y="543"/>
                      <a:pt x="18" y="661"/>
                    </a:cubicBezTo>
                    <a:cubicBezTo>
                      <a:pt x="1" y="737"/>
                      <a:pt x="57" y="793"/>
                      <a:pt x="127" y="793"/>
                    </a:cubicBezTo>
                    <a:cubicBezTo>
                      <a:pt x="135" y="793"/>
                      <a:pt x="143" y="792"/>
                      <a:pt x="151" y="791"/>
                    </a:cubicBezTo>
                    <a:cubicBezTo>
                      <a:pt x="292" y="768"/>
                      <a:pt x="425" y="638"/>
                      <a:pt x="501" y="524"/>
                    </a:cubicBezTo>
                    <a:cubicBezTo>
                      <a:pt x="592" y="387"/>
                      <a:pt x="634" y="270"/>
                      <a:pt x="657" y="110"/>
                    </a:cubicBezTo>
                    <a:cubicBezTo>
                      <a:pt x="664" y="45"/>
                      <a:pt x="600" y="1"/>
                      <a:pt x="539" y="1"/>
                    </a:cubicBezTo>
                    <a:close/>
                  </a:path>
                </a:pathLst>
              </a:custGeom>
              <a:solidFill>
                <a:schemeClr val="lt2"/>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2235" name="Google Shape;2235;p56"/>
              <p:cNvSpPr/>
              <p:nvPr/>
            </p:nvSpPr>
            <p:spPr>
              <a:xfrm flipH="1">
                <a:off x="8007681" y="2593118"/>
                <a:ext cx="25465" cy="27065"/>
              </a:xfrm>
              <a:custGeom>
                <a:avLst/>
                <a:gdLst/>
                <a:ahLst/>
                <a:cxnLst/>
                <a:rect l="l" t="t" r="r" b="b"/>
                <a:pathLst>
                  <a:path w="780" h="829" extrusionOk="0">
                    <a:moveTo>
                      <a:pt x="624" y="0"/>
                    </a:moveTo>
                    <a:cubicBezTo>
                      <a:pt x="600" y="0"/>
                      <a:pt x="575" y="9"/>
                      <a:pt x="555" y="30"/>
                    </a:cubicBezTo>
                    <a:cubicBezTo>
                      <a:pt x="350" y="251"/>
                      <a:pt x="136" y="460"/>
                      <a:pt x="19" y="741"/>
                    </a:cubicBezTo>
                    <a:cubicBezTo>
                      <a:pt x="1" y="786"/>
                      <a:pt x="46" y="828"/>
                      <a:pt x="88" y="828"/>
                    </a:cubicBezTo>
                    <a:cubicBezTo>
                      <a:pt x="100" y="828"/>
                      <a:pt x="112" y="825"/>
                      <a:pt x="122" y="818"/>
                    </a:cubicBezTo>
                    <a:cubicBezTo>
                      <a:pt x="380" y="654"/>
                      <a:pt x="547" y="399"/>
                      <a:pt x="722" y="164"/>
                    </a:cubicBezTo>
                    <a:cubicBezTo>
                      <a:pt x="780" y="89"/>
                      <a:pt x="701" y="0"/>
                      <a:pt x="624" y="0"/>
                    </a:cubicBezTo>
                    <a:close/>
                  </a:path>
                </a:pathLst>
              </a:custGeom>
              <a:solidFill>
                <a:schemeClr val="lt2"/>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2236" name="Google Shape;2236;p56"/>
              <p:cNvSpPr/>
              <p:nvPr/>
            </p:nvSpPr>
            <p:spPr>
              <a:xfrm flipH="1">
                <a:off x="8052506" y="2690049"/>
                <a:ext cx="31929" cy="11818"/>
              </a:xfrm>
              <a:custGeom>
                <a:avLst/>
                <a:gdLst/>
                <a:ahLst/>
                <a:cxnLst/>
                <a:rect l="l" t="t" r="r" b="b"/>
                <a:pathLst>
                  <a:path w="978" h="362" extrusionOk="0">
                    <a:moveTo>
                      <a:pt x="397" y="0"/>
                    </a:moveTo>
                    <a:cubicBezTo>
                      <a:pt x="299" y="0"/>
                      <a:pt x="200" y="11"/>
                      <a:pt x="107" y="27"/>
                    </a:cubicBezTo>
                    <a:cubicBezTo>
                      <a:pt x="1" y="42"/>
                      <a:pt x="24" y="187"/>
                      <a:pt x="107" y="217"/>
                    </a:cubicBezTo>
                    <a:cubicBezTo>
                      <a:pt x="292" y="284"/>
                      <a:pt x="500" y="361"/>
                      <a:pt x="704" y="361"/>
                    </a:cubicBezTo>
                    <a:cubicBezTo>
                      <a:pt x="764" y="361"/>
                      <a:pt x="824" y="355"/>
                      <a:pt x="882" y="339"/>
                    </a:cubicBezTo>
                    <a:cubicBezTo>
                      <a:pt x="951" y="324"/>
                      <a:pt x="977" y="229"/>
                      <a:pt x="924" y="176"/>
                    </a:cubicBezTo>
                    <a:cubicBezTo>
                      <a:pt x="781" y="42"/>
                      <a:pt x="590" y="0"/>
                      <a:pt x="397" y="0"/>
                    </a:cubicBezTo>
                    <a:close/>
                  </a:path>
                </a:pathLst>
              </a:custGeom>
              <a:solidFill>
                <a:schemeClr val="lt2"/>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2237" name="Google Shape;2237;p56"/>
              <p:cNvSpPr/>
              <p:nvPr/>
            </p:nvSpPr>
            <p:spPr>
              <a:xfrm flipH="1">
                <a:off x="7993904" y="2683095"/>
                <a:ext cx="26347" cy="10121"/>
              </a:xfrm>
              <a:custGeom>
                <a:avLst/>
                <a:gdLst/>
                <a:ahLst/>
                <a:cxnLst/>
                <a:rect l="l" t="t" r="r" b="b"/>
                <a:pathLst>
                  <a:path w="807" h="310" extrusionOk="0">
                    <a:moveTo>
                      <a:pt x="438" y="1"/>
                    </a:moveTo>
                    <a:cubicBezTo>
                      <a:pt x="327" y="1"/>
                      <a:pt x="213" y="19"/>
                      <a:pt x="111" y="47"/>
                    </a:cubicBezTo>
                    <a:cubicBezTo>
                      <a:pt x="0" y="77"/>
                      <a:pt x="23" y="244"/>
                      <a:pt x="134" y="244"/>
                    </a:cubicBezTo>
                    <a:cubicBezTo>
                      <a:pt x="146" y="243"/>
                      <a:pt x="158" y="243"/>
                      <a:pt x="170" y="243"/>
                    </a:cubicBezTo>
                    <a:cubicBezTo>
                      <a:pt x="255" y="243"/>
                      <a:pt x="335" y="254"/>
                      <a:pt x="418" y="266"/>
                    </a:cubicBezTo>
                    <a:cubicBezTo>
                      <a:pt x="489" y="281"/>
                      <a:pt x="555" y="310"/>
                      <a:pt x="622" y="310"/>
                    </a:cubicBezTo>
                    <a:cubicBezTo>
                      <a:pt x="646" y="310"/>
                      <a:pt x="669" y="306"/>
                      <a:pt x="692" y="297"/>
                    </a:cubicBezTo>
                    <a:cubicBezTo>
                      <a:pt x="783" y="259"/>
                      <a:pt x="806" y="168"/>
                      <a:pt x="750" y="92"/>
                    </a:cubicBezTo>
                    <a:cubicBezTo>
                      <a:pt x="681" y="5"/>
                      <a:pt x="540" y="1"/>
                      <a:pt x="438" y="1"/>
                    </a:cubicBezTo>
                    <a:close/>
                  </a:path>
                </a:pathLst>
              </a:custGeom>
              <a:solidFill>
                <a:schemeClr val="lt2"/>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2238" name="Google Shape;2238;p56"/>
              <p:cNvSpPr/>
              <p:nvPr/>
            </p:nvSpPr>
            <p:spPr>
              <a:xfrm flipH="1">
                <a:off x="8038370" y="2637519"/>
                <a:ext cx="20176" cy="16063"/>
              </a:xfrm>
              <a:custGeom>
                <a:avLst/>
                <a:gdLst/>
                <a:ahLst/>
                <a:cxnLst/>
                <a:rect l="l" t="t" r="r" b="b"/>
                <a:pathLst>
                  <a:path w="618" h="492" extrusionOk="0">
                    <a:moveTo>
                      <a:pt x="489" y="1"/>
                    </a:moveTo>
                    <a:cubicBezTo>
                      <a:pt x="390" y="5"/>
                      <a:pt x="333" y="69"/>
                      <a:pt x="265" y="127"/>
                    </a:cubicBezTo>
                    <a:cubicBezTo>
                      <a:pt x="203" y="180"/>
                      <a:pt x="143" y="233"/>
                      <a:pt x="82" y="286"/>
                    </a:cubicBezTo>
                    <a:cubicBezTo>
                      <a:pt x="0" y="359"/>
                      <a:pt x="77" y="491"/>
                      <a:pt x="169" y="491"/>
                    </a:cubicBezTo>
                    <a:cubicBezTo>
                      <a:pt x="188" y="491"/>
                      <a:pt x="207" y="486"/>
                      <a:pt x="226" y="473"/>
                    </a:cubicBezTo>
                    <a:cubicBezTo>
                      <a:pt x="291" y="427"/>
                      <a:pt x="356" y="378"/>
                      <a:pt x="424" y="332"/>
                    </a:cubicBezTo>
                    <a:cubicBezTo>
                      <a:pt x="496" y="283"/>
                      <a:pt x="577" y="241"/>
                      <a:pt x="599" y="150"/>
                    </a:cubicBezTo>
                    <a:cubicBezTo>
                      <a:pt x="618" y="77"/>
                      <a:pt x="565" y="1"/>
                      <a:pt x="489" y="1"/>
                    </a:cubicBezTo>
                    <a:close/>
                  </a:path>
                </a:pathLst>
              </a:custGeom>
              <a:solidFill>
                <a:schemeClr val="lt2"/>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2239" name="Google Shape;2239;p56"/>
              <p:cNvSpPr/>
              <p:nvPr/>
            </p:nvSpPr>
            <p:spPr>
              <a:xfrm flipH="1">
                <a:off x="7966610" y="2711988"/>
                <a:ext cx="28991" cy="13875"/>
              </a:xfrm>
              <a:custGeom>
                <a:avLst/>
                <a:gdLst/>
                <a:ahLst/>
                <a:cxnLst/>
                <a:rect l="l" t="t" r="r" b="b"/>
                <a:pathLst>
                  <a:path w="888" h="425" extrusionOk="0">
                    <a:moveTo>
                      <a:pt x="121" y="0"/>
                    </a:moveTo>
                    <a:cubicBezTo>
                      <a:pt x="25" y="0"/>
                      <a:pt x="1" y="150"/>
                      <a:pt x="100" y="192"/>
                    </a:cubicBezTo>
                    <a:cubicBezTo>
                      <a:pt x="211" y="234"/>
                      <a:pt x="321" y="279"/>
                      <a:pt x="432" y="325"/>
                    </a:cubicBezTo>
                    <a:cubicBezTo>
                      <a:pt x="523" y="363"/>
                      <a:pt x="625" y="425"/>
                      <a:pt x="727" y="425"/>
                    </a:cubicBezTo>
                    <a:cubicBezTo>
                      <a:pt x="735" y="425"/>
                      <a:pt x="743" y="424"/>
                      <a:pt x="751" y="423"/>
                    </a:cubicBezTo>
                    <a:cubicBezTo>
                      <a:pt x="834" y="416"/>
                      <a:pt x="888" y="317"/>
                      <a:pt x="819" y="252"/>
                    </a:cubicBezTo>
                    <a:cubicBezTo>
                      <a:pt x="739" y="169"/>
                      <a:pt x="621" y="150"/>
                      <a:pt x="511" y="115"/>
                    </a:cubicBezTo>
                    <a:cubicBezTo>
                      <a:pt x="393" y="81"/>
                      <a:pt x="272" y="43"/>
                      <a:pt x="154" y="6"/>
                    </a:cubicBezTo>
                    <a:cubicBezTo>
                      <a:pt x="143" y="2"/>
                      <a:pt x="132" y="0"/>
                      <a:pt x="121" y="0"/>
                    </a:cubicBezTo>
                    <a:close/>
                  </a:path>
                </a:pathLst>
              </a:custGeom>
              <a:solidFill>
                <a:schemeClr val="lt2"/>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2240" name="Google Shape;2240;p56"/>
              <p:cNvSpPr/>
              <p:nvPr/>
            </p:nvSpPr>
            <p:spPr>
              <a:xfrm flipH="1">
                <a:off x="7896483" y="2702292"/>
                <a:ext cx="33333" cy="15410"/>
              </a:xfrm>
              <a:custGeom>
                <a:avLst/>
                <a:gdLst/>
                <a:ahLst/>
                <a:cxnLst/>
                <a:rect l="l" t="t" r="r" b="b"/>
                <a:pathLst>
                  <a:path w="1021" h="472" extrusionOk="0">
                    <a:moveTo>
                      <a:pt x="192" y="0"/>
                    </a:moveTo>
                    <a:cubicBezTo>
                      <a:pt x="80" y="0"/>
                      <a:pt x="1" y="157"/>
                      <a:pt x="119" y="215"/>
                    </a:cubicBezTo>
                    <a:cubicBezTo>
                      <a:pt x="317" y="312"/>
                      <a:pt x="580" y="471"/>
                      <a:pt x="817" y="471"/>
                    </a:cubicBezTo>
                    <a:cubicBezTo>
                      <a:pt x="849" y="471"/>
                      <a:pt x="880" y="468"/>
                      <a:pt x="910" y="462"/>
                    </a:cubicBezTo>
                    <a:cubicBezTo>
                      <a:pt x="1002" y="439"/>
                      <a:pt x="1021" y="321"/>
                      <a:pt x="963" y="257"/>
                    </a:cubicBezTo>
                    <a:cubicBezTo>
                      <a:pt x="880" y="166"/>
                      <a:pt x="735" y="127"/>
                      <a:pt x="621" y="93"/>
                    </a:cubicBezTo>
                    <a:cubicBezTo>
                      <a:pt x="484" y="52"/>
                      <a:pt x="347" y="29"/>
                      <a:pt x="211" y="1"/>
                    </a:cubicBezTo>
                    <a:cubicBezTo>
                      <a:pt x="204" y="1"/>
                      <a:pt x="198" y="0"/>
                      <a:pt x="192" y="0"/>
                    </a:cubicBezTo>
                    <a:close/>
                  </a:path>
                </a:pathLst>
              </a:custGeom>
              <a:solidFill>
                <a:schemeClr val="lt2"/>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2241" name="Google Shape;2241;p56"/>
              <p:cNvSpPr/>
              <p:nvPr/>
            </p:nvSpPr>
            <p:spPr>
              <a:xfrm flipH="1">
                <a:off x="7905527" y="2735266"/>
                <a:ext cx="23082" cy="11851"/>
              </a:xfrm>
              <a:custGeom>
                <a:avLst/>
                <a:gdLst/>
                <a:ahLst/>
                <a:cxnLst/>
                <a:rect l="l" t="t" r="r" b="b"/>
                <a:pathLst>
                  <a:path w="707" h="363" extrusionOk="0">
                    <a:moveTo>
                      <a:pt x="175" y="0"/>
                    </a:moveTo>
                    <a:cubicBezTo>
                      <a:pt x="70" y="0"/>
                      <a:pt x="1" y="148"/>
                      <a:pt x="113" y="200"/>
                    </a:cubicBezTo>
                    <a:cubicBezTo>
                      <a:pt x="193" y="242"/>
                      <a:pt x="273" y="277"/>
                      <a:pt x="356" y="311"/>
                    </a:cubicBezTo>
                    <a:cubicBezTo>
                      <a:pt x="423" y="336"/>
                      <a:pt x="490" y="362"/>
                      <a:pt x="561" y="362"/>
                    </a:cubicBezTo>
                    <a:cubicBezTo>
                      <a:pt x="579" y="362"/>
                      <a:pt x="597" y="360"/>
                      <a:pt x="615" y="356"/>
                    </a:cubicBezTo>
                    <a:cubicBezTo>
                      <a:pt x="684" y="342"/>
                      <a:pt x="706" y="242"/>
                      <a:pt x="657" y="197"/>
                    </a:cubicBezTo>
                    <a:cubicBezTo>
                      <a:pt x="596" y="140"/>
                      <a:pt x="520" y="128"/>
                      <a:pt x="444" y="102"/>
                    </a:cubicBezTo>
                    <a:cubicBezTo>
                      <a:pt x="368" y="75"/>
                      <a:pt x="296" y="45"/>
                      <a:pt x="224" y="11"/>
                    </a:cubicBezTo>
                    <a:cubicBezTo>
                      <a:pt x="207" y="3"/>
                      <a:pt x="191" y="0"/>
                      <a:pt x="175" y="0"/>
                    </a:cubicBezTo>
                    <a:close/>
                  </a:path>
                </a:pathLst>
              </a:custGeom>
              <a:solidFill>
                <a:schemeClr val="lt2"/>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2242" name="Google Shape;2242;p56"/>
              <p:cNvSpPr/>
              <p:nvPr/>
            </p:nvSpPr>
            <p:spPr>
              <a:xfrm flipH="1">
                <a:off x="7814310" y="2718975"/>
                <a:ext cx="32256" cy="17923"/>
              </a:xfrm>
              <a:custGeom>
                <a:avLst/>
                <a:gdLst/>
                <a:ahLst/>
                <a:cxnLst/>
                <a:rect l="l" t="t" r="r" b="b"/>
                <a:pathLst>
                  <a:path w="988" h="549" extrusionOk="0">
                    <a:moveTo>
                      <a:pt x="166" y="0"/>
                    </a:moveTo>
                    <a:cubicBezTo>
                      <a:pt x="59" y="0"/>
                      <a:pt x="0" y="174"/>
                      <a:pt x="110" y="232"/>
                    </a:cubicBezTo>
                    <a:cubicBezTo>
                      <a:pt x="227" y="293"/>
                      <a:pt x="345" y="357"/>
                      <a:pt x="463" y="415"/>
                    </a:cubicBezTo>
                    <a:cubicBezTo>
                      <a:pt x="569" y="469"/>
                      <a:pt x="674" y="548"/>
                      <a:pt x="793" y="548"/>
                    </a:cubicBezTo>
                    <a:cubicBezTo>
                      <a:pt x="798" y="548"/>
                      <a:pt x="803" y="548"/>
                      <a:pt x="809" y="548"/>
                    </a:cubicBezTo>
                    <a:cubicBezTo>
                      <a:pt x="896" y="540"/>
                      <a:pt x="987" y="438"/>
                      <a:pt x="923" y="354"/>
                    </a:cubicBezTo>
                    <a:cubicBezTo>
                      <a:pt x="840" y="243"/>
                      <a:pt x="722" y="213"/>
                      <a:pt x="596" y="164"/>
                    </a:cubicBezTo>
                    <a:cubicBezTo>
                      <a:pt x="466" y="111"/>
                      <a:pt x="334" y="61"/>
                      <a:pt x="205" y="8"/>
                    </a:cubicBezTo>
                    <a:cubicBezTo>
                      <a:pt x="191" y="3"/>
                      <a:pt x="178" y="0"/>
                      <a:pt x="166" y="0"/>
                    </a:cubicBezTo>
                    <a:close/>
                  </a:path>
                </a:pathLst>
              </a:custGeom>
              <a:solidFill>
                <a:schemeClr val="lt2"/>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2243" name="Google Shape;2243;p56"/>
              <p:cNvSpPr/>
              <p:nvPr/>
            </p:nvSpPr>
            <p:spPr>
              <a:xfrm flipH="1">
                <a:off x="7840101" y="2759262"/>
                <a:ext cx="21874" cy="13810"/>
              </a:xfrm>
              <a:custGeom>
                <a:avLst/>
                <a:gdLst/>
                <a:ahLst/>
                <a:cxnLst/>
                <a:rect l="l" t="t" r="r" b="b"/>
                <a:pathLst>
                  <a:path w="670" h="423" extrusionOk="0">
                    <a:moveTo>
                      <a:pt x="97" y="0"/>
                    </a:moveTo>
                    <a:cubicBezTo>
                      <a:pt x="40" y="0"/>
                      <a:pt x="0" y="71"/>
                      <a:pt x="45" y="116"/>
                    </a:cubicBezTo>
                    <a:cubicBezTo>
                      <a:pt x="122" y="188"/>
                      <a:pt x="201" y="249"/>
                      <a:pt x="289" y="309"/>
                    </a:cubicBezTo>
                    <a:cubicBezTo>
                      <a:pt x="370" y="367"/>
                      <a:pt x="442" y="422"/>
                      <a:pt x="538" y="422"/>
                    </a:cubicBezTo>
                    <a:cubicBezTo>
                      <a:pt x="549" y="422"/>
                      <a:pt x="561" y="422"/>
                      <a:pt x="573" y="420"/>
                    </a:cubicBezTo>
                    <a:cubicBezTo>
                      <a:pt x="654" y="409"/>
                      <a:pt x="669" y="314"/>
                      <a:pt x="642" y="253"/>
                    </a:cubicBezTo>
                    <a:cubicBezTo>
                      <a:pt x="601" y="165"/>
                      <a:pt x="482" y="132"/>
                      <a:pt x="395" y="97"/>
                    </a:cubicBezTo>
                    <a:cubicBezTo>
                      <a:pt x="304" y="59"/>
                      <a:pt x="213" y="25"/>
                      <a:pt x="114" y="2"/>
                    </a:cubicBezTo>
                    <a:cubicBezTo>
                      <a:pt x="108" y="1"/>
                      <a:pt x="102" y="0"/>
                      <a:pt x="97" y="0"/>
                    </a:cubicBezTo>
                    <a:close/>
                  </a:path>
                </a:pathLst>
              </a:custGeom>
              <a:solidFill>
                <a:schemeClr val="lt2"/>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2244" name="Google Shape;2244;p56"/>
              <p:cNvSpPr/>
              <p:nvPr/>
            </p:nvSpPr>
            <p:spPr>
              <a:xfrm flipH="1">
                <a:off x="7859233" y="2783257"/>
                <a:ext cx="19686" cy="14561"/>
              </a:xfrm>
              <a:custGeom>
                <a:avLst/>
                <a:gdLst/>
                <a:ahLst/>
                <a:cxnLst/>
                <a:rect l="l" t="t" r="r" b="b"/>
                <a:pathLst>
                  <a:path w="603" h="446" extrusionOk="0">
                    <a:moveTo>
                      <a:pt x="153" y="0"/>
                    </a:moveTo>
                    <a:cubicBezTo>
                      <a:pt x="71" y="0"/>
                      <a:pt x="0" y="79"/>
                      <a:pt x="51" y="176"/>
                    </a:cubicBezTo>
                    <a:cubicBezTo>
                      <a:pt x="112" y="292"/>
                      <a:pt x="275" y="446"/>
                      <a:pt x="423" y="446"/>
                    </a:cubicBezTo>
                    <a:cubicBezTo>
                      <a:pt x="469" y="446"/>
                      <a:pt x="513" y="431"/>
                      <a:pt x="553" y="396"/>
                    </a:cubicBezTo>
                    <a:cubicBezTo>
                      <a:pt x="602" y="355"/>
                      <a:pt x="595" y="290"/>
                      <a:pt x="576" y="241"/>
                    </a:cubicBezTo>
                    <a:cubicBezTo>
                      <a:pt x="541" y="160"/>
                      <a:pt x="458" y="153"/>
                      <a:pt x="390" y="122"/>
                    </a:cubicBezTo>
                    <a:cubicBezTo>
                      <a:pt x="336" y="104"/>
                      <a:pt x="283" y="65"/>
                      <a:pt x="237" y="31"/>
                    </a:cubicBezTo>
                    <a:cubicBezTo>
                      <a:pt x="211" y="9"/>
                      <a:pt x="182" y="0"/>
                      <a:pt x="153" y="0"/>
                    </a:cubicBezTo>
                    <a:close/>
                  </a:path>
                </a:pathLst>
              </a:custGeom>
              <a:solidFill>
                <a:schemeClr val="lt2"/>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2245" name="Google Shape;2245;p56"/>
              <p:cNvSpPr/>
              <p:nvPr/>
            </p:nvSpPr>
            <p:spPr>
              <a:xfrm flipH="1">
                <a:off x="7861355" y="2727789"/>
                <a:ext cx="17662" cy="9794"/>
              </a:xfrm>
              <a:custGeom>
                <a:avLst/>
                <a:gdLst/>
                <a:ahLst/>
                <a:cxnLst/>
                <a:rect l="l" t="t" r="r" b="b"/>
                <a:pathLst>
                  <a:path w="541" h="300" extrusionOk="0">
                    <a:moveTo>
                      <a:pt x="140" y="0"/>
                    </a:moveTo>
                    <a:cubicBezTo>
                      <a:pt x="52" y="0"/>
                      <a:pt x="1" y="117"/>
                      <a:pt x="88" y="179"/>
                    </a:cubicBezTo>
                    <a:cubicBezTo>
                      <a:pt x="175" y="236"/>
                      <a:pt x="305" y="300"/>
                      <a:pt x="418" y="300"/>
                    </a:cubicBezTo>
                    <a:cubicBezTo>
                      <a:pt x="439" y="300"/>
                      <a:pt x="460" y="297"/>
                      <a:pt x="479" y="293"/>
                    </a:cubicBezTo>
                    <a:cubicBezTo>
                      <a:pt x="525" y="282"/>
                      <a:pt x="541" y="221"/>
                      <a:pt x="507" y="190"/>
                    </a:cubicBezTo>
                    <a:cubicBezTo>
                      <a:pt x="465" y="148"/>
                      <a:pt x="407" y="129"/>
                      <a:pt x="354" y="103"/>
                    </a:cubicBezTo>
                    <a:cubicBezTo>
                      <a:pt x="297" y="69"/>
                      <a:pt x="244" y="42"/>
                      <a:pt x="188" y="12"/>
                    </a:cubicBezTo>
                    <a:cubicBezTo>
                      <a:pt x="171" y="4"/>
                      <a:pt x="155" y="0"/>
                      <a:pt x="140" y="0"/>
                    </a:cubicBezTo>
                    <a:close/>
                  </a:path>
                </a:pathLst>
              </a:custGeom>
              <a:solidFill>
                <a:schemeClr val="lt2"/>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2246" name="Google Shape;2246;p56"/>
              <p:cNvSpPr/>
              <p:nvPr/>
            </p:nvSpPr>
            <p:spPr>
              <a:xfrm flipH="1">
                <a:off x="7842615" y="2822304"/>
                <a:ext cx="27946" cy="15246"/>
              </a:xfrm>
              <a:custGeom>
                <a:avLst/>
                <a:gdLst/>
                <a:ahLst/>
                <a:cxnLst/>
                <a:rect l="l" t="t" r="r" b="b"/>
                <a:pathLst>
                  <a:path w="856" h="467" extrusionOk="0">
                    <a:moveTo>
                      <a:pt x="160" y="1"/>
                    </a:moveTo>
                    <a:cubicBezTo>
                      <a:pt x="37" y="1"/>
                      <a:pt x="0" y="169"/>
                      <a:pt x="126" y="219"/>
                    </a:cubicBezTo>
                    <a:cubicBezTo>
                      <a:pt x="232" y="261"/>
                      <a:pt x="327" y="322"/>
                      <a:pt x="430" y="371"/>
                    </a:cubicBezTo>
                    <a:cubicBezTo>
                      <a:pt x="514" y="412"/>
                      <a:pt x="624" y="466"/>
                      <a:pt x="718" y="466"/>
                    </a:cubicBezTo>
                    <a:cubicBezTo>
                      <a:pt x="721" y="466"/>
                      <a:pt x="724" y="466"/>
                      <a:pt x="727" y="466"/>
                    </a:cubicBezTo>
                    <a:cubicBezTo>
                      <a:pt x="810" y="463"/>
                      <a:pt x="856" y="379"/>
                      <a:pt x="818" y="303"/>
                    </a:cubicBezTo>
                    <a:cubicBezTo>
                      <a:pt x="773" y="212"/>
                      <a:pt x="643" y="135"/>
                      <a:pt x="544" y="98"/>
                    </a:cubicBezTo>
                    <a:cubicBezTo>
                      <a:pt x="430" y="52"/>
                      <a:pt x="304" y="26"/>
                      <a:pt x="183" y="3"/>
                    </a:cubicBezTo>
                    <a:cubicBezTo>
                      <a:pt x="175" y="1"/>
                      <a:pt x="167" y="1"/>
                      <a:pt x="160" y="1"/>
                    </a:cubicBezTo>
                    <a:close/>
                  </a:path>
                </a:pathLst>
              </a:custGeom>
              <a:solidFill>
                <a:schemeClr val="lt2"/>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2247" name="Google Shape;2247;p56"/>
              <p:cNvSpPr/>
              <p:nvPr/>
            </p:nvSpPr>
            <p:spPr>
              <a:xfrm flipH="1">
                <a:off x="7880094" y="2845092"/>
                <a:ext cx="25465" cy="16977"/>
              </a:xfrm>
              <a:custGeom>
                <a:avLst/>
                <a:gdLst/>
                <a:ahLst/>
                <a:cxnLst/>
                <a:rect l="l" t="t" r="r" b="b"/>
                <a:pathLst>
                  <a:path w="780" h="520" extrusionOk="0">
                    <a:moveTo>
                      <a:pt x="180" y="1"/>
                    </a:moveTo>
                    <a:cubicBezTo>
                      <a:pt x="82" y="1"/>
                      <a:pt x="0" y="146"/>
                      <a:pt x="88" y="224"/>
                    </a:cubicBezTo>
                    <a:cubicBezTo>
                      <a:pt x="160" y="289"/>
                      <a:pt x="240" y="369"/>
                      <a:pt x="327" y="407"/>
                    </a:cubicBezTo>
                    <a:cubicBezTo>
                      <a:pt x="415" y="449"/>
                      <a:pt x="506" y="483"/>
                      <a:pt x="597" y="514"/>
                    </a:cubicBezTo>
                    <a:cubicBezTo>
                      <a:pt x="609" y="518"/>
                      <a:pt x="621" y="520"/>
                      <a:pt x="632" y="520"/>
                    </a:cubicBezTo>
                    <a:cubicBezTo>
                      <a:pt x="728" y="520"/>
                      <a:pt x="780" y="371"/>
                      <a:pt x="685" y="316"/>
                    </a:cubicBezTo>
                    <a:cubicBezTo>
                      <a:pt x="604" y="270"/>
                      <a:pt x="536" y="224"/>
                      <a:pt x="468" y="167"/>
                    </a:cubicBezTo>
                    <a:cubicBezTo>
                      <a:pt x="399" y="114"/>
                      <a:pt x="316" y="76"/>
                      <a:pt x="243" y="23"/>
                    </a:cubicBezTo>
                    <a:cubicBezTo>
                      <a:pt x="222" y="7"/>
                      <a:pt x="201" y="1"/>
                      <a:pt x="180" y="1"/>
                    </a:cubicBezTo>
                    <a:close/>
                  </a:path>
                </a:pathLst>
              </a:custGeom>
              <a:solidFill>
                <a:schemeClr val="lt2"/>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2248" name="Google Shape;2248;p56"/>
              <p:cNvSpPr/>
              <p:nvPr/>
            </p:nvSpPr>
            <p:spPr>
              <a:xfrm flipH="1">
                <a:off x="7922667" y="2869284"/>
                <a:ext cx="20666" cy="12471"/>
              </a:xfrm>
              <a:custGeom>
                <a:avLst/>
                <a:gdLst/>
                <a:ahLst/>
                <a:cxnLst/>
                <a:rect l="l" t="t" r="r" b="b"/>
                <a:pathLst>
                  <a:path w="633" h="382" extrusionOk="0">
                    <a:moveTo>
                      <a:pt x="104" y="0"/>
                    </a:moveTo>
                    <a:cubicBezTo>
                      <a:pt x="15" y="0"/>
                      <a:pt x="1" y="131"/>
                      <a:pt x="70" y="175"/>
                    </a:cubicBezTo>
                    <a:cubicBezTo>
                      <a:pt x="142" y="224"/>
                      <a:pt x="222" y="263"/>
                      <a:pt x="298" y="305"/>
                    </a:cubicBezTo>
                    <a:cubicBezTo>
                      <a:pt x="356" y="338"/>
                      <a:pt x="429" y="382"/>
                      <a:pt x="498" y="382"/>
                    </a:cubicBezTo>
                    <a:cubicBezTo>
                      <a:pt x="515" y="382"/>
                      <a:pt x="532" y="379"/>
                      <a:pt x="549" y="373"/>
                    </a:cubicBezTo>
                    <a:cubicBezTo>
                      <a:pt x="602" y="354"/>
                      <a:pt x="633" y="305"/>
                      <a:pt x="617" y="252"/>
                    </a:cubicBezTo>
                    <a:cubicBezTo>
                      <a:pt x="594" y="152"/>
                      <a:pt x="484" y="107"/>
                      <a:pt x="396" y="73"/>
                    </a:cubicBezTo>
                    <a:cubicBezTo>
                      <a:pt x="305" y="35"/>
                      <a:pt x="214" y="12"/>
                      <a:pt x="115" y="1"/>
                    </a:cubicBezTo>
                    <a:cubicBezTo>
                      <a:pt x="111" y="0"/>
                      <a:pt x="108" y="0"/>
                      <a:pt x="104" y="0"/>
                    </a:cubicBezTo>
                    <a:close/>
                  </a:path>
                </a:pathLst>
              </a:custGeom>
              <a:solidFill>
                <a:schemeClr val="lt2"/>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2249" name="Google Shape;2249;p56"/>
              <p:cNvSpPr/>
              <p:nvPr/>
            </p:nvSpPr>
            <p:spPr>
              <a:xfrm flipH="1">
                <a:off x="7928380" y="2909179"/>
                <a:ext cx="23865" cy="13288"/>
              </a:xfrm>
              <a:custGeom>
                <a:avLst/>
                <a:gdLst/>
                <a:ahLst/>
                <a:cxnLst/>
                <a:rect l="l" t="t" r="r" b="b"/>
                <a:pathLst>
                  <a:path w="731" h="407" extrusionOk="0">
                    <a:moveTo>
                      <a:pt x="162" y="1"/>
                    </a:moveTo>
                    <a:cubicBezTo>
                      <a:pt x="59" y="1"/>
                      <a:pt x="1" y="167"/>
                      <a:pt x="107" y="216"/>
                    </a:cubicBezTo>
                    <a:cubicBezTo>
                      <a:pt x="190" y="253"/>
                      <a:pt x="274" y="292"/>
                      <a:pt x="358" y="330"/>
                    </a:cubicBezTo>
                    <a:cubicBezTo>
                      <a:pt x="425" y="363"/>
                      <a:pt x="493" y="407"/>
                      <a:pt x="566" y="407"/>
                    </a:cubicBezTo>
                    <a:cubicBezTo>
                      <a:pt x="584" y="407"/>
                      <a:pt x="602" y="404"/>
                      <a:pt x="620" y="398"/>
                    </a:cubicBezTo>
                    <a:cubicBezTo>
                      <a:pt x="692" y="376"/>
                      <a:pt x="731" y="292"/>
                      <a:pt x="692" y="227"/>
                    </a:cubicBezTo>
                    <a:cubicBezTo>
                      <a:pt x="643" y="139"/>
                      <a:pt x="548" y="125"/>
                      <a:pt x="457" y="94"/>
                    </a:cubicBezTo>
                    <a:cubicBezTo>
                      <a:pt x="369" y="64"/>
                      <a:pt x="282" y="37"/>
                      <a:pt x="195" y="6"/>
                    </a:cubicBezTo>
                    <a:cubicBezTo>
                      <a:pt x="184" y="2"/>
                      <a:pt x="173" y="1"/>
                      <a:pt x="162" y="1"/>
                    </a:cubicBezTo>
                    <a:close/>
                  </a:path>
                </a:pathLst>
              </a:custGeom>
              <a:solidFill>
                <a:schemeClr val="lt2"/>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2250" name="Google Shape;2250;p56"/>
              <p:cNvSpPr/>
              <p:nvPr/>
            </p:nvSpPr>
            <p:spPr>
              <a:xfrm flipH="1">
                <a:off x="7872879" y="2890374"/>
                <a:ext cx="22233" cy="13777"/>
              </a:xfrm>
              <a:custGeom>
                <a:avLst/>
                <a:gdLst/>
                <a:ahLst/>
                <a:cxnLst/>
                <a:rect l="l" t="t" r="r" b="b"/>
                <a:pathLst>
                  <a:path w="681" h="422" extrusionOk="0">
                    <a:moveTo>
                      <a:pt x="161" y="1"/>
                    </a:moveTo>
                    <a:cubicBezTo>
                      <a:pt x="75" y="1"/>
                      <a:pt x="1" y="129"/>
                      <a:pt x="79" y="194"/>
                    </a:cubicBezTo>
                    <a:cubicBezTo>
                      <a:pt x="156" y="259"/>
                      <a:pt x="235" y="313"/>
                      <a:pt x="323" y="354"/>
                    </a:cubicBezTo>
                    <a:cubicBezTo>
                      <a:pt x="385" y="384"/>
                      <a:pt x="459" y="421"/>
                      <a:pt x="529" y="421"/>
                    </a:cubicBezTo>
                    <a:cubicBezTo>
                      <a:pt x="558" y="421"/>
                      <a:pt x="586" y="415"/>
                      <a:pt x="612" y="400"/>
                    </a:cubicBezTo>
                    <a:cubicBezTo>
                      <a:pt x="658" y="370"/>
                      <a:pt x="681" y="305"/>
                      <a:pt x="649" y="259"/>
                    </a:cubicBezTo>
                    <a:cubicBezTo>
                      <a:pt x="597" y="176"/>
                      <a:pt x="509" y="180"/>
                      <a:pt x="425" y="145"/>
                    </a:cubicBezTo>
                    <a:cubicBezTo>
                      <a:pt x="349" y="115"/>
                      <a:pt x="281" y="69"/>
                      <a:pt x="216" y="20"/>
                    </a:cubicBezTo>
                    <a:cubicBezTo>
                      <a:pt x="198" y="7"/>
                      <a:pt x="179" y="1"/>
                      <a:pt x="161" y="1"/>
                    </a:cubicBezTo>
                    <a:close/>
                  </a:path>
                </a:pathLst>
              </a:custGeom>
              <a:solidFill>
                <a:schemeClr val="lt2"/>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2251" name="Google Shape;2251;p56"/>
              <p:cNvSpPr/>
              <p:nvPr/>
            </p:nvSpPr>
            <p:spPr>
              <a:xfrm flipH="1">
                <a:off x="7812090" y="2877903"/>
                <a:ext cx="31929" cy="16324"/>
              </a:xfrm>
              <a:custGeom>
                <a:avLst/>
                <a:gdLst/>
                <a:ahLst/>
                <a:cxnLst/>
                <a:rect l="l" t="t" r="r" b="b"/>
                <a:pathLst>
                  <a:path w="978" h="500" extrusionOk="0">
                    <a:moveTo>
                      <a:pt x="164" y="0"/>
                    </a:moveTo>
                    <a:cubicBezTo>
                      <a:pt x="60" y="0"/>
                      <a:pt x="1" y="164"/>
                      <a:pt x="107" y="220"/>
                    </a:cubicBezTo>
                    <a:cubicBezTo>
                      <a:pt x="310" y="318"/>
                      <a:pt x="551" y="500"/>
                      <a:pt x="786" y="500"/>
                    </a:cubicBezTo>
                    <a:cubicBezTo>
                      <a:pt x="803" y="500"/>
                      <a:pt x="820" y="499"/>
                      <a:pt x="837" y="497"/>
                    </a:cubicBezTo>
                    <a:cubicBezTo>
                      <a:pt x="936" y="485"/>
                      <a:pt x="978" y="390"/>
                      <a:pt x="913" y="314"/>
                    </a:cubicBezTo>
                    <a:cubicBezTo>
                      <a:pt x="753" y="113"/>
                      <a:pt x="430" y="79"/>
                      <a:pt x="199" y="6"/>
                    </a:cubicBezTo>
                    <a:cubicBezTo>
                      <a:pt x="187" y="2"/>
                      <a:pt x="175" y="0"/>
                      <a:pt x="164" y="0"/>
                    </a:cubicBezTo>
                    <a:close/>
                  </a:path>
                </a:pathLst>
              </a:custGeom>
              <a:solidFill>
                <a:schemeClr val="lt2"/>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2252" name="Google Shape;2252;p56"/>
              <p:cNvSpPr/>
              <p:nvPr/>
            </p:nvSpPr>
            <p:spPr>
              <a:xfrm flipH="1">
                <a:off x="7774839" y="2849499"/>
                <a:ext cx="22657" cy="14006"/>
              </a:xfrm>
              <a:custGeom>
                <a:avLst/>
                <a:gdLst/>
                <a:ahLst/>
                <a:cxnLst/>
                <a:rect l="l" t="t" r="r" b="b"/>
                <a:pathLst>
                  <a:path w="694" h="429" extrusionOk="0">
                    <a:moveTo>
                      <a:pt x="180" y="1"/>
                    </a:moveTo>
                    <a:cubicBezTo>
                      <a:pt x="64" y="1"/>
                      <a:pt x="1" y="171"/>
                      <a:pt x="116" y="234"/>
                    </a:cubicBezTo>
                    <a:cubicBezTo>
                      <a:pt x="218" y="291"/>
                      <a:pt x="317" y="351"/>
                      <a:pt x="420" y="409"/>
                    </a:cubicBezTo>
                    <a:cubicBezTo>
                      <a:pt x="447" y="422"/>
                      <a:pt x="477" y="429"/>
                      <a:pt x="507" y="429"/>
                    </a:cubicBezTo>
                    <a:cubicBezTo>
                      <a:pt x="565" y="429"/>
                      <a:pt x="621" y="403"/>
                      <a:pt x="651" y="348"/>
                    </a:cubicBezTo>
                    <a:cubicBezTo>
                      <a:pt x="656" y="333"/>
                      <a:pt x="663" y="321"/>
                      <a:pt x="667" y="306"/>
                    </a:cubicBezTo>
                    <a:cubicBezTo>
                      <a:pt x="693" y="219"/>
                      <a:pt x="633" y="128"/>
                      <a:pt x="549" y="100"/>
                    </a:cubicBezTo>
                    <a:cubicBezTo>
                      <a:pt x="439" y="67"/>
                      <a:pt x="325" y="40"/>
                      <a:pt x="214" y="6"/>
                    </a:cubicBezTo>
                    <a:cubicBezTo>
                      <a:pt x="203" y="2"/>
                      <a:pt x="191" y="1"/>
                      <a:pt x="180" y="1"/>
                    </a:cubicBezTo>
                    <a:close/>
                  </a:path>
                </a:pathLst>
              </a:custGeom>
              <a:solidFill>
                <a:schemeClr val="lt2"/>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2253" name="Google Shape;2253;p56"/>
              <p:cNvSpPr/>
              <p:nvPr/>
            </p:nvSpPr>
            <p:spPr>
              <a:xfrm flipH="1">
                <a:off x="7789857" y="2821586"/>
                <a:ext cx="33627" cy="16063"/>
              </a:xfrm>
              <a:custGeom>
                <a:avLst/>
                <a:gdLst/>
                <a:ahLst/>
                <a:cxnLst/>
                <a:rect l="l" t="t" r="r" b="b"/>
                <a:pathLst>
                  <a:path w="1030" h="492" extrusionOk="0">
                    <a:moveTo>
                      <a:pt x="193" y="0"/>
                    </a:moveTo>
                    <a:cubicBezTo>
                      <a:pt x="54" y="0"/>
                      <a:pt x="0" y="198"/>
                      <a:pt x="152" y="248"/>
                    </a:cubicBezTo>
                    <a:cubicBezTo>
                      <a:pt x="277" y="290"/>
                      <a:pt x="406" y="344"/>
                      <a:pt x="531" y="393"/>
                    </a:cubicBezTo>
                    <a:cubicBezTo>
                      <a:pt x="641" y="439"/>
                      <a:pt x="730" y="492"/>
                      <a:pt x="842" y="492"/>
                    </a:cubicBezTo>
                    <a:cubicBezTo>
                      <a:pt x="858" y="492"/>
                      <a:pt x="875" y="491"/>
                      <a:pt x="893" y="488"/>
                    </a:cubicBezTo>
                    <a:cubicBezTo>
                      <a:pt x="984" y="476"/>
                      <a:pt x="1030" y="348"/>
                      <a:pt x="980" y="276"/>
                    </a:cubicBezTo>
                    <a:cubicBezTo>
                      <a:pt x="896" y="162"/>
                      <a:pt x="775" y="131"/>
                      <a:pt x="638" y="93"/>
                    </a:cubicBezTo>
                    <a:cubicBezTo>
                      <a:pt x="501" y="48"/>
                      <a:pt x="361" y="25"/>
                      <a:pt x="216" y="2"/>
                    </a:cubicBezTo>
                    <a:cubicBezTo>
                      <a:pt x="208" y="1"/>
                      <a:pt x="200" y="0"/>
                      <a:pt x="193" y="0"/>
                    </a:cubicBezTo>
                    <a:close/>
                  </a:path>
                </a:pathLst>
              </a:custGeom>
              <a:solidFill>
                <a:schemeClr val="lt2"/>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2254" name="Google Shape;2254;p56"/>
              <p:cNvSpPr/>
              <p:nvPr/>
            </p:nvSpPr>
            <p:spPr>
              <a:xfrm flipH="1">
                <a:off x="7806115" y="2787795"/>
                <a:ext cx="31211" cy="16552"/>
              </a:xfrm>
              <a:custGeom>
                <a:avLst/>
                <a:gdLst/>
                <a:ahLst/>
                <a:cxnLst/>
                <a:rect l="l" t="t" r="r" b="b"/>
                <a:pathLst>
                  <a:path w="956" h="507" extrusionOk="0">
                    <a:moveTo>
                      <a:pt x="208" y="1"/>
                    </a:moveTo>
                    <a:cubicBezTo>
                      <a:pt x="43" y="1"/>
                      <a:pt x="0" y="240"/>
                      <a:pt x="169" y="311"/>
                    </a:cubicBezTo>
                    <a:cubicBezTo>
                      <a:pt x="283" y="356"/>
                      <a:pt x="393" y="398"/>
                      <a:pt x="507" y="439"/>
                    </a:cubicBezTo>
                    <a:cubicBezTo>
                      <a:pt x="589" y="472"/>
                      <a:pt x="674" y="506"/>
                      <a:pt x="761" y="506"/>
                    </a:cubicBezTo>
                    <a:cubicBezTo>
                      <a:pt x="786" y="506"/>
                      <a:pt x="812" y="503"/>
                      <a:pt x="838" y="497"/>
                    </a:cubicBezTo>
                    <a:cubicBezTo>
                      <a:pt x="918" y="474"/>
                      <a:pt x="955" y="379"/>
                      <a:pt x="913" y="307"/>
                    </a:cubicBezTo>
                    <a:cubicBezTo>
                      <a:pt x="853" y="196"/>
                      <a:pt x="731" y="151"/>
                      <a:pt x="621" y="113"/>
                    </a:cubicBezTo>
                    <a:cubicBezTo>
                      <a:pt x="499" y="67"/>
                      <a:pt x="378" y="33"/>
                      <a:pt x="252" y="6"/>
                    </a:cubicBezTo>
                    <a:cubicBezTo>
                      <a:pt x="237" y="2"/>
                      <a:pt x="222" y="1"/>
                      <a:pt x="208" y="1"/>
                    </a:cubicBezTo>
                    <a:close/>
                  </a:path>
                </a:pathLst>
              </a:custGeom>
              <a:solidFill>
                <a:schemeClr val="lt2"/>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2255" name="Google Shape;2255;p56"/>
              <p:cNvSpPr/>
              <p:nvPr/>
            </p:nvSpPr>
            <p:spPr>
              <a:xfrm flipH="1">
                <a:off x="7746664" y="2796023"/>
                <a:ext cx="33105" cy="18348"/>
              </a:xfrm>
              <a:custGeom>
                <a:avLst/>
                <a:gdLst/>
                <a:ahLst/>
                <a:cxnLst/>
                <a:rect l="l" t="t" r="r" b="b"/>
                <a:pathLst>
                  <a:path w="1014" h="562" extrusionOk="0">
                    <a:moveTo>
                      <a:pt x="157" y="0"/>
                    </a:moveTo>
                    <a:cubicBezTo>
                      <a:pt x="42" y="0"/>
                      <a:pt x="0" y="149"/>
                      <a:pt x="98" y="226"/>
                    </a:cubicBezTo>
                    <a:cubicBezTo>
                      <a:pt x="202" y="305"/>
                      <a:pt x="514" y="561"/>
                      <a:pt x="721" y="561"/>
                    </a:cubicBezTo>
                    <a:cubicBezTo>
                      <a:pt x="792" y="561"/>
                      <a:pt x="850" y="531"/>
                      <a:pt x="884" y="454"/>
                    </a:cubicBezTo>
                    <a:cubicBezTo>
                      <a:pt x="1014" y="153"/>
                      <a:pt x="368" y="39"/>
                      <a:pt x="192" y="5"/>
                    </a:cubicBezTo>
                    <a:cubicBezTo>
                      <a:pt x="180" y="2"/>
                      <a:pt x="168" y="0"/>
                      <a:pt x="157" y="0"/>
                    </a:cubicBezTo>
                    <a:close/>
                  </a:path>
                </a:pathLst>
              </a:custGeom>
              <a:solidFill>
                <a:schemeClr val="lt2"/>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2256" name="Google Shape;2256;p56"/>
              <p:cNvSpPr/>
              <p:nvPr/>
            </p:nvSpPr>
            <p:spPr>
              <a:xfrm flipH="1">
                <a:off x="7749015" y="2756911"/>
                <a:ext cx="30525" cy="9860"/>
              </a:xfrm>
              <a:custGeom>
                <a:avLst/>
                <a:gdLst/>
                <a:ahLst/>
                <a:cxnLst/>
                <a:rect l="l" t="t" r="r" b="b"/>
                <a:pathLst>
                  <a:path w="935" h="302" extrusionOk="0">
                    <a:moveTo>
                      <a:pt x="141" y="1"/>
                    </a:moveTo>
                    <a:cubicBezTo>
                      <a:pt x="44" y="1"/>
                      <a:pt x="1" y="147"/>
                      <a:pt x="110" y="173"/>
                    </a:cubicBezTo>
                    <a:cubicBezTo>
                      <a:pt x="227" y="199"/>
                      <a:pt x="345" y="230"/>
                      <a:pt x="466" y="253"/>
                    </a:cubicBezTo>
                    <a:cubicBezTo>
                      <a:pt x="557" y="272"/>
                      <a:pt x="657" y="302"/>
                      <a:pt x="753" y="302"/>
                    </a:cubicBezTo>
                    <a:cubicBezTo>
                      <a:pt x="770" y="302"/>
                      <a:pt x="788" y="301"/>
                      <a:pt x="805" y="298"/>
                    </a:cubicBezTo>
                    <a:cubicBezTo>
                      <a:pt x="882" y="290"/>
                      <a:pt x="935" y="181"/>
                      <a:pt x="847" y="135"/>
                    </a:cubicBezTo>
                    <a:cubicBezTo>
                      <a:pt x="654" y="32"/>
                      <a:pt x="372" y="32"/>
                      <a:pt x="155" y="2"/>
                    </a:cubicBezTo>
                    <a:cubicBezTo>
                      <a:pt x="150" y="1"/>
                      <a:pt x="146" y="1"/>
                      <a:pt x="141" y="1"/>
                    </a:cubicBezTo>
                    <a:close/>
                  </a:path>
                </a:pathLst>
              </a:custGeom>
              <a:solidFill>
                <a:schemeClr val="lt2"/>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2257" name="Google Shape;2257;p56"/>
              <p:cNvSpPr/>
              <p:nvPr/>
            </p:nvSpPr>
            <p:spPr>
              <a:xfrm flipH="1">
                <a:off x="7719240" y="2821945"/>
                <a:ext cx="19458" cy="12635"/>
              </a:xfrm>
              <a:custGeom>
                <a:avLst/>
                <a:gdLst/>
                <a:ahLst/>
                <a:cxnLst/>
                <a:rect l="l" t="t" r="r" b="b"/>
                <a:pathLst>
                  <a:path w="596" h="387" extrusionOk="0">
                    <a:moveTo>
                      <a:pt x="143" y="1"/>
                    </a:moveTo>
                    <a:cubicBezTo>
                      <a:pt x="53" y="1"/>
                      <a:pt x="1" y="100"/>
                      <a:pt x="41" y="184"/>
                    </a:cubicBezTo>
                    <a:cubicBezTo>
                      <a:pt x="68" y="249"/>
                      <a:pt x="140" y="298"/>
                      <a:pt x="201" y="328"/>
                    </a:cubicBezTo>
                    <a:cubicBezTo>
                      <a:pt x="273" y="367"/>
                      <a:pt x="349" y="386"/>
                      <a:pt x="429" y="386"/>
                    </a:cubicBezTo>
                    <a:cubicBezTo>
                      <a:pt x="431" y="386"/>
                      <a:pt x="433" y="386"/>
                      <a:pt x="435" y="386"/>
                    </a:cubicBezTo>
                    <a:cubicBezTo>
                      <a:pt x="523" y="386"/>
                      <a:pt x="596" y="304"/>
                      <a:pt x="596" y="219"/>
                    </a:cubicBezTo>
                    <a:cubicBezTo>
                      <a:pt x="596" y="138"/>
                      <a:pt x="526" y="51"/>
                      <a:pt x="439" y="51"/>
                    </a:cubicBezTo>
                    <a:cubicBezTo>
                      <a:pt x="436" y="51"/>
                      <a:pt x="432" y="51"/>
                      <a:pt x="429" y="51"/>
                    </a:cubicBezTo>
                    <a:cubicBezTo>
                      <a:pt x="413" y="53"/>
                      <a:pt x="395" y="54"/>
                      <a:pt x="377" y="54"/>
                    </a:cubicBezTo>
                    <a:cubicBezTo>
                      <a:pt x="351" y="54"/>
                      <a:pt x="326" y="52"/>
                      <a:pt x="310" y="47"/>
                    </a:cubicBezTo>
                    <a:cubicBezTo>
                      <a:pt x="261" y="40"/>
                      <a:pt x="224" y="14"/>
                      <a:pt x="178" y="5"/>
                    </a:cubicBezTo>
                    <a:cubicBezTo>
                      <a:pt x="166" y="2"/>
                      <a:pt x="154" y="1"/>
                      <a:pt x="143" y="1"/>
                    </a:cubicBezTo>
                    <a:close/>
                  </a:path>
                </a:pathLst>
              </a:custGeom>
              <a:solidFill>
                <a:schemeClr val="lt2"/>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2258" name="Google Shape;2258;p56"/>
              <p:cNvSpPr/>
              <p:nvPr/>
            </p:nvSpPr>
            <p:spPr>
              <a:xfrm flipH="1">
                <a:off x="7687311" y="2841958"/>
                <a:ext cx="23245" cy="12504"/>
              </a:xfrm>
              <a:custGeom>
                <a:avLst/>
                <a:gdLst/>
                <a:ahLst/>
                <a:cxnLst/>
                <a:rect l="l" t="t" r="r" b="b"/>
                <a:pathLst>
                  <a:path w="712" h="383" extrusionOk="0">
                    <a:moveTo>
                      <a:pt x="123" y="0"/>
                    </a:moveTo>
                    <a:cubicBezTo>
                      <a:pt x="66" y="0"/>
                      <a:pt x="15" y="57"/>
                      <a:pt x="8" y="112"/>
                    </a:cubicBezTo>
                    <a:cubicBezTo>
                      <a:pt x="0" y="180"/>
                      <a:pt x="38" y="229"/>
                      <a:pt x="99" y="252"/>
                    </a:cubicBezTo>
                    <a:cubicBezTo>
                      <a:pt x="183" y="282"/>
                      <a:pt x="266" y="320"/>
                      <a:pt x="350" y="347"/>
                    </a:cubicBezTo>
                    <a:cubicBezTo>
                      <a:pt x="404" y="363"/>
                      <a:pt x="461" y="383"/>
                      <a:pt x="516" y="383"/>
                    </a:cubicBezTo>
                    <a:cubicBezTo>
                      <a:pt x="554" y="383"/>
                      <a:pt x="592" y="373"/>
                      <a:pt x="627" y="347"/>
                    </a:cubicBezTo>
                    <a:cubicBezTo>
                      <a:pt x="688" y="305"/>
                      <a:pt x="711" y="233"/>
                      <a:pt x="673" y="161"/>
                    </a:cubicBezTo>
                    <a:cubicBezTo>
                      <a:pt x="624" y="62"/>
                      <a:pt x="517" y="50"/>
                      <a:pt x="418" y="35"/>
                    </a:cubicBezTo>
                    <a:cubicBezTo>
                      <a:pt x="327" y="17"/>
                      <a:pt x="229" y="12"/>
                      <a:pt x="133" y="1"/>
                    </a:cubicBezTo>
                    <a:cubicBezTo>
                      <a:pt x="129" y="1"/>
                      <a:pt x="126" y="0"/>
                      <a:pt x="123" y="0"/>
                    </a:cubicBezTo>
                    <a:close/>
                  </a:path>
                </a:pathLst>
              </a:custGeom>
              <a:solidFill>
                <a:schemeClr val="lt2"/>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2259" name="Google Shape;2259;p56"/>
              <p:cNvSpPr/>
              <p:nvPr/>
            </p:nvSpPr>
            <p:spPr>
              <a:xfrm flipH="1">
                <a:off x="7707683" y="2879110"/>
                <a:ext cx="22233" cy="11949"/>
              </a:xfrm>
              <a:custGeom>
                <a:avLst/>
                <a:gdLst/>
                <a:ahLst/>
                <a:cxnLst/>
                <a:rect l="l" t="t" r="r" b="b"/>
                <a:pathLst>
                  <a:path w="681" h="366" extrusionOk="0">
                    <a:moveTo>
                      <a:pt x="160" y="1"/>
                    </a:moveTo>
                    <a:cubicBezTo>
                      <a:pt x="65" y="1"/>
                      <a:pt x="0" y="148"/>
                      <a:pt x="106" y="193"/>
                    </a:cubicBezTo>
                    <a:cubicBezTo>
                      <a:pt x="186" y="228"/>
                      <a:pt x="262" y="266"/>
                      <a:pt x="343" y="304"/>
                    </a:cubicBezTo>
                    <a:cubicBezTo>
                      <a:pt x="405" y="335"/>
                      <a:pt x="463" y="366"/>
                      <a:pt x="524" y="366"/>
                    </a:cubicBezTo>
                    <a:cubicBezTo>
                      <a:pt x="552" y="366"/>
                      <a:pt x="581" y="359"/>
                      <a:pt x="612" y="342"/>
                    </a:cubicBezTo>
                    <a:cubicBezTo>
                      <a:pt x="673" y="311"/>
                      <a:pt x="680" y="235"/>
                      <a:pt x="654" y="179"/>
                    </a:cubicBezTo>
                    <a:cubicBezTo>
                      <a:pt x="616" y="91"/>
                      <a:pt x="517" y="79"/>
                      <a:pt x="429" y="60"/>
                    </a:cubicBezTo>
                    <a:cubicBezTo>
                      <a:pt x="350" y="42"/>
                      <a:pt x="266" y="26"/>
                      <a:pt x="183" y="4"/>
                    </a:cubicBezTo>
                    <a:cubicBezTo>
                      <a:pt x="175" y="2"/>
                      <a:pt x="167" y="1"/>
                      <a:pt x="160" y="1"/>
                    </a:cubicBezTo>
                    <a:close/>
                  </a:path>
                </a:pathLst>
              </a:custGeom>
              <a:solidFill>
                <a:schemeClr val="lt2"/>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2260" name="Google Shape;2260;p56"/>
              <p:cNvSpPr/>
              <p:nvPr/>
            </p:nvSpPr>
            <p:spPr>
              <a:xfrm flipH="1">
                <a:off x="7727663" y="2848716"/>
                <a:ext cx="19686" cy="10872"/>
              </a:xfrm>
              <a:custGeom>
                <a:avLst/>
                <a:gdLst/>
                <a:ahLst/>
                <a:cxnLst/>
                <a:rect l="l" t="t" r="r" b="b"/>
                <a:pathLst>
                  <a:path w="603" h="333" extrusionOk="0">
                    <a:moveTo>
                      <a:pt x="171" y="0"/>
                    </a:moveTo>
                    <a:cubicBezTo>
                      <a:pt x="44" y="0"/>
                      <a:pt x="0" y="185"/>
                      <a:pt x="135" y="228"/>
                    </a:cubicBezTo>
                    <a:cubicBezTo>
                      <a:pt x="226" y="258"/>
                      <a:pt x="314" y="296"/>
                      <a:pt x="405" y="326"/>
                    </a:cubicBezTo>
                    <a:cubicBezTo>
                      <a:pt x="417" y="331"/>
                      <a:pt x="430" y="333"/>
                      <a:pt x="443" y="333"/>
                    </a:cubicBezTo>
                    <a:cubicBezTo>
                      <a:pt x="504" y="333"/>
                      <a:pt x="565" y="284"/>
                      <a:pt x="584" y="228"/>
                    </a:cubicBezTo>
                    <a:cubicBezTo>
                      <a:pt x="603" y="155"/>
                      <a:pt x="557" y="61"/>
                      <a:pt x="481" y="49"/>
                    </a:cubicBezTo>
                    <a:cubicBezTo>
                      <a:pt x="386" y="33"/>
                      <a:pt x="291" y="22"/>
                      <a:pt x="199" y="3"/>
                    </a:cubicBezTo>
                    <a:cubicBezTo>
                      <a:pt x="190" y="1"/>
                      <a:pt x="180" y="0"/>
                      <a:pt x="171" y="0"/>
                    </a:cubicBezTo>
                    <a:close/>
                  </a:path>
                </a:pathLst>
              </a:custGeom>
              <a:solidFill>
                <a:schemeClr val="lt2"/>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2261" name="Google Shape;2261;p56"/>
              <p:cNvSpPr/>
              <p:nvPr/>
            </p:nvSpPr>
            <p:spPr>
              <a:xfrm flipH="1">
                <a:off x="7776210" y="2906828"/>
                <a:ext cx="24584" cy="10741"/>
              </a:xfrm>
              <a:custGeom>
                <a:avLst/>
                <a:gdLst/>
                <a:ahLst/>
                <a:cxnLst/>
                <a:rect l="l" t="t" r="r" b="b"/>
                <a:pathLst>
                  <a:path w="753" h="329" extrusionOk="0">
                    <a:moveTo>
                      <a:pt x="85" y="1"/>
                    </a:moveTo>
                    <a:cubicBezTo>
                      <a:pt x="32" y="1"/>
                      <a:pt x="0" y="81"/>
                      <a:pt x="54" y="109"/>
                    </a:cubicBezTo>
                    <a:cubicBezTo>
                      <a:pt x="204" y="193"/>
                      <a:pt x="403" y="328"/>
                      <a:pt x="588" y="328"/>
                    </a:cubicBezTo>
                    <a:cubicBezTo>
                      <a:pt x="604" y="328"/>
                      <a:pt x="619" y="327"/>
                      <a:pt x="635" y="325"/>
                    </a:cubicBezTo>
                    <a:cubicBezTo>
                      <a:pt x="692" y="318"/>
                      <a:pt x="752" y="238"/>
                      <a:pt x="692" y="192"/>
                    </a:cubicBezTo>
                    <a:cubicBezTo>
                      <a:pt x="533" y="67"/>
                      <a:pt x="289" y="55"/>
                      <a:pt x="99" y="2"/>
                    </a:cubicBezTo>
                    <a:cubicBezTo>
                      <a:pt x="94" y="1"/>
                      <a:pt x="90" y="1"/>
                      <a:pt x="85" y="1"/>
                    </a:cubicBezTo>
                    <a:close/>
                  </a:path>
                </a:pathLst>
              </a:custGeom>
              <a:solidFill>
                <a:schemeClr val="lt2"/>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2262" name="Google Shape;2262;p56"/>
              <p:cNvSpPr/>
              <p:nvPr/>
            </p:nvSpPr>
            <p:spPr>
              <a:xfrm flipH="1">
                <a:off x="7797431" y="2957236"/>
                <a:ext cx="21874" cy="11525"/>
              </a:xfrm>
              <a:custGeom>
                <a:avLst/>
                <a:gdLst/>
                <a:ahLst/>
                <a:cxnLst/>
                <a:rect l="l" t="t" r="r" b="b"/>
                <a:pathLst>
                  <a:path w="670" h="353" extrusionOk="0">
                    <a:moveTo>
                      <a:pt x="255" y="1"/>
                    </a:moveTo>
                    <a:cubicBezTo>
                      <a:pt x="214" y="1"/>
                      <a:pt x="172" y="2"/>
                      <a:pt x="130" y="6"/>
                    </a:cubicBezTo>
                    <a:cubicBezTo>
                      <a:pt x="69" y="13"/>
                      <a:pt x="16" y="48"/>
                      <a:pt x="8" y="113"/>
                    </a:cubicBezTo>
                    <a:cubicBezTo>
                      <a:pt x="1" y="169"/>
                      <a:pt x="35" y="241"/>
                      <a:pt x="96" y="250"/>
                    </a:cubicBezTo>
                    <a:cubicBezTo>
                      <a:pt x="217" y="268"/>
                      <a:pt x="335" y="302"/>
                      <a:pt x="449" y="344"/>
                    </a:cubicBezTo>
                    <a:cubicBezTo>
                      <a:pt x="463" y="350"/>
                      <a:pt x="477" y="352"/>
                      <a:pt x="490" y="352"/>
                    </a:cubicBezTo>
                    <a:cubicBezTo>
                      <a:pt x="534" y="352"/>
                      <a:pt x="578" y="328"/>
                      <a:pt x="612" y="302"/>
                    </a:cubicBezTo>
                    <a:cubicBezTo>
                      <a:pt x="617" y="299"/>
                      <a:pt x="621" y="299"/>
                      <a:pt x="624" y="295"/>
                    </a:cubicBezTo>
                    <a:cubicBezTo>
                      <a:pt x="658" y="264"/>
                      <a:pt x="670" y="204"/>
                      <a:pt x="658" y="158"/>
                    </a:cubicBezTo>
                    <a:cubicBezTo>
                      <a:pt x="658" y="154"/>
                      <a:pt x="654" y="146"/>
                      <a:pt x="654" y="143"/>
                    </a:cubicBezTo>
                    <a:cubicBezTo>
                      <a:pt x="640" y="90"/>
                      <a:pt x="594" y="36"/>
                      <a:pt x="537" y="25"/>
                    </a:cubicBezTo>
                    <a:cubicBezTo>
                      <a:pt x="442" y="9"/>
                      <a:pt x="349" y="1"/>
                      <a:pt x="255" y="1"/>
                    </a:cubicBezTo>
                    <a:close/>
                  </a:path>
                </a:pathLst>
              </a:custGeom>
              <a:solidFill>
                <a:schemeClr val="lt2"/>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2263" name="Google Shape;2263;p56"/>
              <p:cNvSpPr/>
              <p:nvPr/>
            </p:nvSpPr>
            <p:spPr>
              <a:xfrm flipH="1">
                <a:off x="7839873" y="2931771"/>
                <a:ext cx="18544" cy="11525"/>
              </a:xfrm>
              <a:custGeom>
                <a:avLst/>
                <a:gdLst/>
                <a:ahLst/>
                <a:cxnLst/>
                <a:rect l="l" t="t" r="r" b="b"/>
                <a:pathLst>
                  <a:path w="568" h="353" extrusionOk="0">
                    <a:moveTo>
                      <a:pt x="129" y="1"/>
                    </a:moveTo>
                    <a:cubicBezTo>
                      <a:pt x="81" y="1"/>
                      <a:pt x="33" y="40"/>
                      <a:pt x="20" y="86"/>
                    </a:cubicBezTo>
                    <a:cubicBezTo>
                      <a:pt x="1" y="151"/>
                      <a:pt x="43" y="208"/>
                      <a:pt x="99" y="231"/>
                    </a:cubicBezTo>
                    <a:cubicBezTo>
                      <a:pt x="164" y="258"/>
                      <a:pt x="229" y="284"/>
                      <a:pt x="297" y="307"/>
                    </a:cubicBezTo>
                    <a:cubicBezTo>
                      <a:pt x="343" y="327"/>
                      <a:pt x="390" y="352"/>
                      <a:pt x="438" y="352"/>
                    </a:cubicBezTo>
                    <a:cubicBezTo>
                      <a:pt x="462" y="352"/>
                      <a:pt x="486" y="346"/>
                      <a:pt x="510" y="330"/>
                    </a:cubicBezTo>
                    <a:cubicBezTo>
                      <a:pt x="548" y="300"/>
                      <a:pt x="568" y="258"/>
                      <a:pt x="556" y="212"/>
                    </a:cubicBezTo>
                    <a:cubicBezTo>
                      <a:pt x="533" y="121"/>
                      <a:pt x="450" y="105"/>
                      <a:pt x="373" y="79"/>
                    </a:cubicBezTo>
                    <a:cubicBezTo>
                      <a:pt x="301" y="52"/>
                      <a:pt x="233" y="29"/>
                      <a:pt x="161" y="7"/>
                    </a:cubicBezTo>
                    <a:cubicBezTo>
                      <a:pt x="150" y="3"/>
                      <a:pt x="140" y="1"/>
                      <a:pt x="129" y="1"/>
                    </a:cubicBezTo>
                    <a:close/>
                  </a:path>
                </a:pathLst>
              </a:custGeom>
              <a:solidFill>
                <a:schemeClr val="lt2"/>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2264" name="Google Shape;2264;p56"/>
              <p:cNvSpPr/>
              <p:nvPr/>
            </p:nvSpPr>
            <p:spPr>
              <a:xfrm flipH="1">
                <a:off x="7842093" y="2976531"/>
                <a:ext cx="22755" cy="14887"/>
              </a:xfrm>
              <a:custGeom>
                <a:avLst/>
                <a:gdLst/>
                <a:ahLst/>
                <a:cxnLst/>
                <a:rect l="l" t="t" r="r" b="b"/>
                <a:pathLst>
                  <a:path w="697" h="456" extrusionOk="0">
                    <a:moveTo>
                      <a:pt x="126" y="0"/>
                    </a:moveTo>
                    <a:cubicBezTo>
                      <a:pt x="44" y="0"/>
                      <a:pt x="1" y="127"/>
                      <a:pt x="80" y="171"/>
                    </a:cubicBezTo>
                    <a:cubicBezTo>
                      <a:pt x="182" y="233"/>
                      <a:pt x="278" y="297"/>
                      <a:pt x="369" y="366"/>
                    </a:cubicBezTo>
                    <a:cubicBezTo>
                      <a:pt x="436" y="416"/>
                      <a:pt x="493" y="455"/>
                      <a:pt x="563" y="455"/>
                    </a:cubicBezTo>
                    <a:cubicBezTo>
                      <a:pt x="588" y="455"/>
                      <a:pt x="616" y="450"/>
                      <a:pt x="647" y="438"/>
                    </a:cubicBezTo>
                    <a:cubicBezTo>
                      <a:pt x="673" y="430"/>
                      <a:pt x="689" y="411"/>
                      <a:pt x="689" y="384"/>
                    </a:cubicBezTo>
                    <a:cubicBezTo>
                      <a:pt x="696" y="266"/>
                      <a:pt x="624" y="198"/>
                      <a:pt x="517" y="145"/>
                    </a:cubicBezTo>
                    <a:cubicBezTo>
                      <a:pt x="403" y="84"/>
                      <a:pt x="278" y="42"/>
                      <a:pt x="152" y="4"/>
                    </a:cubicBezTo>
                    <a:cubicBezTo>
                      <a:pt x="143" y="1"/>
                      <a:pt x="134" y="0"/>
                      <a:pt x="126" y="0"/>
                    </a:cubicBezTo>
                    <a:close/>
                  </a:path>
                </a:pathLst>
              </a:custGeom>
              <a:solidFill>
                <a:schemeClr val="lt2"/>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2265" name="Google Shape;2265;p56"/>
              <p:cNvSpPr/>
              <p:nvPr/>
            </p:nvSpPr>
            <p:spPr>
              <a:xfrm flipH="1">
                <a:off x="7879964" y="2960892"/>
                <a:ext cx="19229" cy="12439"/>
              </a:xfrm>
              <a:custGeom>
                <a:avLst/>
                <a:gdLst/>
                <a:ahLst/>
                <a:cxnLst/>
                <a:rect l="l" t="t" r="r" b="b"/>
                <a:pathLst>
                  <a:path w="589" h="381" extrusionOk="0">
                    <a:moveTo>
                      <a:pt x="130" y="0"/>
                    </a:moveTo>
                    <a:cubicBezTo>
                      <a:pt x="48" y="0"/>
                      <a:pt x="0" y="122"/>
                      <a:pt x="83" y="183"/>
                    </a:cubicBezTo>
                    <a:cubicBezTo>
                      <a:pt x="151" y="229"/>
                      <a:pt x="220" y="278"/>
                      <a:pt x="288" y="320"/>
                    </a:cubicBezTo>
                    <a:cubicBezTo>
                      <a:pt x="318" y="338"/>
                      <a:pt x="349" y="366"/>
                      <a:pt x="383" y="373"/>
                    </a:cubicBezTo>
                    <a:cubicBezTo>
                      <a:pt x="400" y="378"/>
                      <a:pt x="424" y="380"/>
                      <a:pt x="448" y="380"/>
                    </a:cubicBezTo>
                    <a:cubicBezTo>
                      <a:pt x="472" y="380"/>
                      <a:pt x="495" y="378"/>
                      <a:pt x="513" y="377"/>
                    </a:cubicBezTo>
                    <a:cubicBezTo>
                      <a:pt x="558" y="369"/>
                      <a:pt x="588" y="327"/>
                      <a:pt x="566" y="282"/>
                    </a:cubicBezTo>
                    <a:cubicBezTo>
                      <a:pt x="527" y="217"/>
                      <a:pt x="490" y="171"/>
                      <a:pt x="413" y="133"/>
                    </a:cubicBezTo>
                    <a:cubicBezTo>
                      <a:pt x="334" y="96"/>
                      <a:pt x="258" y="57"/>
                      <a:pt x="181" y="15"/>
                    </a:cubicBezTo>
                    <a:cubicBezTo>
                      <a:pt x="163" y="5"/>
                      <a:pt x="146" y="0"/>
                      <a:pt x="130" y="0"/>
                    </a:cubicBezTo>
                    <a:close/>
                  </a:path>
                </a:pathLst>
              </a:custGeom>
              <a:solidFill>
                <a:schemeClr val="lt2"/>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2266" name="Google Shape;2266;p56"/>
              <p:cNvSpPr/>
              <p:nvPr/>
            </p:nvSpPr>
            <p:spPr>
              <a:xfrm flipH="1">
                <a:off x="7993838" y="2996739"/>
                <a:ext cx="25302" cy="19850"/>
              </a:xfrm>
              <a:custGeom>
                <a:avLst/>
                <a:gdLst/>
                <a:ahLst/>
                <a:cxnLst/>
                <a:rect l="l" t="t" r="r" b="b"/>
                <a:pathLst>
                  <a:path w="775" h="608" extrusionOk="0">
                    <a:moveTo>
                      <a:pt x="125" y="1"/>
                    </a:moveTo>
                    <a:cubicBezTo>
                      <a:pt x="45" y="1"/>
                      <a:pt x="0" y="110"/>
                      <a:pt x="80" y="168"/>
                    </a:cubicBezTo>
                    <a:cubicBezTo>
                      <a:pt x="175" y="237"/>
                      <a:pt x="267" y="317"/>
                      <a:pt x="354" y="396"/>
                    </a:cubicBezTo>
                    <a:cubicBezTo>
                      <a:pt x="434" y="465"/>
                      <a:pt x="510" y="583"/>
                      <a:pt x="616" y="605"/>
                    </a:cubicBezTo>
                    <a:cubicBezTo>
                      <a:pt x="625" y="607"/>
                      <a:pt x="633" y="608"/>
                      <a:pt x="642" y="608"/>
                    </a:cubicBezTo>
                    <a:cubicBezTo>
                      <a:pt x="720" y="608"/>
                      <a:pt x="774" y="544"/>
                      <a:pt x="761" y="461"/>
                    </a:cubicBezTo>
                    <a:cubicBezTo>
                      <a:pt x="734" y="343"/>
                      <a:pt x="597" y="267"/>
                      <a:pt x="506" y="198"/>
                    </a:cubicBezTo>
                    <a:cubicBezTo>
                      <a:pt x="400" y="123"/>
                      <a:pt x="289" y="70"/>
                      <a:pt x="172" y="12"/>
                    </a:cubicBezTo>
                    <a:cubicBezTo>
                      <a:pt x="155" y="4"/>
                      <a:pt x="140" y="1"/>
                      <a:pt x="125" y="1"/>
                    </a:cubicBezTo>
                    <a:close/>
                  </a:path>
                </a:pathLst>
              </a:custGeom>
              <a:solidFill>
                <a:schemeClr val="lt2"/>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2267" name="Google Shape;2267;p56"/>
              <p:cNvSpPr/>
              <p:nvPr/>
            </p:nvSpPr>
            <p:spPr>
              <a:xfrm flipH="1">
                <a:off x="8027792" y="2953547"/>
                <a:ext cx="22723" cy="20013"/>
              </a:xfrm>
              <a:custGeom>
                <a:avLst/>
                <a:gdLst/>
                <a:ahLst/>
                <a:cxnLst/>
                <a:rect l="l" t="t" r="r" b="b"/>
                <a:pathLst>
                  <a:path w="696" h="613" extrusionOk="0">
                    <a:moveTo>
                      <a:pt x="113" y="0"/>
                    </a:moveTo>
                    <a:cubicBezTo>
                      <a:pt x="44" y="0"/>
                      <a:pt x="0" y="85"/>
                      <a:pt x="34" y="145"/>
                    </a:cubicBezTo>
                    <a:cubicBezTo>
                      <a:pt x="91" y="259"/>
                      <a:pt x="182" y="347"/>
                      <a:pt x="273" y="438"/>
                    </a:cubicBezTo>
                    <a:cubicBezTo>
                      <a:pt x="356" y="521"/>
                      <a:pt x="441" y="612"/>
                      <a:pt x="561" y="612"/>
                    </a:cubicBezTo>
                    <a:cubicBezTo>
                      <a:pt x="573" y="612"/>
                      <a:pt x="586" y="611"/>
                      <a:pt x="600" y="609"/>
                    </a:cubicBezTo>
                    <a:cubicBezTo>
                      <a:pt x="654" y="598"/>
                      <a:pt x="691" y="540"/>
                      <a:pt x="691" y="488"/>
                    </a:cubicBezTo>
                    <a:cubicBezTo>
                      <a:pt x="696" y="351"/>
                      <a:pt x="559" y="267"/>
                      <a:pt x="459" y="195"/>
                    </a:cubicBezTo>
                    <a:cubicBezTo>
                      <a:pt x="357" y="119"/>
                      <a:pt x="258" y="47"/>
                      <a:pt x="140" y="5"/>
                    </a:cubicBezTo>
                    <a:cubicBezTo>
                      <a:pt x="131" y="2"/>
                      <a:pt x="121" y="0"/>
                      <a:pt x="113" y="0"/>
                    </a:cubicBezTo>
                    <a:close/>
                  </a:path>
                </a:pathLst>
              </a:custGeom>
              <a:solidFill>
                <a:schemeClr val="lt2"/>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2268" name="Google Shape;2268;p56"/>
              <p:cNvSpPr/>
              <p:nvPr/>
            </p:nvSpPr>
            <p:spPr>
              <a:xfrm flipH="1">
                <a:off x="7976894" y="2963570"/>
                <a:ext cx="25922" cy="20927"/>
              </a:xfrm>
              <a:custGeom>
                <a:avLst/>
                <a:gdLst/>
                <a:ahLst/>
                <a:cxnLst/>
                <a:rect l="l" t="t" r="r" b="b"/>
                <a:pathLst>
                  <a:path w="794" h="641" extrusionOk="0">
                    <a:moveTo>
                      <a:pt x="116" y="1"/>
                    </a:moveTo>
                    <a:cubicBezTo>
                      <a:pt x="54" y="1"/>
                      <a:pt x="0" y="81"/>
                      <a:pt x="37" y="139"/>
                    </a:cubicBezTo>
                    <a:cubicBezTo>
                      <a:pt x="70" y="192"/>
                      <a:pt x="90" y="249"/>
                      <a:pt x="128" y="298"/>
                    </a:cubicBezTo>
                    <a:cubicBezTo>
                      <a:pt x="170" y="352"/>
                      <a:pt x="211" y="398"/>
                      <a:pt x="257" y="439"/>
                    </a:cubicBezTo>
                    <a:cubicBezTo>
                      <a:pt x="299" y="481"/>
                      <a:pt x="344" y="515"/>
                      <a:pt x="386" y="553"/>
                    </a:cubicBezTo>
                    <a:cubicBezTo>
                      <a:pt x="451" y="603"/>
                      <a:pt x="508" y="621"/>
                      <a:pt x="588" y="637"/>
                    </a:cubicBezTo>
                    <a:cubicBezTo>
                      <a:pt x="600" y="639"/>
                      <a:pt x="612" y="641"/>
                      <a:pt x="623" y="641"/>
                    </a:cubicBezTo>
                    <a:cubicBezTo>
                      <a:pt x="737" y="641"/>
                      <a:pt x="793" y="510"/>
                      <a:pt x="717" y="416"/>
                    </a:cubicBezTo>
                    <a:cubicBezTo>
                      <a:pt x="675" y="363"/>
                      <a:pt x="644" y="325"/>
                      <a:pt x="592" y="291"/>
                    </a:cubicBezTo>
                    <a:cubicBezTo>
                      <a:pt x="542" y="261"/>
                      <a:pt x="493" y="230"/>
                      <a:pt x="447" y="196"/>
                    </a:cubicBezTo>
                    <a:cubicBezTo>
                      <a:pt x="352" y="135"/>
                      <a:pt x="249" y="82"/>
                      <a:pt x="162" y="17"/>
                    </a:cubicBezTo>
                    <a:cubicBezTo>
                      <a:pt x="147" y="6"/>
                      <a:pt x="131" y="1"/>
                      <a:pt x="116" y="1"/>
                    </a:cubicBezTo>
                    <a:close/>
                  </a:path>
                </a:pathLst>
              </a:custGeom>
              <a:solidFill>
                <a:schemeClr val="lt2"/>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2269" name="Google Shape;2269;p56"/>
              <p:cNvSpPr/>
              <p:nvPr/>
            </p:nvSpPr>
            <p:spPr>
              <a:xfrm flipH="1">
                <a:off x="7914472" y="2981362"/>
                <a:ext cx="27914" cy="23931"/>
              </a:xfrm>
              <a:custGeom>
                <a:avLst/>
                <a:gdLst/>
                <a:ahLst/>
                <a:cxnLst/>
                <a:rect l="l" t="t" r="r" b="b"/>
                <a:pathLst>
                  <a:path w="855" h="733" extrusionOk="0">
                    <a:moveTo>
                      <a:pt x="15" y="1"/>
                    </a:moveTo>
                    <a:cubicBezTo>
                      <a:pt x="7" y="1"/>
                      <a:pt x="1" y="15"/>
                      <a:pt x="7" y="23"/>
                    </a:cubicBezTo>
                    <a:cubicBezTo>
                      <a:pt x="67" y="95"/>
                      <a:pt x="94" y="195"/>
                      <a:pt x="144" y="271"/>
                    </a:cubicBezTo>
                    <a:cubicBezTo>
                      <a:pt x="193" y="343"/>
                      <a:pt x="246" y="408"/>
                      <a:pt x="304" y="469"/>
                    </a:cubicBezTo>
                    <a:cubicBezTo>
                      <a:pt x="410" y="578"/>
                      <a:pt x="538" y="732"/>
                      <a:pt x="697" y="732"/>
                    </a:cubicBezTo>
                    <a:cubicBezTo>
                      <a:pt x="713" y="732"/>
                      <a:pt x="731" y="731"/>
                      <a:pt x="748" y="727"/>
                    </a:cubicBezTo>
                    <a:cubicBezTo>
                      <a:pt x="805" y="711"/>
                      <a:pt x="855" y="647"/>
                      <a:pt x="851" y="590"/>
                    </a:cubicBezTo>
                    <a:cubicBezTo>
                      <a:pt x="836" y="408"/>
                      <a:pt x="653" y="332"/>
                      <a:pt x="513" y="241"/>
                    </a:cubicBezTo>
                    <a:cubicBezTo>
                      <a:pt x="444" y="195"/>
                      <a:pt x="372" y="157"/>
                      <a:pt x="295" y="118"/>
                    </a:cubicBezTo>
                    <a:cubicBezTo>
                      <a:pt x="212" y="76"/>
                      <a:pt x="102" y="58"/>
                      <a:pt x="22" y="4"/>
                    </a:cubicBezTo>
                    <a:cubicBezTo>
                      <a:pt x="19" y="2"/>
                      <a:pt x="17" y="1"/>
                      <a:pt x="15" y="1"/>
                    </a:cubicBezTo>
                    <a:close/>
                  </a:path>
                </a:pathLst>
              </a:custGeom>
              <a:solidFill>
                <a:schemeClr val="lt2"/>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2270" name="Google Shape;2270;p56"/>
              <p:cNvSpPr/>
              <p:nvPr/>
            </p:nvSpPr>
            <p:spPr>
              <a:xfrm flipH="1">
                <a:off x="8076208" y="2926547"/>
                <a:ext cx="13190" cy="13973"/>
              </a:xfrm>
              <a:custGeom>
                <a:avLst/>
                <a:gdLst/>
                <a:ahLst/>
                <a:cxnLst/>
                <a:rect l="l" t="t" r="r" b="b"/>
                <a:pathLst>
                  <a:path w="404" h="428" extrusionOk="0">
                    <a:moveTo>
                      <a:pt x="112" y="1"/>
                    </a:moveTo>
                    <a:cubicBezTo>
                      <a:pt x="96" y="1"/>
                      <a:pt x="80" y="5"/>
                      <a:pt x="65" y="14"/>
                    </a:cubicBezTo>
                    <a:cubicBezTo>
                      <a:pt x="27" y="33"/>
                      <a:pt x="1" y="86"/>
                      <a:pt x="20" y="125"/>
                    </a:cubicBezTo>
                    <a:cubicBezTo>
                      <a:pt x="23" y="144"/>
                      <a:pt x="31" y="174"/>
                      <a:pt x="43" y="197"/>
                    </a:cubicBezTo>
                    <a:cubicBezTo>
                      <a:pt x="54" y="216"/>
                      <a:pt x="62" y="235"/>
                      <a:pt x="73" y="258"/>
                    </a:cubicBezTo>
                    <a:cubicBezTo>
                      <a:pt x="95" y="304"/>
                      <a:pt x="118" y="346"/>
                      <a:pt x="148" y="387"/>
                    </a:cubicBezTo>
                    <a:cubicBezTo>
                      <a:pt x="172" y="415"/>
                      <a:pt x="208" y="427"/>
                      <a:pt x="243" y="427"/>
                    </a:cubicBezTo>
                    <a:cubicBezTo>
                      <a:pt x="275" y="427"/>
                      <a:pt x="307" y="417"/>
                      <a:pt x="331" y="398"/>
                    </a:cubicBezTo>
                    <a:cubicBezTo>
                      <a:pt x="385" y="356"/>
                      <a:pt x="404" y="281"/>
                      <a:pt x="366" y="220"/>
                    </a:cubicBezTo>
                    <a:cubicBezTo>
                      <a:pt x="343" y="178"/>
                      <a:pt x="304" y="144"/>
                      <a:pt x="271" y="106"/>
                    </a:cubicBezTo>
                    <a:cubicBezTo>
                      <a:pt x="240" y="79"/>
                      <a:pt x="217" y="49"/>
                      <a:pt x="183" y="30"/>
                    </a:cubicBezTo>
                    <a:cubicBezTo>
                      <a:pt x="162" y="11"/>
                      <a:pt x="137" y="1"/>
                      <a:pt x="112" y="1"/>
                    </a:cubicBezTo>
                    <a:close/>
                  </a:path>
                </a:pathLst>
              </a:custGeom>
              <a:solidFill>
                <a:schemeClr val="lt2"/>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2271" name="Google Shape;2271;p56"/>
              <p:cNvSpPr/>
              <p:nvPr/>
            </p:nvSpPr>
            <p:spPr>
              <a:xfrm flipH="1">
                <a:off x="7923287" y="3058835"/>
                <a:ext cx="23408" cy="16813"/>
              </a:xfrm>
              <a:custGeom>
                <a:avLst/>
                <a:gdLst/>
                <a:ahLst/>
                <a:cxnLst/>
                <a:rect l="l" t="t" r="r" b="b"/>
                <a:pathLst>
                  <a:path w="717" h="515" extrusionOk="0">
                    <a:moveTo>
                      <a:pt x="156" y="1"/>
                    </a:moveTo>
                    <a:cubicBezTo>
                      <a:pt x="72" y="1"/>
                      <a:pt x="1" y="102"/>
                      <a:pt x="78" y="179"/>
                    </a:cubicBezTo>
                    <a:cubicBezTo>
                      <a:pt x="154" y="258"/>
                      <a:pt x="238" y="331"/>
                      <a:pt x="325" y="400"/>
                    </a:cubicBezTo>
                    <a:cubicBezTo>
                      <a:pt x="397" y="453"/>
                      <a:pt x="510" y="514"/>
                      <a:pt x="603" y="514"/>
                    </a:cubicBezTo>
                    <a:cubicBezTo>
                      <a:pt x="608" y="514"/>
                      <a:pt x="613" y="514"/>
                      <a:pt x="618" y="514"/>
                    </a:cubicBezTo>
                    <a:cubicBezTo>
                      <a:pt x="678" y="509"/>
                      <a:pt x="717" y="449"/>
                      <a:pt x="686" y="395"/>
                    </a:cubicBezTo>
                    <a:cubicBezTo>
                      <a:pt x="648" y="319"/>
                      <a:pt x="545" y="247"/>
                      <a:pt x="477" y="205"/>
                    </a:cubicBezTo>
                    <a:cubicBezTo>
                      <a:pt x="390" y="152"/>
                      <a:pt x="306" y="91"/>
                      <a:pt x="226" y="26"/>
                    </a:cubicBezTo>
                    <a:cubicBezTo>
                      <a:pt x="204" y="8"/>
                      <a:pt x="180" y="1"/>
                      <a:pt x="156" y="1"/>
                    </a:cubicBezTo>
                    <a:close/>
                  </a:path>
                </a:pathLst>
              </a:custGeom>
              <a:solidFill>
                <a:schemeClr val="lt2"/>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2272" name="Google Shape;2272;p56"/>
              <p:cNvSpPr/>
              <p:nvPr/>
            </p:nvSpPr>
            <p:spPr>
              <a:xfrm flipH="1">
                <a:off x="7891652" y="3041858"/>
                <a:ext cx="31505" cy="20601"/>
              </a:xfrm>
              <a:custGeom>
                <a:avLst/>
                <a:gdLst/>
                <a:ahLst/>
                <a:cxnLst/>
                <a:rect l="l" t="t" r="r" b="b"/>
                <a:pathLst>
                  <a:path w="965" h="631" extrusionOk="0">
                    <a:moveTo>
                      <a:pt x="152" y="1"/>
                    </a:moveTo>
                    <a:cubicBezTo>
                      <a:pt x="55" y="1"/>
                      <a:pt x="1" y="108"/>
                      <a:pt x="68" y="185"/>
                    </a:cubicBezTo>
                    <a:cubicBezTo>
                      <a:pt x="163" y="299"/>
                      <a:pt x="280" y="376"/>
                      <a:pt x="403" y="455"/>
                    </a:cubicBezTo>
                    <a:cubicBezTo>
                      <a:pt x="513" y="529"/>
                      <a:pt x="641" y="631"/>
                      <a:pt x="777" y="631"/>
                    </a:cubicBezTo>
                    <a:cubicBezTo>
                      <a:pt x="781" y="631"/>
                      <a:pt x="786" y="631"/>
                      <a:pt x="790" y="630"/>
                    </a:cubicBezTo>
                    <a:cubicBezTo>
                      <a:pt x="904" y="627"/>
                      <a:pt x="965" y="516"/>
                      <a:pt x="915" y="413"/>
                    </a:cubicBezTo>
                    <a:cubicBezTo>
                      <a:pt x="855" y="292"/>
                      <a:pt x="691" y="227"/>
                      <a:pt x="573" y="167"/>
                    </a:cubicBezTo>
                    <a:cubicBezTo>
                      <a:pt x="445" y="98"/>
                      <a:pt x="319" y="34"/>
                      <a:pt x="174" y="3"/>
                    </a:cubicBezTo>
                    <a:cubicBezTo>
                      <a:pt x="167" y="1"/>
                      <a:pt x="159" y="1"/>
                      <a:pt x="152" y="1"/>
                    </a:cubicBezTo>
                    <a:close/>
                  </a:path>
                </a:pathLst>
              </a:custGeom>
              <a:solidFill>
                <a:schemeClr val="lt2"/>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2273" name="Google Shape;2273;p56"/>
              <p:cNvSpPr/>
              <p:nvPr/>
            </p:nvSpPr>
            <p:spPr>
              <a:xfrm flipH="1">
                <a:off x="7825834" y="3086814"/>
                <a:ext cx="27848" cy="16389"/>
              </a:xfrm>
              <a:custGeom>
                <a:avLst/>
                <a:gdLst/>
                <a:ahLst/>
                <a:cxnLst/>
                <a:rect l="l" t="t" r="r" b="b"/>
                <a:pathLst>
                  <a:path w="853" h="502" extrusionOk="0">
                    <a:moveTo>
                      <a:pt x="190" y="1"/>
                    </a:moveTo>
                    <a:cubicBezTo>
                      <a:pt x="163" y="1"/>
                      <a:pt x="135" y="2"/>
                      <a:pt x="107" y="6"/>
                    </a:cubicBezTo>
                    <a:cubicBezTo>
                      <a:pt x="19" y="17"/>
                      <a:pt x="0" y="143"/>
                      <a:pt x="58" y="200"/>
                    </a:cubicBezTo>
                    <a:cubicBezTo>
                      <a:pt x="133" y="276"/>
                      <a:pt x="228" y="326"/>
                      <a:pt x="328" y="375"/>
                    </a:cubicBezTo>
                    <a:cubicBezTo>
                      <a:pt x="430" y="428"/>
                      <a:pt x="529" y="493"/>
                      <a:pt x="647" y="501"/>
                    </a:cubicBezTo>
                    <a:cubicBezTo>
                      <a:pt x="652" y="501"/>
                      <a:pt x="658" y="501"/>
                      <a:pt x="663" y="501"/>
                    </a:cubicBezTo>
                    <a:cubicBezTo>
                      <a:pt x="810" y="501"/>
                      <a:pt x="853" y="307"/>
                      <a:pt x="768" y="208"/>
                    </a:cubicBezTo>
                    <a:cubicBezTo>
                      <a:pt x="693" y="120"/>
                      <a:pt x="552" y="78"/>
                      <a:pt x="442" y="45"/>
                    </a:cubicBezTo>
                    <a:cubicBezTo>
                      <a:pt x="358" y="18"/>
                      <a:pt x="276" y="1"/>
                      <a:pt x="190" y="1"/>
                    </a:cubicBezTo>
                    <a:close/>
                  </a:path>
                </a:pathLst>
              </a:custGeom>
              <a:solidFill>
                <a:schemeClr val="lt2"/>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2274" name="Google Shape;2274;p56"/>
              <p:cNvSpPr/>
              <p:nvPr/>
            </p:nvSpPr>
            <p:spPr>
              <a:xfrm flipH="1">
                <a:off x="7847382" y="3033892"/>
                <a:ext cx="26183" cy="16781"/>
              </a:xfrm>
              <a:custGeom>
                <a:avLst/>
                <a:gdLst/>
                <a:ahLst/>
                <a:cxnLst/>
                <a:rect l="l" t="t" r="r" b="b"/>
                <a:pathLst>
                  <a:path w="802" h="514" extrusionOk="0">
                    <a:moveTo>
                      <a:pt x="119" y="1"/>
                    </a:moveTo>
                    <a:cubicBezTo>
                      <a:pt x="42" y="1"/>
                      <a:pt x="0" y="118"/>
                      <a:pt x="77" y="160"/>
                    </a:cubicBezTo>
                    <a:cubicBezTo>
                      <a:pt x="180" y="213"/>
                      <a:pt x="279" y="278"/>
                      <a:pt x="370" y="350"/>
                    </a:cubicBezTo>
                    <a:cubicBezTo>
                      <a:pt x="412" y="380"/>
                      <a:pt x="446" y="415"/>
                      <a:pt x="488" y="445"/>
                    </a:cubicBezTo>
                    <a:cubicBezTo>
                      <a:pt x="537" y="479"/>
                      <a:pt x="594" y="490"/>
                      <a:pt x="651" y="509"/>
                    </a:cubicBezTo>
                    <a:cubicBezTo>
                      <a:pt x="660" y="512"/>
                      <a:pt x="669" y="514"/>
                      <a:pt x="677" y="514"/>
                    </a:cubicBezTo>
                    <a:cubicBezTo>
                      <a:pt x="747" y="514"/>
                      <a:pt x="802" y="426"/>
                      <a:pt x="761" y="365"/>
                    </a:cubicBezTo>
                    <a:cubicBezTo>
                      <a:pt x="728" y="315"/>
                      <a:pt x="705" y="262"/>
                      <a:pt x="655" y="224"/>
                    </a:cubicBezTo>
                    <a:cubicBezTo>
                      <a:pt x="605" y="190"/>
                      <a:pt x="541" y="164"/>
                      <a:pt x="484" y="137"/>
                    </a:cubicBezTo>
                    <a:cubicBezTo>
                      <a:pt x="374" y="87"/>
                      <a:pt x="260" y="41"/>
                      <a:pt x="142" y="4"/>
                    </a:cubicBezTo>
                    <a:cubicBezTo>
                      <a:pt x="134" y="2"/>
                      <a:pt x="126" y="1"/>
                      <a:pt x="119" y="1"/>
                    </a:cubicBezTo>
                    <a:close/>
                  </a:path>
                </a:pathLst>
              </a:custGeom>
              <a:solidFill>
                <a:schemeClr val="lt2"/>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2275" name="Google Shape;2275;p56"/>
              <p:cNvSpPr/>
              <p:nvPr/>
            </p:nvSpPr>
            <p:spPr>
              <a:xfrm flipH="1">
                <a:off x="7788616" y="3069478"/>
                <a:ext cx="19719" cy="11329"/>
              </a:xfrm>
              <a:custGeom>
                <a:avLst/>
                <a:gdLst/>
                <a:ahLst/>
                <a:cxnLst/>
                <a:rect l="l" t="t" r="r" b="b"/>
                <a:pathLst>
                  <a:path w="604" h="347" extrusionOk="0">
                    <a:moveTo>
                      <a:pt x="61" y="0"/>
                    </a:moveTo>
                    <a:cubicBezTo>
                      <a:pt x="13" y="0"/>
                      <a:pt x="1" y="75"/>
                      <a:pt x="41" y="96"/>
                    </a:cubicBezTo>
                    <a:cubicBezTo>
                      <a:pt x="159" y="160"/>
                      <a:pt x="273" y="252"/>
                      <a:pt x="383" y="328"/>
                    </a:cubicBezTo>
                    <a:cubicBezTo>
                      <a:pt x="403" y="341"/>
                      <a:pt x="428" y="347"/>
                      <a:pt x="453" y="347"/>
                    </a:cubicBezTo>
                    <a:cubicBezTo>
                      <a:pt x="479" y="347"/>
                      <a:pt x="506" y="340"/>
                      <a:pt x="527" y="328"/>
                    </a:cubicBezTo>
                    <a:cubicBezTo>
                      <a:pt x="532" y="325"/>
                      <a:pt x="535" y="320"/>
                      <a:pt x="543" y="320"/>
                    </a:cubicBezTo>
                    <a:cubicBezTo>
                      <a:pt x="573" y="302"/>
                      <a:pt x="604" y="260"/>
                      <a:pt x="600" y="221"/>
                    </a:cubicBezTo>
                    <a:cubicBezTo>
                      <a:pt x="600" y="214"/>
                      <a:pt x="596" y="211"/>
                      <a:pt x="596" y="206"/>
                    </a:cubicBezTo>
                    <a:cubicBezTo>
                      <a:pt x="588" y="142"/>
                      <a:pt x="558" y="88"/>
                      <a:pt x="493" y="69"/>
                    </a:cubicBezTo>
                    <a:cubicBezTo>
                      <a:pt x="421" y="46"/>
                      <a:pt x="349" y="28"/>
                      <a:pt x="276" y="13"/>
                    </a:cubicBezTo>
                    <a:cubicBezTo>
                      <a:pt x="208" y="1"/>
                      <a:pt x="136" y="9"/>
                      <a:pt x="67" y="1"/>
                    </a:cubicBezTo>
                    <a:cubicBezTo>
                      <a:pt x="65" y="0"/>
                      <a:pt x="63" y="0"/>
                      <a:pt x="61" y="0"/>
                    </a:cubicBezTo>
                    <a:close/>
                  </a:path>
                </a:pathLst>
              </a:custGeom>
              <a:solidFill>
                <a:schemeClr val="lt2"/>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2276" name="Google Shape;2276;p56"/>
              <p:cNvSpPr/>
              <p:nvPr/>
            </p:nvSpPr>
            <p:spPr>
              <a:xfrm flipH="1">
                <a:off x="7790477" y="3013879"/>
                <a:ext cx="40124" cy="18903"/>
              </a:xfrm>
              <a:custGeom>
                <a:avLst/>
                <a:gdLst/>
                <a:ahLst/>
                <a:cxnLst/>
                <a:rect l="l" t="t" r="r" b="b"/>
                <a:pathLst>
                  <a:path w="1229" h="579" extrusionOk="0">
                    <a:moveTo>
                      <a:pt x="287" y="1"/>
                    </a:moveTo>
                    <a:cubicBezTo>
                      <a:pt x="240" y="1"/>
                      <a:pt x="195" y="3"/>
                      <a:pt x="153" y="8"/>
                    </a:cubicBezTo>
                    <a:cubicBezTo>
                      <a:pt x="65" y="16"/>
                      <a:pt x="0" y="149"/>
                      <a:pt x="100" y="194"/>
                    </a:cubicBezTo>
                    <a:cubicBezTo>
                      <a:pt x="270" y="275"/>
                      <a:pt x="445" y="328"/>
                      <a:pt x="616" y="408"/>
                    </a:cubicBezTo>
                    <a:cubicBezTo>
                      <a:pt x="773" y="482"/>
                      <a:pt x="908" y="579"/>
                      <a:pt x="1085" y="579"/>
                    </a:cubicBezTo>
                    <a:cubicBezTo>
                      <a:pt x="1089" y="579"/>
                      <a:pt x="1092" y="579"/>
                      <a:pt x="1095" y="579"/>
                    </a:cubicBezTo>
                    <a:cubicBezTo>
                      <a:pt x="1156" y="575"/>
                      <a:pt x="1228" y="506"/>
                      <a:pt x="1198" y="438"/>
                    </a:cubicBezTo>
                    <a:cubicBezTo>
                      <a:pt x="1072" y="135"/>
                      <a:pt x="626" y="1"/>
                      <a:pt x="287" y="1"/>
                    </a:cubicBezTo>
                    <a:close/>
                  </a:path>
                </a:pathLst>
              </a:custGeom>
              <a:solidFill>
                <a:schemeClr val="lt2"/>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2277" name="Google Shape;2277;p56"/>
              <p:cNvSpPr/>
              <p:nvPr/>
            </p:nvSpPr>
            <p:spPr>
              <a:xfrm flipH="1">
                <a:off x="7905037" y="2430664"/>
                <a:ext cx="669796" cy="628334"/>
              </a:xfrm>
              <a:custGeom>
                <a:avLst/>
                <a:gdLst/>
                <a:ahLst/>
                <a:cxnLst/>
                <a:rect l="l" t="t" r="r" b="b"/>
                <a:pathLst>
                  <a:path w="20516" h="19246" extrusionOk="0">
                    <a:moveTo>
                      <a:pt x="12371" y="0"/>
                    </a:moveTo>
                    <a:cubicBezTo>
                      <a:pt x="10886" y="0"/>
                      <a:pt x="10119" y="5006"/>
                      <a:pt x="10216" y="8067"/>
                    </a:cubicBezTo>
                    <a:cubicBezTo>
                      <a:pt x="9992" y="7779"/>
                      <a:pt x="9756" y="7500"/>
                      <a:pt x="9513" y="7231"/>
                    </a:cubicBezTo>
                    <a:cubicBezTo>
                      <a:pt x="8607" y="6235"/>
                      <a:pt x="7570" y="5322"/>
                      <a:pt x="6414" y="4562"/>
                    </a:cubicBezTo>
                    <a:cubicBezTo>
                      <a:pt x="5650" y="4056"/>
                      <a:pt x="4783" y="3474"/>
                      <a:pt x="3817" y="3341"/>
                    </a:cubicBezTo>
                    <a:cubicBezTo>
                      <a:pt x="3725" y="3328"/>
                      <a:pt x="3633" y="3322"/>
                      <a:pt x="3541" y="3322"/>
                    </a:cubicBezTo>
                    <a:cubicBezTo>
                      <a:pt x="2954" y="3322"/>
                      <a:pt x="2393" y="3588"/>
                      <a:pt x="2300" y="4166"/>
                    </a:cubicBezTo>
                    <a:cubicBezTo>
                      <a:pt x="2209" y="4714"/>
                      <a:pt x="2490" y="5322"/>
                      <a:pt x="2848" y="5752"/>
                    </a:cubicBezTo>
                    <a:cubicBezTo>
                      <a:pt x="3197" y="6166"/>
                      <a:pt x="3715" y="6691"/>
                      <a:pt x="4243" y="6926"/>
                    </a:cubicBezTo>
                    <a:cubicBezTo>
                      <a:pt x="4241" y="6926"/>
                      <a:pt x="2845" y="6306"/>
                      <a:pt x="1707" y="6306"/>
                    </a:cubicBezTo>
                    <a:cubicBezTo>
                      <a:pt x="1016" y="6306"/>
                      <a:pt x="419" y="6535"/>
                      <a:pt x="286" y="7268"/>
                    </a:cubicBezTo>
                    <a:cubicBezTo>
                      <a:pt x="0" y="8835"/>
                      <a:pt x="5426" y="10109"/>
                      <a:pt x="8479" y="10197"/>
                    </a:cubicBezTo>
                    <a:cubicBezTo>
                      <a:pt x="7426" y="10899"/>
                      <a:pt x="6429" y="11729"/>
                      <a:pt x="5551" y="12678"/>
                    </a:cubicBezTo>
                    <a:cubicBezTo>
                      <a:pt x="4927" y="13356"/>
                      <a:pt x="4213" y="14116"/>
                      <a:pt x="3924" y="15044"/>
                    </a:cubicBezTo>
                    <a:cubicBezTo>
                      <a:pt x="3718" y="15698"/>
                      <a:pt x="3852" y="16462"/>
                      <a:pt x="4490" y="16679"/>
                    </a:cubicBezTo>
                    <a:cubicBezTo>
                      <a:pt x="4635" y="16727"/>
                      <a:pt x="4789" y="16748"/>
                      <a:pt x="4947" y="16748"/>
                    </a:cubicBezTo>
                    <a:cubicBezTo>
                      <a:pt x="5360" y="16748"/>
                      <a:pt x="5797" y="16600"/>
                      <a:pt x="6144" y="16393"/>
                    </a:cubicBezTo>
                    <a:cubicBezTo>
                      <a:pt x="6608" y="16116"/>
                      <a:pt x="7212" y="15690"/>
                      <a:pt x="7531" y="15207"/>
                    </a:cubicBezTo>
                    <a:lnTo>
                      <a:pt x="7531" y="15207"/>
                    </a:lnTo>
                    <a:cubicBezTo>
                      <a:pt x="7520" y="15226"/>
                      <a:pt x="5874" y="18543"/>
                      <a:pt x="7730" y="19207"/>
                    </a:cubicBezTo>
                    <a:cubicBezTo>
                      <a:pt x="7802" y="19233"/>
                      <a:pt x="7875" y="19246"/>
                      <a:pt x="7948" y="19246"/>
                    </a:cubicBezTo>
                    <a:cubicBezTo>
                      <a:pt x="9326" y="19246"/>
                      <a:pt x="10744" y="14770"/>
                      <a:pt x="11379" y="11896"/>
                    </a:cubicBezTo>
                    <a:cubicBezTo>
                      <a:pt x="12136" y="12762"/>
                      <a:pt x="12995" y="13564"/>
                      <a:pt x="13942" y="14264"/>
                    </a:cubicBezTo>
                    <a:cubicBezTo>
                      <a:pt x="14680" y="14808"/>
                      <a:pt x="15516" y="15431"/>
                      <a:pt x="16470" y="15618"/>
                    </a:cubicBezTo>
                    <a:cubicBezTo>
                      <a:pt x="16595" y="15642"/>
                      <a:pt x="16723" y="15655"/>
                      <a:pt x="16849" y="15655"/>
                    </a:cubicBezTo>
                    <a:cubicBezTo>
                      <a:pt x="17400" y="15655"/>
                      <a:pt x="17915" y="15412"/>
                      <a:pt x="18033" y="14873"/>
                    </a:cubicBezTo>
                    <a:cubicBezTo>
                      <a:pt x="18147" y="14333"/>
                      <a:pt x="17904" y="13710"/>
                      <a:pt x="17565" y="13261"/>
                    </a:cubicBezTo>
                    <a:cubicBezTo>
                      <a:pt x="17238" y="12831"/>
                      <a:pt x="16751" y="12280"/>
                      <a:pt x="16235" y="12017"/>
                    </a:cubicBezTo>
                    <a:lnTo>
                      <a:pt x="16235" y="12017"/>
                    </a:lnTo>
                    <a:cubicBezTo>
                      <a:pt x="16240" y="12019"/>
                      <a:pt x="17723" y="12772"/>
                      <a:pt x="18886" y="12772"/>
                    </a:cubicBezTo>
                    <a:cubicBezTo>
                      <a:pt x="19513" y="12772"/>
                      <a:pt x="20048" y="12553"/>
                      <a:pt x="20208" y="11880"/>
                    </a:cubicBezTo>
                    <a:cubicBezTo>
                      <a:pt x="20515" y="10565"/>
                      <a:pt x="16714" y="9249"/>
                      <a:pt x="13694" y="8725"/>
                    </a:cubicBezTo>
                    <a:cubicBezTo>
                      <a:pt x="14440" y="7858"/>
                      <a:pt x="15113" y="6903"/>
                      <a:pt x="15668" y="5877"/>
                    </a:cubicBezTo>
                    <a:cubicBezTo>
                      <a:pt x="16105" y="5068"/>
                      <a:pt x="16607" y="4155"/>
                      <a:pt x="16656" y="3181"/>
                    </a:cubicBezTo>
                    <a:cubicBezTo>
                      <a:pt x="16691" y="2497"/>
                      <a:pt x="16375" y="1790"/>
                      <a:pt x="15698" y="1741"/>
                    </a:cubicBezTo>
                    <a:cubicBezTo>
                      <a:pt x="15666" y="1738"/>
                      <a:pt x="15635" y="1737"/>
                      <a:pt x="15603" y="1737"/>
                    </a:cubicBezTo>
                    <a:cubicBezTo>
                      <a:pt x="15081" y="1737"/>
                      <a:pt x="14543" y="2053"/>
                      <a:pt x="14170" y="2425"/>
                    </a:cubicBezTo>
                    <a:cubicBezTo>
                      <a:pt x="13794" y="2806"/>
                      <a:pt x="13320" y="3361"/>
                      <a:pt x="13126" y="3904"/>
                    </a:cubicBezTo>
                    <a:lnTo>
                      <a:pt x="13126" y="3904"/>
                    </a:lnTo>
                    <a:cubicBezTo>
                      <a:pt x="13213" y="3649"/>
                      <a:pt x="14330" y="179"/>
                      <a:pt x="12432" y="3"/>
                    </a:cubicBezTo>
                    <a:cubicBezTo>
                      <a:pt x="12412" y="1"/>
                      <a:pt x="12391" y="0"/>
                      <a:pt x="12371" y="0"/>
                    </a:cubicBezTo>
                    <a:close/>
                  </a:path>
                </a:pathLst>
              </a:custGeom>
              <a:solidFill>
                <a:schemeClr val="lt2"/>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2278" name="Google Shape;2278;p56"/>
              <p:cNvSpPr/>
              <p:nvPr/>
            </p:nvSpPr>
            <p:spPr>
              <a:xfrm flipH="1">
                <a:off x="8101412" y="2563507"/>
                <a:ext cx="121188" cy="180182"/>
              </a:xfrm>
              <a:custGeom>
                <a:avLst/>
                <a:gdLst/>
                <a:ahLst/>
                <a:cxnLst/>
                <a:rect l="l" t="t" r="r" b="b"/>
                <a:pathLst>
                  <a:path w="3712" h="5519" extrusionOk="0">
                    <a:moveTo>
                      <a:pt x="1872" y="1515"/>
                    </a:moveTo>
                    <a:lnTo>
                      <a:pt x="1872" y="1515"/>
                    </a:lnTo>
                    <a:cubicBezTo>
                      <a:pt x="1921" y="1873"/>
                      <a:pt x="1887" y="2257"/>
                      <a:pt x="1705" y="2573"/>
                    </a:cubicBezTo>
                    <a:cubicBezTo>
                      <a:pt x="1673" y="2627"/>
                      <a:pt x="1527" y="2873"/>
                      <a:pt x="1398" y="2873"/>
                    </a:cubicBezTo>
                    <a:cubicBezTo>
                      <a:pt x="1356" y="2873"/>
                      <a:pt x="1316" y="2846"/>
                      <a:pt x="1282" y="2778"/>
                    </a:cubicBezTo>
                    <a:cubicBezTo>
                      <a:pt x="1240" y="2690"/>
                      <a:pt x="1354" y="2409"/>
                      <a:pt x="1385" y="2318"/>
                    </a:cubicBezTo>
                    <a:cubicBezTo>
                      <a:pt x="1484" y="2040"/>
                      <a:pt x="1651" y="1755"/>
                      <a:pt x="1872" y="1515"/>
                    </a:cubicBezTo>
                    <a:close/>
                    <a:moveTo>
                      <a:pt x="1073" y="0"/>
                    </a:moveTo>
                    <a:cubicBezTo>
                      <a:pt x="1020" y="0"/>
                      <a:pt x="964" y="10"/>
                      <a:pt x="906" y="32"/>
                    </a:cubicBezTo>
                    <a:cubicBezTo>
                      <a:pt x="624" y="139"/>
                      <a:pt x="506" y="508"/>
                      <a:pt x="423" y="762"/>
                    </a:cubicBezTo>
                    <a:cubicBezTo>
                      <a:pt x="301" y="1116"/>
                      <a:pt x="245" y="1485"/>
                      <a:pt x="199" y="1854"/>
                    </a:cubicBezTo>
                    <a:cubicBezTo>
                      <a:pt x="77" y="2820"/>
                      <a:pt x="1" y="3835"/>
                      <a:pt x="115" y="4804"/>
                    </a:cubicBezTo>
                    <a:cubicBezTo>
                      <a:pt x="117" y="4825"/>
                      <a:pt x="132" y="4835"/>
                      <a:pt x="147" y="4835"/>
                    </a:cubicBezTo>
                    <a:cubicBezTo>
                      <a:pt x="162" y="4835"/>
                      <a:pt x="176" y="4825"/>
                      <a:pt x="176" y="4804"/>
                    </a:cubicBezTo>
                    <a:cubicBezTo>
                      <a:pt x="248" y="3496"/>
                      <a:pt x="138" y="2067"/>
                      <a:pt x="575" y="808"/>
                    </a:cubicBezTo>
                    <a:cubicBezTo>
                      <a:pt x="624" y="671"/>
                      <a:pt x="674" y="527"/>
                      <a:pt x="750" y="405"/>
                    </a:cubicBezTo>
                    <a:cubicBezTo>
                      <a:pt x="830" y="269"/>
                      <a:pt x="937" y="215"/>
                      <a:pt x="1047" y="215"/>
                    </a:cubicBezTo>
                    <a:cubicBezTo>
                      <a:pt x="1220" y="215"/>
                      <a:pt x="1401" y="348"/>
                      <a:pt x="1503" y="508"/>
                    </a:cubicBezTo>
                    <a:cubicBezTo>
                      <a:pt x="1655" y="748"/>
                      <a:pt x="1761" y="1021"/>
                      <a:pt x="1826" y="1299"/>
                    </a:cubicBezTo>
                    <a:cubicBezTo>
                      <a:pt x="1457" y="1648"/>
                      <a:pt x="1069" y="2250"/>
                      <a:pt x="1085" y="2778"/>
                    </a:cubicBezTo>
                    <a:cubicBezTo>
                      <a:pt x="1093" y="3011"/>
                      <a:pt x="1190" y="3097"/>
                      <a:pt x="1314" y="3097"/>
                    </a:cubicBezTo>
                    <a:cubicBezTo>
                      <a:pt x="1485" y="3097"/>
                      <a:pt x="1708" y="2934"/>
                      <a:pt x="1819" y="2766"/>
                    </a:cubicBezTo>
                    <a:cubicBezTo>
                      <a:pt x="2096" y="2344"/>
                      <a:pt x="2130" y="1839"/>
                      <a:pt x="2028" y="1360"/>
                    </a:cubicBezTo>
                    <a:cubicBezTo>
                      <a:pt x="2210" y="1196"/>
                      <a:pt x="2419" y="1071"/>
                      <a:pt x="2640" y="1002"/>
                    </a:cubicBezTo>
                    <a:cubicBezTo>
                      <a:pt x="2727" y="976"/>
                      <a:pt x="2803" y="964"/>
                      <a:pt x="2870" y="964"/>
                    </a:cubicBezTo>
                    <a:cubicBezTo>
                      <a:pt x="3311" y="964"/>
                      <a:pt x="3328" y="1490"/>
                      <a:pt x="3153" y="1850"/>
                    </a:cubicBezTo>
                    <a:cubicBezTo>
                      <a:pt x="3031" y="2097"/>
                      <a:pt x="2872" y="2333"/>
                      <a:pt x="2723" y="2561"/>
                    </a:cubicBezTo>
                    <a:cubicBezTo>
                      <a:pt x="2031" y="3610"/>
                      <a:pt x="1161" y="4534"/>
                      <a:pt x="168" y="5302"/>
                    </a:cubicBezTo>
                    <a:cubicBezTo>
                      <a:pt x="74" y="5374"/>
                      <a:pt x="132" y="5518"/>
                      <a:pt x="221" y="5518"/>
                    </a:cubicBezTo>
                    <a:cubicBezTo>
                      <a:pt x="241" y="5518"/>
                      <a:pt x="261" y="5512"/>
                      <a:pt x="282" y="5496"/>
                    </a:cubicBezTo>
                    <a:cubicBezTo>
                      <a:pt x="1434" y="4614"/>
                      <a:pt x="2431" y="3522"/>
                      <a:pt x="3168" y="2268"/>
                    </a:cubicBezTo>
                    <a:cubicBezTo>
                      <a:pt x="3404" y="1869"/>
                      <a:pt x="3712" y="1211"/>
                      <a:pt x="3221" y="858"/>
                    </a:cubicBezTo>
                    <a:cubicBezTo>
                      <a:pt x="3115" y="782"/>
                      <a:pt x="2999" y="750"/>
                      <a:pt x="2878" y="750"/>
                    </a:cubicBezTo>
                    <a:cubicBezTo>
                      <a:pt x="2565" y="750"/>
                      <a:pt x="2225" y="963"/>
                      <a:pt x="1978" y="1166"/>
                    </a:cubicBezTo>
                    <a:cubicBezTo>
                      <a:pt x="1947" y="1063"/>
                      <a:pt x="1913" y="964"/>
                      <a:pt x="1875" y="869"/>
                    </a:cubicBezTo>
                    <a:cubicBezTo>
                      <a:pt x="1748" y="564"/>
                      <a:pt x="1475" y="0"/>
                      <a:pt x="1073" y="0"/>
                    </a:cubicBezTo>
                    <a:close/>
                  </a:path>
                </a:pathLst>
              </a:custGeom>
              <a:solidFill>
                <a:schemeClr val="dk1"/>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2279" name="Google Shape;2279;p56"/>
              <p:cNvSpPr/>
              <p:nvPr/>
            </p:nvSpPr>
            <p:spPr>
              <a:xfrm flipH="1">
                <a:off x="8233014" y="2626419"/>
                <a:ext cx="233103" cy="121155"/>
              </a:xfrm>
              <a:custGeom>
                <a:avLst/>
                <a:gdLst/>
                <a:ahLst/>
                <a:cxnLst/>
                <a:rect l="l" t="t" r="r" b="b"/>
                <a:pathLst>
                  <a:path w="7140" h="3711" extrusionOk="0">
                    <a:moveTo>
                      <a:pt x="2567" y="1509"/>
                    </a:moveTo>
                    <a:lnTo>
                      <a:pt x="2567" y="1509"/>
                    </a:lnTo>
                    <a:cubicBezTo>
                      <a:pt x="2826" y="1550"/>
                      <a:pt x="3080" y="1611"/>
                      <a:pt x="3324" y="1695"/>
                    </a:cubicBezTo>
                    <a:cubicBezTo>
                      <a:pt x="3517" y="1760"/>
                      <a:pt x="3738" y="1801"/>
                      <a:pt x="3772" y="2014"/>
                    </a:cubicBezTo>
                    <a:cubicBezTo>
                      <a:pt x="3790" y="2122"/>
                      <a:pt x="3800" y="2145"/>
                      <a:pt x="3776" y="2145"/>
                    </a:cubicBezTo>
                    <a:cubicBezTo>
                      <a:pt x="3759" y="2145"/>
                      <a:pt x="3728" y="2135"/>
                      <a:pt x="3673" y="2132"/>
                    </a:cubicBezTo>
                    <a:cubicBezTo>
                      <a:pt x="3624" y="2128"/>
                      <a:pt x="3548" y="2086"/>
                      <a:pt x="3510" y="2071"/>
                    </a:cubicBezTo>
                    <a:cubicBezTo>
                      <a:pt x="3243" y="1965"/>
                      <a:pt x="2985" y="1820"/>
                      <a:pt x="2753" y="1649"/>
                    </a:cubicBezTo>
                    <a:cubicBezTo>
                      <a:pt x="2689" y="1607"/>
                      <a:pt x="2628" y="1558"/>
                      <a:pt x="2567" y="1509"/>
                    </a:cubicBezTo>
                    <a:close/>
                    <a:moveTo>
                      <a:pt x="2081" y="1"/>
                    </a:moveTo>
                    <a:cubicBezTo>
                      <a:pt x="1757" y="1"/>
                      <a:pt x="1484" y="105"/>
                      <a:pt x="1525" y="470"/>
                    </a:cubicBezTo>
                    <a:cubicBezTo>
                      <a:pt x="1555" y="763"/>
                      <a:pt x="1780" y="1014"/>
                      <a:pt x="1966" y="1227"/>
                    </a:cubicBezTo>
                    <a:cubicBezTo>
                      <a:pt x="1891" y="1223"/>
                      <a:pt x="1815" y="1221"/>
                      <a:pt x="1739" y="1221"/>
                    </a:cubicBezTo>
                    <a:cubicBezTo>
                      <a:pt x="1686" y="1221"/>
                      <a:pt x="1632" y="1222"/>
                      <a:pt x="1578" y="1223"/>
                    </a:cubicBezTo>
                    <a:cubicBezTo>
                      <a:pt x="1221" y="1230"/>
                      <a:pt x="776" y="1242"/>
                      <a:pt x="483" y="1478"/>
                    </a:cubicBezTo>
                    <a:cubicBezTo>
                      <a:pt x="1" y="1858"/>
                      <a:pt x="251" y="2383"/>
                      <a:pt x="704" y="2637"/>
                    </a:cubicBezTo>
                    <a:cubicBezTo>
                      <a:pt x="1506" y="3083"/>
                      <a:pt x="2480" y="3334"/>
                      <a:pt x="3377" y="3504"/>
                    </a:cubicBezTo>
                    <a:cubicBezTo>
                      <a:pt x="4098" y="3643"/>
                      <a:pt x="4832" y="3711"/>
                      <a:pt x="5568" y="3711"/>
                    </a:cubicBezTo>
                    <a:cubicBezTo>
                      <a:pt x="5840" y="3711"/>
                      <a:pt x="6112" y="3702"/>
                      <a:pt x="6384" y="3683"/>
                    </a:cubicBezTo>
                    <a:cubicBezTo>
                      <a:pt x="6521" y="3672"/>
                      <a:pt x="6525" y="3458"/>
                      <a:pt x="6394" y="3458"/>
                    </a:cubicBezTo>
                    <a:cubicBezTo>
                      <a:pt x="6391" y="3458"/>
                      <a:pt x="6388" y="3458"/>
                      <a:pt x="6384" y="3459"/>
                    </a:cubicBezTo>
                    <a:cubicBezTo>
                      <a:pt x="6111" y="3477"/>
                      <a:pt x="5839" y="3487"/>
                      <a:pt x="5566" y="3487"/>
                    </a:cubicBezTo>
                    <a:cubicBezTo>
                      <a:pt x="4612" y="3487"/>
                      <a:pt x="3664" y="3371"/>
                      <a:pt x="2738" y="3132"/>
                    </a:cubicBezTo>
                    <a:cubicBezTo>
                      <a:pt x="2141" y="2980"/>
                      <a:pt x="1544" y="2786"/>
                      <a:pt x="985" y="2527"/>
                    </a:cubicBezTo>
                    <a:cubicBezTo>
                      <a:pt x="727" y="2409"/>
                      <a:pt x="404" y="2246"/>
                      <a:pt x="469" y="1919"/>
                    </a:cubicBezTo>
                    <a:cubicBezTo>
                      <a:pt x="560" y="1470"/>
                      <a:pt x="1145" y="1459"/>
                      <a:pt x="1518" y="1444"/>
                    </a:cubicBezTo>
                    <a:cubicBezTo>
                      <a:pt x="1588" y="1441"/>
                      <a:pt x="1659" y="1440"/>
                      <a:pt x="1730" y="1440"/>
                    </a:cubicBezTo>
                    <a:cubicBezTo>
                      <a:pt x="1883" y="1440"/>
                      <a:pt x="2037" y="1446"/>
                      <a:pt x="2190" y="1459"/>
                    </a:cubicBezTo>
                    <a:cubicBezTo>
                      <a:pt x="2385" y="1649"/>
                      <a:pt x="2597" y="1816"/>
                      <a:pt x="2826" y="1960"/>
                    </a:cubicBezTo>
                    <a:cubicBezTo>
                      <a:pt x="2990" y="2063"/>
                      <a:pt x="3474" y="2372"/>
                      <a:pt x="3815" y="2372"/>
                    </a:cubicBezTo>
                    <a:cubicBezTo>
                      <a:pt x="3954" y="2372"/>
                      <a:pt x="4070" y="2321"/>
                      <a:pt x="4129" y="2181"/>
                    </a:cubicBezTo>
                    <a:cubicBezTo>
                      <a:pt x="4365" y="1641"/>
                      <a:pt x="3054" y="1379"/>
                      <a:pt x="2764" y="1322"/>
                    </a:cubicBezTo>
                    <a:cubicBezTo>
                      <a:pt x="2605" y="1292"/>
                      <a:pt x="2445" y="1269"/>
                      <a:pt x="2285" y="1250"/>
                    </a:cubicBezTo>
                    <a:cubicBezTo>
                      <a:pt x="2240" y="1208"/>
                      <a:pt x="2198" y="1162"/>
                      <a:pt x="2157" y="1116"/>
                    </a:cubicBezTo>
                    <a:cubicBezTo>
                      <a:pt x="2065" y="1014"/>
                      <a:pt x="1978" y="907"/>
                      <a:pt x="1898" y="793"/>
                    </a:cubicBezTo>
                    <a:cubicBezTo>
                      <a:pt x="1867" y="751"/>
                      <a:pt x="1837" y="710"/>
                      <a:pt x="1815" y="668"/>
                    </a:cubicBezTo>
                    <a:cubicBezTo>
                      <a:pt x="1711" y="478"/>
                      <a:pt x="1845" y="272"/>
                      <a:pt x="2034" y="219"/>
                    </a:cubicBezTo>
                    <a:cubicBezTo>
                      <a:pt x="2085" y="205"/>
                      <a:pt x="2139" y="199"/>
                      <a:pt x="2197" y="199"/>
                    </a:cubicBezTo>
                    <a:cubicBezTo>
                      <a:pt x="2453" y="199"/>
                      <a:pt x="2765" y="323"/>
                      <a:pt x="2973" y="395"/>
                    </a:cubicBezTo>
                    <a:cubicBezTo>
                      <a:pt x="3278" y="505"/>
                      <a:pt x="3575" y="634"/>
                      <a:pt x="3868" y="771"/>
                    </a:cubicBezTo>
                    <a:cubicBezTo>
                      <a:pt x="5023" y="1311"/>
                      <a:pt x="6007" y="2048"/>
                      <a:pt x="7027" y="2801"/>
                    </a:cubicBezTo>
                    <a:cubicBezTo>
                      <a:pt x="7037" y="2808"/>
                      <a:pt x="7047" y="2812"/>
                      <a:pt x="7057" y="2812"/>
                    </a:cubicBezTo>
                    <a:cubicBezTo>
                      <a:pt x="7103" y="2812"/>
                      <a:pt x="7140" y="2743"/>
                      <a:pt x="7102" y="2702"/>
                    </a:cubicBezTo>
                    <a:cubicBezTo>
                      <a:pt x="6544" y="2116"/>
                      <a:pt x="5844" y="1634"/>
                      <a:pt x="5152" y="1220"/>
                    </a:cubicBezTo>
                    <a:cubicBezTo>
                      <a:pt x="4449" y="793"/>
                      <a:pt x="3689" y="402"/>
                      <a:pt x="2905" y="147"/>
                    </a:cubicBezTo>
                    <a:cubicBezTo>
                      <a:pt x="2731" y="92"/>
                      <a:pt x="2384" y="1"/>
                      <a:pt x="2081" y="1"/>
                    </a:cubicBezTo>
                    <a:close/>
                  </a:path>
                </a:pathLst>
              </a:custGeom>
              <a:solidFill>
                <a:schemeClr val="dk1"/>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2280" name="Google Shape;2280;p56"/>
              <p:cNvSpPr/>
              <p:nvPr/>
            </p:nvSpPr>
            <p:spPr>
              <a:xfrm flipH="1">
                <a:off x="8214209" y="2756748"/>
                <a:ext cx="165882" cy="165882"/>
              </a:xfrm>
              <a:custGeom>
                <a:avLst/>
                <a:gdLst/>
                <a:ahLst/>
                <a:cxnLst/>
                <a:rect l="l" t="t" r="r" b="b"/>
                <a:pathLst>
                  <a:path w="5081" h="5081" extrusionOk="0">
                    <a:moveTo>
                      <a:pt x="2665" y="2908"/>
                    </a:moveTo>
                    <a:cubicBezTo>
                      <a:pt x="2726" y="2950"/>
                      <a:pt x="2787" y="2992"/>
                      <a:pt x="2848" y="3033"/>
                    </a:cubicBezTo>
                    <a:cubicBezTo>
                      <a:pt x="2821" y="3083"/>
                      <a:pt x="2798" y="3132"/>
                      <a:pt x="2772" y="3181"/>
                    </a:cubicBezTo>
                    <a:cubicBezTo>
                      <a:pt x="2582" y="3543"/>
                      <a:pt x="2316" y="3885"/>
                      <a:pt x="2004" y="4159"/>
                    </a:cubicBezTo>
                    <a:cubicBezTo>
                      <a:pt x="1996" y="4098"/>
                      <a:pt x="1996" y="4036"/>
                      <a:pt x="2000" y="3980"/>
                    </a:cubicBezTo>
                    <a:cubicBezTo>
                      <a:pt x="2019" y="3722"/>
                      <a:pt x="2110" y="3478"/>
                      <a:pt x="2263" y="3269"/>
                    </a:cubicBezTo>
                    <a:cubicBezTo>
                      <a:pt x="2335" y="3170"/>
                      <a:pt x="2419" y="3086"/>
                      <a:pt x="2517" y="3010"/>
                    </a:cubicBezTo>
                    <a:cubicBezTo>
                      <a:pt x="2536" y="2995"/>
                      <a:pt x="2631" y="2908"/>
                      <a:pt x="2665" y="2908"/>
                    </a:cubicBezTo>
                    <a:close/>
                    <a:moveTo>
                      <a:pt x="4253" y="1"/>
                    </a:moveTo>
                    <a:cubicBezTo>
                      <a:pt x="4247" y="1"/>
                      <a:pt x="4242" y="1"/>
                      <a:pt x="4236" y="3"/>
                    </a:cubicBezTo>
                    <a:cubicBezTo>
                      <a:pt x="3506" y="223"/>
                      <a:pt x="2893" y="642"/>
                      <a:pt x="2331" y="1144"/>
                    </a:cubicBezTo>
                    <a:cubicBezTo>
                      <a:pt x="1753" y="1657"/>
                      <a:pt x="1175" y="2234"/>
                      <a:pt x="703" y="2850"/>
                    </a:cubicBezTo>
                    <a:cubicBezTo>
                      <a:pt x="358" y="3303"/>
                      <a:pt x="1" y="4064"/>
                      <a:pt x="338" y="4622"/>
                    </a:cubicBezTo>
                    <a:cubicBezTo>
                      <a:pt x="461" y="4820"/>
                      <a:pt x="652" y="4894"/>
                      <a:pt x="863" y="4894"/>
                    </a:cubicBezTo>
                    <a:cubicBezTo>
                      <a:pt x="1213" y="4894"/>
                      <a:pt x="1619" y="4694"/>
                      <a:pt x="1867" y="4524"/>
                    </a:cubicBezTo>
                    <a:cubicBezTo>
                      <a:pt x="1871" y="4535"/>
                      <a:pt x="1875" y="4546"/>
                      <a:pt x="1879" y="4561"/>
                    </a:cubicBezTo>
                    <a:cubicBezTo>
                      <a:pt x="2014" y="4904"/>
                      <a:pt x="2279" y="5081"/>
                      <a:pt x="2572" y="5081"/>
                    </a:cubicBezTo>
                    <a:cubicBezTo>
                      <a:pt x="2746" y="5081"/>
                      <a:pt x="2930" y="5018"/>
                      <a:pt x="3103" y="4892"/>
                    </a:cubicBezTo>
                    <a:cubicBezTo>
                      <a:pt x="3734" y="4436"/>
                      <a:pt x="4137" y="3626"/>
                      <a:pt x="4411" y="2919"/>
                    </a:cubicBezTo>
                    <a:cubicBezTo>
                      <a:pt x="4726" y="2109"/>
                      <a:pt x="4897" y="1253"/>
                      <a:pt x="5065" y="402"/>
                    </a:cubicBezTo>
                    <a:cubicBezTo>
                      <a:pt x="5081" y="322"/>
                      <a:pt x="5013" y="269"/>
                      <a:pt x="4950" y="269"/>
                    </a:cubicBezTo>
                    <a:cubicBezTo>
                      <a:pt x="4909" y="269"/>
                      <a:pt x="4870" y="292"/>
                      <a:pt x="4860" y="345"/>
                    </a:cubicBezTo>
                    <a:cubicBezTo>
                      <a:pt x="4669" y="1314"/>
                      <a:pt x="4475" y="2295"/>
                      <a:pt x="4065" y="3201"/>
                    </a:cubicBezTo>
                    <a:cubicBezTo>
                      <a:pt x="3856" y="3660"/>
                      <a:pt x="3589" y="4101"/>
                      <a:pt x="3244" y="4474"/>
                    </a:cubicBezTo>
                    <a:cubicBezTo>
                      <a:pt x="3070" y="4665"/>
                      <a:pt x="2836" y="4871"/>
                      <a:pt x="2580" y="4871"/>
                    </a:cubicBezTo>
                    <a:cubicBezTo>
                      <a:pt x="2505" y="4871"/>
                      <a:pt x="2428" y="4853"/>
                      <a:pt x="2350" y="4812"/>
                    </a:cubicBezTo>
                    <a:cubicBezTo>
                      <a:pt x="2191" y="4725"/>
                      <a:pt x="2091" y="4566"/>
                      <a:pt x="2042" y="4387"/>
                    </a:cubicBezTo>
                    <a:cubicBezTo>
                      <a:pt x="2251" y="4212"/>
                      <a:pt x="2442" y="4014"/>
                      <a:pt x="2609" y="3797"/>
                    </a:cubicBezTo>
                    <a:cubicBezTo>
                      <a:pt x="2784" y="3576"/>
                      <a:pt x="3026" y="3273"/>
                      <a:pt x="3065" y="2983"/>
                    </a:cubicBezTo>
                    <a:cubicBezTo>
                      <a:pt x="3095" y="2748"/>
                      <a:pt x="3004" y="2666"/>
                      <a:pt x="2871" y="2666"/>
                    </a:cubicBezTo>
                    <a:cubicBezTo>
                      <a:pt x="2664" y="2666"/>
                      <a:pt x="2356" y="2862"/>
                      <a:pt x="2236" y="2987"/>
                    </a:cubicBezTo>
                    <a:cubicBezTo>
                      <a:pt x="1901" y="3329"/>
                      <a:pt x="1726" y="3843"/>
                      <a:pt x="1810" y="4315"/>
                    </a:cubicBezTo>
                    <a:cubicBezTo>
                      <a:pt x="1753" y="4356"/>
                      <a:pt x="1696" y="4398"/>
                      <a:pt x="1639" y="4432"/>
                    </a:cubicBezTo>
                    <a:cubicBezTo>
                      <a:pt x="1421" y="4569"/>
                      <a:pt x="1167" y="4677"/>
                      <a:pt x="907" y="4677"/>
                    </a:cubicBezTo>
                    <a:cubicBezTo>
                      <a:pt x="886" y="4677"/>
                      <a:pt x="866" y="4677"/>
                      <a:pt x="845" y="4675"/>
                    </a:cubicBezTo>
                    <a:cubicBezTo>
                      <a:pt x="350" y="4649"/>
                      <a:pt x="373" y="4033"/>
                      <a:pt x="475" y="3676"/>
                    </a:cubicBezTo>
                    <a:cubicBezTo>
                      <a:pt x="631" y="3136"/>
                      <a:pt x="1054" y="2722"/>
                      <a:pt x="1426" y="2318"/>
                    </a:cubicBezTo>
                    <a:cubicBezTo>
                      <a:pt x="2247" y="1432"/>
                      <a:pt x="3121" y="562"/>
                      <a:pt x="4262" y="102"/>
                    </a:cubicBezTo>
                    <a:cubicBezTo>
                      <a:pt x="4317" y="78"/>
                      <a:pt x="4304" y="1"/>
                      <a:pt x="4253" y="1"/>
                    </a:cubicBezTo>
                    <a:close/>
                  </a:path>
                </a:pathLst>
              </a:custGeom>
              <a:solidFill>
                <a:schemeClr val="dk1"/>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2281" name="Google Shape;2281;p56"/>
              <p:cNvSpPr/>
              <p:nvPr/>
            </p:nvSpPr>
            <p:spPr>
              <a:xfrm flipH="1">
                <a:off x="8009052" y="2734613"/>
                <a:ext cx="205092" cy="136858"/>
              </a:xfrm>
              <a:custGeom>
                <a:avLst/>
                <a:gdLst/>
                <a:ahLst/>
                <a:cxnLst/>
                <a:rect l="l" t="t" r="r" b="b"/>
                <a:pathLst>
                  <a:path w="6282" h="4192" extrusionOk="0">
                    <a:moveTo>
                      <a:pt x="3189" y="1568"/>
                    </a:moveTo>
                    <a:cubicBezTo>
                      <a:pt x="3222" y="1568"/>
                      <a:pt x="3257" y="1582"/>
                      <a:pt x="3297" y="1608"/>
                    </a:cubicBezTo>
                    <a:cubicBezTo>
                      <a:pt x="3434" y="1635"/>
                      <a:pt x="3604" y="1749"/>
                      <a:pt x="3730" y="1822"/>
                    </a:cubicBezTo>
                    <a:cubicBezTo>
                      <a:pt x="3875" y="1905"/>
                      <a:pt x="4027" y="2004"/>
                      <a:pt x="4171" y="2114"/>
                    </a:cubicBezTo>
                    <a:cubicBezTo>
                      <a:pt x="3886" y="2087"/>
                      <a:pt x="3597" y="2038"/>
                      <a:pt x="3327" y="1936"/>
                    </a:cubicBezTo>
                    <a:cubicBezTo>
                      <a:pt x="3213" y="1901"/>
                      <a:pt x="3111" y="1848"/>
                      <a:pt x="3020" y="1772"/>
                    </a:cubicBezTo>
                    <a:cubicBezTo>
                      <a:pt x="3059" y="1637"/>
                      <a:pt x="3115" y="1568"/>
                      <a:pt x="3189" y="1568"/>
                    </a:cubicBezTo>
                    <a:close/>
                    <a:moveTo>
                      <a:pt x="1224" y="0"/>
                    </a:moveTo>
                    <a:cubicBezTo>
                      <a:pt x="1081" y="0"/>
                      <a:pt x="1083" y="225"/>
                      <a:pt x="1232" y="232"/>
                    </a:cubicBezTo>
                    <a:cubicBezTo>
                      <a:pt x="2646" y="308"/>
                      <a:pt x="4042" y="673"/>
                      <a:pt x="5304" y="1331"/>
                    </a:cubicBezTo>
                    <a:cubicBezTo>
                      <a:pt x="5441" y="1399"/>
                      <a:pt x="5666" y="1487"/>
                      <a:pt x="5761" y="1612"/>
                    </a:cubicBezTo>
                    <a:cubicBezTo>
                      <a:pt x="6068" y="2023"/>
                      <a:pt x="5612" y="2103"/>
                      <a:pt x="5392" y="2126"/>
                    </a:cubicBezTo>
                    <a:cubicBezTo>
                      <a:pt x="5235" y="2140"/>
                      <a:pt x="5075" y="2146"/>
                      <a:pt x="4915" y="2146"/>
                    </a:cubicBezTo>
                    <a:cubicBezTo>
                      <a:pt x="4783" y="2146"/>
                      <a:pt x="4652" y="2142"/>
                      <a:pt x="4521" y="2137"/>
                    </a:cubicBezTo>
                    <a:cubicBezTo>
                      <a:pt x="4327" y="1959"/>
                      <a:pt x="4115" y="1799"/>
                      <a:pt x="3890" y="1666"/>
                    </a:cubicBezTo>
                    <a:cubicBezTo>
                      <a:pt x="3690" y="1547"/>
                      <a:pt x="3334" y="1321"/>
                      <a:pt x="3074" y="1321"/>
                    </a:cubicBezTo>
                    <a:cubicBezTo>
                      <a:pt x="3058" y="1321"/>
                      <a:pt x="3042" y="1322"/>
                      <a:pt x="3027" y="1324"/>
                    </a:cubicBezTo>
                    <a:cubicBezTo>
                      <a:pt x="2864" y="1343"/>
                      <a:pt x="2749" y="1464"/>
                      <a:pt x="2746" y="1631"/>
                    </a:cubicBezTo>
                    <a:cubicBezTo>
                      <a:pt x="2742" y="1859"/>
                      <a:pt x="2939" y="1996"/>
                      <a:pt x="3130" y="2084"/>
                    </a:cubicBezTo>
                    <a:cubicBezTo>
                      <a:pt x="3529" y="2263"/>
                      <a:pt x="3997" y="2338"/>
                      <a:pt x="4464" y="2357"/>
                    </a:cubicBezTo>
                    <a:cubicBezTo>
                      <a:pt x="4753" y="2631"/>
                      <a:pt x="4996" y="2958"/>
                      <a:pt x="5106" y="3312"/>
                    </a:cubicBezTo>
                    <a:cubicBezTo>
                      <a:pt x="5201" y="3619"/>
                      <a:pt x="5137" y="3928"/>
                      <a:pt x="4741" y="3958"/>
                    </a:cubicBezTo>
                    <a:cubicBezTo>
                      <a:pt x="4720" y="3960"/>
                      <a:pt x="4698" y="3961"/>
                      <a:pt x="4676" y="3961"/>
                    </a:cubicBezTo>
                    <a:cubicBezTo>
                      <a:pt x="4517" y="3961"/>
                      <a:pt x="4341" y="3917"/>
                      <a:pt x="4190" y="3890"/>
                    </a:cubicBezTo>
                    <a:cubicBezTo>
                      <a:pt x="3871" y="3840"/>
                      <a:pt x="3555" y="3772"/>
                      <a:pt x="3251" y="3658"/>
                    </a:cubicBezTo>
                    <a:cubicBezTo>
                      <a:pt x="2582" y="3400"/>
                      <a:pt x="2092" y="2878"/>
                      <a:pt x="1579" y="2396"/>
                    </a:cubicBezTo>
                    <a:cubicBezTo>
                      <a:pt x="1084" y="1928"/>
                      <a:pt x="605" y="1426"/>
                      <a:pt x="61" y="1015"/>
                    </a:cubicBezTo>
                    <a:cubicBezTo>
                      <a:pt x="55" y="1011"/>
                      <a:pt x="49" y="1009"/>
                      <a:pt x="44" y="1009"/>
                    </a:cubicBezTo>
                    <a:cubicBezTo>
                      <a:pt x="18" y="1009"/>
                      <a:pt x="1" y="1047"/>
                      <a:pt x="19" y="1073"/>
                    </a:cubicBezTo>
                    <a:cubicBezTo>
                      <a:pt x="575" y="1757"/>
                      <a:pt x="1259" y="2369"/>
                      <a:pt x="1898" y="2981"/>
                    </a:cubicBezTo>
                    <a:cubicBezTo>
                      <a:pt x="2430" y="3487"/>
                      <a:pt x="2989" y="3852"/>
                      <a:pt x="3715" y="4019"/>
                    </a:cubicBezTo>
                    <a:cubicBezTo>
                      <a:pt x="3941" y="4071"/>
                      <a:pt x="4356" y="4192"/>
                      <a:pt x="4715" y="4192"/>
                    </a:cubicBezTo>
                    <a:cubicBezTo>
                      <a:pt x="4990" y="4192"/>
                      <a:pt x="5232" y="4121"/>
                      <a:pt x="5331" y="3893"/>
                    </a:cubicBezTo>
                    <a:cubicBezTo>
                      <a:pt x="5555" y="3377"/>
                      <a:pt x="5118" y="2757"/>
                      <a:pt x="4753" y="2365"/>
                    </a:cubicBezTo>
                    <a:cubicBezTo>
                      <a:pt x="4973" y="2365"/>
                      <a:pt x="5187" y="2350"/>
                      <a:pt x="5392" y="2335"/>
                    </a:cubicBezTo>
                    <a:cubicBezTo>
                      <a:pt x="5772" y="2301"/>
                      <a:pt x="6282" y="2061"/>
                      <a:pt x="6019" y="1601"/>
                    </a:cubicBezTo>
                    <a:cubicBezTo>
                      <a:pt x="5845" y="1301"/>
                      <a:pt x="5422" y="1145"/>
                      <a:pt x="5129" y="1001"/>
                    </a:cubicBezTo>
                    <a:cubicBezTo>
                      <a:pt x="4741" y="814"/>
                      <a:pt x="4339" y="650"/>
                      <a:pt x="3932" y="510"/>
                    </a:cubicBezTo>
                    <a:cubicBezTo>
                      <a:pt x="3057" y="217"/>
                      <a:pt x="2153" y="53"/>
                      <a:pt x="1232" y="1"/>
                    </a:cubicBezTo>
                    <a:cubicBezTo>
                      <a:pt x="1229" y="0"/>
                      <a:pt x="1227" y="0"/>
                      <a:pt x="1224" y="0"/>
                    </a:cubicBezTo>
                    <a:close/>
                  </a:path>
                </a:pathLst>
              </a:custGeom>
              <a:solidFill>
                <a:schemeClr val="dk1"/>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2282" name="Google Shape;2282;p56"/>
              <p:cNvSpPr/>
              <p:nvPr/>
            </p:nvSpPr>
            <p:spPr>
              <a:xfrm flipH="1">
                <a:off x="8161712" y="2678263"/>
                <a:ext cx="115735" cy="115703"/>
              </a:xfrm>
              <a:custGeom>
                <a:avLst/>
                <a:gdLst/>
                <a:ahLst/>
                <a:cxnLst/>
                <a:rect l="l" t="t" r="r" b="b"/>
                <a:pathLst>
                  <a:path w="3545" h="3544" extrusionOk="0">
                    <a:moveTo>
                      <a:pt x="1772" y="0"/>
                    </a:moveTo>
                    <a:cubicBezTo>
                      <a:pt x="795" y="0"/>
                      <a:pt x="0" y="795"/>
                      <a:pt x="0" y="1772"/>
                    </a:cubicBezTo>
                    <a:cubicBezTo>
                      <a:pt x="0" y="2749"/>
                      <a:pt x="795" y="3543"/>
                      <a:pt x="1772" y="3543"/>
                    </a:cubicBezTo>
                    <a:cubicBezTo>
                      <a:pt x="2749" y="3543"/>
                      <a:pt x="3544" y="2749"/>
                      <a:pt x="3544" y="1772"/>
                    </a:cubicBezTo>
                    <a:cubicBezTo>
                      <a:pt x="3544" y="795"/>
                      <a:pt x="2749" y="0"/>
                      <a:pt x="1772" y="0"/>
                    </a:cubicBezTo>
                    <a:close/>
                  </a:path>
                </a:pathLst>
              </a:custGeom>
              <a:solidFill>
                <a:schemeClr val="accent5"/>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2283" name="Google Shape;2283;p56"/>
              <p:cNvSpPr/>
              <p:nvPr/>
            </p:nvSpPr>
            <p:spPr>
              <a:xfrm flipH="1">
                <a:off x="8127105" y="2643493"/>
                <a:ext cx="184981" cy="185111"/>
              </a:xfrm>
              <a:custGeom>
                <a:avLst/>
                <a:gdLst/>
                <a:ahLst/>
                <a:cxnLst/>
                <a:rect l="l" t="t" r="r" b="b"/>
                <a:pathLst>
                  <a:path w="5666" h="5670" extrusionOk="0">
                    <a:moveTo>
                      <a:pt x="2826" y="0"/>
                    </a:moveTo>
                    <a:cubicBezTo>
                      <a:pt x="2726" y="5"/>
                      <a:pt x="2647" y="84"/>
                      <a:pt x="2647" y="179"/>
                    </a:cubicBezTo>
                    <a:cubicBezTo>
                      <a:pt x="2647" y="279"/>
                      <a:pt x="2726" y="358"/>
                      <a:pt x="2826" y="358"/>
                    </a:cubicBezTo>
                    <a:cubicBezTo>
                      <a:pt x="2924" y="358"/>
                      <a:pt x="3005" y="279"/>
                      <a:pt x="3005" y="179"/>
                    </a:cubicBezTo>
                    <a:cubicBezTo>
                      <a:pt x="3005" y="81"/>
                      <a:pt x="2924" y="0"/>
                      <a:pt x="2826" y="0"/>
                    </a:cubicBezTo>
                    <a:close/>
                    <a:moveTo>
                      <a:pt x="3647" y="129"/>
                    </a:moveTo>
                    <a:cubicBezTo>
                      <a:pt x="3572" y="129"/>
                      <a:pt x="3501" y="177"/>
                      <a:pt x="3476" y="251"/>
                    </a:cubicBezTo>
                    <a:cubicBezTo>
                      <a:pt x="3445" y="347"/>
                      <a:pt x="3498" y="446"/>
                      <a:pt x="3590" y="476"/>
                    </a:cubicBezTo>
                    <a:cubicBezTo>
                      <a:pt x="3609" y="484"/>
                      <a:pt x="3628" y="488"/>
                      <a:pt x="3647" y="488"/>
                    </a:cubicBezTo>
                    <a:cubicBezTo>
                      <a:pt x="3723" y="488"/>
                      <a:pt x="3791" y="438"/>
                      <a:pt x="3814" y="362"/>
                    </a:cubicBezTo>
                    <a:cubicBezTo>
                      <a:pt x="3844" y="267"/>
                      <a:pt x="3795" y="168"/>
                      <a:pt x="3700" y="137"/>
                    </a:cubicBezTo>
                    <a:cubicBezTo>
                      <a:pt x="3683" y="131"/>
                      <a:pt x="3665" y="129"/>
                      <a:pt x="3647" y="129"/>
                    </a:cubicBezTo>
                    <a:close/>
                    <a:moveTo>
                      <a:pt x="2004" y="133"/>
                    </a:moveTo>
                    <a:cubicBezTo>
                      <a:pt x="1987" y="133"/>
                      <a:pt x="1968" y="136"/>
                      <a:pt x="1951" y="142"/>
                    </a:cubicBezTo>
                    <a:cubicBezTo>
                      <a:pt x="1856" y="172"/>
                      <a:pt x="1807" y="274"/>
                      <a:pt x="1837" y="365"/>
                    </a:cubicBezTo>
                    <a:cubicBezTo>
                      <a:pt x="1860" y="442"/>
                      <a:pt x="1933" y="491"/>
                      <a:pt x="2005" y="491"/>
                    </a:cubicBezTo>
                    <a:cubicBezTo>
                      <a:pt x="2024" y="491"/>
                      <a:pt x="2042" y="488"/>
                      <a:pt x="2061" y="479"/>
                    </a:cubicBezTo>
                    <a:cubicBezTo>
                      <a:pt x="2153" y="449"/>
                      <a:pt x="2206" y="351"/>
                      <a:pt x="2175" y="256"/>
                    </a:cubicBezTo>
                    <a:cubicBezTo>
                      <a:pt x="2151" y="182"/>
                      <a:pt x="2079" y="133"/>
                      <a:pt x="2004" y="133"/>
                    </a:cubicBezTo>
                    <a:close/>
                    <a:moveTo>
                      <a:pt x="4388" y="504"/>
                    </a:moveTo>
                    <a:cubicBezTo>
                      <a:pt x="4333" y="504"/>
                      <a:pt x="4278" y="530"/>
                      <a:pt x="4244" y="579"/>
                    </a:cubicBezTo>
                    <a:cubicBezTo>
                      <a:pt x="4186" y="658"/>
                      <a:pt x="4202" y="769"/>
                      <a:pt x="4282" y="826"/>
                    </a:cubicBezTo>
                    <a:cubicBezTo>
                      <a:pt x="4316" y="849"/>
                      <a:pt x="4351" y="860"/>
                      <a:pt x="4388" y="860"/>
                    </a:cubicBezTo>
                    <a:cubicBezTo>
                      <a:pt x="4442" y="860"/>
                      <a:pt x="4498" y="837"/>
                      <a:pt x="4533" y="788"/>
                    </a:cubicBezTo>
                    <a:cubicBezTo>
                      <a:pt x="4590" y="707"/>
                      <a:pt x="4571" y="598"/>
                      <a:pt x="4491" y="537"/>
                    </a:cubicBezTo>
                    <a:cubicBezTo>
                      <a:pt x="4460" y="514"/>
                      <a:pt x="4424" y="504"/>
                      <a:pt x="4388" y="504"/>
                    </a:cubicBezTo>
                    <a:close/>
                    <a:moveTo>
                      <a:pt x="1267" y="514"/>
                    </a:moveTo>
                    <a:cubicBezTo>
                      <a:pt x="1230" y="514"/>
                      <a:pt x="1193" y="525"/>
                      <a:pt x="1161" y="548"/>
                    </a:cubicBezTo>
                    <a:cubicBezTo>
                      <a:pt x="1080" y="605"/>
                      <a:pt x="1066" y="716"/>
                      <a:pt x="1122" y="795"/>
                    </a:cubicBezTo>
                    <a:cubicBezTo>
                      <a:pt x="1157" y="844"/>
                      <a:pt x="1214" y="872"/>
                      <a:pt x="1266" y="872"/>
                    </a:cubicBezTo>
                    <a:cubicBezTo>
                      <a:pt x="1305" y="872"/>
                      <a:pt x="1339" y="860"/>
                      <a:pt x="1373" y="837"/>
                    </a:cubicBezTo>
                    <a:cubicBezTo>
                      <a:pt x="1454" y="776"/>
                      <a:pt x="1468" y="666"/>
                      <a:pt x="1412" y="586"/>
                    </a:cubicBezTo>
                    <a:cubicBezTo>
                      <a:pt x="1377" y="539"/>
                      <a:pt x="1323" y="514"/>
                      <a:pt x="1267" y="514"/>
                    </a:cubicBezTo>
                    <a:close/>
                    <a:moveTo>
                      <a:pt x="4974" y="1089"/>
                    </a:moveTo>
                    <a:cubicBezTo>
                      <a:pt x="4938" y="1089"/>
                      <a:pt x="4902" y="1100"/>
                      <a:pt x="4871" y="1123"/>
                    </a:cubicBezTo>
                    <a:cubicBezTo>
                      <a:pt x="4791" y="1183"/>
                      <a:pt x="4776" y="1293"/>
                      <a:pt x="4833" y="1374"/>
                    </a:cubicBezTo>
                    <a:cubicBezTo>
                      <a:pt x="4867" y="1419"/>
                      <a:pt x="4921" y="1446"/>
                      <a:pt x="4978" y="1446"/>
                    </a:cubicBezTo>
                    <a:cubicBezTo>
                      <a:pt x="5012" y="1446"/>
                      <a:pt x="5050" y="1434"/>
                      <a:pt x="5081" y="1411"/>
                    </a:cubicBezTo>
                    <a:cubicBezTo>
                      <a:pt x="5160" y="1354"/>
                      <a:pt x="5179" y="1240"/>
                      <a:pt x="5118" y="1164"/>
                    </a:cubicBezTo>
                    <a:lnTo>
                      <a:pt x="5122" y="1164"/>
                    </a:lnTo>
                    <a:cubicBezTo>
                      <a:pt x="5085" y="1115"/>
                      <a:pt x="5030" y="1089"/>
                      <a:pt x="4974" y="1089"/>
                    </a:cubicBezTo>
                    <a:close/>
                    <a:moveTo>
                      <a:pt x="679" y="1102"/>
                    </a:moveTo>
                    <a:cubicBezTo>
                      <a:pt x="624" y="1102"/>
                      <a:pt x="571" y="1127"/>
                      <a:pt x="537" y="1176"/>
                    </a:cubicBezTo>
                    <a:cubicBezTo>
                      <a:pt x="480" y="1255"/>
                      <a:pt x="495" y="1365"/>
                      <a:pt x="575" y="1426"/>
                    </a:cubicBezTo>
                    <a:cubicBezTo>
                      <a:pt x="610" y="1449"/>
                      <a:pt x="643" y="1460"/>
                      <a:pt x="682" y="1460"/>
                    </a:cubicBezTo>
                    <a:cubicBezTo>
                      <a:pt x="735" y="1460"/>
                      <a:pt x="792" y="1434"/>
                      <a:pt x="826" y="1385"/>
                    </a:cubicBezTo>
                    <a:cubicBezTo>
                      <a:pt x="883" y="1305"/>
                      <a:pt x="864" y="1195"/>
                      <a:pt x="784" y="1137"/>
                    </a:cubicBezTo>
                    <a:cubicBezTo>
                      <a:pt x="752" y="1113"/>
                      <a:pt x="715" y="1102"/>
                      <a:pt x="679" y="1102"/>
                    </a:cubicBezTo>
                    <a:close/>
                    <a:moveTo>
                      <a:pt x="5357" y="1828"/>
                    </a:moveTo>
                    <a:cubicBezTo>
                      <a:pt x="5338" y="1828"/>
                      <a:pt x="5319" y="1831"/>
                      <a:pt x="5301" y="1837"/>
                    </a:cubicBezTo>
                    <a:cubicBezTo>
                      <a:pt x="5206" y="1867"/>
                      <a:pt x="5156" y="1970"/>
                      <a:pt x="5186" y="2062"/>
                    </a:cubicBezTo>
                    <a:cubicBezTo>
                      <a:pt x="5213" y="2137"/>
                      <a:pt x="5281" y="2183"/>
                      <a:pt x="5358" y="2183"/>
                    </a:cubicBezTo>
                    <a:cubicBezTo>
                      <a:pt x="5377" y="2183"/>
                      <a:pt x="5395" y="2183"/>
                      <a:pt x="5411" y="2176"/>
                    </a:cubicBezTo>
                    <a:cubicBezTo>
                      <a:pt x="5506" y="2145"/>
                      <a:pt x="5555" y="2042"/>
                      <a:pt x="5525" y="1951"/>
                    </a:cubicBezTo>
                    <a:cubicBezTo>
                      <a:pt x="5501" y="1875"/>
                      <a:pt x="5432" y="1828"/>
                      <a:pt x="5357" y="1828"/>
                    </a:cubicBezTo>
                    <a:close/>
                    <a:moveTo>
                      <a:pt x="303" y="1843"/>
                    </a:moveTo>
                    <a:cubicBezTo>
                      <a:pt x="229" y="1843"/>
                      <a:pt x="158" y="1890"/>
                      <a:pt x="134" y="1967"/>
                    </a:cubicBezTo>
                    <a:cubicBezTo>
                      <a:pt x="108" y="2062"/>
                      <a:pt x="157" y="2160"/>
                      <a:pt x="252" y="2190"/>
                    </a:cubicBezTo>
                    <a:cubicBezTo>
                      <a:pt x="267" y="2198"/>
                      <a:pt x="286" y="2198"/>
                      <a:pt x="305" y="2198"/>
                    </a:cubicBezTo>
                    <a:cubicBezTo>
                      <a:pt x="381" y="2198"/>
                      <a:pt x="450" y="2153"/>
                      <a:pt x="476" y="2076"/>
                    </a:cubicBezTo>
                    <a:cubicBezTo>
                      <a:pt x="503" y="1981"/>
                      <a:pt x="453" y="1883"/>
                      <a:pt x="359" y="1853"/>
                    </a:cubicBezTo>
                    <a:cubicBezTo>
                      <a:pt x="340" y="1846"/>
                      <a:pt x="321" y="1843"/>
                      <a:pt x="303" y="1843"/>
                    </a:cubicBezTo>
                    <a:close/>
                    <a:moveTo>
                      <a:pt x="5487" y="2646"/>
                    </a:moveTo>
                    <a:cubicBezTo>
                      <a:pt x="5388" y="2646"/>
                      <a:pt x="5312" y="2727"/>
                      <a:pt x="5312" y="2825"/>
                    </a:cubicBezTo>
                    <a:lnTo>
                      <a:pt x="5312" y="2834"/>
                    </a:lnTo>
                    <a:lnTo>
                      <a:pt x="5312" y="2837"/>
                    </a:lnTo>
                    <a:cubicBezTo>
                      <a:pt x="5312" y="2936"/>
                      <a:pt x="5392" y="3016"/>
                      <a:pt x="5491" y="3016"/>
                    </a:cubicBezTo>
                    <a:cubicBezTo>
                      <a:pt x="5586" y="3016"/>
                      <a:pt x="5666" y="2936"/>
                      <a:pt x="5666" y="2837"/>
                    </a:cubicBezTo>
                    <a:lnTo>
                      <a:pt x="5666" y="2829"/>
                    </a:lnTo>
                    <a:lnTo>
                      <a:pt x="5666" y="2825"/>
                    </a:lnTo>
                    <a:cubicBezTo>
                      <a:pt x="5666" y="2727"/>
                      <a:pt x="5586" y="2646"/>
                      <a:pt x="5487" y="2646"/>
                    </a:cubicBezTo>
                    <a:close/>
                    <a:moveTo>
                      <a:pt x="176" y="2662"/>
                    </a:moveTo>
                    <a:cubicBezTo>
                      <a:pt x="80" y="2662"/>
                      <a:pt x="1" y="2742"/>
                      <a:pt x="1" y="2841"/>
                    </a:cubicBezTo>
                    <a:cubicBezTo>
                      <a:pt x="1" y="2939"/>
                      <a:pt x="80" y="3020"/>
                      <a:pt x="180" y="3020"/>
                    </a:cubicBezTo>
                    <a:cubicBezTo>
                      <a:pt x="275" y="3020"/>
                      <a:pt x="354" y="2939"/>
                      <a:pt x="354" y="2841"/>
                    </a:cubicBezTo>
                    <a:cubicBezTo>
                      <a:pt x="354" y="2742"/>
                      <a:pt x="275" y="2662"/>
                      <a:pt x="176" y="2662"/>
                    </a:cubicBezTo>
                    <a:close/>
                    <a:moveTo>
                      <a:pt x="5360" y="3478"/>
                    </a:moveTo>
                    <a:cubicBezTo>
                      <a:pt x="5284" y="3478"/>
                      <a:pt x="5215" y="3527"/>
                      <a:pt x="5190" y="3601"/>
                    </a:cubicBezTo>
                    <a:cubicBezTo>
                      <a:pt x="5160" y="3696"/>
                      <a:pt x="5209" y="3795"/>
                      <a:pt x="5304" y="3825"/>
                    </a:cubicBezTo>
                    <a:cubicBezTo>
                      <a:pt x="5323" y="3833"/>
                      <a:pt x="5342" y="3837"/>
                      <a:pt x="5362" y="3837"/>
                    </a:cubicBezTo>
                    <a:cubicBezTo>
                      <a:pt x="5434" y="3837"/>
                      <a:pt x="5506" y="3787"/>
                      <a:pt x="5529" y="3711"/>
                    </a:cubicBezTo>
                    <a:cubicBezTo>
                      <a:pt x="5560" y="3616"/>
                      <a:pt x="5509" y="3518"/>
                      <a:pt x="5415" y="3487"/>
                    </a:cubicBezTo>
                    <a:cubicBezTo>
                      <a:pt x="5396" y="3481"/>
                      <a:pt x="5378" y="3478"/>
                      <a:pt x="5360" y="3478"/>
                    </a:cubicBezTo>
                    <a:close/>
                    <a:moveTo>
                      <a:pt x="306" y="3482"/>
                    </a:moveTo>
                    <a:cubicBezTo>
                      <a:pt x="288" y="3482"/>
                      <a:pt x="270" y="3485"/>
                      <a:pt x="252" y="3491"/>
                    </a:cubicBezTo>
                    <a:cubicBezTo>
                      <a:pt x="161" y="3522"/>
                      <a:pt x="108" y="3624"/>
                      <a:pt x="138" y="3715"/>
                    </a:cubicBezTo>
                    <a:cubicBezTo>
                      <a:pt x="164" y="3792"/>
                      <a:pt x="233" y="3841"/>
                      <a:pt x="308" y="3841"/>
                    </a:cubicBezTo>
                    <a:cubicBezTo>
                      <a:pt x="328" y="3841"/>
                      <a:pt x="343" y="3837"/>
                      <a:pt x="362" y="3829"/>
                    </a:cubicBezTo>
                    <a:cubicBezTo>
                      <a:pt x="457" y="3799"/>
                      <a:pt x="506" y="3700"/>
                      <a:pt x="476" y="3605"/>
                    </a:cubicBezTo>
                    <a:cubicBezTo>
                      <a:pt x="451" y="3531"/>
                      <a:pt x="382" y="3482"/>
                      <a:pt x="306" y="3482"/>
                    </a:cubicBezTo>
                    <a:close/>
                    <a:moveTo>
                      <a:pt x="4985" y="4218"/>
                    </a:moveTo>
                    <a:cubicBezTo>
                      <a:pt x="4929" y="4218"/>
                      <a:pt x="4874" y="4245"/>
                      <a:pt x="4837" y="4293"/>
                    </a:cubicBezTo>
                    <a:cubicBezTo>
                      <a:pt x="4779" y="4373"/>
                      <a:pt x="4799" y="4483"/>
                      <a:pt x="4879" y="4540"/>
                    </a:cubicBezTo>
                    <a:cubicBezTo>
                      <a:pt x="4909" y="4563"/>
                      <a:pt x="4947" y="4575"/>
                      <a:pt x="4981" y="4575"/>
                    </a:cubicBezTo>
                    <a:cubicBezTo>
                      <a:pt x="5039" y="4575"/>
                      <a:pt x="5092" y="4548"/>
                      <a:pt x="5126" y="4502"/>
                    </a:cubicBezTo>
                    <a:cubicBezTo>
                      <a:pt x="5183" y="4422"/>
                      <a:pt x="5167" y="4312"/>
                      <a:pt x="5088" y="4252"/>
                    </a:cubicBezTo>
                    <a:cubicBezTo>
                      <a:pt x="5057" y="4229"/>
                      <a:pt x="5021" y="4218"/>
                      <a:pt x="4985" y="4218"/>
                    </a:cubicBezTo>
                    <a:close/>
                    <a:moveTo>
                      <a:pt x="688" y="4223"/>
                    </a:moveTo>
                    <a:cubicBezTo>
                      <a:pt x="651" y="4223"/>
                      <a:pt x="614" y="4234"/>
                      <a:pt x="582" y="4259"/>
                    </a:cubicBezTo>
                    <a:cubicBezTo>
                      <a:pt x="503" y="4316"/>
                      <a:pt x="484" y="4426"/>
                      <a:pt x="545" y="4506"/>
                    </a:cubicBezTo>
                    <a:cubicBezTo>
                      <a:pt x="578" y="4555"/>
                      <a:pt x="632" y="4578"/>
                      <a:pt x="685" y="4578"/>
                    </a:cubicBezTo>
                    <a:cubicBezTo>
                      <a:pt x="724" y="4578"/>
                      <a:pt x="761" y="4567"/>
                      <a:pt x="792" y="4544"/>
                    </a:cubicBezTo>
                    <a:cubicBezTo>
                      <a:pt x="871" y="4487"/>
                      <a:pt x="887" y="4377"/>
                      <a:pt x="829" y="4297"/>
                    </a:cubicBezTo>
                    <a:cubicBezTo>
                      <a:pt x="795" y="4249"/>
                      <a:pt x="742" y="4223"/>
                      <a:pt x="688" y="4223"/>
                    </a:cubicBezTo>
                    <a:close/>
                    <a:moveTo>
                      <a:pt x="4396" y="4806"/>
                    </a:moveTo>
                    <a:cubicBezTo>
                      <a:pt x="4359" y="4806"/>
                      <a:pt x="4322" y="4818"/>
                      <a:pt x="4290" y="4841"/>
                    </a:cubicBezTo>
                    <a:cubicBezTo>
                      <a:pt x="4209" y="4898"/>
                      <a:pt x="4195" y="5008"/>
                      <a:pt x="4251" y="5087"/>
                    </a:cubicBezTo>
                    <a:cubicBezTo>
                      <a:pt x="4286" y="5138"/>
                      <a:pt x="4342" y="5164"/>
                      <a:pt x="4396" y="5164"/>
                    </a:cubicBezTo>
                    <a:cubicBezTo>
                      <a:pt x="4434" y="5164"/>
                      <a:pt x="4468" y="5152"/>
                      <a:pt x="4502" y="5129"/>
                    </a:cubicBezTo>
                    <a:cubicBezTo>
                      <a:pt x="4579" y="5069"/>
                      <a:pt x="4597" y="4959"/>
                      <a:pt x="4540" y="4878"/>
                    </a:cubicBezTo>
                    <a:cubicBezTo>
                      <a:pt x="4504" y="4831"/>
                      <a:pt x="4450" y="4806"/>
                      <a:pt x="4396" y="4806"/>
                    </a:cubicBezTo>
                    <a:close/>
                    <a:moveTo>
                      <a:pt x="1274" y="4809"/>
                    </a:moveTo>
                    <a:cubicBezTo>
                      <a:pt x="1219" y="4809"/>
                      <a:pt x="1164" y="4834"/>
                      <a:pt x="1130" y="4882"/>
                    </a:cubicBezTo>
                    <a:cubicBezTo>
                      <a:pt x="1073" y="4962"/>
                      <a:pt x="1092" y="5073"/>
                      <a:pt x="1172" y="5133"/>
                    </a:cubicBezTo>
                    <a:cubicBezTo>
                      <a:pt x="1203" y="5152"/>
                      <a:pt x="1240" y="5168"/>
                      <a:pt x="1275" y="5168"/>
                    </a:cubicBezTo>
                    <a:cubicBezTo>
                      <a:pt x="1331" y="5168"/>
                      <a:pt x="1385" y="5141"/>
                      <a:pt x="1419" y="5092"/>
                    </a:cubicBezTo>
                    <a:cubicBezTo>
                      <a:pt x="1476" y="5012"/>
                      <a:pt x="1461" y="4901"/>
                      <a:pt x="1381" y="4845"/>
                    </a:cubicBezTo>
                    <a:cubicBezTo>
                      <a:pt x="1349" y="4820"/>
                      <a:pt x="1311" y="4809"/>
                      <a:pt x="1274" y="4809"/>
                    </a:cubicBezTo>
                    <a:close/>
                    <a:moveTo>
                      <a:pt x="2016" y="5186"/>
                    </a:moveTo>
                    <a:cubicBezTo>
                      <a:pt x="1941" y="5186"/>
                      <a:pt x="1869" y="5234"/>
                      <a:pt x="1845" y="5308"/>
                    </a:cubicBezTo>
                    <a:cubicBezTo>
                      <a:pt x="1814" y="5403"/>
                      <a:pt x="1868" y="5503"/>
                      <a:pt x="1959" y="5533"/>
                    </a:cubicBezTo>
                    <a:cubicBezTo>
                      <a:pt x="1978" y="5540"/>
                      <a:pt x="1996" y="5540"/>
                      <a:pt x="2016" y="5540"/>
                    </a:cubicBezTo>
                    <a:cubicBezTo>
                      <a:pt x="2092" y="5540"/>
                      <a:pt x="2161" y="5494"/>
                      <a:pt x="2184" y="5419"/>
                    </a:cubicBezTo>
                    <a:cubicBezTo>
                      <a:pt x="2214" y="5324"/>
                      <a:pt x="2164" y="5224"/>
                      <a:pt x="2069" y="5194"/>
                    </a:cubicBezTo>
                    <a:cubicBezTo>
                      <a:pt x="2052" y="5188"/>
                      <a:pt x="2034" y="5186"/>
                      <a:pt x="2016" y="5186"/>
                    </a:cubicBezTo>
                    <a:close/>
                    <a:moveTo>
                      <a:pt x="3658" y="5185"/>
                    </a:moveTo>
                    <a:cubicBezTo>
                      <a:pt x="3639" y="5185"/>
                      <a:pt x="3620" y="5188"/>
                      <a:pt x="3602" y="5194"/>
                    </a:cubicBezTo>
                    <a:cubicBezTo>
                      <a:pt x="3507" y="5224"/>
                      <a:pt x="3456" y="5324"/>
                      <a:pt x="3487" y="5419"/>
                    </a:cubicBezTo>
                    <a:cubicBezTo>
                      <a:pt x="3510" y="5494"/>
                      <a:pt x="3582" y="5540"/>
                      <a:pt x="3654" y="5540"/>
                    </a:cubicBezTo>
                    <a:cubicBezTo>
                      <a:pt x="3674" y="5540"/>
                      <a:pt x="3693" y="5536"/>
                      <a:pt x="3712" y="5533"/>
                    </a:cubicBezTo>
                    <a:cubicBezTo>
                      <a:pt x="3807" y="5503"/>
                      <a:pt x="3856" y="5399"/>
                      <a:pt x="3826" y="5308"/>
                    </a:cubicBezTo>
                    <a:cubicBezTo>
                      <a:pt x="3801" y="5232"/>
                      <a:pt x="3733" y="5185"/>
                      <a:pt x="3658" y="5185"/>
                    </a:cubicBezTo>
                    <a:close/>
                    <a:moveTo>
                      <a:pt x="2837" y="5312"/>
                    </a:moveTo>
                    <a:cubicBezTo>
                      <a:pt x="2738" y="5315"/>
                      <a:pt x="2658" y="5392"/>
                      <a:pt x="2658" y="5494"/>
                    </a:cubicBezTo>
                    <a:cubicBezTo>
                      <a:pt x="2658" y="5589"/>
                      <a:pt x="2738" y="5669"/>
                      <a:pt x="2837" y="5669"/>
                    </a:cubicBezTo>
                    <a:cubicBezTo>
                      <a:pt x="2936" y="5669"/>
                      <a:pt x="3016" y="5589"/>
                      <a:pt x="3016" y="5491"/>
                    </a:cubicBezTo>
                    <a:cubicBezTo>
                      <a:pt x="3016" y="5392"/>
                      <a:pt x="2932" y="5312"/>
                      <a:pt x="2837" y="5312"/>
                    </a:cubicBezTo>
                    <a:close/>
                  </a:path>
                </a:pathLst>
              </a:custGeom>
              <a:solidFill>
                <a:schemeClr val="dk1"/>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grpSp>
      </p:grpSp>
      <p:sp>
        <p:nvSpPr>
          <p:cNvPr id="2284" name="Google Shape;2284;p56"/>
          <p:cNvSpPr/>
          <p:nvPr/>
        </p:nvSpPr>
        <p:spPr>
          <a:xfrm rot="-2412760" flipH="1">
            <a:off x="2663704" y="3269518"/>
            <a:ext cx="39070" cy="29418"/>
          </a:xfrm>
          <a:custGeom>
            <a:avLst/>
            <a:gdLst/>
            <a:ahLst/>
            <a:cxnLst/>
            <a:rect l="l" t="t" r="r" b="b"/>
            <a:pathLst>
              <a:path w="1869" h="1407" extrusionOk="0">
                <a:moveTo>
                  <a:pt x="893" y="0"/>
                </a:moveTo>
                <a:cubicBezTo>
                  <a:pt x="677" y="0"/>
                  <a:pt x="462" y="101"/>
                  <a:pt x="321" y="346"/>
                </a:cubicBezTo>
                <a:cubicBezTo>
                  <a:pt x="1" y="892"/>
                  <a:pt x="493" y="1406"/>
                  <a:pt x="979" y="1406"/>
                </a:cubicBezTo>
                <a:cubicBezTo>
                  <a:pt x="1194" y="1406"/>
                  <a:pt x="1408" y="1305"/>
                  <a:pt x="1550" y="1062"/>
                </a:cubicBezTo>
                <a:cubicBezTo>
                  <a:pt x="1869" y="512"/>
                  <a:pt x="1378" y="0"/>
                  <a:pt x="893" y="0"/>
                </a:cubicBezTo>
                <a:close/>
              </a:path>
            </a:pathLst>
          </a:custGeom>
          <a:solidFill>
            <a:schemeClr val="accent2"/>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grpSp>
        <p:nvGrpSpPr>
          <p:cNvPr id="2285" name="Google Shape;2285;p56"/>
          <p:cNvGrpSpPr/>
          <p:nvPr/>
        </p:nvGrpSpPr>
        <p:grpSpPr>
          <a:xfrm>
            <a:off x="250983" y="2511941"/>
            <a:ext cx="2653708" cy="3891008"/>
            <a:chOff x="235296" y="1497695"/>
            <a:chExt cx="2487851" cy="3647820"/>
          </a:xfrm>
        </p:grpSpPr>
        <p:sp>
          <p:nvSpPr>
            <p:cNvPr id="2286" name="Google Shape;2286;p56"/>
            <p:cNvSpPr/>
            <p:nvPr/>
          </p:nvSpPr>
          <p:spPr>
            <a:xfrm rot="-5400000" flipH="1">
              <a:off x="-399647" y="3408089"/>
              <a:ext cx="2703807" cy="771046"/>
            </a:xfrm>
            <a:custGeom>
              <a:avLst/>
              <a:gdLst/>
              <a:ahLst/>
              <a:cxnLst/>
              <a:rect l="l" t="t" r="r" b="b"/>
              <a:pathLst>
                <a:path w="43238" h="12344" extrusionOk="0">
                  <a:moveTo>
                    <a:pt x="28408" y="1"/>
                  </a:moveTo>
                  <a:cubicBezTo>
                    <a:pt x="28358" y="1"/>
                    <a:pt x="28307" y="1"/>
                    <a:pt x="28256" y="1"/>
                  </a:cubicBezTo>
                  <a:cubicBezTo>
                    <a:pt x="20523" y="29"/>
                    <a:pt x="9361" y="2095"/>
                    <a:pt x="117" y="11777"/>
                  </a:cubicBezTo>
                  <a:cubicBezTo>
                    <a:pt x="89" y="11808"/>
                    <a:pt x="64" y="11844"/>
                    <a:pt x="50" y="11883"/>
                  </a:cubicBezTo>
                  <a:cubicBezTo>
                    <a:pt x="1" y="12007"/>
                    <a:pt x="25" y="12155"/>
                    <a:pt x="128" y="12250"/>
                  </a:cubicBezTo>
                  <a:cubicBezTo>
                    <a:pt x="194" y="12313"/>
                    <a:pt x="279" y="12344"/>
                    <a:pt x="362" y="12344"/>
                  </a:cubicBezTo>
                  <a:cubicBezTo>
                    <a:pt x="451" y="12344"/>
                    <a:pt x="539" y="12309"/>
                    <a:pt x="605" y="12240"/>
                  </a:cubicBezTo>
                  <a:cubicBezTo>
                    <a:pt x="9676" y="2737"/>
                    <a:pt x="20639" y="703"/>
                    <a:pt x="28235" y="675"/>
                  </a:cubicBezTo>
                  <a:cubicBezTo>
                    <a:pt x="28299" y="675"/>
                    <a:pt x="28364" y="675"/>
                    <a:pt x="28428" y="675"/>
                  </a:cubicBezTo>
                  <a:cubicBezTo>
                    <a:pt x="36586" y="675"/>
                    <a:pt x="42677" y="2893"/>
                    <a:pt x="42740" y="2918"/>
                  </a:cubicBezTo>
                  <a:cubicBezTo>
                    <a:pt x="42778" y="2932"/>
                    <a:pt x="42818" y="2939"/>
                    <a:pt x="42858" y="2939"/>
                  </a:cubicBezTo>
                  <a:cubicBezTo>
                    <a:pt x="42996" y="2939"/>
                    <a:pt x="43127" y="2856"/>
                    <a:pt x="43171" y="2716"/>
                  </a:cubicBezTo>
                  <a:cubicBezTo>
                    <a:pt x="43238" y="2543"/>
                    <a:pt x="43146" y="2349"/>
                    <a:pt x="42973" y="2286"/>
                  </a:cubicBezTo>
                  <a:cubicBezTo>
                    <a:pt x="42909" y="2261"/>
                    <a:pt x="36704" y="1"/>
                    <a:pt x="28408" y="1"/>
                  </a:cubicBezTo>
                  <a:close/>
                </a:path>
              </a:pathLst>
            </a:custGeom>
            <a:solidFill>
              <a:schemeClr val="accent5"/>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2287" name="Google Shape;2287;p56"/>
            <p:cNvSpPr/>
            <p:nvPr/>
          </p:nvSpPr>
          <p:spPr>
            <a:xfrm rot="-5400000" flipH="1">
              <a:off x="813191" y="2113067"/>
              <a:ext cx="1218708" cy="1454643"/>
            </a:xfrm>
            <a:custGeom>
              <a:avLst/>
              <a:gdLst/>
              <a:ahLst/>
              <a:cxnLst/>
              <a:rect l="l" t="t" r="r" b="b"/>
              <a:pathLst>
                <a:path w="19489" h="23288" extrusionOk="0">
                  <a:moveTo>
                    <a:pt x="18724" y="1"/>
                  </a:moveTo>
                  <a:cubicBezTo>
                    <a:pt x="18713" y="1"/>
                    <a:pt x="18702" y="1"/>
                    <a:pt x="18690" y="2"/>
                  </a:cubicBezTo>
                  <a:cubicBezTo>
                    <a:pt x="18507" y="20"/>
                    <a:pt x="18373" y="186"/>
                    <a:pt x="18390" y="373"/>
                  </a:cubicBezTo>
                  <a:cubicBezTo>
                    <a:pt x="18397" y="419"/>
                    <a:pt x="18790" y="5253"/>
                    <a:pt x="10930" y="12693"/>
                  </a:cubicBezTo>
                  <a:cubicBezTo>
                    <a:pt x="2957" y="20238"/>
                    <a:pt x="164" y="22671"/>
                    <a:pt x="139" y="22696"/>
                  </a:cubicBezTo>
                  <a:cubicBezTo>
                    <a:pt x="97" y="22732"/>
                    <a:pt x="64" y="22777"/>
                    <a:pt x="47" y="22823"/>
                  </a:cubicBezTo>
                  <a:cubicBezTo>
                    <a:pt x="1" y="22940"/>
                    <a:pt x="19" y="23074"/>
                    <a:pt x="103" y="23173"/>
                  </a:cubicBezTo>
                  <a:cubicBezTo>
                    <a:pt x="171" y="23248"/>
                    <a:pt x="265" y="23288"/>
                    <a:pt x="359" y="23288"/>
                  </a:cubicBezTo>
                  <a:cubicBezTo>
                    <a:pt x="438" y="23288"/>
                    <a:pt x="516" y="23261"/>
                    <a:pt x="580" y="23204"/>
                  </a:cubicBezTo>
                  <a:cubicBezTo>
                    <a:pt x="609" y="23180"/>
                    <a:pt x="3405" y="20740"/>
                    <a:pt x="11392" y="13183"/>
                  </a:cubicBezTo>
                  <a:cubicBezTo>
                    <a:pt x="19489" y="5514"/>
                    <a:pt x="19083" y="514"/>
                    <a:pt x="19062" y="302"/>
                  </a:cubicBezTo>
                  <a:cubicBezTo>
                    <a:pt x="19045" y="130"/>
                    <a:pt x="18897" y="1"/>
                    <a:pt x="18724" y="1"/>
                  </a:cubicBezTo>
                  <a:close/>
                </a:path>
              </a:pathLst>
            </a:custGeom>
            <a:solidFill>
              <a:schemeClr val="accent5"/>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2288" name="Google Shape;2288;p56"/>
            <p:cNvSpPr/>
            <p:nvPr/>
          </p:nvSpPr>
          <p:spPr>
            <a:xfrm rot="-2412741" flipH="1">
              <a:off x="1306395" y="2072268"/>
              <a:ext cx="505562" cy="159926"/>
            </a:xfrm>
            <a:custGeom>
              <a:avLst/>
              <a:gdLst/>
              <a:ahLst/>
              <a:cxnLst/>
              <a:rect l="l" t="t" r="r" b="b"/>
              <a:pathLst>
                <a:path w="14187" h="4487" extrusionOk="0">
                  <a:moveTo>
                    <a:pt x="102" y="1"/>
                  </a:moveTo>
                  <a:cubicBezTo>
                    <a:pt x="20" y="1"/>
                    <a:pt x="1" y="124"/>
                    <a:pt x="88" y="140"/>
                  </a:cubicBezTo>
                  <a:cubicBezTo>
                    <a:pt x="4899" y="1105"/>
                    <a:pt x="9510" y="2596"/>
                    <a:pt x="14038" y="4480"/>
                  </a:cubicBezTo>
                  <a:cubicBezTo>
                    <a:pt x="14050" y="4484"/>
                    <a:pt x="14061" y="4486"/>
                    <a:pt x="14071" y="4486"/>
                  </a:cubicBezTo>
                  <a:cubicBezTo>
                    <a:pt x="14146" y="4486"/>
                    <a:pt x="14187" y="4376"/>
                    <a:pt x="14104" y="4333"/>
                  </a:cubicBezTo>
                  <a:cubicBezTo>
                    <a:pt x="9751" y="2101"/>
                    <a:pt x="4951" y="672"/>
                    <a:pt x="112" y="1"/>
                  </a:cubicBezTo>
                  <a:cubicBezTo>
                    <a:pt x="108" y="1"/>
                    <a:pt x="105" y="1"/>
                    <a:pt x="102" y="1"/>
                  </a:cubicBezTo>
                  <a:close/>
                </a:path>
              </a:pathLst>
            </a:custGeom>
            <a:solidFill>
              <a:schemeClr val="lt1"/>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2289" name="Google Shape;2289;p56"/>
            <p:cNvSpPr/>
            <p:nvPr/>
          </p:nvSpPr>
          <p:spPr>
            <a:xfrm rot="-2412741" flipH="1">
              <a:off x="1146823" y="1883348"/>
              <a:ext cx="232807" cy="450731"/>
            </a:xfrm>
            <a:custGeom>
              <a:avLst/>
              <a:gdLst/>
              <a:ahLst/>
              <a:cxnLst/>
              <a:rect l="l" t="t" r="r" b="b"/>
              <a:pathLst>
                <a:path w="6533" h="12646" extrusionOk="0">
                  <a:moveTo>
                    <a:pt x="44" y="0"/>
                  </a:moveTo>
                  <a:cubicBezTo>
                    <a:pt x="22" y="0"/>
                    <a:pt x="1" y="15"/>
                    <a:pt x="4" y="43"/>
                  </a:cubicBezTo>
                  <a:cubicBezTo>
                    <a:pt x="846" y="4700"/>
                    <a:pt x="3110" y="9099"/>
                    <a:pt x="6290" y="12606"/>
                  </a:cubicBezTo>
                  <a:cubicBezTo>
                    <a:pt x="6315" y="12634"/>
                    <a:pt x="6347" y="12646"/>
                    <a:pt x="6378" y="12646"/>
                  </a:cubicBezTo>
                  <a:cubicBezTo>
                    <a:pt x="6459" y="12646"/>
                    <a:pt x="6532" y="12564"/>
                    <a:pt x="6471" y="12477"/>
                  </a:cubicBezTo>
                  <a:cubicBezTo>
                    <a:pt x="3715" y="8659"/>
                    <a:pt x="944" y="4784"/>
                    <a:pt x="88" y="36"/>
                  </a:cubicBezTo>
                  <a:cubicBezTo>
                    <a:pt x="83" y="12"/>
                    <a:pt x="63" y="0"/>
                    <a:pt x="44" y="0"/>
                  </a:cubicBezTo>
                  <a:close/>
                </a:path>
              </a:pathLst>
            </a:custGeom>
            <a:solidFill>
              <a:schemeClr val="lt1"/>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2290" name="Google Shape;2290;p56"/>
            <p:cNvSpPr/>
            <p:nvPr/>
          </p:nvSpPr>
          <p:spPr>
            <a:xfrm rot="-2412741" flipH="1">
              <a:off x="1529220" y="2277488"/>
              <a:ext cx="401007" cy="314079"/>
            </a:xfrm>
            <a:custGeom>
              <a:avLst/>
              <a:gdLst/>
              <a:ahLst/>
              <a:cxnLst/>
              <a:rect l="l" t="t" r="r" b="b"/>
              <a:pathLst>
                <a:path w="11253" h="8812" extrusionOk="0">
                  <a:moveTo>
                    <a:pt x="11104" y="0"/>
                  </a:moveTo>
                  <a:cubicBezTo>
                    <a:pt x="11090" y="0"/>
                    <a:pt x="11075" y="3"/>
                    <a:pt x="11058" y="10"/>
                  </a:cubicBezTo>
                  <a:cubicBezTo>
                    <a:pt x="6684" y="1694"/>
                    <a:pt x="2729" y="4943"/>
                    <a:pt x="21" y="8743"/>
                  </a:cubicBezTo>
                  <a:cubicBezTo>
                    <a:pt x="1" y="8775"/>
                    <a:pt x="28" y="8812"/>
                    <a:pt x="58" y="8812"/>
                  </a:cubicBezTo>
                  <a:cubicBezTo>
                    <a:pt x="68" y="8812"/>
                    <a:pt x="79" y="8807"/>
                    <a:pt x="88" y="8796"/>
                  </a:cubicBezTo>
                  <a:cubicBezTo>
                    <a:pt x="3159" y="5058"/>
                    <a:pt x="6816" y="2343"/>
                    <a:pt x="11139" y="223"/>
                  </a:cubicBezTo>
                  <a:cubicBezTo>
                    <a:pt x="11253" y="167"/>
                    <a:pt x="11211" y="0"/>
                    <a:pt x="11104" y="0"/>
                  </a:cubicBezTo>
                  <a:close/>
                </a:path>
              </a:pathLst>
            </a:custGeom>
            <a:solidFill>
              <a:schemeClr val="lt1"/>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2291" name="Google Shape;2291;p56"/>
            <p:cNvSpPr/>
            <p:nvPr/>
          </p:nvSpPr>
          <p:spPr>
            <a:xfrm rot="-2412741" flipH="1">
              <a:off x="1673195" y="1899177"/>
              <a:ext cx="66603" cy="50149"/>
            </a:xfrm>
            <a:custGeom>
              <a:avLst/>
              <a:gdLst/>
              <a:ahLst/>
              <a:cxnLst/>
              <a:rect l="l" t="t" r="r" b="b"/>
              <a:pathLst>
                <a:path w="1869" h="1407" extrusionOk="0">
                  <a:moveTo>
                    <a:pt x="891" y="1"/>
                  </a:moveTo>
                  <a:cubicBezTo>
                    <a:pt x="676" y="1"/>
                    <a:pt x="461" y="102"/>
                    <a:pt x="320" y="345"/>
                  </a:cubicBezTo>
                  <a:cubicBezTo>
                    <a:pt x="1" y="894"/>
                    <a:pt x="491" y="1407"/>
                    <a:pt x="977" y="1407"/>
                  </a:cubicBezTo>
                  <a:cubicBezTo>
                    <a:pt x="1193" y="1407"/>
                    <a:pt x="1407" y="1305"/>
                    <a:pt x="1549" y="1061"/>
                  </a:cubicBezTo>
                  <a:cubicBezTo>
                    <a:pt x="1869" y="514"/>
                    <a:pt x="1377" y="1"/>
                    <a:pt x="891" y="1"/>
                  </a:cubicBezTo>
                  <a:close/>
                </a:path>
              </a:pathLst>
            </a:custGeom>
            <a:solidFill>
              <a:schemeClr val="lt1"/>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2292" name="Google Shape;2292;p56"/>
            <p:cNvSpPr/>
            <p:nvPr/>
          </p:nvSpPr>
          <p:spPr>
            <a:xfrm rot="-2412741" flipH="1">
              <a:off x="1950410" y="2400530"/>
              <a:ext cx="66603" cy="50149"/>
            </a:xfrm>
            <a:custGeom>
              <a:avLst/>
              <a:gdLst/>
              <a:ahLst/>
              <a:cxnLst/>
              <a:rect l="l" t="t" r="r" b="b"/>
              <a:pathLst>
                <a:path w="1869" h="1407" extrusionOk="0">
                  <a:moveTo>
                    <a:pt x="893" y="0"/>
                  </a:moveTo>
                  <a:cubicBezTo>
                    <a:pt x="677" y="0"/>
                    <a:pt x="462" y="101"/>
                    <a:pt x="321" y="346"/>
                  </a:cubicBezTo>
                  <a:cubicBezTo>
                    <a:pt x="1" y="892"/>
                    <a:pt x="493" y="1406"/>
                    <a:pt x="979" y="1406"/>
                  </a:cubicBezTo>
                  <a:cubicBezTo>
                    <a:pt x="1194" y="1406"/>
                    <a:pt x="1408" y="1305"/>
                    <a:pt x="1550" y="1062"/>
                  </a:cubicBezTo>
                  <a:cubicBezTo>
                    <a:pt x="1869" y="512"/>
                    <a:pt x="1378" y="0"/>
                    <a:pt x="893" y="0"/>
                  </a:cubicBezTo>
                  <a:close/>
                </a:path>
              </a:pathLst>
            </a:custGeom>
            <a:solidFill>
              <a:schemeClr val="lt1"/>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2293" name="Google Shape;2293;p56"/>
            <p:cNvSpPr/>
            <p:nvPr/>
          </p:nvSpPr>
          <p:spPr>
            <a:xfrm rot="-2412741" flipH="1">
              <a:off x="1173565" y="1836418"/>
              <a:ext cx="66603" cy="50077"/>
            </a:xfrm>
            <a:custGeom>
              <a:avLst/>
              <a:gdLst/>
              <a:ahLst/>
              <a:cxnLst/>
              <a:rect l="l" t="t" r="r" b="b"/>
              <a:pathLst>
                <a:path w="1869" h="1405" extrusionOk="0">
                  <a:moveTo>
                    <a:pt x="890" y="0"/>
                  </a:moveTo>
                  <a:cubicBezTo>
                    <a:pt x="675" y="0"/>
                    <a:pt x="461" y="101"/>
                    <a:pt x="319" y="343"/>
                  </a:cubicBezTo>
                  <a:cubicBezTo>
                    <a:pt x="0" y="892"/>
                    <a:pt x="491" y="1404"/>
                    <a:pt x="976" y="1404"/>
                  </a:cubicBezTo>
                  <a:cubicBezTo>
                    <a:pt x="1192" y="1404"/>
                    <a:pt x="1407" y="1303"/>
                    <a:pt x="1549" y="1059"/>
                  </a:cubicBezTo>
                  <a:cubicBezTo>
                    <a:pt x="1868" y="512"/>
                    <a:pt x="1376" y="0"/>
                    <a:pt x="890" y="0"/>
                  </a:cubicBezTo>
                  <a:close/>
                </a:path>
              </a:pathLst>
            </a:custGeom>
            <a:solidFill>
              <a:schemeClr val="lt1"/>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2294" name="Google Shape;2294;p56"/>
            <p:cNvSpPr/>
            <p:nvPr/>
          </p:nvSpPr>
          <p:spPr>
            <a:xfrm rot="-2412741" flipH="1">
              <a:off x="1082102" y="1697361"/>
              <a:ext cx="1034180" cy="1138839"/>
            </a:xfrm>
            <a:custGeom>
              <a:avLst/>
              <a:gdLst/>
              <a:ahLst/>
              <a:cxnLst/>
              <a:rect l="l" t="t" r="r" b="b"/>
              <a:pathLst>
                <a:path w="29021" h="31952" extrusionOk="0">
                  <a:moveTo>
                    <a:pt x="20741" y="1"/>
                  </a:moveTo>
                  <a:cubicBezTo>
                    <a:pt x="20409" y="1"/>
                    <a:pt x="20045" y="267"/>
                    <a:pt x="19640" y="880"/>
                  </a:cubicBezTo>
                  <a:cubicBezTo>
                    <a:pt x="16995" y="4887"/>
                    <a:pt x="22033" y="12699"/>
                    <a:pt x="22033" y="12699"/>
                  </a:cubicBezTo>
                  <a:cubicBezTo>
                    <a:pt x="22033" y="12699"/>
                    <a:pt x="12033" y="3533"/>
                    <a:pt x="8162" y="3533"/>
                  </a:cubicBezTo>
                  <a:cubicBezTo>
                    <a:pt x="7570" y="3533"/>
                    <a:pt x="7122" y="3747"/>
                    <a:pt x="6874" y="4241"/>
                  </a:cubicBezTo>
                  <a:cubicBezTo>
                    <a:pt x="5005" y="7962"/>
                    <a:pt x="20388" y="14973"/>
                    <a:pt x="20388" y="14973"/>
                  </a:cubicBezTo>
                  <a:cubicBezTo>
                    <a:pt x="18314" y="14430"/>
                    <a:pt x="12797" y="13732"/>
                    <a:pt x="8170" y="13732"/>
                  </a:cubicBezTo>
                  <a:cubicBezTo>
                    <a:pt x="3662" y="13732"/>
                    <a:pt x="0" y="14395"/>
                    <a:pt x="1197" y="16511"/>
                  </a:cubicBezTo>
                  <a:cubicBezTo>
                    <a:pt x="2175" y="18240"/>
                    <a:pt x="5465" y="18756"/>
                    <a:pt x="9044" y="18756"/>
                  </a:cubicBezTo>
                  <a:cubicBezTo>
                    <a:pt x="14343" y="18756"/>
                    <a:pt x="20275" y="17625"/>
                    <a:pt x="20276" y="17625"/>
                  </a:cubicBezTo>
                  <a:lnTo>
                    <a:pt x="20276" y="17625"/>
                  </a:lnTo>
                  <a:cubicBezTo>
                    <a:pt x="11186" y="23012"/>
                    <a:pt x="9820" y="31784"/>
                    <a:pt x="12499" y="31949"/>
                  </a:cubicBezTo>
                  <a:cubicBezTo>
                    <a:pt x="12530" y="31951"/>
                    <a:pt x="12562" y="31952"/>
                    <a:pt x="12593" y="31952"/>
                  </a:cubicBezTo>
                  <a:cubicBezTo>
                    <a:pt x="15239" y="31952"/>
                    <a:pt x="17662" y="25175"/>
                    <a:pt x="21097" y="20776"/>
                  </a:cubicBezTo>
                  <a:cubicBezTo>
                    <a:pt x="24569" y="16329"/>
                    <a:pt x="29021" y="15711"/>
                    <a:pt x="29021" y="15711"/>
                  </a:cubicBezTo>
                  <a:cubicBezTo>
                    <a:pt x="29021" y="15711"/>
                    <a:pt x="26593" y="14516"/>
                    <a:pt x="24653" y="10634"/>
                  </a:cubicBezTo>
                  <a:cubicBezTo>
                    <a:pt x="23410" y="8148"/>
                    <a:pt x="22576" y="1"/>
                    <a:pt x="20741" y="1"/>
                  </a:cubicBezTo>
                  <a:close/>
                </a:path>
              </a:pathLst>
            </a:custGeom>
            <a:solidFill>
              <a:schemeClr val="accent2"/>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2295" name="Google Shape;2295;p56"/>
            <p:cNvSpPr/>
            <p:nvPr/>
          </p:nvSpPr>
          <p:spPr>
            <a:xfrm rot="-2412741" flipH="1">
              <a:off x="1484103" y="1851244"/>
              <a:ext cx="46219" cy="34787"/>
            </a:xfrm>
            <a:custGeom>
              <a:avLst/>
              <a:gdLst/>
              <a:ahLst/>
              <a:cxnLst/>
              <a:rect l="l" t="t" r="r" b="b"/>
              <a:pathLst>
                <a:path w="1297" h="976" extrusionOk="0">
                  <a:moveTo>
                    <a:pt x="618" y="1"/>
                  </a:moveTo>
                  <a:cubicBezTo>
                    <a:pt x="468" y="1"/>
                    <a:pt x="319" y="70"/>
                    <a:pt x="220" y="239"/>
                  </a:cubicBezTo>
                  <a:cubicBezTo>
                    <a:pt x="0" y="619"/>
                    <a:pt x="342" y="975"/>
                    <a:pt x="679" y="975"/>
                  </a:cubicBezTo>
                  <a:cubicBezTo>
                    <a:pt x="829" y="975"/>
                    <a:pt x="978" y="905"/>
                    <a:pt x="1076" y="735"/>
                  </a:cubicBezTo>
                  <a:cubicBezTo>
                    <a:pt x="1296" y="355"/>
                    <a:pt x="956" y="1"/>
                    <a:pt x="618" y="1"/>
                  </a:cubicBezTo>
                  <a:close/>
                </a:path>
              </a:pathLst>
            </a:custGeom>
            <a:solidFill>
              <a:schemeClr val="lt1"/>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2296" name="Google Shape;2296;p56"/>
            <p:cNvSpPr/>
            <p:nvPr/>
          </p:nvSpPr>
          <p:spPr>
            <a:xfrm rot="-2412741" flipH="1">
              <a:off x="1896126" y="2551062"/>
              <a:ext cx="46184" cy="34715"/>
            </a:xfrm>
            <a:custGeom>
              <a:avLst/>
              <a:gdLst/>
              <a:ahLst/>
              <a:cxnLst/>
              <a:rect l="l" t="t" r="r" b="b"/>
              <a:pathLst>
                <a:path w="1296" h="974" extrusionOk="0">
                  <a:moveTo>
                    <a:pt x="617" y="1"/>
                  </a:moveTo>
                  <a:cubicBezTo>
                    <a:pt x="468" y="1"/>
                    <a:pt x="319" y="70"/>
                    <a:pt x="220" y="239"/>
                  </a:cubicBezTo>
                  <a:cubicBezTo>
                    <a:pt x="0" y="619"/>
                    <a:pt x="341" y="974"/>
                    <a:pt x="678" y="974"/>
                  </a:cubicBezTo>
                  <a:cubicBezTo>
                    <a:pt x="827" y="974"/>
                    <a:pt x="975" y="904"/>
                    <a:pt x="1073" y="735"/>
                  </a:cubicBezTo>
                  <a:cubicBezTo>
                    <a:pt x="1295" y="356"/>
                    <a:pt x="955" y="1"/>
                    <a:pt x="617" y="1"/>
                  </a:cubicBezTo>
                  <a:close/>
                </a:path>
              </a:pathLst>
            </a:custGeom>
            <a:solidFill>
              <a:schemeClr val="lt1"/>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2297" name="Google Shape;2297;p56"/>
            <p:cNvSpPr/>
            <p:nvPr/>
          </p:nvSpPr>
          <p:spPr>
            <a:xfrm rot="-2412741" flipH="1">
              <a:off x="1534670" y="2299104"/>
              <a:ext cx="45720" cy="34715"/>
            </a:xfrm>
            <a:custGeom>
              <a:avLst/>
              <a:gdLst/>
              <a:ahLst/>
              <a:cxnLst/>
              <a:rect l="l" t="t" r="r" b="b"/>
              <a:pathLst>
                <a:path w="1283" h="974" extrusionOk="0">
                  <a:moveTo>
                    <a:pt x="612" y="1"/>
                  </a:moveTo>
                  <a:cubicBezTo>
                    <a:pt x="458" y="1"/>
                    <a:pt x="305" y="74"/>
                    <a:pt x="208" y="252"/>
                  </a:cubicBezTo>
                  <a:cubicBezTo>
                    <a:pt x="1" y="631"/>
                    <a:pt x="340" y="973"/>
                    <a:pt x="672" y="973"/>
                  </a:cubicBezTo>
                  <a:cubicBezTo>
                    <a:pt x="826" y="973"/>
                    <a:pt x="979" y="900"/>
                    <a:pt x="1075" y="723"/>
                  </a:cubicBezTo>
                  <a:cubicBezTo>
                    <a:pt x="1282" y="342"/>
                    <a:pt x="944" y="1"/>
                    <a:pt x="612" y="1"/>
                  </a:cubicBezTo>
                  <a:close/>
                </a:path>
              </a:pathLst>
            </a:custGeom>
            <a:solidFill>
              <a:schemeClr val="lt1"/>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2298" name="Google Shape;2298;p56"/>
            <p:cNvSpPr/>
            <p:nvPr/>
          </p:nvSpPr>
          <p:spPr>
            <a:xfrm rot="-2412741" flipH="1">
              <a:off x="1481522" y="1920311"/>
              <a:ext cx="30041" cy="22561"/>
            </a:xfrm>
            <a:custGeom>
              <a:avLst/>
              <a:gdLst/>
              <a:ahLst/>
              <a:cxnLst/>
              <a:rect l="l" t="t" r="r" b="b"/>
              <a:pathLst>
                <a:path w="843" h="633" extrusionOk="0">
                  <a:moveTo>
                    <a:pt x="402" y="1"/>
                  </a:moveTo>
                  <a:cubicBezTo>
                    <a:pt x="305" y="1"/>
                    <a:pt x="209" y="46"/>
                    <a:pt x="145" y="156"/>
                  </a:cubicBezTo>
                  <a:cubicBezTo>
                    <a:pt x="0" y="402"/>
                    <a:pt x="222" y="633"/>
                    <a:pt x="440" y="633"/>
                  </a:cubicBezTo>
                  <a:cubicBezTo>
                    <a:pt x="537" y="633"/>
                    <a:pt x="634" y="587"/>
                    <a:pt x="697" y="478"/>
                  </a:cubicBezTo>
                  <a:cubicBezTo>
                    <a:pt x="842" y="231"/>
                    <a:pt x="621" y="1"/>
                    <a:pt x="402" y="1"/>
                  </a:cubicBezTo>
                  <a:close/>
                </a:path>
              </a:pathLst>
            </a:custGeom>
            <a:solidFill>
              <a:schemeClr val="lt1"/>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2299" name="Google Shape;2299;p56"/>
            <p:cNvSpPr/>
            <p:nvPr/>
          </p:nvSpPr>
          <p:spPr>
            <a:xfrm rot="-2412741" flipH="1">
              <a:off x="1811272" y="2580618"/>
              <a:ext cx="30005" cy="22526"/>
            </a:xfrm>
            <a:custGeom>
              <a:avLst/>
              <a:gdLst/>
              <a:ahLst/>
              <a:cxnLst/>
              <a:rect l="l" t="t" r="r" b="b"/>
              <a:pathLst>
                <a:path w="842" h="632" extrusionOk="0">
                  <a:moveTo>
                    <a:pt x="402" y="0"/>
                  </a:moveTo>
                  <a:cubicBezTo>
                    <a:pt x="304" y="0"/>
                    <a:pt x="207" y="46"/>
                    <a:pt x="143" y="156"/>
                  </a:cubicBezTo>
                  <a:cubicBezTo>
                    <a:pt x="1" y="402"/>
                    <a:pt x="221" y="632"/>
                    <a:pt x="440" y="632"/>
                  </a:cubicBezTo>
                  <a:cubicBezTo>
                    <a:pt x="537" y="632"/>
                    <a:pt x="634" y="586"/>
                    <a:pt x="699" y="477"/>
                  </a:cubicBezTo>
                  <a:cubicBezTo>
                    <a:pt x="841" y="230"/>
                    <a:pt x="621" y="0"/>
                    <a:pt x="402" y="0"/>
                  </a:cubicBezTo>
                  <a:close/>
                </a:path>
              </a:pathLst>
            </a:custGeom>
            <a:solidFill>
              <a:schemeClr val="lt1"/>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2300" name="Google Shape;2300;p56"/>
            <p:cNvSpPr/>
            <p:nvPr/>
          </p:nvSpPr>
          <p:spPr>
            <a:xfrm rot="-2412741" flipH="1">
              <a:off x="1160775" y="2172304"/>
              <a:ext cx="29970" cy="22561"/>
            </a:xfrm>
            <a:custGeom>
              <a:avLst/>
              <a:gdLst/>
              <a:ahLst/>
              <a:cxnLst/>
              <a:rect l="l" t="t" r="r" b="b"/>
              <a:pathLst>
                <a:path w="841" h="633" extrusionOk="0">
                  <a:moveTo>
                    <a:pt x="402" y="1"/>
                  </a:moveTo>
                  <a:cubicBezTo>
                    <a:pt x="304" y="1"/>
                    <a:pt x="207" y="46"/>
                    <a:pt x="143" y="156"/>
                  </a:cubicBezTo>
                  <a:cubicBezTo>
                    <a:pt x="0" y="402"/>
                    <a:pt x="220" y="632"/>
                    <a:pt x="439" y="632"/>
                  </a:cubicBezTo>
                  <a:cubicBezTo>
                    <a:pt x="536" y="632"/>
                    <a:pt x="633" y="587"/>
                    <a:pt x="698" y="477"/>
                  </a:cubicBezTo>
                  <a:cubicBezTo>
                    <a:pt x="841" y="230"/>
                    <a:pt x="620" y="1"/>
                    <a:pt x="402" y="1"/>
                  </a:cubicBezTo>
                  <a:close/>
                </a:path>
              </a:pathLst>
            </a:custGeom>
            <a:solidFill>
              <a:schemeClr val="lt1"/>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2301" name="Google Shape;2301;p56"/>
            <p:cNvSpPr/>
            <p:nvPr/>
          </p:nvSpPr>
          <p:spPr>
            <a:xfrm rot="-2412741" flipH="1">
              <a:off x="1448808" y="1886441"/>
              <a:ext cx="19706" cy="14756"/>
            </a:xfrm>
            <a:custGeom>
              <a:avLst/>
              <a:gdLst/>
              <a:ahLst/>
              <a:cxnLst/>
              <a:rect l="l" t="t" r="r" b="b"/>
              <a:pathLst>
                <a:path w="553" h="414" extrusionOk="0">
                  <a:moveTo>
                    <a:pt x="265" y="0"/>
                  </a:moveTo>
                  <a:cubicBezTo>
                    <a:pt x="201" y="0"/>
                    <a:pt x="137" y="30"/>
                    <a:pt x="95" y="103"/>
                  </a:cubicBezTo>
                  <a:cubicBezTo>
                    <a:pt x="1" y="263"/>
                    <a:pt x="146" y="414"/>
                    <a:pt x="290" y="414"/>
                  </a:cubicBezTo>
                  <a:cubicBezTo>
                    <a:pt x="353" y="414"/>
                    <a:pt x="416" y="384"/>
                    <a:pt x="458" y="312"/>
                  </a:cubicBezTo>
                  <a:cubicBezTo>
                    <a:pt x="552" y="150"/>
                    <a:pt x="408" y="0"/>
                    <a:pt x="265" y="0"/>
                  </a:cubicBezTo>
                  <a:close/>
                </a:path>
              </a:pathLst>
            </a:custGeom>
            <a:solidFill>
              <a:schemeClr val="lt1"/>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2302" name="Google Shape;2302;p56"/>
            <p:cNvSpPr/>
            <p:nvPr/>
          </p:nvSpPr>
          <p:spPr>
            <a:xfrm rot="-2412741" flipH="1">
              <a:off x="1229760" y="2312023"/>
              <a:ext cx="19706" cy="14756"/>
            </a:xfrm>
            <a:custGeom>
              <a:avLst/>
              <a:gdLst/>
              <a:ahLst/>
              <a:cxnLst/>
              <a:rect l="l" t="t" r="r" b="b"/>
              <a:pathLst>
                <a:path w="553" h="414" extrusionOk="0">
                  <a:moveTo>
                    <a:pt x="264" y="0"/>
                  </a:moveTo>
                  <a:cubicBezTo>
                    <a:pt x="200" y="0"/>
                    <a:pt x="137" y="30"/>
                    <a:pt x="95" y="102"/>
                  </a:cubicBezTo>
                  <a:cubicBezTo>
                    <a:pt x="1" y="264"/>
                    <a:pt x="145" y="414"/>
                    <a:pt x="288" y="414"/>
                  </a:cubicBezTo>
                  <a:cubicBezTo>
                    <a:pt x="352" y="414"/>
                    <a:pt x="416" y="384"/>
                    <a:pt x="458" y="311"/>
                  </a:cubicBezTo>
                  <a:cubicBezTo>
                    <a:pt x="553" y="152"/>
                    <a:pt x="407" y="0"/>
                    <a:pt x="264" y="0"/>
                  </a:cubicBezTo>
                  <a:close/>
                </a:path>
              </a:pathLst>
            </a:custGeom>
            <a:solidFill>
              <a:schemeClr val="lt1"/>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2303" name="Google Shape;2303;p56"/>
            <p:cNvSpPr/>
            <p:nvPr/>
          </p:nvSpPr>
          <p:spPr>
            <a:xfrm rot="-2412741" flipH="1">
              <a:off x="1638492" y="2198484"/>
              <a:ext cx="19528" cy="14720"/>
            </a:xfrm>
            <a:custGeom>
              <a:avLst/>
              <a:gdLst/>
              <a:ahLst/>
              <a:cxnLst/>
              <a:rect l="l" t="t" r="r" b="b"/>
              <a:pathLst>
                <a:path w="548" h="413" extrusionOk="0">
                  <a:moveTo>
                    <a:pt x="262" y="0"/>
                  </a:moveTo>
                  <a:cubicBezTo>
                    <a:pt x="196" y="0"/>
                    <a:pt x="130" y="32"/>
                    <a:pt x="89" y="107"/>
                  </a:cubicBezTo>
                  <a:cubicBezTo>
                    <a:pt x="1" y="267"/>
                    <a:pt x="145" y="412"/>
                    <a:pt x="287" y="412"/>
                  </a:cubicBezTo>
                  <a:cubicBezTo>
                    <a:pt x="353" y="412"/>
                    <a:pt x="418" y="381"/>
                    <a:pt x="459" y="306"/>
                  </a:cubicBezTo>
                  <a:cubicBezTo>
                    <a:pt x="547" y="144"/>
                    <a:pt x="403" y="0"/>
                    <a:pt x="262" y="0"/>
                  </a:cubicBezTo>
                  <a:close/>
                </a:path>
              </a:pathLst>
            </a:custGeom>
            <a:solidFill>
              <a:schemeClr val="lt1"/>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2304" name="Google Shape;2304;p56"/>
            <p:cNvSpPr/>
            <p:nvPr/>
          </p:nvSpPr>
          <p:spPr>
            <a:xfrm rot="-5400000" flipH="1">
              <a:off x="287805" y="3973209"/>
              <a:ext cx="265015" cy="336177"/>
            </a:xfrm>
            <a:custGeom>
              <a:avLst/>
              <a:gdLst/>
              <a:ahLst/>
              <a:cxnLst/>
              <a:rect l="l" t="t" r="r" b="b"/>
              <a:pathLst>
                <a:path w="4238" h="5382" extrusionOk="0">
                  <a:moveTo>
                    <a:pt x="159" y="0"/>
                  </a:moveTo>
                  <a:lnTo>
                    <a:pt x="159" y="0"/>
                  </a:lnTo>
                  <a:cubicBezTo>
                    <a:pt x="159" y="0"/>
                    <a:pt x="0" y="1900"/>
                    <a:pt x="763" y="3235"/>
                  </a:cubicBezTo>
                  <a:cubicBezTo>
                    <a:pt x="1526" y="4573"/>
                    <a:pt x="4237" y="5382"/>
                    <a:pt x="4237" y="5382"/>
                  </a:cubicBezTo>
                  <a:cubicBezTo>
                    <a:pt x="4237" y="5382"/>
                    <a:pt x="3941" y="3305"/>
                    <a:pt x="2398" y="1809"/>
                  </a:cubicBezTo>
                  <a:cubicBezTo>
                    <a:pt x="851" y="308"/>
                    <a:pt x="159" y="0"/>
                    <a:pt x="159" y="0"/>
                  </a:cubicBezTo>
                  <a:close/>
                </a:path>
              </a:pathLst>
            </a:custGeom>
            <a:solidFill>
              <a:schemeClr val="accent3"/>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2305" name="Google Shape;2305;p56"/>
            <p:cNvSpPr/>
            <p:nvPr/>
          </p:nvSpPr>
          <p:spPr>
            <a:xfrm rot="-5400000" flipH="1">
              <a:off x="626495" y="3938812"/>
              <a:ext cx="251821" cy="329368"/>
            </a:xfrm>
            <a:custGeom>
              <a:avLst/>
              <a:gdLst/>
              <a:ahLst/>
              <a:cxnLst/>
              <a:rect l="l" t="t" r="r" b="b"/>
              <a:pathLst>
                <a:path w="4027" h="5273" extrusionOk="0">
                  <a:moveTo>
                    <a:pt x="4026" y="0"/>
                  </a:moveTo>
                  <a:lnTo>
                    <a:pt x="4026" y="0"/>
                  </a:lnTo>
                  <a:cubicBezTo>
                    <a:pt x="4026" y="0"/>
                    <a:pt x="1841" y="791"/>
                    <a:pt x="920" y="2627"/>
                  </a:cubicBezTo>
                  <a:cubicBezTo>
                    <a:pt x="1" y="4467"/>
                    <a:pt x="128" y="5272"/>
                    <a:pt x="128" y="5272"/>
                  </a:cubicBezTo>
                  <a:cubicBezTo>
                    <a:pt x="128" y="5272"/>
                    <a:pt x="1492" y="4520"/>
                    <a:pt x="2434" y="3299"/>
                  </a:cubicBezTo>
                  <a:cubicBezTo>
                    <a:pt x="3381" y="2073"/>
                    <a:pt x="4026" y="1"/>
                    <a:pt x="4026" y="0"/>
                  </a:cubicBezTo>
                  <a:close/>
                </a:path>
              </a:pathLst>
            </a:custGeom>
            <a:solidFill>
              <a:schemeClr val="accent3"/>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grpSp>
          <p:nvGrpSpPr>
            <p:cNvPr id="2306" name="Google Shape;2306;p56"/>
            <p:cNvGrpSpPr/>
            <p:nvPr/>
          </p:nvGrpSpPr>
          <p:grpSpPr>
            <a:xfrm rot="-5400000" flipH="1">
              <a:off x="230228" y="3551141"/>
              <a:ext cx="414710" cy="342109"/>
              <a:chOff x="3961851" y="558662"/>
              <a:chExt cx="290748" cy="240113"/>
            </a:xfrm>
          </p:grpSpPr>
          <p:sp>
            <p:nvSpPr>
              <p:cNvPr id="2307" name="Google Shape;2307;p56"/>
              <p:cNvSpPr/>
              <p:nvPr/>
            </p:nvSpPr>
            <p:spPr>
              <a:xfrm>
                <a:off x="3961851" y="558662"/>
                <a:ext cx="286582" cy="236473"/>
              </a:xfrm>
              <a:custGeom>
                <a:avLst/>
                <a:gdLst/>
                <a:ahLst/>
                <a:cxnLst/>
                <a:rect l="l" t="t" r="r" b="b"/>
                <a:pathLst>
                  <a:path w="6537" h="5394" extrusionOk="0">
                    <a:moveTo>
                      <a:pt x="282" y="1"/>
                    </a:moveTo>
                    <a:lnTo>
                      <a:pt x="282" y="1"/>
                    </a:lnTo>
                    <a:cubicBezTo>
                      <a:pt x="282" y="1"/>
                      <a:pt x="0" y="1682"/>
                      <a:pt x="1554" y="3391"/>
                    </a:cubicBezTo>
                    <a:cubicBezTo>
                      <a:pt x="3104" y="5097"/>
                      <a:pt x="6537" y="5393"/>
                      <a:pt x="6537" y="5393"/>
                    </a:cubicBezTo>
                    <a:cubicBezTo>
                      <a:pt x="6537" y="5393"/>
                      <a:pt x="4933" y="2801"/>
                      <a:pt x="3002" y="1513"/>
                    </a:cubicBezTo>
                    <a:cubicBezTo>
                      <a:pt x="1071" y="227"/>
                      <a:pt x="283" y="1"/>
                      <a:pt x="282" y="1"/>
                    </a:cubicBezTo>
                    <a:close/>
                  </a:path>
                </a:pathLst>
              </a:custGeom>
              <a:solidFill>
                <a:schemeClr val="accent5"/>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2308" name="Google Shape;2308;p56"/>
              <p:cNvSpPr/>
              <p:nvPr/>
            </p:nvSpPr>
            <p:spPr>
              <a:xfrm>
                <a:off x="4001352" y="596585"/>
                <a:ext cx="251247" cy="202190"/>
              </a:xfrm>
              <a:custGeom>
                <a:avLst/>
                <a:gdLst/>
                <a:ahLst/>
                <a:cxnLst/>
                <a:rect l="l" t="t" r="r" b="b"/>
                <a:pathLst>
                  <a:path w="5731" h="4612" extrusionOk="0">
                    <a:moveTo>
                      <a:pt x="94" y="0"/>
                    </a:moveTo>
                    <a:cubicBezTo>
                      <a:pt x="70" y="0"/>
                      <a:pt x="45" y="10"/>
                      <a:pt x="28" y="29"/>
                    </a:cubicBezTo>
                    <a:cubicBezTo>
                      <a:pt x="21" y="37"/>
                      <a:pt x="17" y="44"/>
                      <a:pt x="14" y="50"/>
                    </a:cubicBezTo>
                    <a:cubicBezTo>
                      <a:pt x="0" y="86"/>
                      <a:pt x="7" y="122"/>
                      <a:pt x="35" y="146"/>
                    </a:cubicBezTo>
                    <a:cubicBezTo>
                      <a:pt x="74" y="182"/>
                      <a:pt x="3788" y="3437"/>
                      <a:pt x="5589" y="4599"/>
                    </a:cubicBezTo>
                    <a:cubicBezTo>
                      <a:pt x="5603" y="4608"/>
                      <a:pt x="5619" y="4612"/>
                      <a:pt x="5635" y="4612"/>
                    </a:cubicBezTo>
                    <a:cubicBezTo>
                      <a:pt x="5663" y="4612"/>
                      <a:pt x="5690" y="4599"/>
                      <a:pt x="5706" y="4574"/>
                    </a:cubicBezTo>
                    <a:cubicBezTo>
                      <a:pt x="5730" y="4535"/>
                      <a:pt x="5720" y="4482"/>
                      <a:pt x="5681" y="4457"/>
                    </a:cubicBezTo>
                    <a:cubicBezTo>
                      <a:pt x="3891" y="3299"/>
                      <a:pt x="183" y="55"/>
                      <a:pt x="148" y="19"/>
                    </a:cubicBezTo>
                    <a:cubicBezTo>
                      <a:pt x="133" y="7"/>
                      <a:pt x="113" y="0"/>
                      <a:pt x="94" y="0"/>
                    </a:cubicBezTo>
                    <a:close/>
                  </a:path>
                </a:pathLst>
              </a:custGeom>
              <a:solidFill>
                <a:schemeClr val="accent3"/>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grpSp>
        <p:grpSp>
          <p:nvGrpSpPr>
            <p:cNvPr id="2309" name="Google Shape;2309;p56"/>
            <p:cNvGrpSpPr/>
            <p:nvPr/>
          </p:nvGrpSpPr>
          <p:grpSpPr>
            <a:xfrm rot="-5400000" flipH="1">
              <a:off x="661189" y="3575491"/>
              <a:ext cx="262071" cy="380647"/>
              <a:chOff x="4045939" y="794047"/>
              <a:chExt cx="183735" cy="267161"/>
            </a:xfrm>
          </p:grpSpPr>
          <p:sp>
            <p:nvSpPr>
              <p:cNvPr id="2310" name="Google Shape;2310;p56"/>
              <p:cNvSpPr/>
              <p:nvPr/>
            </p:nvSpPr>
            <p:spPr>
              <a:xfrm>
                <a:off x="4045939" y="797730"/>
                <a:ext cx="179744" cy="263478"/>
              </a:xfrm>
              <a:custGeom>
                <a:avLst/>
                <a:gdLst/>
                <a:ahLst/>
                <a:cxnLst/>
                <a:rect l="l" t="t" r="r" b="b"/>
                <a:pathLst>
                  <a:path w="4100" h="6010" extrusionOk="0">
                    <a:moveTo>
                      <a:pt x="4099" y="0"/>
                    </a:moveTo>
                    <a:lnTo>
                      <a:pt x="4099" y="0"/>
                    </a:lnTo>
                    <a:cubicBezTo>
                      <a:pt x="4099" y="0"/>
                      <a:pt x="1829" y="752"/>
                      <a:pt x="914" y="2426"/>
                    </a:cubicBezTo>
                    <a:cubicBezTo>
                      <a:pt x="0" y="4100"/>
                      <a:pt x="621" y="6010"/>
                      <a:pt x="621" y="6010"/>
                    </a:cubicBezTo>
                    <a:cubicBezTo>
                      <a:pt x="621" y="6010"/>
                      <a:pt x="1042" y="5724"/>
                      <a:pt x="2196" y="4127"/>
                    </a:cubicBezTo>
                    <a:cubicBezTo>
                      <a:pt x="3354" y="2528"/>
                      <a:pt x="4099" y="1"/>
                      <a:pt x="4099" y="0"/>
                    </a:cubicBezTo>
                    <a:close/>
                  </a:path>
                </a:pathLst>
              </a:custGeom>
              <a:solidFill>
                <a:schemeClr val="accent5"/>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2311" name="Google Shape;2311;p56"/>
              <p:cNvSpPr/>
              <p:nvPr/>
            </p:nvSpPr>
            <p:spPr>
              <a:xfrm>
                <a:off x="4088465" y="794047"/>
                <a:ext cx="141209" cy="220164"/>
              </a:xfrm>
              <a:custGeom>
                <a:avLst/>
                <a:gdLst/>
                <a:ahLst/>
                <a:cxnLst/>
                <a:rect l="l" t="t" r="r" b="b"/>
                <a:pathLst>
                  <a:path w="3221" h="5022" extrusionOk="0">
                    <a:moveTo>
                      <a:pt x="3129" y="0"/>
                    </a:moveTo>
                    <a:cubicBezTo>
                      <a:pt x="3107" y="0"/>
                      <a:pt x="3085" y="8"/>
                      <a:pt x="3069" y="24"/>
                    </a:cubicBezTo>
                    <a:cubicBezTo>
                      <a:pt x="1459" y="1602"/>
                      <a:pt x="566" y="3495"/>
                      <a:pt x="205" y="4392"/>
                    </a:cubicBezTo>
                    <a:cubicBezTo>
                      <a:pt x="78" y="4713"/>
                      <a:pt x="15" y="4907"/>
                      <a:pt x="15" y="4915"/>
                    </a:cubicBezTo>
                    <a:cubicBezTo>
                      <a:pt x="0" y="4957"/>
                      <a:pt x="26" y="5006"/>
                      <a:pt x="68" y="5017"/>
                    </a:cubicBezTo>
                    <a:cubicBezTo>
                      <a:pt x="78" y="5020"/>
                      <a:pt x="87" y="5021"/>
                      <a:pt x="97" y="5021"/>
                    </a:cubicBezTo>
                    <a:cubicBezTo>
                      <a:pt x="133" y="5021"/>
                      <a:pt x="165" y="5000"/>
                      <a:pt x="174" y="4964"/>
                    </a:cubicBezTo>
                    <a:cubicBezTo>
                      <a:pt x="184" y="4936"/>
                      <a:pt x="1032" y="2256"/>
                      <a:pt x="3186" y="144"/>
                    </a:cubicBezTo>
                    <a:cubicBezTo>
                      <a:pt x="3221" y="112"/>
                      <a:pt x="3221" y="59"/>
                      <a:pt x="3189" y="24"/>
                    </a:cubicBezTo>
                    <a:cubicBezTo>
                      <a:pt x="3173" y="8"/>
                      <a:pt x="3151" y="0"/>
                      <a:pt x="3129" y="0"/>
                    </a:cubicBezTo>
                    <a:close/>
                  </a:path>
                </a:pathLst>
              </a:custGeom>
              <a:solidFill>
                <a:schemeClr val="accent3"/>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grpSp>
        <p:sp>
          <p:nvSpPr>
            <p:cNvPr id="2312" name="Google Shape;2312;p56"/>
            <p:cNvSpPr/>
            <p:nvPr/>
          </p:nvSpPr>
          <p:spPr>
            <a:xfrm rot="-5400000" flipH="1">
              <a:off x="363984" y="4049953"/>
              <a:ext cx="202607" cy="253101"/>
            </a:xfrm>
            <a:custGeom>
              <a:avLst/>
              <a:gdLst/>
              <a:ahLst/>
              <a:cxnLst/>
              <a:rect l="l" t="t" r="r" b="b"/>
              <a:pathLst>
                <a:path w="3240" h="4052" extrusionOk="0">
                  <a:moveTo>
                    <a:pt x="60" y="0"/>
                  </a:moveTo>
                  <a:cubicBezTo>
                    <a:pt x="49" y="0"/>
                    <a:pt x="38" y="4"/>
                    <a:pt x="29" y="10"/>
                  </a:cubicBezTo>
                  <a:cubicBezTo>
                    <a:pt x="19" y="18"/>
                    <a:pt x="12" y="25"/>
                    <a:pt x="8" y="35"/>
                  </a:cubicBezTo>
                  <a:cubicBezTo>
                    <a:pt x="1" y="53"/>
                    <a:pt x="4" y="74"/>
                    <a:pt x="15" y="88"/>
                  </a:cubicBezTo>
                  <a:cubicBezTo>
                    <a:pt x="33" y="116"/>
                    <a:pt x="1887" y="2779"/>
                    <a:pt x="3136" y="4036"/>
                  </a:cubicBezTo>
                  <a:cubicBezTo>
                    <a:pt x="3147" y="4046"/>
                    <a:pt x="3161" y="4051"/>
                    <a:pt x="3175" y="4051"/>
                  </a:cubicBezTo>
                  <a:cubicBezTo>
                    <a:pt x="3190" y="4051"/>
                    <a:pt x="3204" y="4046"/>
                    <a:pt x="3214" y="4036"/>
                  </a:cubicBezTo>
                  <a:cubicBezTo>
                    <a:pt x="3239" y="4014"/>
                    <a:pt x="3239" y="3980"/>
                    <a:pt x="3214" y="3954"/>
                  </a:cubicBezTo>
                  <a:cubicBezTo>
                    <a:pt x="1971" y="2704"/>
                    <a:pt x="125" y="53"/>
                    <a:pt x="107" y="25"/>
                  </a:cubicBezTo>
                  <a:cubicBezTo>
                    <a:pt x="96" y="9"/>
                    <a:pt x="78" y="0"/>
                    <a:pt x="60" y="0"/>
                  </a:cubicBezTo>
                  <a:close/>
                </a:path>
              </a:pathLst>
            </a:custGeom>
            <a:solidFill>
              <a:schemeClr val="accent5"/>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2313" name="Google Shape;2313;p56"/>
            <p:cNvSpPr/>
            <p:nvPr/>
          </p:nvSpPr>
          <p:spPr>
            <a:xfrm rot="-5400000" flipH="1">
              <a:off x="615613" y="3980527"/>
              <a:ext cx="221305" cy="283958"/>
            </a:xfrm>
            <a:custGeom>
              <a:avLst/>
              <a:gdLst/>
              <a:ahLst/>
              <a:cxnLst/>
              <a:rect l="l" t="t" r="r" b="b"/>
              <a:pathLst>
                <a:path w="3539" h="4546" extrusionOk="0">
                  <a:moveTo>
                    <a:pt x="3476" y="0"/>
                  </a:moveTo>
                  <a:cubicBezTo>
                    <a:pt x="3460" y="0"/>
                    <a:pt x="3446" y="7"/>
                    <a:pt x="3436" y="20"/>
                  </a:cubicBezTo>
                  <a:cubicBezTo>
                    <a:pt x="2755" y="797"/>
                    <a:pt x="43" y="4420"/>
                    <a:pt x="15" y="4455"/>
                  </a:cubicBezTo>
                  <a:cubicBezTo>
                    <a:pt x="11" y="4459"/>
                    <a:pt x="11" y="4462"/>
                    <a:pt x="8" y="4469"/>
                  </a:cubicBezTo>
                  <a:cubicBezTo>
                    <a:pt x="0" y="4490"/>
                    <a:pt x="8" y="4519"/>
                    <a:pt x="25" y="4532"/>
                  </a:cubicBezTo>
                  <a:cubicBezTo>
                    <a:pt x="35" y="4541"/>
                    <a:pt x="47" y="4545"/>
                    <a:pt x="59" y="4545"/>
                  </a:cubicBezTo>
                  <a:cubicBezTo>
                    <a:pt x="77" y="4545"/>
                    <a:pt x="94" y="4537"/>
                    <a:pt x="106" y="4522"/>
                  </a:cubicBezTo>
                  <a:cubicBezTo>
                    <a:pt x="131" y="4487"/>
                    <a:pt x="2843" y="867"/>
                    <a:pt x="3521" y="94"/>
                  </a:cubicBezTo>
                  <a:cubicBezTo>
                    <a:pt x="3538" y="70"/>
                    <a:pt x="3538" y="34"/>
                    <a:pt x="3514" y="13"/>
                  </a:cubicBezTo>
                  <a:cubicBezTo>
                    <a:pt x="3503" y="5"/>
                    <a:pt x="3489" y="0"/>
                    <a:pt x="3476" y="0"/>
                  </a:cubicBezTo>
                  <a:close/>
                </a:path>
              </a:pathLst>
            </a:custGeom>
            <a:solidFill>
              <a:schemeClr val="accent5"/>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grpSp>
          <p:nvGrpSpPr>
            <p:cNvPr id="2314" name="Google Shape;2314;p56"/>
            <p:cNvGrpSpPr/>
            <p:nvPr/>
          </p:nvGrpSpPr>
          <p:grpSpPr>
            <a:xfrm rot="-5400000" flipH="1">
              <a:off x="287737" y="4354185"/>
              <a:ext cx="279203" cy="384085"/>
              <a:chOff x="4587071" y="536741"/>
              <a:chExt cx="195746" cy="269575"/>
            </a:xfrm>
          </p:grpSpPr>
          <p:sp>
            <p:nvSpPr>
              <p:cNvPr id="2315" name="Google Shape;2315;p56"/>
              <p:cNvSpPr/>
              <p:nvPr/>
            </p:nvSpPr>
            <p:spPr>
              <a:xfrm>
                <a:off x="4587071" y="536741"/>
                <a:ext cx="195746" cy="267205"/>
              </a:xfrm>
              <a:custGeom>
                <a:avLst/>
                <a:gdLst/>
                <a:ahLst/>
                <a:cxnLst/>
                <a:rect l="l" t="t" r="r" b="b"/>
                <a:pathLst>
                  <a:path w="4465" h="6095" extrusionOk="0">
                    <a:moveTo>
                      <a:pt x="317" y="1"/>
                    </a:moveTo>
                    <a:cubicBezTo>
                      <a:pt x="261" y="1"/>
                      <a:pt x="248" y="21"/>
                      <a:pt x="248" y="21"/>
                    </a:cubicBezTo>
                    <a:cubicBezTo>
                      <a:pt x="248" y="21"/>
                      <a:pt x="1" y="4248"/>
                      <a:pt x="3504" y="6094"/>
                    </a:cubicBezTo>
                    <a:cubicBezTo>
                      <a:pt x="3504" y="6094"/>
                      <a:pt x="4464" y="2927"/>
                      <a:pt x="2445" y="1327"/>
                    </a:cubicBezTo>
                    <a:cubicBezTo>
                      <a:pt x="963" y="157"/>
                      <a:pt x="473" y="1"/>
                      <a:pt x="317" y="1"/>
                    </a:cubicBezTo>
                    <a:close/>
                  </a:path>
                </a:pathLst>
              </a:custGeom>
              <a:solidFill>
                <a:schemeClr val="accent5"/>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2316" name="Google Shape;2316;p56"/>
              <p:cNvSpPr/>
              <p:nvPr/>
            </p:nvSpPr>
            <p:spPr>
              <a:xfrm>
                <a:off x="4648098" y="609343"/>
                <a:ext cx="95220" cy="196973"/>
              </a:xfrm>
              <a:custGeom>
                <a:avLst/>
                <a:gdLst/>
                <a:ahLst/>
                <a:cxnLst/>
                <a:rect l="l" t="t" r="r" b="b"/>
                <a:pathLst>
                  <a:path w="2172" h="4493" extrusionOk="0">
                    <a:moveTo>
                      <a:pt x="59" y="0"/>
                    </a:moveTo>
                    <a:cubicBezTo>
                      <a:pt x="48" y="0"/>
                      <a:pt x="38" y="4"/>
                      <a:pt x="28" y="10"/>
                    </a:cubicBezTo>
                    <a:cubicBezTo>
                      <a:pt x="18" y="14"/>
                      <a:pt x="11" y="25"/>
                      <a:pt x="7" y="35"/>
                    </a:cubicBezTo>
                    <a:cubicBezTo>
                      <a:pt x="0" y="53"/>
                      <a:pt x="4" y="70"/>
                      <a:pt x="15" y="88"/>
                    </a:cubicBezTo>
                    <a:cubicBezTo>
                      <a:pt x="32" y="113"/>
                      <a:pt x="1695" y="2567"/>
                      <a:pt x="2059" y="4449"/>
                    </a:cubicBezTo>
                    <a:cubicBezTo>
                      <a:pt x="2062" y="4474"/>
                      <a:pt x="2087" y="4493"/>
                      <a:pt x="2112" y="4493"/>
                    </a:cubicBezTo>
                    <a:cubicBezTo>
                      <a:pt x="2115" y="4493"/>
                      <a:pt x="2119" y="4492"/>
                      <a:pt x="2122" y="4491"/>
                    </a:cubicBezTo>
                    <a:cubicBezTo>
                      <a:pt x="2155" y="4488"/>
                      <a:pt x="2172" y="4456"/>
                      <a:pt x="2168" y="4428"/>
                    </a:cubicBezTo>
                    <a:cubicBezTo>
                      <a:pt x="1801" y="2521"/>
                      <a:pt x="124" y="49"/>
                      <a:pt x="106" y="25"/>
                    </a:cubicBezTo>
                    <a:cubicBezTo>
                      <a:pt x="95" y="9"/>
                      <a:pt x="77" y="0"/>
                      <a:pt x="59" y="0"/>
                    </a:cubicBezTo>
                    <a:close/>
                  </a:path>
                </a:pathLst>
              </a:custGeom>
              <a:solidFill>
                <a:schemeClr val="accent3"/>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grpSp>
        <p:grpSp>
          <p:nvGrpSpPr>
            <p:cNvPr id="2317" name="Google Shape;2317;p56"/>
            <p:cNvGrpSpPr/>
            <p:nvPr/>
          </p:nvGrpSpPr>
          <p:grpSpPr>
            <a:xfrm rot="-5400000" flipH="1">
              <a:off x="639159" y="4332215"/>
              <a:ext cx="286269" cy="345418"/>
              <a:chOff x="4555637" y="799440"/>
              <a:chExt cx="200700" cy="242435"/>
            </a:xfrm>
          </p:grpSpPr>
          <p:sp>
            <p:nvSpPr>
              <p:cNvPr id="2318" name="Google Shape;2318;p56"/>
              <p:cNvSpPr/>
              <p:nvPr/>
            </p:nvSpPr>
            <p:spPr>
              <a:xfrm>
                <a:off x="4555637" y="801895"/>
                <a:ext cx="200700" cy="239980"/>
              </a:xfrm>
              <a:custGeom>
                <a:avLst/>
                <a:gdLst/>
                <a:ahLst/>
                <a:cxnLst/>
                <a:rect l="l" t="t" r="r" b="b"/>
                <a:pathLst>
                  <a:path w="4578" h="5474" extrusionOk="0">
                    <a:moveTo>
                      <a:pt x="3886" y="0"/>
                    </a:moveTo>
                    <a:cubicBezTo>
                      <a:pt x="3885" y="0"/>
                      <a:pt x="2445" y="75"/>
                      <a:pt x="1604" y="1490"/>
                    </a:cubicBezTo>
                    <a:cubicBezTo>
                      <a:pt x="760" y="2906"/>
                      <a:pt x="1" y="5473"/>
                      <a:pt x="1" y="5473"/>
                    </a:cubicBezTo>
                    <a:cubicBezTo>
                      <a:pt x="1" y="5473"/>
                      <a:pt x="944" y="5460"/>
                      <a:pt x="2763" y="3680"/>
                    </a:cubicBezTo>
                    <a:cubicBezTo>
                      <a:pt x="4577" y="1897"/>
                      <a:pt x="3886" y="0"/>
                      <a:pt x="3886" y="0"/>
                    </a:cubicBezTo>
                    <a:close/>
                  </a:path>
                </a:pathLst>
              </a:custGeom>
              <a:solidFill>
                <a:schemeClr val="accent5"/>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2319" name="Google Shape;2319;p56"/>
              <p:cNvSpPr/>
              <p:nvPr/>
            </p:nvSpPr>
            <p:spPr>
              <a:xfrm>
                <a:off x="4601363" y="799440"/>
                <a:ext cx="127574" cy="193904"/>
              </a:xfrm>
              <a:custGeom>
                <a:avLst/>
                <a:gdLst/>
                <a:ahLst/>
                <a:cxnLst/>
                <a:rect l="l" t="t" r="r" b="b"/>
                <a:pathLst>
                  <a:path w="2910" h="4423" extrusionOk="0">
                    <a:moveTo>
                      <a:pt x="2840" y="1"/>
                    </a:moveTo>
                    <a:cubicBezTo>
                      <a:pt x="2820" y="1"/>
                      <a:pt x="2799" y="12"/>
                      <a:pt x="2789" y="32"/>
                    </a:cubicBezTo>
                    <a:cubicBezTo>
                      <a:pt x="1599" y="2521"/>
                      <a:pt x="35" y="4311"/>
                      <a:pt x="17" y="4329"/>
                    </a:cubicBezTo>
                    <a:cubicBezTo>
                      <a:pt x="14" y="4336"/>
                      <a:pt x="10" y="4339"/>
                      <a:pt x="10" y="4347"/>
                    </a:cubicBezTo>
                    <a:cubicBezTo>
                      <a:pt x="0" y="4368"/>
                      <a:pt x="7" y="4393"/>
                      <a:pt x="25" y="4411"/>
                    </a:cubicBezTo>
                    <a:cubicBezTo>
                      <a:pt x="34" y="4418"/>
                      <a:pt x="47" y="4422"/>
                      <a:pt x="60" y="4422"/>
                    </a:cubicBezTo>
                    <a:cubicBezTo>
                      <a:pt x="75" y="4422"/>
                      <a:pt x="90" y="4416"/>
                      <a:pt x="102" y="4403"/>
                    </a:cubicBezTo>
                    <a:cubicBezTo>
                      <a:pt x="120" y="4385"/>
                      <a:pt x="1691" y="2584"/>
                      <a:pt x="2892" y="81"/>
                    </a:cubicBezTo>
                    <a:cubicBezTo>
                      <a:pt x="2910" y="53"/>
                      <a:pt x="2892" y="17"/>
                      <a:pt x="2864" y="7"/>
                    </a:cubicBezTo>
                    <a:cubicBezTo>
                      <a:pt x="2856" y="3"/>
                      <a:pt x="2848" y="1"/>
                      <a:pt x="2840" y="1"/>
                    </a:cubicBezTo>
                    <a:close/>
                  </a:path>
                </a:pathLst>
              </a:custGeom>
              <a:solidFill>
                <a:schemeClr val="accent3"/>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grpSp>
        <p:sp>
          <p:nvSpPr>
            <p:cNvPr id="2320" name="Google Shape;2320;p56"/>
            <p:cNvSpPr/>
            <p:nvPr/>
          </p:nvSpPr>
          <p:spPr>
            <a:xfrm rot="-2412760" flipH="1">
              <a:off x="2143053" y="2027398"/>
              <a:ext cx="278029" cy="87950"/>
            </a:xfrm>
            <a:custGeom>
              <a:avLst/>
              <a:gdLst/>
              <a:ahLst/>
              <a:cxnLst/>
              <a:rect l="l" t="t" r="r" b="b"/>
              <a:pathLst>
                <a:path w="14187" h="4487" extrusionOk="0">
                  <a:moveTo>
                    <a:pt x="102" y="1"/>
                  </a:moveTo>
                  <a:cubicBezTo>
                    <a:pt x="20" y="1"/>
                    <a:pt x="1" y="124"/>
                    <a:pt x="88" y="140"/>
                  </a:cubicBezTo>
                  <a:cubicBezTo>
                    <a:pt x="4899" y="1105"/>
                    <a:pt x="9510" y="2596"/>
                    <a:pt x="14038" y="4480"/>
                  </a:cubicBezTo>
                  <a:cubicBezTo>
                    <a:pt x="14050" y="4484"/>
                    <a:pt x="14061" y="4486"/>
                    <a:pt x="14071" y="4486"/>
                  </a:cubicBezTo>
                  <a:cubicBezTo>
                    <a:pt x="14146" y="4486"/>
                    <a:pt x="14187" y="4376"/>
                    <a:pt x="14104" y="4333"/>
                  </a:cubicBezTo>
                  <a:cubicBezTo>
                    <a:pt x="9751" y="2101"/>
                    <a:pt x="4951" y="672"/>
                    <a:pt x="112" y="1"/>
                  </a:cubicBezTo>
                  <a:cubicBezTo>
                    <a:pt x="108" y="1"/>
                    <a:pt x="105" y="1"/>
                    <a:pt x="102" y="1"/>
                  </a:cubicBezTo>
                  <a:close/>
                </a:path>
              </a:pathLst>
            </a:custGeom>
            <a:solidFill>
              <a:schemeClr val="accent2"/>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2321" name="Google Shape;2321;p56"/>
            <p:cNvSpPr/>
            <p:nvPr/>
          </p:nvSpPr>
          <p:spPr>
            <a:xfrm rot="-2412760" flipH="1">
              <a:off x="2055299" y="1923502"/>
              <a:ext cx="128030" cy="247876"/>
            </a:xfrm>
            <a:custGeom>
              <a:avLst/>
              <a:gdLst/>
              <a:ahLst/>
              <a:cxnLst/>
              <a:rect l="l" t="t" r="r" b="b"/>
              <a:pathLst>
                <a:path w="6533" h="12646" extrusionOk="0">
                  <a:moveTo>
                    <a:pt x="44" y="0"/>
                  </a:moveTo>
                  <a:cubicBezTo>
                    <a:pt x="22" y="0"/>
                    <a:pt x="1" y="15"/>
                    <a:pt x="4" y="43"/>
                  </a:cubicBezTo>
                  <a:cubicBezTo>
                    <a:pt x="846" y="4700"/>
                    <a:pt x="3110" y="9099"/>
                    <a:pt x="6290" y="12606"/>
                  </a:cubicBezTo>
                  <a:cubicBezTo>
                    <a:pt x="6315" y="12634"/>
                    <a:pt x="6347" y="12646"/>
                    <a:pt x="6378" y="12646"/>
                  </a:cubicBezTo>
                  <a:cubicBezTo>
                    <a:pt x="6459" y="12646"/>
                    <a:pt x="6532" y="12564"/>
                    <a:pt x="6471" y="12477"/>
                  </a:cubicBezTo>
                  <a:cubicBezTo>
                    <a:pt x="3715" y="8659"/>
                    <a:pt x="944" y="4784"/>
                    <a:pt x="88" y="36"/>
                  </a:cubicBezTo>
                  <a:cubicBezTo>
                    <a:pt x="83" y="12"/>
                    <a:pt x="63" y="0"/>
                    <a:pt x="44" y="0"/>
                  </a:cubicBezTo>
                  <a:close/>
                </a:path>
              </a:pathLst>
            </a:custGeom>
            <a:solidFill>
              <a:schemeClr val="accent2"/>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2322" name="Google Shape;2322;p56"/>
            <p:cNvSpPr/>
            <p:nvPr/>
          </p:nvSpPr>
          <p:spPr>
            <a:xfrm rot="-2412760" flipH="1">
              <a:off x="2265594" y="2140258"/>
              <a:ext cx="220530" cy="172725"/>
            </a:xfrm>
            <a:custGeom>
              <a:avLst/>
              <a:gdLst/>
              <a:ahLst/>
              <a:cxnLst/>
              <a:rect l="l" t="t" r="r" b="b"/>
              <a:pathLst>
                <a:path w="11253" h="8812" extrusionOk="0">
                  <a:moveTo>
                    <a:pt x="11104" y="0"/>
                  </a:moveTo>
                  <a:cubicBezTo>
                    <a:pt x="11090" y="0"/>
                    <a:pt x="11075" y="3"/>
                    <a:pt x="11058" y="10"/>
                  </a:cubicBezTo>
                  <a:cubicBezTo>
                    <a:pt x="6684" y="1694"/>
                    <a:pt x="2729" y="4943"/>
                    <a:pt x="21" y="8743"/>
                  </a:cubicBezTo>
                  <a:cubicBezTo>
                    <a:pt x="1" y="8775"/>
                    <a:pt x="28" y="8812"/>
                    <a:pt x="58" y="8812"/>
                  </a:cubicBezTo>
                  <a:cubicBezTo>
                    <a:pt x="68" y="8812"/>
                    <a:pt x="79" y="8807"/>
                    <a:pt x="88" y="8796"/>
                  </a:cubicBezTo>
                  <a:cubicBezTo>
                    <a:pt x="3159" y="5058"/>
                    <a:pt x="6816" y="2343"/>
                    <a:pt x="11139" y="223"/>
                  </a:cubicBezTo>
                  <a:cubicBezTo>
                    <a:pt x="11253" y="167"/>
                    <a:pt x="11211" y="0"/>
                    <a:pt x="11104" y="0"/>
                  </a:cubicBezTo>
                  <a:close/>
                </a:path>
              </a:pathLst>
            </a:custGeom>
            <a:solidFill>
              <a:schemeClr val="accent2"/>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2323" name="Google Shape;2323;p56"/>
            <p:cNvSpPr/>
            <p:nvPr/>
          </p:nvSpPr>
          <p:spPr>
            <a:xfrm rot="-2412760" flipH="1">
              <a:off x="2344771" y="1932207"/>
              <a:ext cx="36628" cy="27579"/>
            </a:xfrm>
            <a:custGeom>
              <a:avLst/>
              <a:gdLst/>
              <a:ahLst/>
              <a:cxnLst/>
              <a:rect l="l" t="t" r="r" b="b"/>
              <a:pathLst>
                <a:path w="1869" h="1407" extrusionOk="0">
                  <a:moveTo>
                    <a:pt x="891" y="1"/>
                  </a:moveTo>
                  <a:cubicBezTo>
                    <a:pt x="676" y="1"/>
                    <a:pt x="461" y="102"/>
                    <a:pt x="320" y="345"/>
                  </a:cubicBezTo>
                  <a:cubicBezTo>
                    <a:pt x="1" y="894"/>
                    <a:pt x="491" y="1407"/>
                    <a:pt x="977" y="1407"/>
                  </a:cubicBezTo>
                  <a:cubicBezTo>
                    <a:pt x="1193" y="1407"/>
                    <a:pt x="1407" y="1305"/>
                    <a:pt x="1549" y="1061"/>
                  </a:cubicBezTo>
                  <a:cubicBezTo>
                    <a:pt x="1869" y="514"/>
                    <a:pt x="1377" y="1"/>
                    <a:pt x="891" y="1"/>
                  </a:cubicBezTo>
                  <a:close/>
                </a:path>
              </a:pathLst>
            </a:custGeom>
            <a:solidFill>
              <a:schemeClr val="accent2"/>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2324" name="Google Shape;2324;p56"/>
            <p:cNvSpPr/>
            <p:nvPr/>
          </p:nvSpPr>
          <p:spPr>
            <a:xfrm rot="-2412760" flipH="1">
              <a:off x="2070006" y="1897693"/>
              <a:ext cx="36628" cy="27540"/>
            </a:xfrm>
            <a:custGeom>
              <a:avLst/>
              <a:gdLst/>
              <a:ahLst/>
              <a:cxnLst/>
              <a:rect l="l" t="t" r="r" b="b"/>
              <a:pathLst>
                <a:path w="1869" h="1405" extrusionOk="0">
                  <a:moveTo>
                    <a:pt x="890" y="0"/>
                  </a:moveTo>
                  <a:cubicBezTo>
                    <a:pt x="675" y="0"/>
                    <a:pt x="461" y="101"/>
                    <a:pt x="319" y="343"/>
                  </a:cubicBezTo>
                  <a:cubicBezTo>
                    <a:pt x="0" y="892"/>
                    <a:pt x="491" y="1404"/>
                    <a:pt x="976" y="1404"/>
                  </a:cubicBezTo>
                  <a:cubicBezTo>
                    <a:pt x="1192" y="1404"/>
                    <a:pt x="1407" y="1303"/>
                    <a:pt x="1549" y="1059"/>
                  </a:cubicBezTo>
                  <a:cubicBezTo>
                    <a:pt x="1868" y="512"/>
                    <a:pt x="1376" y="0"/>
                    <a:pt x="890" y="0"/>
                  </a:cubicBezTo>
                  <a:close/>
                </a:path>
              </a:pathLst>
            </a:custGeom>
            <a:solidFill>
              <a:schemeClr val="accent2"/>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2325" name="Google Shape;2325;p56"/>
            <p:cNvSpPr/>
            <p:nvPr/>
          </p:nvSpPr>
          <p:spPr>
            <a:xfrm rot="-2412760" flipH="1">
              <a:off x="2019705" y="1821221"/>
              <a:ext cx="568738" cy="626295"/>
            </a:xfrm>
            <a:custGeom>
              <a:avLst/>
              <a:gdLst/>
              <a:ahLst/>
              <a:cxnLst/>
              <a:rect l="l" t="t" r="r" b="b"/>
              <a:pathLst>
                <a:path w="29021" h="31952" extrusionOk="0">
                  <a:moveTo>
                    <a:pt x="20741" y="1"/>
                  </a:moveTo>
                  <a:cubicBezTo>
                    <a:pt x="20409" y="1"/>
                    <a:pt x="20045" y="267"/>
                    <a:pt x="19640" y="880"/>
                  </a:cubicBezTo>
                  <a:cubicBezTo>
                    <a:pt x="16995" y="4887"/>
                    <a:pt x="22033" y="12699"/>
                    <a:pt x="22033" y="12699"/>
                  </a:cubicBezTo>
                  <a:cubicBezTo>
                    <a:pt x="22033" y="12699"/>
                    <a:pt x="12033" y="3533"/>
                    <a:pt x="8162" y="3533"/>
                  </a:cubicBezTo>
                  <a:cubicBezTo>
                    <a:pt x="7570" y="3533"/>
                    <a:pt x="7122" y="3747"/>
                    <a:pt x="6874" y="4241"/>
                  </a:cubicBezTo>
                  <a:cubicBezTo>
                    <a:pt x="5005" y="7962"/>
                    <a:pt x="20388" y="14973"/>
                    <a:pt x="20388" y="14973"/>
                  </a:cubicBezTo>
                  <a:cubicBezTo>
                    <a:pt x="18314" y="14430"/>
                    <a:pt x="12797" y="13732"/>
                    <a:pt x="8170" y="13732"/>
                  </a:cubicBezTo>
                  <a:cubicBezTo>
                    <a:pt x="3662" y="13732"/>
                    <a:pt x="0" y="14395"/>
                    <a:pt x="1197" y="16511"/>
                  </a:cubicBezTo>
                  <a:cubicBezTo>
                    <a:pt x="2175" y="18240"/>
                    <a:pt x="5465" y="18756"/>
                    <a:pt x="9044" y="18756"/>
                  </a:cubicBezTo>
                  <a:cubicBezTo>
                    <a:pt x="14343" y="18756"/>
                    <a:pt x="20275" y="17625"/>
                    <a:pt x="20276" y="17625"/>
                  </a:cubicBezTo>
                  <a:lnTo>
                    <a:pt x="20276" y="17625"/>
                  </a:lnTo>
                  <a:cubicBezTo>
                    <a:pt x="11186" y="23012"/>
                    <a:pt x="9820" y="31784"/>
                    <a:pt x="12499" y="31949"/>
                  </a:cubicBezTo>
                  <a:cubicBezTo>
                    <a:pt x="12530" y="31951"/>
                    <a:pt x="12562" y="31952"/>
                    <a:pt x="12593" y="31952"/>
                  </a:cubicBezTo>
                  <a:cubicBezTo>
                    <a:pt x="15239" y="31952"/>
                    <a:pt x="17662" y="25175"/>
                    <a:pt x="21097" y="20776"/>
                  </a:cubicBezTo>
                  <a:cubicBezTo>
                    <a:pt x="24569" y="16329"/>
                    <a:pt x="29021" y="15711"/>
                    <a:pt x="29021" y="15711"/>
                  </a:cubicBezTo>
                  <a:cubicBezTo>
                    <a:pt x="29021" y="15711"/>
                    <a:pt x="26593" y="14516"/>
                    <a:pt x="24653" y="10634"/>
                  </a:cubicBezTo>
                  <a:cubicBezTo>
                    <a:pt x="23410" y="8148"/>
                    <a:pt x="22576" y="1"/>
                    <a:pt x="20741" y="1"/>
                  </a:cubicBezTo>
                  <a:close/>
                </a:path>
              </a:pathLst>
            </a:custGeom>
            <a:solidFill>
              <a:schemeClr val="lt2"/>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2326" name="Google Shape;2326;p56"/>
            <p:cNvSpPr/>
            <p:nvPr/>
          </p:nvSpPr>
          <p:spPr>
            <a:xfrm rot="-2412760" flipH="1">
              <a:off x="2240782" y="1905846"/>
              <a:ext cx="25418" cy="19131"/>
            </a:xfrm>
            <a:custGeom>
              <a:avLst/>
              <a:gdLst/>
              <a:ahLst/>
              <a:cxnLst/>
              <a:rect l="l" t="t" r="r" b="b"/>
              <a:pathLst>
                <a:path w="1297" h="976" extrusionOk="0">
                  <a:moveTo>
                    <a:pt x="618" y="1"/>
                  </a:moveTo>
                  <a:cubicBezTo>
                    <a:pt x="468" y="1"/>
                    <a:pt x="319" y="70"/>
                    <a:pt x="220" y="239"/>
                  </a:cubicBezTo>
                  <a:cubicBezTo>
                    <a:pt x="0" y="619"/>
                    <a:pt x="342" y="975"/>
                    <a:pt x="679" y="975"/>
                  </a:cubicBezTo>
                  <a:cubicBezTo>
                    <a:pt x="829" y="975"/>
                    <a:pt x="978" y="905"/>
                    <a:pt x="1076" y="735"/>
                  </a:cubicBezTo>
                  <a:cubicBezTo>
                    <a:pt x="1296" y="355"/>
                    <a:pt x="956" y="1"/>
                    <a:pt x="618" y="1"/>
                  </a:cubicBezTo>
                  <a:close/>
                </a:path>
              </a:pathLst>
            </a:custGeom>
            <a:solidFill>
              <a:schemeClr val="accent2"/>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2327" name="Google Shape;2327;p56"/>
            <p:cNvSpPr/>
            <p:nvPr/>
          </p:nvSpPr>
          <p:spPr>
            <a:xfrm rot="-2412760" flipH="1">
              <a:off x="2467370" y="2290708"/>
              <a:ext cx="25398" cy="19092"/>
            </a:xfrm>
            <a:custGeom>
              <a:avLst/>
              <a:gdLst/>
              <a:ahLst/>
              <a:cxnLst/>
              <a:rect l="l" t="t" r="r" b="b"/>
              <a:pathLst>
                <a:path w="1296" h="974" extrusionOk="0">
                  <a:moveTo>
                    <a:pt x="617" y="1"/>
                  </a:moveTo>
                  <a:cubicBezTo>
                    <a:pt x="468" y="1"/>
                    <a:pt x="319" y="70"/>
                    <a:pt x="220" y="239"/>
                  </a:cubicBezTo>
                  <a:cubicBezTo>
                    <a:pt x="0" y="619"/>
                    <a:pt x="341" y="974"/>
                    <a:pt x="678" y="974"/>
                  </a:cubicBezTo>
                  <a:cubicBezTo>
                    <a:pt x="827" y="974"/>
                    <a:pt x="975" y="904"/>
                    <a:pt x="1073" y="735"/>
                  </a:cubicBezTo>
                  <a:cubicBezTo>
                    <a:pt x="1295" y="356"/>
                    <a:pt x="955" y="1"/>
                    <a:pt x="617" y="1"/>
                  </a:cubicBezTo>
                  <a:close/>
                </a:path>
              </a:pathLst>
            </a:custGeom>
            <a:solidFill>
              <a:schemeClr val="accent2"/>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2328" name="Google Shape;2328;p56"/>
            <p:cNvSpPr/>
            <p:nvPr/>
          </p:nvSpPr>
          <p:spPr>
            <a:xfrm rot="-2412760" flipH="1">
              <a:off x="2268591" y="2152145"/>
              <a:ext cx="25144" cy="19092"/>
            </a:xfrm>
            <a:custGeom>
              <a:avLst/>
              <a:gdLst/>
              <a:ahLst/>
              <a:cxnLst/>
              <a:rect l="l" t="t" r="r" b="b"/>
              <a:pathLst>
                <a:path w="1283" h="974" extrusionOk="0">
                  <a:moveTo>
                    <a:pt x="612" y="1"/>
                  </a:moveTo>
                  <a:cubicBezTo>
                    <a:pt x="458" y="1"/>
                    <a:pt x="305" y="74"/>
                    <a:pt x="208" y="252"/>
                  </a:cubicBezTo>
                  <a:cubicBezTo>
                    <a:pt x="1" y="631"/>
                    <a:pt x="340" y="973"/>
                    <a:pt x="672" y="973"/>
                  </a:cubicBezTo>
                  <a:cubicBezTo>
                    <a:pt x="826" y="973"/>
                    <a:pt x="979" y="900"/>
                    <a:pt x="1075" y="723"/>
                  </a:cubicBezTo>
                  <a:cubicBezTo>
                    <a:pt x="1282" y="342"/>
                    <a:pt x="944" y="1"/>
                    <a:pt x="612" y="1"/>
                  </a:cubicBezTo>
                  <a:close/>
                </a:path>
              </a:pathLst>
            </a:custGeom>
            <a:solidFill>
              <a:schemeClr val="accent2"/>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2329" name="Google Shape;2329;p56"/>
            <p:cNvSpPr/>
            <p:nvPr/>
          </p:nvSpPr>
          <p:spPr>
            <a:xfrm rot="-2412760" flipH="1">
              <a:off x="2239363" y="1943830"/>
              <a:ext cx="16521" cy="12408"/>
            </a:xfrm>
            <a:custGeom>
              <a:avLst/>
              <a:gdLst/>
              <a:ahLst/>
              <a:cxnLst/>
              <a:rect l="l" t="t" r="r" b="b"/>
              <a:pathLst>
                <a:path w="843" h="633" extrusionOk="0">
                  <a:moveTo>
                    <a:pt x="402" y="1"/>
                  </a:moveTo>
                  <a:cubicBezTo>
                    <a:pt x="305" y="1"/>
                    <a:pt x="209" y="46"/>
                    <a:pt x="145" y="156"/>
                  </a:cubicBezTo>
                  <a:cubicBezTo>
                    <a:pt x="0" y="402"/>
                    <a:pt x="222" y="633"/>
                    <a:pt x="440" y="633"/>
                  </a:cubicBezTo>
                  <a:cubicBezTo>
                    <a:pt x="537" y="633"/>
                    <a:pt x="634" y="587"/>
                    <a:pt x="697" y="478"/>
                  </a:cubicBezTo>
                  <a:cubicBezTo>
                    <a:pt x="842" y="231"/>
                    <a:pt x="621" y="1"/>
                    <a:pt x="402" y="1"/>
                  </a:cubicBezTo>
                  <a:close/>
                </a:path>
              </a:pathLst>
            </a:custGeom>
            <a:solidFill>
              <a:schemeClr val="accent2"/>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2330" name="Google Shape;2330;p56"/>
            <p:cNvSpPr/>
            <p:nvPr/>
          </p:nvSpPr>
          <p:spPr>
            <a:xfrm rot="-2412760" flipH="1">
              <a:off x="2420705" y="2306962"/>
              <a:ext cx="16501" cy="12388"/>
            </a:xfrm>
            <a:custGeom>
              <a:avLst/>
              <a:gdLst/>
              <a:ahLst/>
              <a:cxnLst/>
              <a:rect l="l" t="t" r="r" b="b"/>
              <a:pathLst>
                <a:path w="842" h="632" extrusionOk="0">
                  <a:moveTo>
                    <a:pt x="402" y="0"/>
                  </a:moveTo>
                  <a:cubicBezTo>
                    <a:pt x="304" y="0"/>
                    <a:pt x="207" y="46"/>
                    <a:pt x="143" y="156"/>
                  </a:cubicBezTo>
                  <a:cubicBezTo>
                    <a:pt x="1" y="402"/>
                    <a:pt x="221" y="632"/>
                    <a:pt x="440" y="632"/>
                  </a:cubicBezTo>
                  <a:cubicBezTo>
                    <a:pt x="537" y="632"/>
                    <a:pt x="634" y="586"/>
                    <a:pt x="699" y="477"/>
                  </a:cubicBezTo>
                  <a:cubicBezTo>
                    <a:pt x="841" y="230"/>
                    <a:pt x="621" y="0"/>
                    <a:pt x="402" y="0"/>
                  </a:cubicBezTo>
                  <a:close/>
                </a:path>
              </a:pathLst>
            </a:custGeom>
            <a:solidFill>
              <a:schemeClr val="accent2"/>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2331" name="Google Shape;2331;p56"/>
            <p:cNvSpPr/>
            <p:nvPr/>
          </p:nvSpPr>
          <p:spPr>
            <a:xfrm rot="-2412760" flipH="1">
              <a:off x="2062972" y="2082412"/>
              <a:ext cx="16481" cy="12408"/>
            </a:xfrm>
            <a:custGeom>
              <a:avLst/>
              <a:gdLst/>
              <a:ahLst/>
              <a:cxnLst/>
              <a:rect l="l" t="t" r="r" b="b"/>
              <a:pathLst>
                <a:path w="841" h="633" extrusionOk="0">
                  <a:moveTo>
                    <a:pt x="402" y="1"/>
                  </a:moveTo>
                  <a:cubicBezTo>
                    <a:pt x="304" y="1"/>
                    <a:pt x="207" y="46"/>
                    <a:pt x="143" y="156"/>
                  </a:cubicBezTo>
                  <a:cubicBezTo>
                    <a:pt x="0" y="402"/>
                    <a:pt x="220" y="632"/>
                    <a:pt x="439" y="632"/>
                  </a:cubicBezTo>
                  <a:cubicBezTo>
                    <a:pt x="536" y="632"/>
                    <a:pt x="633" y="587"/>
                    <a:pt x="698" y="477"/>
                  </a:cubicBezTo>
                  <a:cubicBezTo>
                    <a:pt x="841" y="230"/>
                    <a:pt x="620" y="1"/>
                    <a:pt x="402" y="1"/>
                  </a:cubicBezTo>
                  <a:close/>
                </a:path>
              </a:pathLst>
            </a:custGeom>
            <a:solidFill>
              <a:schemeClr val="accent2"/>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2332" name="Google Shape;2332;p56"/>
            <p:cNvSpPr/>
            <p:nvPr/>
          </p:nvSpPr>
          <p:spPr>
            <a:xfrm rot="-2412760" flipH="1">
              <a:off x="2221372" y="1925203"/>
              <a:ext cx="10837" cy="8115"/>
            </a:xfrm>
            <a:custGeom>
              <a:avLst/>
              <a:gdLst/>
              <a:ahLst/>
              <a:cxnLst/>
              <a:rect l="l" t="t" r="r" b="b"/>
              <a:pathLst>
                <a:path w="553" h="414" extrusionOk="0">
                  <a:moveTo>
                    <a:pt x="265" y="0"/>
                  </a:moveTo>
                  <a:cubicBezTo>
                    <a:pt x="201" y="0"/>
                    <a:pt x="137" y="30"/>
                    <a:pt x="95" y="103"/>
                  </a:cubicBezTo>
                  <a:cubicBezTo>
                    <a:pt x="1" y="263"/>
                    <a:pt x="146" y="414"/>
                    <a:pt x="290" y="414"/>
                  </a:cubicBezTo>
                  <a:cubicBezTo>
                    <a:pt x="353" y="414"/>
                    <a:pt x="416" y="384"/>
                    <a:pt x="458" y="312"/>
                  </a:cubicBezTo>
                  <a:cubicBezTo>
                    <a:pt x="552" y="150"/>
                    <a:pt x="408" y="0"/>
                    <a:pt x="265" y="0"/>
                  </a:cubicBezTo>
                  <a:close/>
                </a:path>
              </a:pathLst>
            </a:custGeom>
            <a:solidFill>
              <a:schemeClr val="accent2"/>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2333" name="Google Shape;2333;p56"/>
            <p:cNvSpPr/>
            <p:nvPr/>
          </p:nvSpPr>
          <p:spPr>
            <a:xfrm rot="-2412760" flipH="1">
              <a:off x="2100910" y="2159249"/>
              <a:ext cx="10837" cy="8115"/>
            </a:xfrm>
            <a:custGeom>
              <a:avLst/>
              <a:gdLst/>
              <a:ahLst/>
              <a:cxnLst/>
              <a:rect l="l" t="t" r="r" b="b"/>
              <a:pathLst>
                <a:path w="553" h="414" extrusionOk="0">
                  <a:moveTo>
                    <a:pt x="264" y="0"/>
                  </a:moveTo>
                  <a:cubicBezTo>
                    <a:pt x="200" y="0"/>
                    <a:pt x="137" y="30"/>
                    <a:pt x="95" y="102"/>
                  </a:cubicBezTo>
                  <a:cubicBezTo>
                    <a:pt x="1" y="264"/>
                    <a:pt x="145" y="414"/>
                    <a:pt x="288" y="414"/>
                  </a:cubicBezTo>
                  <a:cubicBezTo>
                    <a:pt x="352" y="414"/>
                    <a:pt x="416" y="384"/>
                    <a:pt x="458" y="311"/>
                  </a:cubicBezTo>
                  <a:cubicBezTo>
                    <a:pt x="553" y="152"/>
                    <a:pt x="407" y="0"/>
                    <a:pt x="264" y="0"/>
                  </a:cubicBezTo>
                  <a:close/>
                </a:path>
              </a:pathLst>
            </a:custGeom>
            <a:solidFill>
              <a:schemeClr val="accent2"/>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2334" name="Google Shape;2334;p56"/>
            <p:cNvSpPr/>
            <p:nvPr/>
          </p:nvSpPr>
          <p:spPr>
            <a:xfrm rot="-2412760" flipH="1">
              <a:off x="2325687" y="2096809"/>
              <a:ext cx="10739" cy="8095"/>
            </a:xfrm>
            <a:custGeom>
              <a:avLst/>
              <a:gdLst/>
              <a:ahLst/>
              <a:cxnLst/>
              <a:rect l="l" t="t" r="r" b="b"/>
              <a:pathLst>
                <a:path w="548" h="413" extrusionOk="0">
                  <a:moveTo>
                    <a:pt x="262" y="0"/>
                  </a:moveTo>
                  <a:cubicBezTo>
                    <a:pt x="196" y="0"/>
                    <a:pt x="130" y="32"/>
                    <a:pt x="89" y="107"/>
                  </a:cubicBezTo>
                  <a:cubicBezTo>
                    <a:pt x="1" y="267"/>
                    <a:pt x="145" y="412"/>
                    <a:pt x="287" y="412"/>
                  </a:cubicBezTo>
                  <a:cubicBezTo>
                    <a:pt x="353" y="412"/>
                    <a:pt x="418" y="381"/>
                    <a:pt x="459" y="306"/>
                  </a:cubicBezTo>
                  <a:cubicBezTo>
                    <a:pt x="547" y="144"/>
                    <a:pt x="403" y="0"/>
                    <a:pt x="262" y="0"/>
                  </a:cubicBezTo>
                  <a:close/>
                </a:path>
              </a:pathLst>
            </a:custGeom>
            <a:solidFill>
              <a:schemeClr val="accent2"/>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gr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dk2"/>
        </a:solidFill>
        <a:effectLst/>
      </p:bgPr>
    </p:bg>
    <p:spTree>
      <p:nvGrpSpPr>
        <p:cNvPr id="1" name="Shape 2338"/>
        <p:cNvGrpSpPr/>
        <p:nvPr/>
      </p:nvGrpSpPr>
      <p:grpSpPr>
        <a:xfrm>
          <a:off x="0" y="0"/>
          <a:ext cx="0" cy="0"/>
          <a:chOff x="0" y="0"/>
          <a:chExt cx="0" cy="0"/>
        </a:xfrm>
      </p:grpSpPr>
      <p:sp>
        <p:nvSpPr>
          <p:cNvPr id="2339" name="Google Shape;2339;p57"/>
          <p:cNvSpPr/>
          <p:nvPr/>
        </p:nvSpPr>
        <p:spPr>
          <a:xfrm>
            <a:off x="5679162" y="1169094"/>
            <a:ext cx="42" cy="208"/>
          </a:xfrm>
          <a:custGeom>
            <a:avLst/>
            <a:gdLst/>
            <a:ahLst/>
            <a:cxnLst/>
            <a:rect l="l" t="t" r="r" b="b"/>
            <a:pathLst>
              <a:path w="1" h="5" extrusionOk="0">
                <a:moveTo>
                  <a:pt x="1" y="0"/>
                </a:moveTo>
                <a:lnTo>
                  <a:pt x="1" y="4"/>
                </a:lnTo>
                <a:lnTo>
                  <a:pt x="1" y="4"/>
                </a:lnTo>
                <a:close/>
              </a:path>
            </a:pathLst>
          </a:custGeom>
          <a:solidFill>
            <a:srgbClr val="9FA3BB"/>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grpSp>
        <p:nvGrpSpPr>
          <p:cNvPr id="2340" name="Google Shape;2340;p57"/>
          <p:cNvGrpSpPr/>
          <p:nvPr/>
        </p:nvGrpSpPr>
        <p:grpSpPr>
          <a:xfrm>
            <a:off x="6336769" y="3836750"/>
            <a:ext cx="2734720" cy="1848320"/>
            <a:chOff x="5940721" y="2739703"/>
            <a:chExt cx="2563800" cy="1732800"/>
          </a:xfrm>
        </p:grpSpPr>
        <p:sp>
          <p:nvSpPr>
            <p:cNvPr id="2341" name="Google Shape;2341;p57"/>
            <p:cNvSpPr/>
            <p:nvPr/>
          </p:nvSpPr>
          <p:spPr>
            <a:xfrm>
              <a:off x="5940721" y="2739703"/>
              <a:ext cx="2563800" cy="1732800"/>
            </a:xfrm>
            <a:prstGeom prst="roundRect">
              <a:avLst>
                <a:gd name="adj" fmla="val 16667"/>
              </a:avLst>
            </a:prstGeom>
            <a:noFill/>
            <a:ln w="28575" cap="flat" cmpd="sng">
              <a:solidFill>
                <a:schemeClr val="hlink"/>
              </a:solidFill>
              <a:prstDash val="solid"/>
              <a:round/>
              <a:headEnd type="none" w="sm" len="sm"/>
              <a:tailEnd type="none" w="sm" len="sm"/>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2342" name="Google Shape;2342;p57"/>
            <p:cNvSpPr/>
            <p:nvPr/>
          </p:nvSpPr>
          <p:spPr>
            <a:xfrm>
              <a:off x="6056821" y="2837203"/>
              <a:ext cx="2331600" cy="1537800"/>
            </a:xfrm>
            <a:prstGeom prst="roundRect">
              <a:avLst>
                <a:gd name="adj" fmla="val 16667"/>
              </a:avLst>
            </a:prstGeom>
            <a:solidFill>
              <a:schemeClr val="hlink"/>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grpSp>
      <p:grpSp>
        <p:nvGrpSpPr>
          <p:cNvPr id="2343" name="Google Shape;2343;p57"/>
          <p:cNvGrpSpPr/>
          <p:nvPr/>
        </p:nvGrpSpPr>
        <p:grpSpPr>
          <a:xfrm>
            <a:off x="3484876" y="2895562"/>
            <a:ext cx="2734720" cy="1848320"/>
            <a:chOff x="3267071" y="1857339"/>
            <a:chExt cx="2563800" cy="1732800"/>
          </a:xfrm>
        </p:grpSpPr>
        <p:sp>
          <p:nvSpPr>
            <p:cNvPr id="2344" name="Google Shape;2344;p57"/>
            <p:cNvSpPr/>
            <p:nvPr/>
          </p:nvSpPr>
          <p:spPr>
            <a:xfrm>
              <a:off x="3267071" y="1857339"/>
              <a:ext cx="2563800" cy="1732800"/>
            </a:xfrm>
            <a:prstGeom prst="roundRect">
              <a:avLst>
                <a:gd name="adj" fmla="val 16667"/>
              </a:avLst>
            </a:prstGeom>
            <a:noFill/>
            <a:ln w="28575" cap="flat" cmpd="sng">
              <a:solidFill>
                <a:schemeClr val="hlink"/>
              </a:solidFill>
              <a:prstDash val="solid"/>
              <a:round/>
              <a:headEnd type="none" w="sm" len="sm"/>
              <a:tailEnd type="none" w="sm" len="sm"/>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2345" name="Google Shape;2345;p57"/>
            <p:cNvSpPr/>
            <p:nvPr/>
          </p:nvSpPr>
          <p:spPr>
            <a:xfrm>
              <a:off x="3383171" y="1954839"/>
              <a:ext cx="2331600" cy="1537800"/>
            </a:xfrm>
            <a:prstGeom prst="roundRect">
              <a:avLst>
                <a:gd name="adj" fmla="val 16667"/>
              </a:avLst>
            </a:prstGeom>
            <a:solidFill>
              <a:schemeClr val="hlink"/>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grpSp>
      <p:grpSp>
        <p:nvGrpSpPr>
          <p:cNvPr id="2346" name="Google Shape;2346;p57"/>
          <p:cNvGrpSpPr/>
          <p:nvPr/>
        </p:nvGrpSpPr>
        <p:grpSpPr>
          <a:xfrm>
            <a:off x="632982" y="3836750"/>
            <a:ext cx="2734720" cy="1848320"/>
            <a:chOff x="593421" y="2739703"/>
            <a:chExt cx="2563800" cy="1732800"/>
          </a:xfrm>
        </p:grpSpPr>
        <p:sp>
          <p:nvSpPr>
            <p:cNvPr id="2347" name="Google Shape;2347;p57"/>
            <p:cNvSpPr/>
            <p:nvPr/>
          </p:nvSpPr>
          <p:spPr>
            <a:xfrm>
              <a:off x="593421" y="2739703"/>
              <a:ext cx="2563800" cy="1732800"/>
            </a:xfrm>
            <a:prstGeom prst="roundRect">
              <a:avLst>
                <a:gd name="adj" fmla="val 16667"/>
              </a:avLst>
            </a:prstGeom>
            <a:noFill/>
            <a:ln w="28575" cap="flat" cmpd="sng">
              <a:solidFill>
                <a:schemeClr val="hlink"/>
              </a:solidFill>
              <a:prstDash val="solid"/>
              <a:round/>
              <a:headEnd type="none" w="sm" len="sm"/>
              <a:tailEnd type="none" w="sm" len="sm"/>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2348" name="Google Shape;2348;p57"/>
            <p:cNvSpPr/>
            <p:nvPr/>
          </p:nvSpPr>
          <p:spPr>
            <a:xfrm>
              <a:off x="709521" y="2837203"/>
              <a:ext cx="2331600" cy="1537800"/>
            </a:xfrm>
            <a:prstGeom prst="roundRect">
              <a:avLst>
                <a:gd name="adj" fmla="val 16667"/>
              </a:avLst>
            </a:prstGeom>
            <a:solidFill>
              <a:schemeClr val="hlink"/>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grpSp>
      <p:grpSp>
        <p:nvGrpSpPr>
          <p:cNvPr id="2349" name="Google Shape;2349;p57"/>
          <p:cNvGrpSpPr/>
          <p:nvPr/>
        </p:nvGrpSpPr>
        <p:grpSpPr>
          <a:xfrm flipH="1">
            <a:off x="8002947" y="1783612"/>
            <a:ext cx="1758532" cy="857408"/>
            <a:chOff x="0" y="815299"/>
            <a:chExt cx="1648624" cy="803820"/>
          </a:xfrm>
        </p:grpSpPr>
        <p:sp>
          <p:nvSpPr>
            <p:cNvPr id="2350" name="Google Shape;2350;p57"/>
            <p:cNvSpPr/>
            <p:nvPr/>
          </p:nvSpPr>
          <p:spPr>
            <a:xfrm>
              <a:off x="0" y="815299"/>
              <a:ext cx="1648624" cy="803820"/>
            </a:xfrm>
            <a:custGeom>
              <a:avLst/>
              <a:gdLst/>
              <a:ahLst/>
              <a:cxnLst/>
              <a:rect l="l" t="t" r="r" b="b"/>
              <a:pathLst>
                <a:path w="38657" h="18848" extrusionOk="0">
                  <a:moveTo>
                    <a:pt x="35352" y="196"/>
                  </a:moveTo>
                  <a:cubicBezTo>
                    <a:pt x="36332" y="196"/>
                    <a:pt x="37312" y="222"/>
                    <a:pt x="38290" y="270"/>
                  </a:cubicBezTo>
                  <a:lnTo>
                    <a:pt x="38290" y="270"/>
                  </a:lnTo>
                  <a:cubicBezTo>
                    <a:pt x="36921" y="3542"/>
                    <a:pt x="34704" y="6500"/>
                    <a:pt x="32104" y="9047"/>
                  </a:cubicBezTo>
                  <a:cubicBezTo>
                    <a:pt x="29443" y="11632"/>
                    <a:pt x="26249" y="13731"/>
                    <a:pt x="22771" y="15279"/>
                  </a:cubicBezTo>
                  <a:cubicBezTo>
                    <a:pt x="19272" y="16792"/>
                    <a:pt x="15508" y="17785"/>
                    <a:pt x="11661" y="18246"/>
                  </a:cubicBezTo>
                  <a:cubicBezTo>
                    <a:pt x="9543" y="18510"/>
                    <a:pt x="7395" y="18623"/>
                    <a:pt x="5249" y="18623"/>
                  </a:cubicBezTo>
                  <a:cubicBezTo>
                    <a:pt x="3506" y="18623"/>
                    <a:pt x="1765" y="18548"/>
                    <a:pt x="44" y="18420"/>
                  </a:cubicBezTo>
                  <a:cubicBezTo>
                    <a:pt x="860" y="16867"/>
                    <a:pt x="1936" y="15377"/>
                    <a:pt x="3079" y="13985"/>
                  </a:cubicBezTo>
                  <a:cubicBezTo>
                    <a:pt x="4235" y="12593"/>
                    <a:pt x="5519" y="11291"/>
                    <a:pt x="6897" y="10084"/>
                  </a:cubicBezTo>
                  <a:cubicBezTo>
                    <a:pt x="9649" y="7665"/>
                    <a:pt x="12825" y="5674"/>
                    <a:pt x="16234" y="4118"/>
                  </a:cubicBezTo>
                  <a:cubicBezTo>
                    <a:pt x="19645" y="2582"/>
                    <a:pt x="23297" y="1447"/>
                    <a:pt x="27061" y="855"/>
                  </a:cubicBezTo>
                  <a:cubicBezTo>
                    <a:pt x="29794" y="399"/>
                    <a:pt x="32573" y="196"/>
                    <a:pt x="35352" y="196"/>
                  </a:cubicBezTo>
                  <a:close/>
                  <a:moveTo>
                    <a:pt x="36335" y="1"/>
                  </a:moveTo>
                  <a:cubicBezTo>
                    <a:pt x="33218" y="1"/>
                    <a:pt x="30105" y="227"/>
                    <a:pt x="27032" y="696"/>
                  </a:cubicBezTo>
                  <a:cubicBezTo>
                    <a:pt x="23253" y="1268"/>
                    <a:pt x="19533" y="2269"/>
                    <a:pt x="16052" y="3778"/>
                  </a:cubicBezTo>
                  <a:cubicBezTo>
                    <a:pt x="12579" y="5305"/>
                    <a:pt x="9388" y="7364"/>
                    <a:pt x="6632" y="9833"/>
                  </a:cubicBezTo>
                  <a:cubicBezTo>
                    <a:pt x="3906" y="12325"/>
                    <a:pt x="1538" y="15163"/>
                    <a:pt x="0" y="18441"/>
                  </a:cubicBezTo>
                  <a:cubicBezTo>
                    <a:pt x="2153" y="18711"/>
                    <a:pt x="4307" y="18848"/>
                    <a:pt x="6461" y="18848"/>
                  </a:cubicBezTo>
                  <a:cubicBezTo>
                    <a:pt x="8210" y="18848"/>
                    <a:pt x="9959" y="18758"/>
                    <a:pt x="11705" y="18575"/>
                  </a:cubicBezTo>
                  <a:cubicBezTo>
                    <a:pt x="13656" y="18398"/>
                    <a:pt x="15577" y="18025"/>
                    <a:pt x="17478" y="17582"/>
                  </a:cubicBezTo>
                  <a:cubicBezTo>
                    <a:pt x="19370" y="17107"/>
                    <a:pt x="21208" y="16462"/>
                    <a:pt x="22992" y="15704"/>
                  </a:cubicBezTo>
                  <a:cubicBezTo>
                    <a:pt x="26542" y="14156"/>
                    <a:pt x="29770" y="11984"/>
                    <a:pt x="32442" y="9336"/>
                  </a:cubicBezTo>
                  <a:cubicBezTo>
                    <a:pt x="33783" y="8017"/>
                    <a:pt x="34976" y="6573"/>
                    <a:pt x="36020" y="5047"/>
                  </a:cubicBezTo>
                  <a:cubicBezTo>
                    <a:pt x="37046" y="3514"/>
                    <a:pt x="37964" y="1911"/>
                    <a:pt x="38602" y="192"/>
                  </a:cubicBezTo>
                  <a:lnTo>
                    <a:pt x="38656" y="43"/>
                  </a:lnTo>
                  <a:lnTo>
                    <a:pt x="38482" y="36"/>
                  </a:lnTo>
                  <a:cubicBezTo>
                    <a:pt x="37767" y="13"/>
                    <a:pt x="37051" y="1"/>
                    <a:pt x="36335" y="1"/>
                  </a:cubicBezTo>
                  <a:close/>
                </a:path>
              </a:pathLst>
            </a:custGeom>
            <a:solidFill>
              <a:schemeClr val="hlink"/>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2351" name="Google Shape;2351;p57"/>
            <p:cNvSpPr/>
            <p:nvPr/>
          </p:nvSpPr>
          <p:spPr>
            <a:xfrm>
              <a:off x="896" y="821909"/>
              <a:ext cx="1640010" cy="779426"/>
            </a:xfrm>
            <a:custGeom>
              <a:avLst/>
              <a:gdLst/>
              <a:ahLst/>
              <a:cxnLst/>
              <a:rect l="l" t="t" r="r" b="b"/>
              <a:pathLst>
                <a:path w="38455" h="18276" extrusionOk="0">
                  <a:moveTo>
                    <a:pt x="38454" y="0"/>
                  </a:moveTo>
                  <a:cubicBezTo>
                    <a:pt x="34984" y="947"/>
                    <a:pt x="31598" y="2144"/>
                    <a:pt x="28269" y="3456"/>
                  </a:cubicBezTo>
                  <a:cubicBezTo>
                    <a:pt x="24954" y="4801"/>
                    <a:pt x="21706" y="6281"/>
                    <a:pt x="18497" y="7822"/>
                  </a:cubicBezTo>
                  <a:cubicBezTo>
                    <a:pt x="15317" y="9414"/>
                    <a:pt x="12162" y="11052"/>
                    <a:pt x="9077" y="12793"/>
                  </a:cubicBezTo>
                  <a:cubicBezTo>
                    <a:pt x="5991" y="14537"/>
                    <a:pt x="2946" y="16339"/>
                    <a:pt x="1" y="18275"/>
                  </a:cubicBezTo>
                  <a:cubicBezTo>
                    <a:pt x="1532" y="17387"/>
                    <a:pt x="3061" y="16503"/>
                    <a:pt x="4613" y="15651"/>
                  </a:cubicBezTo>
                  <a:cubicBezTo>
                    <a:pt x="6154" y="14780"/>
                    <a:pt x="7710" y="13928"/>
                    <a:pt x="9273" y="13094"/>
                  </a:cubicBezTo>
                  <a:cubicBezTo>
                    <a:pt x="12395" y="11419"/>
                    <a:pt x="15534" y="9780"/>
                    <a:pt x="18729" y="8224"/>
                  </a:cubicBezTo>
                  <a:cubicBezTo>
                    <a:pt x="21913" y="6654"/>
                    <a:pt x="25155" y="5186"/>
                    <a:pt x="28425" y="3775"/>
                  </a:cubicBezTo>
                  <a:cubicBezTo>
                    <a:pt x="30078" y="3108"/>
                    <a:pt x="31713" y="2401"/>
                    <a:pt x="33396" y="1799"/>
                  </a:cubicBezTo>
                  <a:cubicBezTo>
                    <a:pt x="35053" y="1132"/>
                    <a:pt x="36764" y="596"/>
                    <a:pt x="38454" y="0"/>
                  </a:cubicBezTo>
                  <a:close/>
                </a:path>
              </a:pathLst>
            </a:custGeom>
            <a:solidFill>
              <a:schemeClr val="hlink"/>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2352" name="Google Shape;2352;p57"/>
            <p:cNvSpPr/>
            <p:nvPr/>
          </p:nvSpPr>
          <p:spPr>
            <a:xfrm>
              <a:off x="327194" y="1201859"/>
              <a:ext cx="27764" cy="195837"/>
            </a:xfrm>
            <a:custGeom>
              <a:avLst/>
              <a:gdLst/>
              <a:ahLst/>
              <a:cxnLst/>
              <a:rect l="l" t="t" r="r" b="b"/>
              <a:pathLst>
                <a:path w="651" h="4592" extrusionOk="0">
                  <a:moveTo>
                    <a:pt x="247" y="1"/>
                  </a:moveTo>
                  <a:lnTo>
                    <a:pt x="1" y="19"/>
                  </a:lnTo>
                  <a:lnTo>
                    <a:pt x="404" y="4591"/>
                  </a:lnTo>
                  <a:lnTo>
                    <a:pt x="650" y="4573"/>
                  </a:lnTo>
                  <a:lnTo>
                    <a:pt x="247" y="1"/>
                  </a:lnTo>
                  <a:close/>
                </a:path>
              </a:pathLst>
            </a:custGeom>
            <a:solidFill>
              <a:schemeClr val="hlink"/>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2353" name="Google Shape;2353;p57"/>
            <p:cNvSpPr/>
            <p:nvPr/>
          </p:nvSpPr>
          <p:spPr>
            <a:xfrm>
              <a:off x="494843" y="1312573"/>
              <a:ext cx="532454" cy="145087"/>
            </a:xfrm>
            <a:custGeom>
              <a:avLst/>
              <a:gdLst/>
              <a:ahLst/>
              <a:cxnLst/>
              <a:rect l="l" t="t" r="r" b="b"/>
              <a:pathLst>
                <a:path w="12485" h="3402" extrusionOk="0">
                  <a:moveTo>
                    <a:pt x="66" y="1"/>
                  </a:moveTo>
                  <a:lnTo>
                    <a:pt x="1" y="218"/>
                  </a:lnTo>
                  <a:lnTo>
                    <a:pt x="12420" y="3402"/>
                  </a:lnTo>
                  <a:lnTo>
                    <a:pt x="12485" y="3180"/>
                  </a:lnTo>
                  <a:lnTo>
                    <a:pt x="66" y="1"/>
                  </a:lnTo>
                  <a:close/>
                </a:path>
              </a:pathLst>
            </a:custGeom>
            <a:solidFill>
              <a:schemeClr val="hlink"/>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2354" name="Google Shape;2354;p57"/>
            <p:cNvSpPr/>
            <p:nvPr/>
          </p:nvSpPr>
          <p:spPr>
            <a:xfrm>
              <a:off x="675926" y="1212222"/>
              <a:ext cx="538041" cy="135960"/>
            </a:xfrm>
            <a:custGeom>
              <a:avLst/>
              <a:gdLst/>
              <a:ahLst/>
              <a:cxnLst/>
              <a:rect l="l" t="t" r="r" b="b"/>
              <a:pathLst>
                <a:path w="12616" h="3188" extrusionOk="0">
                  <a:moveTo>
                    <a:pt x="62" y="1"/>
                  </a:moveTo>
                  <a:lnTo>
                    <a:pt x="0" y="222"/>
                  </a:lnTo>
                  <a:lnTo>
                    <a:pt x="12553" y="3187"/>
                  </a:lnTo>
                  <a:lnTo>
                    <a:pt x="12615" y="2966"/>
                  </a:lnTo>
                  <a:lnTo>
                    <a:pt x="62" y="1"/>
                  </a:lnTo>
                  <a:close/>
                </a:path>
              </a:pathLst>
            </a:custGeom>
            <a:solidFill>
              <a:schemeClr val="hlink"/>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2355" name="Google Shape;2355;p57"/>
            <p:cNvSpPr/>
            <p:nvPr/>
          </p:nvSpPr>
          <p:spPr>
            <a:xfrm>
              <a:off x="915308" y="879271"/>
              <a:ext cx="79964" cy="225989"/>
            </a:xfrm>
            <a:custGeom>
              <a:avLst/>
              <a:gdLst/>
              <a:ahLst/>
              <a:cxnLst/>
              <a:rect l="l" t="t" r="r" b="b"/>
              <a:pathLst>
                <a:path w="1875" h="5299" extrusionOk="0">
                  <a:moveTo>
                    <a:pt x="1636" y="1"/>
                  </a:moveTo>
                  <a:lnTo>
                    <a:pt x="0" y="5237"/>
                  </a:lnTo>
                  <a:lnTo>
                    <a:pt x="240" y="5299"/>
                  </a:lnTo>
                  <a:lnTo>
                    <a:pt x="1875" y="66"/>
                  </a:lnTo>
                  <a:lnTo>
                    <a:pt x="1636" y="1"/>
                  </a:lnTo>
                  <a:close/>
                </a:path>
              </a:pathLst>
            </a:custGeom>
            <a:solidFill>
              <a:schemeClr val="hlink"/>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grpSp>
      <p:sp>
        <p:nvSpPr>
          <p:cNvPr id="2356" name="Google Shape;2356;p57"/>
          <p:cNvSpPr txBox="1">
            <a:spLocks noGrp="1"/>
          </p:cNvSpPr>
          <p:nvPr>
            <p:ph type="subTitle" idx="1"/>
          </p:nvPr>
        </p:nvSpPr>
        <p:spPr>
          <a:xfrm>
            <a:off x="6501409" y="4085511"/>
            <a:ext cx="2405440" cy="435200"/>
          </a:xfrm>
          <a:prstGeom prst="rect">
            <a:avLst/>
          </a:prstGeom>
        </p:spPr>
        <p:txBody>
          <a:bodyPr spcFirstLastPara="1" wrap="square" lIns="97520" tIns="97520" rIns="97520" bIns="97520" anchor="ctr" anchorCtr="0">
            <a:noAutofit/>
          </a:bodyPr>
          <a:lstStyle/>
          <a:p>
            <a:pPr marL="0" indent="0"/>
            <a:r>
              <a:rPr lang="en"/>
              <a:t>Cravings</a:t>
            </a:r>
            <a:endParaRPr/>
          </a:p>
        </p:txBody>
      </p:sp>
      <p:sp>
        <p:nvSpPr>
          <p:cNvPr id="2357" name="Google Shape;2357;p57"/>
          <p:cNvSpPr txBox="1">
            <a:spLocks noGrp="1"/>
          </p:cNvSpPr>
          <p:nvPr>
            <p:ph type="subTitle" idx="2"/>
          </p:nvPr>
        </p:nvSpPr>
        <p:spPr>
          <a:xfrm>
            <a:off x="3649516" y="3141190"/>
            <a:ext cx="2405440" cy="435200"/>
          </a:xfrm>
          <a:prstGeom prst="rect">
            <a:avLst/>
          </a:prstGeom>
        </p:spPr>
        <p:txBody>
          <a:bodyPr spcFirstLastPara="1" wrap="square" lIns="97520" tIns="97520" rIns="97520" bIns="97520" anchor="ctr" anchorCtr="0">
            <a:noAutofit/>
          </a:bodyPr>
          <a:lstStyle/>
          <a:p>
            <a:pPr marL="0" indent="0"/>
            <a:r>
              <a:rPr lang="en"/>
              <a:t>Mental Health</a:t>
            </a:r>
            <a:endParaRPr/>
          </a:p>
        </p:txBody>
      </p:sp>
      <p:sp>
        <p:nvSpPr>
          <p:cNvPr id="2358" name="Google Shape;2358;p57"/>
          <p:cNvSpPr txBox="1">
            <a:spLocks noGrp="1"/>
          </p:cNvSpPr>
          <p:nvPr>
            <p:ph type="subTitle" idx="3"/>
          </p:nvPr>
        </p:nvSpPr>
        <p:spPr>
          <a:xfrm>
            <a:off x="797627" y="4085525"/>
            <a:ext cx="2405440" cy="435200"/>
          </a:xfrm>
          <a:prstGeom prst="rect">
            <a:avLst/>
          </a:prstGeom>
        </p:spPr>
        <p:txBody>
          <a:bodyPr spcFirstLastPara="1" wrap="square" lIns="97520" tIns="97520" rIns="97520" bIns="97520" anchor="ctr" anchorCtr="0">
            <a:noAutofit/>
          </a:bodyPr>
          <a:lstStyle/>
          <a:p>
            <a:pPr marL="0" indent="0"/>
            <a:r>
              <a:rPr lang="en"/>
              <a:t>Immune System</a:t>
            </a:r>
            <a:endParaRPr/>
          </a:p>
        </p:txBody>
      </p:sp>
      <p:sp>
        <p:nvSpPr>
          <p:cNvPr id="2359" name="Google Shape;2359;p57"/>
          <p:cNvSpPr txBox="1">
            <a:spLocks noGrp="1"/>
          </p:cNvSpPr>
          <p:nvPr>
            <p:ph type="subTitle" idx="4"/>
          </p:nvPr>
        </p:nvSpPr>
        <p:spPr>
          <a:xfrm>
            <a:off x="6501409" y="4608787"/>
            <a:ext cx="2405440" cy="827520"/>
          </a:xfrm>
          <a:prstGeom prst="rect">
            <a:avLst/>
          </a:prstGeom>
        </p:spPr>
        <p:txBody>
          <a:bodyPr spcFirstLastPara="1" wrap="square" lIns="97520" tIns="97520" rIns="97520" bIns="0" anchor="ctr" anchorCtr="0">
            <a:noAutofit/>
          </a:bodyPr>
          <a:lstStyle/>
          <a:p>
            <a:pPr marL="0" indent="0">
              <a:spcAft>
                <a:spcPts val="1707"/>
              </a:spcAft>
            </a:pPr>
            <a:r>
              <a:rPr lang="en"/>
              <a:t>Ghrelin &amp; Leptin - Better Sleep leads to healthier cravings</a:t>
            </a:r>
            <a:endParaRPr/>
          </a:p>
        </p:txBody>
      </p:sp>
      <p:sp>
        <p:nvSpPr>
          <p:cNvPr id="2360" name="Google Shape;2360;p57"/>
          <p:cNvSpPr txBox="1">
            <a:spLocks noGrp="1"/>
          </p:cNvSpPr>
          <p:nvPr>
            <p:ph type="subTitle" idx="5"/>
          </p:nvPr>
        </p:nvSpPr>
        <p:spPr>
          <a:xfrm>
            <a:off x="3649516" y="3670747"/>
            <a:ext cx="2405440" cy="827520"/>
          </a:xfrm>
          <a:prstGeom prst="rect">
            <a:avLst/>
          </a:prstGeom>
        </p:spPr>
        <p:txBody>
          <a:bodyPr spcFirstLastPara="1" wrap="square" lIns="97520" tIns="97520" rIns="97520" bIns="0" anchor="ctr" anchorCtr="0">
            <a:noAutofit/>
          </a:bodyPr>
          <a:lstStyle/>
          <a:p>
            <a:pPr marL="0" indent="0">
              <a:spcAft>
                <a:spcPts val="1707"/>
              </a:spcAft>
            </a:pPr>
            <a:r>
              <a:rPr lang="en"/>
              <a:t>Proven to enhance mood, brain function &amp; motivation</a:t>
            </a:r>
            <a:endParaRPr/>
          </a:p>
        </p:txBody>
      </p:sp>
      <p:sp>
        <p:nvSpPr>
          <p:cNvPr id="2361" name="Google Shape;2361;p57"/>
          <p:cNvSpPr txBox="1">
            <a:spLocks noGrp="1"/>
          </p:cNvSpPr>
          <p:nvPr>
            <p:ph type="subTitle" idx="6"/>
          </p:nvPr>
        </p:nvSpPr>
        <p:spPr>
          <a:xfrm>
            <a:off x="797622" y="4608747"/>
            <a:ext cx="2405440" cy="827520"/>
          </a:xfrm>
          <a:prstGeom prst="rect">
            <a:avLst/>
          </a:prstGeom>
        </p:spPr>
        <p:txBody>
          <a:bodyPr spcFirstLastPara="1" wrap="square" lIns="97520" tIns="97520" rIns="97520" bIns="0" anchor="ctr" anchorCtr="0">
            <a:noAutofit/>
          </a:bodyPr>
          <a:lstStyle/>
          <a:p>
            <a:pPr marL="0" indent="0">
              <a:spcAft>
                <a:spcPts val="1707"/>
              </a:spcAft>
            </a:pPr>
            <a:r>
              <a:rPr lang="en"/>
              <a:t>Quality Sleep strengthens Body’s Immune system.</a:t>
            </a:r>
            <a:endParaRPr/>
          </a:p>
        </p:txBody>
      </p:sp>
      <p:grpSp>
        <p:nvGrpSpPr>
          <p:cNvPr id="2362" name="Google Shape;2362;p57"/>
          <p:cNvGrpSpPr/>
          <p:nvPr/>
        </p:nvGrpSpPr>
        <p:grpSpPr>
          <a:xfrm>
            <a:off x="1635841" y="3137695"/>
            <a:ext cx="729004" cy="590951"/>
            <a:chOff x="1608418" y="2694788"/>
            <a:chExt cx="683441" cy="554017"/>
          </a:xfrm>
        </p:grpSpPr>
        <p:sp>
          <p:nvSpPr>
            <p:cNvPr id="2363" name="Google Shape;2363;p57"/>
            <p:cNvSpPr/>
            <p:nvPr/>
          </p:nvSpPr>
          <p:spPr>
            <a:xfrm rot="-1324817">
              <a:off x="1653885" y="2793041"/>
              <a:ext cx="592506" cy="357511"/>
            </a:xfrm>
            <a:custGeom>
              <a:avLst/>
              <a:gdLst/>
              <a:ahLst/>
              <a:cxnLst/>
              <a:rect l="l" t="t" r="r" b="b"/>
              <a:pathLst>
                <a:path w="25564" h="15425" extrusionOk="0">
                  <a:moveTo>
                    <a:pt x="12212" y="1"/>
                  </a:moveTo>
                  <a:cubicBezTo>
                    <a:pt x="8973" y="1"/>
                    <a:pt x="8333" y="13785"/>
                    <a:pt x="8333" y="13785"/>
                  </a:cubicBezTo>
                  <a:cubicBezTo>
                    <a:pt x="8333" y="13785"/>
                    <a:pt x="6052" y="373"/>
                    <a:pt x="3330" y="373"/>
                  </a:cubicBezTo>
                  <a:cubicBezTo>
                    <a:pt x="3190" y="373"/>
                    <a:pt x="3050" y="408"/>
                    <a:pt x="2909" y="481"/>
                  </a:cubicBezTo>
                  <a:cubicBezTo>
                    <a:pt x="1" y="2001"/>
                    <a:pt x="8333" y="15062"/>
                    <a:pt x="8333" y="15062"/>
                  </a:cubicBezTo>
                  <a:lnTo>
                    <a:pt x="10328" y="15424"/>
                  </a:lnTo>
                  <a:cubicBezTo>
                    <a:pt x="10328" y="15424"/>
                    <a:pt x="25563" y="7716"/>
                    <a:pt x="23609" y="6037"/>
                  </a:cubicBezTo>
                  <a:cubicBezTo>
                    <a:pt x="23455" y="5905"/>
                    <a:pt x="23250" y="5844"/>
                    <a:pt x="23001" y="5844"/>
                  </a:cubicBezTo>
                  <a:cubicBezTo>
                    <a:pt x="20095" y="5844"/>
                    <a:pt x="11339" y="14184"/>
                    <a:pt x="11339" y="14184"/>
                  </a:cubicBezTo>
                  <a:cubicBezTo>
                    <a:pt x="11339" y="14184"/>
                    <a:pt x="21786" y="2759"/>
                    <a:pt x="19269" y="2081"/>
                  </a:cubicBezTo>
                  <a:cubicBezTo>
                    <a:pt x="19202" y="2063"/>
                    <a:pt x="19132" y="2054"/>
                    <a:pt x="19060" y="2054"/>
                  </a:cubicBezTo>
                  <a:cubicBezTo>
                    <a:pt x="16395" y="2054"/>
                    <a:pt x="9939" y="13826"/>
                    <a:pt x="9939" y="13826"/>
                  </a:cubicBezTo>
                  <a:cubicBezTo>
                    <a:pt x="9939" y="13826"/>
                    <a:pt x="15581" y="203"/>
                    <a:pt x="12282" y="3"/>
                  </a:cubicBezTo>
                  <a:cubicBezTo>
                    <a:pt x="12259" y="1"/>
                    <a:pt x="12236" y="1"/>
                    <a:pt x="12212" y="1"/>
                  </a:cubicBezTo>
                  <a:close/>
                </a:path>
              </a:pathLst>
            </a:custGeom>
            <a:solidFill>
              <a:schemeClr val="accent2"/>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2364" name="Google Shape;2364;p57"/>
            <p:cNvSpPr/>
            <p:nvPr/>
          </p:nvSpPr>
          <p:spPr>
            <a:xfrm rot="-1324817">
              <a:off x="1756988" y="2847999"/>
              <a:ext cx="31035" cy="22111"/>
            </a:xfrm>
            <a:custGeom>
              <a:avLst/>
              <a:gdLst/>
              <a:ahLst/>
              <a:cxnLst/>
              <a:rect l="l" t="t" r="r" b="b"/>
              <a:pathLst>
                <a:path w="1339" h="954" extrusionOk="0">
                  <a:moveTo>
                    <a:pt x="667" y="0"/>
                  </a:moveTo>
                  <a:cubicBezTo>
                    <a:pt x="1" y="0"/>
                    <a:pt x="1" y="954"/>
                    <a:pt x="667" y="954"/>
                  </a:cubicBezTo>
                  <a:cubicBezTo>
                    <a:pt x="1338" y="954"/>
                    <a:pt x="1338" y="0"/>
                    <a:pt x="667" y="0"/>
                  </a:cubicBezTo>
                  <a:close/>
                </a:path>
              </a:pathLst>
            </a:custGeom>
            <a:solidFill>
              <a:schemeClr val="accent6"/>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2365" name="Google Shape;2365;p57"/>
            <p:cNvSpPr/>
            <p:nvPr/>
          </p:nvSpPr>
          <p:spPr>
            <a:xfrm rot="-1324817">
              <a:off x="1913360" y="2794216"/>
              <a:ext cx="33491" cy="23873"/>
            </a:xfrm>
            <a:custGeom>
              <a:avLst/>
              <a:gdLst/>
              <a:ahLst/>
              <a:cxnLst/>
              <a:rect l="l" t="t" r="r" b="b"/>
              <a:pathLst>
                <a:path w="1445" h="1030" extrusionOk="0">
                  <a:moveTo>
                    <a:pt x="722" y="0"/>
                  </a:moveTo>
                  <a:cubicBezTo>
                    <a:pt x="4" y="0"/>
                    <a:pt x="1" y="1029"/>
                    <a:pt x="722" y="1029"/>
                  </a:cubicBezTo>
                  <a:cubicBezTo>
                    <a:pt x="1445" y="1029"/>
                    <a:pt x="1445" y="0"/>
                    <a:pt x="722" y="0"/>
                  </a:cubicBezTo>
                  <a:close/>
                </a:path>
              </a:pathLst>
            </a:custGeom>
            <a:solidFill>
              <a:schemeClr val="accent6"/>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2366" name="Google Shape;2366;p57"/>
            <p:cNvSpPr/>
            <p:nvPr/>
          </p:nvSpPr>
          <p:spPr>
            <a:xfrm rot="-1324817">
              <a:off x="2122320" y="2801389"/>
              <a:ext cx="18936" cy="13651"/>
            </a:xfrm>
            <a:custGeom>
              <a:avLst/>
              <a:gdLst/>
              <a:ahLst/>
              <a:cxnLst/>
              <a:rect l="l" t="t" r="r" b="b"/>
              <a:pathLst>
                <a:path w="817" h="589" extrusionOk="0">
                  <a:moveTo>
                    <a:pt x="411" y="1"/>
                  </a:moveTo>
                  <a:cubicBezTo>
                    <a:pt x="1" y="1"/>
                    <a:pt x="1" y="588"/>
                    <a:pt x="411" y="588"/>
                  </a:cubicBezTo>
                  <a:cubicBezTo>
                    <a:pt x="816" y="588"/>
                    <a:pt x="816" y="1"/>
                    <a:pt x="411" y="1"/>
                  </a:cubicBezTo>
                  <a:close/>
                </a:path>
              </a:pathLst>
            </a:custGeom>
            <a:solidFill>
              <a:schemeClr val="accent6"/>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2367" name="Google Shape;2367;p57"/>
            <p:cNvSpPr/>
            <p:nvPr/>
          </p:nvSpPr>
          <p:spPr>
            <a:xfrm rot="-1324817">
              <a:off x="1914438" y="3147736"/>
              <a:ext cx="67006" cy="53772"/>
            </a:xfrm>
            <a:custGeom>
              <a:avLst/>
              <a:gdLst/>
              <a:ahLst/>
              <a:cxnLst/>
              <a:rect l="l" t="t" r="r" b="b"/>
              <a:pathLst>
                <a:path w="2891" h="2320" extrusionOk="0">
                  <a:moveTo>
                    <a:pt x="146" y="1"/>
                  </a:moveTo>
                  <a:cubicBezTo>
                    <a:pt x="146" y="1"/>
                    <a:pt x="1" y="1929"/>
                    <a:pt x="1187" y="2281"/>
                  </a:cubicBezTo>
                  <a:cubicBezTo>
                    <a:pt x="1275" y="2308"/>
                    <a:pt x="1360" y="2320"/>
                    <a:pt x="1441" y="2320"/>
                  </a:cubicBezTo>
                  <a:cubicBezTo>
                    <a:pt x="2444" y="2320"/>
                    <a:pt x="2891" y="436"/>
                    <a:pt x="2891" y="436"/>
                  </a:cubicBezTo>
                  <a:lnTo>
                    <a:pt x="146" y="1"/>
                  </a:lnTo>
                  <a:close/>
                </a:path>
              </a:pathLst>
            </a:custGeom>
            <a:solidFill>
              <a:schemeClr val="accent6"/>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grpSp>
      <p:grpSp>
        <p:nvGrpSpPr>
          <p:cNvPr id="2368" name="Google Shape;2368;p57"/>
          <p:cNvGrpSpPr/>
          <p:nvPr/>
        </p:nvGrpSpPr>
        <p:grpSpPr>
          <a:xfrm>
            <a:off x="4487735" y="2206628"/>
            <a:ext cx="729004" cy="590951"/>
            <a:chOff x="4219705" y="1821913"/>
            <a:chExt cx="683441" cy="554017"/>
          </a:xfrm>
        </p:grpSpPr>
        <p:sp>
          <p:nvSpPr>
            <p:cNvPr id="2369" name="Google Shape;2369;p57"/>
            <p:cNvSpPr/>
            <p:nvPr/>
          </p:nvSpPr>
          <p:spPr>
            <a:xfrm rot="-1324817">
              <a:off x="4265173" y="1920166"/>
              <a:ext cx="592506" cy="357511"/>
            </a:xfrm>
            <a:custGeom>
              <a:avLst/>
              <a:gdLst/>
              <a:ahLst/>
              <a:cxnLst/>
              <a:rect l="l" t="t" r="r" b="b"/>
              <a:pathLst>
                <a:path w="25564" h="15425" extrusionOk="0">
                  <a:moveTo>
                    <a:pt x="12212" y="1"/>
                  </a:moveTo>
                  <a:cubicBezTo>
                    <a:pt x="8973" y="1"/>
                    <a:pt x="8333" y="13785"/>
                    <a:pt x="8333" y="13785"/>
                  </a:cubicBezTo>
                  <a:cubicBezTo>
                    <a:pt x="8333" y="13785"/>
                    <a:pt x="6052" y="373"/>
                    <a:pt x="3330" y="373"/>
                  </a:cubicBezTo>
                  <a:cubicBezTo>
                    <a:pt x="3190" y="373"/>
                    <a:pt x="3050" y="408"/>
                    <a:pt x="2909" y="481"/>
                  </a:cubicBezTo>
                  <a:cubicBezTo>
                    <a:pt x="1" y="2001"/>
                    <a:pt x="8333" y="15062"/>
                    <a:pt x="8333" y="15062"/>
                  </a:cubicBezTo>
                  <a:lnTo>
                    <a:pt x="10328" y="15424"/>
                  </a:lnTo>
                  <a:cubicBezTo>
                    <a:pt x="10328" y="15424"/>
                    <a:pt x="25563" y="7716"/>
                    <a:pt x="23609" y="6037"/>
                  </a:cubicBezTo>
                  <a:cubicBezTo>
                    <a:pt x="23455" y="5905"/>
                    <a:pt x="23250" y="5844"/>
                    <a:pt x="23001" y="5844"/>
                  </a:cubicBezTo>
                  <a:cubicBezTo>
                    <a:pt x="20095" y="5844"/>
                    <a:pt x="11339" y="14184"/>
                    <a:pt x="11339" y="14184"/>
                  </a:cubicBezTo>
                  <a:cubicBezTo>
                    <a:pt x="11339" y="14184"/>
                    <a:pt x="21786" y="2759"/>
                    <a:pt x="19269" y="2081"/>
                  </a:cubicBezTo>
                  <a:cubicBezTo>
                    <a:pt x="19202" y="2063"/>
                    <a:pt x="19132" y="2054"/>
                    <a:pt x="19060" y="2054"/>
                  </a:cubicBezTo>
                  <a:cubicBezTo>
                    <a:pt x="16395" y="2054"/>
                    <a:pt x="9939" y="13826"/>
                    <a:pt x="9939" y="13826"/>
                  </a:cubicBezTo>
                  <a:cubicBezTo>
                    <a:pt x="9939" y="13826"/>
                    <a:pt x="15581" y="203"/>
                    <a:pt x="12282" y="3"/>
                  </a:cubicBezTo>
                  <a:cubicBezTo>
                    <a:pt x="12259" y="1"/>
                    <a:pt x="12236" y="1"/>
                    <a:pt x="12212" y="1"/>
                  </a:cubicBezTo>
                  <a:close/>
                </a:path>
              </a:pathLst>
            </a:custGeom>
            <a:solidFill>
              <a:schemeClr val="accent1"/>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2370" name="Google Shape;2370;p57"/>
            <p:cNvSpPr/>
            <p:nvPr/>
          </p:nvSpPr>
          <p:spPr>
            <a:xfrm rot="-1324817">
              <a:off x="4368275" y="1975124"/>
              <a:ext cx="31035" cy="22111"/>
            </a:xfrm>
            <a:custGeom>
              <a:avLst/>
              <a:gdLst/>
              <a:ahLst/>
              <a:cxnLst/>
              <a:rect l="l" t="t" r="r" b="b"/>
              <a:pathLst>
                <a:path w="1339" h="954" extrusionOk="0">
                  <a:moveTo>
                    <a:pt x="667" y="0"/>
                  </a:moveTo>
                  <a:cubicBezTo>
                    <a:pt x="1" y="0"/>
                    <a:pt x="1" y="954"/>
                    <a:pt x="667" y="954"/>
                  </a:cubicBezTo>
                  <a:cubicBezTo>
                    <a:pt x="1338" y="954"/>
                    <a:pt x="1338" y="0"/>
                    <a:pt x="667" y="0"/>
                  </a:cubicBezTo>
                  <a:close/>
                </a:path>
              </a:pathLst>
            </a:custGeom>
            <a:solidFill>
              <a:schemeClr val="accent6"/>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2371" name="Google Shape;2371;p57"/>
            <p:cNvSpPr/>
            <p:nvPr/>
          </p:nvSpPr>
          <p:spPr>
            <a:xfrm rot="-1324817">
              <a:off x="4524647" y="1921341"/>
              <a:ext cx="33491" cy="23873"/>
            </a:xfrm>
            <a:custGeom>
              <a:avLst/>
              <a:gdLst/>
              <a:ahLst/>
              <a:cxnLst/>
              <a:rect l="l" t="t" r="r" b="b"/>
              <a:pathLst>
                <a:path w="1445" h="1030" extrusionOk="0">
                  <a:moveTo>
                    <a:pt x="722" y="0"/>
                  </a:moveTo>
                  <a:cubicBezTo>
                    <a:pt x="4" y="0"/>
                    <a:pt x="1" y="1029"/>
                    <a:pt x="722" y="1029"/>
                  </a:cubicBezTo>
                  <a:cubicBezTo>
                    <a:pt x="1445" y="1029"/>
                    <a:pt x="1445" y="0"/>
                    <a:pt x="722" y="0"/>
                  </a:cubicBezTo>
                  <a:close/>
                </a:path>
              </a:pathLst>
            </a:custGeom>
            <a:solidFill>
              <a:schemeClr val="accent6"/>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2372" name="Google Shape;2372;p57"/>
            <p:cNvSpPr/>
            <p:nvPr/>
          </p:nvSpPr>
          <p:spPr>
            <a:xfrm rot="-1324817">
              <a:off x="4733608" y="1928514"/>
              <a:ext cx="18936" cy="13651"/>
            </a:xfrm>
            <a:custGeom>
              <a:avLst/>
              <a:gdLst/>
              <a:ahLst/>
              <a:cxnLst/>
              <a:rect l="l" t="t" r="r" b="b"/>
              <a:pathLst>
                <a:path w="817" h="589" extrusionOk="0">
                  <a:moveTo>
                    <a:pt x="411" y="1"/>
                  </a:moveTo>
                  <a:cubicBezTo>
                    <a:pt x="1" y="1"/>
                    <a:pt x="1" y="588"/>
                    <a:pt x="411" y="588"/>
                  </a:cubicBezTo>
                  <a:cubicBezTo>
                    <a:pt x="816" y="588"/>
                    <a:pt x="816" y="1"/>
                    <a:pt x="411" y="1"/>
                  </a:cubicBezTo>
                  <a:close/>
                </a:path>
              </a:pathLst>
            </a:custGeom>
            <a:solidFill>
              <a:schemeClr val="accent6"/>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2373" name="Google Shape;2373;p57"/>
            <p:cNvSpPr/>
            <p:nvPr/>
          </p:nvSpPr>
          <p:spPr>
            <a:xfrm rot="-1324817">
              <a:off x="4525726" y="2274861"/>
              <a:ext cx="67006" cy="53772"/>
            </a:xfrm>
            <a:custGeom>
              <a:avLst/>
              <a:gdLst/>
              <a:ahLst/>
              <a:cxnLst/>
              <a:rect l="l" t="t" r="r" b="b"/>
              <a:pathLst>
                <a:path w="2891" h="2320" extrusionOk="0">
                  <a:moveTo>
                    <a:pt x="146" y="1"/>
                  </a:moveTo>
                  <a:cubicBezTo>
                    <a:pt x="146" y="1"/>
                    <a:pt x="1" y="1929"/>
                    <a:pt x="1187" y="2281"/>
                  </a:cubicBezTo>
                  <a:cubicBezTo>
                    <a:pt x="1275" y="2308"/>
                    <a:pt x="1360" y="2320"/>
                    <a:pt x="1441" y="2320"/>
                  </a:cubicBezTo>
                  <a:cubicBezTo>
                    <a:pt x="2444" y="2320"/>
                    <a:pt x="2891" y="436"/>
                    <a:pt x="2891" y="436"/>
                  </a:cubicBezTo>
                  <a:lnTo>
                    <a:pt x="146" y="1"/>
                  </a:lnTo>
                  <a:close/>
                </a:path>
              </a:pathLst>
            </a:custGeom>
            <a:solidFill>
              <a:schemeClr val="accent6"/>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grpSp>
      <p:grpSp>
        <p:nvGrpSpPr>
          <p:cNvPr id="2374" name="Google Shape;2374;p57"/>
          <p:cNvGrpSpPr/>
          <p:nvPr/>
        </p:nvGrpSpPr>
        <p:grpSpPr>
          <a:xfrm>
            <a:off x="7339628" y="3137695"/>
            <a:ext cx="729004" cy="590951"/>
            <a:chOff x="1608418" y="2694788"/>
            <a:chExt cx="683441" cy="554017"/>
          </a:xfrm>
        </p:grpSpPr>
        <p:sp>
          <p:nvSpPr>
            <p:cNvPr id="2375" name="Google Shape;2375;p57"/>
            <p:cNvSpPr/>
            <p:nvPr/>
          </p:nvSpPr>
          <p:spPr>
            <a:xfrm rot="-1324817">
              <a:off x="1653885" y="2793041"/>
              <a:ext cx="592506" cy="357511"/>
            </a:xfrm>
            <a:custGeom>
              <a:avLst/>
              <a:gdLst/>
              <a:ahLst/>
              <a:cxnLst/>
              <a:rect l="l" t="t" r="r" b="b"/>
              <a:pathLst>
                <a:path w="25564" h="15425" extrusionOk="0">
                  <a:moveTo>
                    <a:pt x="12212" y="1"/>
                  </a:moveTo>
                  <a:cubicBezTo>
                    <a:pt x="8973" y="1"/>
                    <a:pt x="8333" y="13785"/>
                    <a:pt x="8333" y="13785"/>
                  </a:cubicBezTo>
                  <a:cubicBezTo>
                    <a:pt x="8333" y="13785"/>
                    <a:pt x="6052" y="373"/>
                    <a:pt x="3330" y="373"/>
                  </a:cubicBezTo>
                  <a:cubicBezTo>
                    <a:pt x="3190" y="373"/>
                    <a:pt x="3050" y="408"/>
                    <a:pt x="2909" y="481"/>
                  </a:cubicBezTo>
                  <a:cubicBezTo>
                    <a:pt x="1" y="2001"/>
                    <a:pt x="8333" y="15062"/>
                    <a:pt x="8333" y="15062"/>
                  </a:cubicBezTo>
                  <a:lnTo>
                    <a:pt x="10328" y="15424"/>
                  </a:lnTo>
                  <a:cubicBezTo>
                    <a:pt x="10328" y="15424"/>
                    <a:pt x="25563" y="7716"/>
                    <a:pt x="23609" y="6037"/>
                  </a:cubicBezTo>
                  <a:cubicBezTo>
                    <a:pt x="23455" y="5905"/>
                    <a:pt x="23250" y="5844"/>
                    <a:pt x="23001" y="5844"/>
                  </a:cubicBezTo>
                  <a:cubicBezTo>
                    <a:pt x="20095" y="5844"/>
                    <a:pt x="11339" y="14184"/>
                    <a:pt x="11339" y="14184"/>
                  </a:cubicBezTo>
                  <a:cubicBezTo>
                    <a:pt x="11339" y="14184"/>
                    <a:pt x="21786" y="2759"/>
                    <a:pt x="19269" y="2081"/>
                  </a:cubicBezTo>
                  <a:cubicBezTo>
                    <a:pt x="19202" y="2063"/>
                    <a:pt x="19132" y="2054"/>
                    <a:pt x="19060" y="2054"/>
                  </a:cubicBezTo>
                  <a:cubicBezTo>
                    <a:pt x="16395" y="2054"/>
                    <a:pt x="9939" y="13826"/>
                    <a:pt x="9939" y="13826"/>
                  </a:cubicBezTo>
                  <a:cubicBezTo>
                    <a:pt x="9939" y="13826"/>
                    <a:pt x="15581" y="203"/>
                    <a:pt x="12282" y="3"/>
                  </a:cubicBezTo>
                  <a:cubicBezTo>
                    <a:pt x="12259" y="1"/>
                    <a:pt x="12236" y="1"/>
                    <a:pt x="12212" y="1"/>
                  </a:cubicBezTo>
                  <a:close/>
                </a:path>
              </a:pathLst>
            </a:custGeom>
            <a:solidFill>
              <a:schemeClr val="lt1"/>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2376" name="Google Shape;2376;p57"/>
            <p:cNvSpPr/>
            <p:nvPr/>
          </p:nvSpPr>
          <p:spPr>
            <a:xfrm rot="-1324817">
              <a:off x="1756988" y="2847999"/>
              <a:ext cx="31035" cy="22111"/>
            </a:xfrm>
            <a:custGeom>
              <a:avLst/>
              <a:gdLst/>
              <a:ahLst/>
              <a:cxnLst/>
              <a:rect l="l" t="t" r="r" b="b"/>
              <a:pathLst>
                <a:path w="1339" h="954" extrusionOk="0">
                  <a:moveTo>
                    <a:pt x="667" y="0"/>
                  </a:moveTo>
                  <a:cubicBezTo>
                    <a:pt x="1" y="0"/>
                    <a:pt x="1" y="954"/>
                    <a:pt x="667" y="954"/>
                  </a:cubicBezTo>
                  <a:cubicBezTo>
                    <a:pt x="1338" y="954"/>
                    <a:pt x="1338" y="0"/>
                    <a:pt x="667" y="0"/>
                  </a:cubicBezTo>
                  <a:close/>
                </a:path>
              </a:pathLst>
            </a:custGeom>
            <a:solidFill>
              <a:schemeClr val="accent5"/>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2377" name="Google Shape;2377;p57"/>
            <p:cNvSpPr/>
            <p:nvPr/>
          </p:nvSpPr>
          <p:spPr>
            <a:xfrm rot="-1324817">
              <a:off x="1913360" y="2794216"/>
              <a:ext cx="33491" cy="23873"/>
            </a:xfrm>
            <a:custGeom>
              <a:avLst/>
              <a:gdLst/>
              <a:ahLst/>
              <a:cxnLst/>
              <a:rect l="l" t="t" r="r" b="b"/>
              <a:pathLst>
                <a:path w="1445" h="1030" extrusionOk="0">
                  <a:moveTo>
                    <a:pt x="722" y="0"/>
                  </a:moveTo>
                  <a:cubicBezTo>
                    <a:pt x="4" y="0"/>
                    <a:pt x="1" y="1029"/>
                    <a:pt x="722" y="1029"/>
                  </a:cubicBezTo>
                  <a:cubicBezTo>
                    <a:pt x="1445" y="1029"/>
                    <a:pt x="1445" y="0"/>
                    <a:pt x="722" y="0"/>
                  </a:cubicBezTo>
                  <a:close/>
                </a:path>
              </a:pathLst>
            </a:custGeom>
            <a:solidFill>
              <a:schemeClr val="accent5"/>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2378" name="Google Shape;2378;p57"/>
            <p:cNvSpPr/>
            <p:nvPr/>
          </p:nvSpPr>
          <p:spPr>
            <a:xfrm rot="-1324817">
              <a:off x="2122320" y="2801389"/>
              <a:ext cx="18936" cy="13651"/>
            </a:xfrm>
            <a:custGeom>
              <a:avLst/>
              <a:gdLst/>
              <a:ahLst/>
              <a:cxnLst/>
              <a:rect l="l" t="t" r="r" b="b"/>
              <a:pathLst>
                <a:path w="817" h="589" extrusionOk="0">
                  <a:moveTo>
                    <a:pt x="411" y="1"/>
                  </a:moveTo>
                  <a:cubicBezTo>
                    <a:pt x="1" y="1"/>
                    <a:pt x="1" y="588"/>
                    <a:pt x="411" y="588"/>
                  </a:cubicBezTo>
                  <a:cubicBezTo>
                    <a:pt x="816" y="588"/>
                    <a:pt x="816" y="1"/>
                    <a:pt x="411" y="1"/>
                  </a:cubicBezTo>
                  <a:close/>
                </a:path>
              </a:pathLst>
            </a:custGeom>
            <a:solidFill>
              <a:schemeClr val="accent5"/>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2379" name="Google Shape;2379;p57"/>
            <p:cNvSpPr/>
            <p:nvPr/>
          </p:nvSpPr>
          <p:spPr>
            <a:xfrm rot="-1324817">
              <a:off x="1914438" y="3147736"/>
              <a:ext cx="67006" cy="53772"/>
            </a:xfrm>
            <a:custGeom>
              <a:avLst/>
              <a:gdLst/>
              <a:ahLst/>
              <a:cxnLst/>
              <a:rect l="l" t="t" r="r" b="b"/>
              <a:pathLst>
                <a:path w="2891" h="2320" extrusionOk="0">
                  <a:moveTo>
                    <a:pt x="146" y="1"/>
                  </a:moveTo>
                  <a:cubicBezTo>
                    <a:pt x="146" y="1"/>
                    <a:pt x="1" y="1929"/>
                    <a:pt x="1187" y="2281"/>
                  </a:cubicBezTo>
                  <a:cubicBezTo>
                    <a:pt x="1275" y="2308"/>
                    <a:pt x="1360" y="2320"/>
                    <a:pt x="1441" y="2320"/>
                  </a:cubicBezTo>
                  <a:cubicBezTo>
                    <a:pt x="2444" y="2320"/>
                    <a:pt x="2891" y="436"/>
                    <a:pt x="2891" y="436"/>
                  </a:cubicBezTo>
                  <a:lnTo>
                    <a:pt x="146" y="1"/>
                  </a:lnTo>
                  <a:close/>
                </a:path>
              </a:pathLst>
            </a:custGeom>
            <a:solidFill>
              <a:schemeClr val="accent5"/>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grpSp>
      <p:sp>
        <p:nvSpPr>
          <p:cNvPr id="2380" name="Google Shape;2380;p57"/>
          <p:cNvSpPr txBox="1">
            <a:spLocks noGrp="1"/>
          </p:cNvSpPr>
          <p:nvPr>
            <p:ph type="ctrTitle"/>
          </p:nvPr>
        </p:nvSpPr>
        <p:spPr>
          <a:xfrm>
            <a:off x="768053" y="1286738"/>
            <a:ext cx="7749760" cy="890560"/>
          </a:xfrm>
          <a:prstGeom prst="rect">
            <a:avLst/>
          </a:prstGeom>
        </p:spPr>
        <p:txBody>
          <a:bodyPr spcFirstLastPara="1" wrap="square" lIns="97520" tIns="97520" rIns="97520" bIns="97520" anchor="t" anchorCtr="0">
            <a:noAutofit/>
          </a:bodyPr>
          <a:lstStyle/>
          <a:p>
            <a:r>
              <a:rPr lang="en"/>
              <a:t>Why Resilience starts with Sleep</a:t>
            </a: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34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358"/>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361"/>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362"/>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2343"/>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357"/>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360"/>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236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340"/>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2356"/>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2359"/>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237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dk2"/>
        </a:solidFill>
        <a:effectLst/>
      </p:bgPr>
    </p:bg>
    <p:spTree>
      <p:nvGrpSpPr>
        <p:cNvPr id="1" name="Shape 2384"/>
        <p:cNvGrpSpPr/>
        <p:nvPr/>
      </p:nvGrpSpPr>
      <p:grpSpPr>
        <a:xfrm>
          <a:off x="0" y="0"/>
          <a:ext cx="0" cy="0"/>
          <a:chOff x="0" y="0"/>
          <a:chExt cx="0" cy="0"/>
        </a:xfrm>
      </p:grpSpPr>
      <p:grpSp>
        <p:nvGrpSpPr>
          <p:cNvPr id="2385" name="Google Shape;2385;p58"/>
          <p:cNvGrpSpPr/>
          <p:nvPr/>
        </p:nvGrpSpPr>
        <p:grpSpPr>
          <a:xfrm>
            <a:off x="7560275" y="906281"/>
            <a:ext cx="1937911" cy="2000026"/>
            <a:chOff x="7087758" y="-7611"/>
            <a:chExt cx="1816792" cy="1875024"/>
          </a:xfrm>
        </p:grpSpPr>
        <p:sp>
          <p:nvSpPr>
            <p:cNvPr id="2386" name="Google Shape;2386;p58"/>
            <p:cNvSpPr/>
            <p:nvPr/>
          </p:nvSpPr>
          <p:spPr>
            <a:xfrm rot="10800000">
              <a:off x="7543157" y="-3267"/>
              <a:ext cx="75612" cy="1520035"/>
            </a:xfrm>
            <a:custGeom>
              <a:avLst/>
              <a:gdLst/>
              <a:ahLst/>
              <a:cxnLst/>
              <a:rect l="l" t="t" r="r" b="b"/>
              <a:pathLst>
                <a:path w="3275" h="65838" extrusionOk="0">
                  <a:moveTo>
                    <a:pt x="1468" y="1"/>
                  </a:moveTo>
                  <a:cubicBezTo>
                    <a:pt x="1468" y="16"/>
                    <a:pt x="1462" y="63"/>
                    <a:pt x="1454" y="153"/>
                  </a:cubicBezTo>
                  <a:cubicBezTo>
                    <a:pt x="1425" y="404"/>
                    <a:pt x="1374" y="948"/>
                    <a:pt x="1301" y="1753"/>
                  </a:cubicBezTo>
                  <a:cubicBezTo>
                    <a:pt x="972" y="5520"/>
                    <a:pt x="240" y="14977"/>
                    <a:pt x="91" y="26511"/>
                  </a:cubicBezTo>
                  <a:cubicBezTo>
                    <a:pt x="83" y="26931"/>
                    <a:pt x="76" y="27352"/>
                    <a:pt x="76" y="27783"/>
                  </a:cubicBezTo>
                  <a:cubicBezTo>
                    <a:pt x="0" y="35633"/>
                    <a:pt x="207" y="44365"/>
                    <a:pt x="990" y="52878"/>
                  </a:cubicBezTo>
                  <a:cubicBezTo>
                    <a:pt x="1026" y="53267"/>
                    <a:pt x="1059" y="53650"/>
                    <a:pt x="1099" y="54035"/>
                  </a:cubicBezTo>
                  <a:cubicBezTo>
                    <a:pt x="1494" y="58071"/>
                    <a:pt x="2024" y="62041"/>
                    <a:pt x="2720" y="65838"/>
                  </a:cubicBezTo>
                  <a:lnTo>
                    <a:pt x="3274" y="65838"/>
                  </a:lnTo>
                  <a:cubicBezTo>
                    <a:pt x="3231" y="65602"/>
                    <a:pt x="3184" y="65359"/>
                    <a:pt x="3144" y="65120"/>
                  </a:cubicBezTo>
                  <a:cubicBezTo>
                    <a:pt x="3071" y="64713"/>
                    <a:pt x="2998" y="64304"/>
                    <a:pt x="2930" y="63890"/>
                  </a:cubicBezTo>
                  <a:cubicBezTo>
                    <a:pt x="1777" y="56954"/>
                    <a:pt x="1139" y="49499"/>
                    <a:pt x="838" y="42215"/>
                  </a:cubicBezTo>
                  <a:cubicBezTo>
                    <a:pt x="819" y="41863"/>
                    <a:pt x="805" y="41507"/>
                    <a:pt x="794" y="41152"/>
                  </a:cubicBezTo>
                  <a:cubicBezTo>
                    <a:pt x="471" y="32566"/>
                    <a:pt x="605" y="24263"/>
                    <a:pt x="878" y="17399"/>
                  </a:cubicBezTo>
                  <a:cubicBezTo>
                    <a:pt x="903" y="16749"/>
                    <a:pt x="928" y="16111"/>
                    <a:pt x="958" y="15488"/>
                  </a:cubicBezTo>
                  <a:cubicBezTo>
                    <a:pt x="1236" y="9255"/>
                    <a:pt x="1621" y="4407"/>
                    <a:pt x="1838" y="1909"/>
                  </a:cubicBezTo>
                  <a:cubicBezTo>
                    <a:pt x="1911" y="1093"/>
                    <a:pt x="1965" y="527"/>
                    <a:pt x="1991" y="252"/>
                  </a:cubicBezTo>
                  <a:cubicBezTo>
                    <a:pt x="2002" y="139"/>
                    <a:pt x="2009" y="71"/>
                    <a:pt x="2012" y="56"/>
                  </a:cubicBezTo>
                  <a:lnTo>
                    <a:pt x="1468" y="1"/>
                  </a:lnTo>
                  <a:close/>
                </a:path>
              </a:pathLst>
            </a:custGeom>
            <a:solidFill>
              <a:schemeClr val="accent6"/>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2387" name="Google Shape;2387;p58"/>
            <p:cNvSpPr/>
            <p:nvPr/>
          </p:nvSpPr>
          <p:spPr>
            <a:xfrm rot="10800000">
              <a:off x="7267747" y="538313"/>
              <a:ext cx="338878" cy="276958"/>
            </a:xfrm>
            <a:custGeom>
              <a:avLst/>
              <a:gdLst/>
              <a:ahLst/>
              <a:cxnLst/>
              <a:rect l="l" t="t" r="r" b="b"/>
              <a:pathLst>
                <a:path w="14678" h="11996" extrusionOk="0">
                  <a:moveTo>
                    <a:pt x="11477" y="1"/>
                  </a:moveTo>
                  <a:cubicBezTo>
                    <a:pt x="10374" y="1"/>
                    <a:pt x="9258" y="437"/>
                    <a:pt x="8180" y="1140"/>
                  </a:cubicBezTo>
                  <a:cubicBezTo>
                    <a:pt x="8137" y="1169"/>
                    <a:pt x="8090" y="1198"/>
                    <a:pt x="8046" y="1227"/>
                  </a:cubicBezTo>
                  <a:cubicBezTo>
                    <a:pt x="7770" y="1412"/>
                    <a:pt x="7502" y="1615"/>
                    <a:pt x="7233" y="1829"/>
                  </a:cubicBezTo>
                  <a:cubicBezTo>
                    <a:pt x="7190" y="1862"/>
                    <a:pt x="7146" y="1898"/>
                    <a:pt x="7103" y="1934"/>
                  </a:cubicBezTo>
                  <a:cubicBezTo>
                    <a:pt x="3858" y="4603"/>
                    <a:pt x="1110" y="9255"/>
                    <a:pt x="268" y="10767"/>
                  </a:cubicBezTo>
                  <a:lnTo>
                    <a:pt x="268" y="10771"/>
                  </a:lnTo>
                  <a:cubicBezTo>
                    <a:pt x="91" y="11082"/>
                    <a:pt x="0" y="11261"/>
                    <a:pt x="0" y="11261"/>
                  </a:cubicBezTo>
                  <a:lnTo>
                    <a:pt x="3" y="11416"/>
                  </a:lnTo>
                  <a:lnTo>
                    <a:pt x="29" y="11996"/>
                  </a:lnTo>
                  <a:cubicBezTo>
                    <a:pt x="29" y="11996"/>
                    <a:pt x="127" y="11938"/>
                    <a:pt x="312" y="11830"/>
                  </a:cubicBezTo>
                  <a:cubicBezTo>
                    <a:pt x="1341" y="11231"/>
                    <a:pt x="5018" y="9045"/>
                    <a:pt x="8242" y="6714"/>
                  </a:cubicBezTo>
                  <a:cubicBezTo>
                    <a:pt x="8285" y="6681"/>
                    <a:pt x="8329" y="6648"/>
                    <a:pt x="8376" y="6619"/>
                  </a:cubicBezTo>
                  <a:cubicBezTo>
                    <a:pt x="11813" y="4113"/>
                    <a:pt x="14677" y="1456"/>
                    <a:pt x="13154" y="411"/>
                  </a:cubicBezTo>
                  <a:lnTo>
                    <a:pt x="13151" y="411"/>
                  </a:lnTo>
                  <a:cubicBezTo>
                    <a:pt x="12973" y="288"/>
                    <a:pt x="12727" y="187"/>
                    <a:pt x="12415" y="110"/>
                  </a:cubicBezTo>
                  <a:cubicBezTo>
                    <a:pt x="12104" y="36"/>
                    <a:pt x="11791" y="1"/>
                    <a:pt x="11477" y="1"/>
                  </a:cubicBezTo>
                  <a:close/>
                </a:path>
              </a:pathLst>
            </a:custGeom>
            <a:solidFill>
              <a:schemeClr val="accent6"/>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2388" name="Google Shape;2388;p58"/>
            <p:cNvSpPr/>
            <p:nvPr/>
          </p:nvSpPr>
          <p:spPr>
            <a:xfrm rot="10800000">
              <a:off x="7610958" y="870694"/>
              <a:ext cx="296120" cy="345620"/>
            </a:xfrm>
            <a:custGeom>
              <a:avLst/>
              <a:gdLst/>
              <a:ahLst/>
              <a:cxnLst/>
              <a:rect l="l" t="t" r="r" b="b"/>
              <a:pathLst>
                <a:path w="12826" h="14970" extrusionOk="0">
                  <a:moveTo>
                    <a:pt x="2566" y="1"/>
                  </a:moveTo>
                  <a:cubicBezTo>
                    <a:pt x="2224" y="1"/>
                    <a:pt x="1883" y="67"/>
                    <a:pt x="1545" y="207"/>
                  </a:cubicBezTo>
                  <a:cubicBezTo>
                    <a:pt x="1280" y="316"/>
                    <a:pt x="1067" y="454"/>
                    <a:pt x="910" y="614"/>
                  </a:cubicBezTo>
                  <a:cubicBezTo>
                    <a:pt x="1" y="1520"/>
                    <a:pt x="707" y="3173"/>
                    <a:pt x="2143" y="5041"/>
                  </a:cubicBezTo>
                  <a:cubicBezTo>
                    <a:pt x="2172" y="5077"/>
                    <a:pt x="2198" y="5117"/>
                    <a:pt x="2227" y="5153"/>
                  </a:cubicBezTo>
                  <a:cubicBezTo>
                    <a:pt x="2470" y="5462"/>
                    <a:pt x="2731" y="5780"/>
                    <a:pt x="3006" y="6100"/>
                  </a:cubicBezTo>
                  <a:cubicBezTo>
                    <a:pt x="3035" y="6136"/>
                    <a:pt x="3068" y="6172"/>
                    <a:pt x="3100" y="6205"/>
                  </a:cubicBezTo>
                  <a:cubicBezTo>
                    <a:pt x="6266" y="9827"/>
                    <a:pt x="11357" y="13838"/>
                    <a:pt x="12564" y="14769"/>
                  </a:cubicBezTo>
                  <a:cubicBezTo>
                    <a:pt x="12731" y="14899"/>
                    <a:pt x="12825" y="14969"/>
                    <a:pt x="12825" y="14969"/>
                  </a:cubicBezTo>
                  <a:lnTo>
                    <a:pt x="12825" y="14131"/>
                  </a:lnTo>
                  <a:cubicBezTo>
                    <a:pt x="12825" y="14131"/>
                    <a:pt x="12742" y="13903"/>
                    <a:pt x="12579" y="13497"/>
                  </a:cubicBezTo>
                  <a:cubicBezTo>
                    <a:pt x="12017" y="12083"/>
                    <a:pt x="10537" y="8555"/>
                    <a:pt x="8645" y="5462"/>
                  </a:cubicBezTo>
                  <a:cubicBezTo>
                    <a:pt x="8616" y="5414"/>
                    <a:pt x="8586" y="5367"/>
                    <a:pt x="8558" y="5320"/>
                  </a:cubicBezTo>
                  <a:cubicBezTo>
                    <a:pt x="6782" y="2457"/>
                    <a:pt x="4653" y="1"/>
                    <a:pt x="2566" y="1"/>
                  </a:cubicBezTo>
                  <a:close/>
                </a:path>
              </a:pathLst>
            </a:custGeom>
            <a:solidFill>
              <a:schemeClr val="accent6"/>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2389" name="Google Shape;2389;p58"/>
            <p:cNvSpPr/>
            <p:nvPr/>
          </p:nvSpPr>
          <p:spPr>
            <a:xfrm rot="10800000">
              <a:off x="7223373" y="1111284"/>
              <a:ext cx="383252" cy="335900"/>
            </a:xfrm>
            <a:custGeom>
              <a:avLst/>
              <a:gdLst/>
              <a:ahLst/>
              <a:cxnLst/>
              <a:rect l="l" t="t" r="r" b="b"/>
              <a:pathLst>
                <a:path w="16600" h="14549" extrusionOk="0">
                  <a:moveTo>
                    <a:pt x="12692" y="0"/>
                  </a:moveTo>
                  <a:cubicBezTo>
                    <a:pt x="10965" y="0"/>
                    <a:pt x="8910" y="1584"/>
                    <a:pt x="6965" y="3656"/>
                  </a:cubicBezTo>
                  <a:cubicBezTo>
                    <a:pt x="6925" y="3696"/>
                    <a:pt x="6889" y="3731"/>
                    <a:pt x="6853" y="3775"/>
                  </a:cubicBezTo>
                  <a:cubicBezTo>
                    <a:pt x="6541" y="4109"/>
                    <a:pt x="6233" y="4454"/>
                    <a:pt x="5928" y="4809"/>
                  </a:cubicBezTo>
                  <a:cubicBezTo>
                    <a:pt x="5892" y="4849"/>
                    <a:pt x="5856" y="4892"/>
                    <a:pt x="5823" y="4936"/>
                  </a:cubicBezTo>
                  <a:cubicBezTo>
                    <a:pt x="3404" y="7774"/>
                    <a:pt x="1305" y="11059"/>
                    <a:pt x="432" y="12474"/>
                  </a:cubicBezTo>
                  <a:cubicBezTo>
                    <a:pt x="152" y="12927"/>
                    <a:pt x="0" y="13191"/>
                    <a:pt x="0" y="13191"/>
                  </a:cubicBezTo>
                  <a:lnTo>
                    <a:pt x="10" y="13460"/>
                  </a:lnTo>
                  <a:lnTo>
                    <a:pt x="57" y="14548"/>
                  </a:lnTo>
                  <a:cubicBezTo>
                    <a:pt x="57" y="14548"/>
                    <a:pt x="159" y="14490"/>
                    <a:pt x="352" y="14385"/>
                  </a:cubicBezTo>
                  <a:lnTo>
                    <a:pt x="352" y="14381"/>
                  </a:lnTo>
                  <a:cubicBezTo>
                    <a:pt x="1316" y="13841"/>
                    <a:pt x="4489" y="12013"/>
                    <a:pt x="7636" y="9809"/>
                  </a:cubicBezTo>
                  <a:cubicBezTo>
                    <a:pt x="7680" y="9776"/>
                    <a:pt x="7727" y="9744"/>
                    <a:pt x="7770" y="9714"/>
                  </a:cubicBezTo>
                  <a:cubicBezTo>
                    <a:pt x="12245" y="6567"/>
                    <a:pt x="16600" y="2683"/>
                    <a:pt x="14409" y="668"/>
                  </a:cubicBezTo>
                  <a:cubicBezTo>
                    <a:pt x="14406" y="664"/>
                    <a:pt x="14402" y="660"/>
                    <a:pt x="14399" y="657"/>
                  </a:cubicBezTo>
                  <a:cubicBezTo>
                    <a:pt x="14347" y="610"/>
                    <a:pt x="14293" y="566"/>
                    <a:pt x="14235" y="523"/>
                  </a:cubicBezTo>
                  <a:cubicBezTo>
                    <a:pt x="13764" y="162"/>
                    <a:pt x="13245" y="0"/>
                    <a:pt x="12692" y="0"/>
                  </a:cubicBezTo>
                  <a:close/>
                </a:path>
              </a:pathLst>
            </a:custGeom>
            <a:solidFill>
              <a:schemeClr val="accent6"/>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2390" name="Google Shape;2390;p58"/>
            <p:cNvSpPr/>
            <p:nvPr/>
          </p:nvSpPr>
          <p:spPr>
            <a:xfrm rot="10800000">
              <a:off x="7586947" y="266234"/>
              <a:ext cx="328166" cy="234338"/>
            </a:xfrm>
            <a:custGeom>
              <a:avLst/>
              <a:gdLst/>
              <a:ahLst/>
              <a:cxnLst/>
              <a:rect l="l" t="t" r="r" b="b"/>
              <a:pathLst>
                <a:path w="14214" h="10150" extrusionOk="0">
                  <a:moveTo>
                    <a:pt x="1936" y="0"/>
                  </a:moveTo>
                  <a:cubicBezTo>
                    <a:pt x="1528" y="0"/>
                    <a:pt x="1161" y="94"/>
                    <a:pt x="849" y="301"/>
                  </a:cubicBezTo>
                  <a:cubicBezTo>
                    <a:pt x="736" y="378"/>
                    <a:pt x="645" y="461"/>
                    <a:pt x="577" y="548"/>
                  </a:cubicBezTo>
                  <a:cubicBezTo>
                    <a:pt x="1" y="1273"/>
                    <a:pt x="885" y="2372"/>
                    <a:pt x="2441" y="3576"/>
                  </a:cubicBezTo>
                  <a:cubicBezTo>
                    <a:pt x="2484" y="3612"/>
                    <a:pt x="2524" y="3645"/>
                    <a:pt x="2568" y="3678"/>
                  </a:cubicBezTo>
                  <a:cubicBezTo>
                    <a:pt x="2905" y="3931"/>
                    <a:pt x="3271" y="4188"/>
                    <a:pt x="3656" y="4450"/>
                  </a:cubicBezTo>
                  <a:cubicBezTo>
                    <a:pt x="3703" y="4483"/>
                    <a:pt x="3746" y="4511"/>
                    <a:pt x="3793" y="4544"/>
                  </a:cubicBezTo>
                  <a:cubicBezTo>
                    <a:pt x="7376" y="6937"/>
                    <a:pt x="12669" y="9435"/>
                    <a:pt x="13935" y="10019"/>
                  </a:cubicBezTo>
                  <a:cubicBezTo>
                    <a:pt x="14116" y="10106"/>
                    <a:pt x="14214" y="10149"/>
                    <a:pt x="14214" y="10149"/>
                  </a:cubicBezTo>
                  <a:lnTo>
                    <a:pt x="14152" y="9526"/>
                  </a:lnTo>
                  <a:lnTo>
                    <a:pt x="14152" y="9519"/>
                  </a:lnTo>
                  <a:lnTo>
                    <a:pt x="14116" y="9189"/>
                  </a:lnTo>
                  <a:cubicBezTo>
                    <a:pt x="14116" y="9189"/>
                    <a:pt x="14015" y="9069"/>
                    <a:pt x="13826" y="8862"/>
                  </a:cubicBezTo>
                  <a:cubicBezTo>
                    <a:pt x="13054" y="8021"/>
                    <a:pt x="10860" y="5683"/>
                    <a:pt x="8427" y="3616"/>
                  </a:cubicBezTo>
                  <a:cubicBezTo>
                    <a:pt x="8380" y="3579"/>
                    <a:pt x="8333" y="3536"/>
                    <a:pt x="8285" y="3499"/>
                  </a:cubicBezTo>
                  <a:cubicBezTo>
                    <a:pt x="6051" y="1618"/>
                    <a:pt x="3632" y="0"/>
                    <a:pt x="1936" y="0"/>
                  </a:cubicBezTo>
                  <a:close/>
                </a:path>
              </a:pathLst>
            </a:custGeom>
            <a:solidFill>
              <a:schemeClr val="accent6"/>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2391" name="Google Shape;2391;p58"/>
            <p:cNvSpPr/>
            <p:nvPr/>
          </p:nvSpPr>
          <p:spPr>
            <a:xfrm rot="10800000">
              <a:off x="7087758" y="10244"/>
              <a:ext cx="468653" cy="324264"/>
            </a:xfrm>
            <a:custGeom>
              <a:avLst/>
              <a:gdLst/>
              <a:ahLst/>
              <a:cxnLst/>
              <a:rect l="l" t="t" r="r" b="b"/>
              <a:pathLst>
                <a:path w="20299" h="14045" extrusionOk="0">
                  <a:moveTo>
                    <a:pt x="16273" y="1"/>
                  </a:moveTo>
                  <a:cubicBezTo>
                    <a:pt x="14430" y="1"/>
                    <a:pt x="12197" y="1204"/>
                    <a:pt x="9986" y="2881"/>
                  </a:cubicBezTo>
                  <a:cubicBezTo>
                    <a:pt x="9943" y="2909"/>
                    <a:pt x="9899" y="2946"/>
                    <a:pt x="9856" y="2978"/>
                  </a:cubicBezTo>
                  <a:cubicBezTo>
                    <a:pt x="9449" y="3286"/>
                    <a:pt x="9047" y="3613"/>
                    <a:pt x="8644" y="3950"/>
                  </a:cubicBezTo>
                  <a:cubicBezTo>
                    <a:pt x="8604" y="3986"/>
                    <a:pt x="8561" y="4023"/>
                    <a:pt x="8517" y="4056"/>
                  </a:cubicBezTo>
                  <a:cubicBezTo>
                    <a:pt x="4660" y="7322"/>
                    <a:pt x="1146" y="11557"/>
                    <a:pt x="229" y="12681"/>
                  </a:cubicBezTo>
                  <a:cubicBezTo>
                    <a:pt x="80" y="12867"/>
                    <a:pt x="1" y="12968"/>
                    <a:pt x="1" y="12968"/>
                  </a:cubicBezTo>
                  <a:lnTo>
                    <a:pt x="131" y="13711"/>
                  </a:lnTo>
                  <a:lnTo>
                    <a:pt x="189" y="14045"/>
                  </a:lnTo>
                  <a:cubicBezTo>
                    <a:pt x="189" y="14045"/>
                    <a:pt x="276" y="13998"/>
                    <a:pt x="443" y="13911"/>
                  </a:cubicBezTo>
                  <a:cubicBezTo>
                    <a:pt x="1596" y="13305"/>
                    <a:pt x="6476" y="10708"/>
                    <a:pt x="10849" y="7913"/>
                  </a:cubicBezTo>
                  <a:cubicBezTo>
                    <a:pt x="10904" y="7877"/>
                    <a:pt x="10962" y="7841"/>
                    <a:pt x="11016" y="7805"/>
                  </a:cubicBezTo>
                  <a:cubicBezTo>
                    <a:pt x="16027" y="4592"/>
                    <a:pt x="20299" y="1140"/>
                    <a:pt x="17405" y="175"/>
                  </a:cubicBezTo>
                  <a:cubicBezTo>
                    <a:pt x="17048" y="56"/>
                    <a:pt x="16670" y="1"/>
                    <a:pt x="16273" y="1"/>
                  </a:cubicBezTo>
                  <a:close/>
                </a:path>
              </a:pathLst>
            </a:custGeom>
            <a:solidFill>
              <a:schemeClr val="accent6"/>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2392" name="Google Shape;2392;p58"/>
            <p:cNvSpPr/>
            <p:nvPr/>
          </p:nvSpPr>
          <p:spPr>
            <a:xfrm rot="10800000">
              <a:off x="7203536" y="1507756"/>
              <a:ext cx="590209" cy="356125"/>
            </a:xfrm>
            <a:custGeom>
              <a:avLst/>
              <a:gdLst/>
              <a:ahLst/>
              <a:cxnLst/>
              <a:rect l="l" t="t" r="r" b="b"/>
              <a:pathLst>
                <a:path w="25564" h="15425" extrusionOk="0">
                  <a:moveTo>
                    <a:pt x="12212" y="1"/>
                  </a:moveTo>
                  <a:cubicBezTo>
                    <a:pt x="8973" y="1"/>
                    <a:pt x="8333" y="13785"/>
                    <a:pt x="8333" y="13785"/>
                  </a:cubicBezTo>
                  <a:cubicBezTo>
                    <a:pt x="8333" y="13785"/>
                    <a:pt x="6052" y="373"/>
                    <a:pt x="3330" y="373"/>
                  </a:cubicBezTo>
                  <a:cubicBezTo>
                    <a:pt x="3190" y="373"/>
                    <a:pt x="3050" y="408"/>
                    <a:pt x="2909" y="481"/>
                  </a:cubicBezTo>
                  <a:cubicBezTo>
                    <a:pt x="1" y="2001"/>
                    <a:pt x="8333" y="15062"/>
                    <a:pt x="8333" y="15062"/>
                  </a:cubicBezTo>
                  <a:lnTo>
                    <a:pt x="10328" y="15424"/>
                  </a:lnTo>
                  <a:cubicBezTo>
                    <a:pt x="10328" y="15424"/>
                    <a:pt x="25563" y="7716"/>
                    <a:pt x="23609" y="6037"/>
                  </a:cubicBezTo>
                  <a:cubicBezTo>
                    <a:pt x="23455" y="5905"/>
                    <a:pt x="23250" y="5844"/>
                    <a:pt x="23001" y="5844"/>
                  </a:cubicBezTo>
                  <a:cubicBezTo>
                    <a:pt x="20095" y="5844"/>
                    <a:pt x="11339" y="14184"/>
                    <a:pt x="11339" y="14184"/>
                  </a:cubicBezTo>
                  <a:cubicBezTo>
                    <a:pt x="11339" y="14184"/>
                    <a:pt x="21786" y="2759"/>
                    <a:pt x="19269" y="2081"/>
                  </a:cubicBezTo>
                  <a:cubicBezTo>
                    <a:pt x="19202" y="2063"/>
                    <a:pt x="19132" y="2054"/>
                    <a:pt x="19060" y="2054"/>
                  </a:cubicBezTo>
                  <a:cubicBezTo>
                    <a:pt x="16395" y="2054"/>
                    <a:pt x="9939" y="13826"/>
                    <a:pt x="9939" y="13826"/>
                  </a:cubicBezTo>
                  <a:cubicBezTo>
                    <a:pt x="9939" y="13826"/>
                    <a:pt x="15581" y="203"/>
                    <a:pt x="12282" y="3"/>
                  </a:cubicBezTo>
                  <a:cubicBezTo>
                    <a:pt x="12259" y="1"/>
                    <a:pt x="12236" y="1"/>
                    <a:pt x="12212" y="1"/>
                  </a:cubicBezTo>
                  <a:close/>
                </a:path>
              </a:pathLst>
            </a:custGeom>
            <a:solidFill>
              <a:schemeClr val="lt1"/>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2393" name="Google Shape;2393;p58"/>
            <p:cNvSpPr/>
            <p:nvPr/>
          </p:nvSpPr>
          <p:spPr>
            <a:xfrm rot="10800000">
              <a:off x="7604939" y="1845387"/>
              <a:ext cx="30914" cy="22025"/>
            </a:xfrm>
            <a:custGeom>
              <a:avLst/>
              <a:gdLst/>
              <a:ahLst/>
              <a:cxnLst/>
              <a:rect l="l" t="t" r="r" b="b"/>
              <a:pathLst>
                <a:path w="1339" h="954" extrusionOk="0">
                  <a:moveTo>
                    <a:pt x="667" y="0"/>
                  </a:moveTo>
                  <a:cubicBezTo>
                    <a:pt x="1" y="0"/>
                    <a:pt x="1" y="954"/>
                    <a:pt x="667" y="954"/>
                  </a:cubicBezTo>
                  <a:cubicBezTo>
                    <a:pt x="1338" y="954"/>
                    <a:pt x="1338" y="0"/>
                    <a:pt x="667" y="0"/>
                  </a:cubicBezTo>
                  <a:close/>
                </a:path>
              </a:pathLst>
            </a:custGeom>
            <a:solidFill>
              <a:schemeClr val="accent6"/>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2394" name="Google Shape;2394;p58"/>
            <p:cNvSpPr/>
            <p:nvPr/>
          </p:nvSpPr>
          <p:spPr>
            <a:xfrm rot="10800000">
              <a:off x="7438436" y="1834328"/>
              <a:ext cx="33361" cy="23780"/>
            </a:xfrm>
            <a:custGeom>
              <a:avLst/>
              <a:gdLst/>
              <a:ahLst/>
              <a:cxnLst/>
              <a:rect l="l" t="t" r="r" b="b"/>
              <a:pathLst>
                <a:path w="1445" h="1030" extrusionOk="0">
                  <a:moveTo>
                    <a:pt x="722" y="0"/>
                  </a:moveTo>
                  <a:cubicBezTo>
                    <a:pt x="4" y="0"/>
                    <a:pt x="1" y="1029"/>
                    <a:pt x="722" y="1029"/>
                  </a:cubicBezTo>
                  <a:cubicBezTo>
                    <a:pt x="1445" y="1029"/>
                    <a:pt x="1445" y="0"/>
                    <a:pt x="722" y="0"/>
                  </a:cubicBezTo>
                  <a:close/>
                </a:path>
              </a:pathLst>
            </a:custGeom>
            <a:solidFill>
              <a:schemeClr val="accent6"/>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2395" name="Google Shape;2395;p58"/>
            <p:cNvSpPr/>
            <p:nvPr/>
          </p:nvSpPr>
          <p:spPr>
            <a:xfrm rot="10800000">
              <a:off x="7260297" y="1761997"/>
              <a:ext cx="18862" cy="13599"/>
            </a:xfrm>
            <a:custGeom>
              <a:avLst/>
              <a:gdLst/>
              <a:ahLst/>
              <a:cxnLst/>
              <a:rect l="l" t="t" r="r" b="b"/>
              <a:pathLst>
                <a:path w="817" h="589" extrusionOk="0">
                  <a:moveTo>
                    <a:pt x="411" y="1"/>
                  </a:moveTo>
                  <a:cubicBezTo>
                    <a:pt x="1" y="1"/>
                    <a:pt x="1" y="588"/>
                    <a:pt x="411" y="588"/>
                  </a:cubicBezTo>
                  <a:cubicBezTo>
                    <a:pt x="816" y="588"/>
                    <a:pt x="816" y="1"/>
                    <a:pt x="411" y="1"/>
                  </a:cubicBezTo>
                  <a:close/>
                </a:path>
              </a:pathLst>
            </a:custGeom>
            <a:solidFill>
              <a:schemeClr val="accent6"/>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2396" name="Google Shape;2396;p58"/>
            <p:cNvSpPr/>
            <p:nvPr/>
          </p:nvSpPr>
          <p:spPr>
            <a:xfrm rot="10800000">
              <a:off x="7543250" y="1472647"/>
              <a:ext cx="66746" cy="53563"/>
            </a:xfrm>
            <a:custGeom>
              <a:avLst/>
              <a:gdLst/>
              <a:ahLst/>
              <a:cxnLst/>
              <a:rect l="l" t="t" r="r" b="b"/>
              <a:pathLst>
                <a:path w="2891" h="2320" extrusionOk="0">
                  <a:moveTo>
                    <a:pt x="146" y="1"/>
                  </a:moveTo>
                  <a:cubicBezTo>
                    <a:pt x="146" y="1"/>
                    <a:pt x="1" y="1929"/>
                    <a:pt x="1187" y="2281"/>
                  </a:cubicBezTo>
                  <a:cubicBezTo>
                    <a:pt x="1275" y="2308"/>
                    <a:pt x="1360" y="2320"/>
                    <a:pt x="1441" y="2320"/>
                  </a:cubicBezTo>
                  <a:cubicBezTo>
                    <a:pt x="2444" y="2320"/>
                    <a:pt x="2891" y="436"/>
                    <a:pt x="2891" y="436"/>
                  </a:cubicBezTo>
                  <a:lnTo>
                    <a:pt x="146" y="1"/>
                  </a:lnTo>
                  <a:close/>
                </a:path>
              </a:pathLst>
            </a:custGeom>
            <a:solidFill>
              <a:schemeClr val="accent6"/>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2397" name="Google Shape;2397;p58"/>
            <p:cNvSpPr/>
            <p:nvPr/>
          </p:nvSpPr>
          <p:spPr>
            <a:xfrm rot="10800000">
              <a:off x="7273934" y="1136403"/>
              <a:ext cx="332460" cy="295635"/>
            </a:xfrm>
            <a:custGeom>
              <a:avLst/>
              <a:gdLst/>
              <a:ahLst/>
              <a:cxnLst/>
              <a:rect l="l" t="t" r="r" b="b"/>
              <a:pathLst>
                <a:path w="14400" h="12805" extrusionOk="0">
                  <a:moveTo>
                    <a:pt x="14389" y="1"/>
                  </a:moveTo>
                  <a:cubicBezTo>
                    <a:pt x="13819" y="458"/>
                    <a:pt x="13261" y="929"/>
                    <a:pt x="12699" y="1393"/>
                  </a:cubicBezTo>
                  <a:lnTo>
                    <a:pt x="10838" y="2971"/>
                  </a:lnTo>
                  <a:cubicBezTo>
                    <a:pt x="9765" y="3880"/>
                    <a:pt x="8711" y="4805"/>
                    <a:pt x="7651" y="5726"/>
                  </a:cubicBezTo>
                  <a:cubicBezTo>
                    <a:pt x="7611" y="5762"/>
                    <a:pt x="7571" y="5795"/>
                    <a:pt x="7531" y="5828"/>
                  </a:cubicBezTo>
                  <a:cubicBezTo>
                    <a:pt x="7405" y="5940"/>
                    <a:pt x="7275" y="6052"/>
                    <a:pt x="7148" y="6165"/>
                  </a:cubicBezTo>
                  <a:cubicBezTo>
                    <a:pt x="6966" y="6325"/>
                    <a:pt x="6785" y="6487"/>
                    <a:pt x="6600" y="6651"/>
                  </a:cubicBezTo>
                  <a:cubicBezTo>
                    <a:pt x="6564" y="6683"/>
                    <a:pt x="6527" y="6716"/>
                    <a:pt x="6487" y="6748"/>
                  </a:cubicBezTo>
                  <a:cubicBezTo>
                    <a:pt x="5494" y="7637"/>
                    <a:pt x="4497" y="8522"/>
                    <a:pt x="3511" y="9417"/>
                  </a:cubicBezTo>
                  <a:lnTo>
                    <a:pt x="1719" y="11078"/>
                  </a:lnTo>
                  <a:lnTo>
                    <a:pt x="838" y="11919"/>
                  </a:lnTo>
                  <a:cubicBezTo>
                    <a:pt x="693" y="12065"/>
                    <a:pt x="544" y="12206"/>
                    <a:pt x="400" y="12354"/>
                  </a:cubicBezTo>
                  <a:cubicBezTo>
                    <a:pt x="258" y="12495"/>
                    <a:pt x="121" y="12644"/>
                    <a:pt x="0" y="12804"/>
                  </a:cubicBezTo>
                  <a:cubicBezTo>
                    <a:pt x="113" y="12659"/>
                    <a:pt x="258" y="12539"/>
                    <a:pt x="396" y="12413"/>
                  </a:cubicBezTo>
                  <a:cubicBezTo>
                    <a:pt x="410" y="12401"/>
                    <a:pt x="422" y="12391"/>
                    <a:pt x="432" y="12380"/>
                  </a:cubicBezTo>
                  <a:lnTo>
                    <a:pt x="889" y="11973"/>
                  </a:lnTo>
                  <a:lnTo>
                    <a:pt x="1806" y="11176"/>
                  </a:lnTo>
                  <a:lnTo>
                    <a:pt x="3652" y="9573"/>
                  </a:lnTo>
                  <a:lnTo>
                    <a:pt x="5309" y="8127"/>
                  </a:lnTo>
                  <a:lnTo>
                    <a:pt x="5421" y="8032"/>
                  </a:lnTo>
                  <a:lnTo>
                    <a:pt x="7329" y="6368"/>
                  </a:lnTo>
                  <a:lnTo>
                    <a:pt x="10977" y="3130"/>
                  </a:lnTo>
                  <a:lnTo>
                    <a:pt x="12786" y="1495"/>
                  </a:lnTo>
                  <a:cubicBezTo>
                    <a:pt x="13326" y="1001"/>
                    <a:pt x="13867" y="512"/>
                    <a:pt x="14399" y="12"/>
                  </a:cubicBezTo>
                  <a:cubicBezTo>
                    <a:pt x="14396" y="8"/>
                    <a:pt x="14392" y="4"/>
                    <a:pt x="14389" y="1"/>
                  </a:cubicBezTo>
                  <a:close/>
                </a:path>
              </a:pathLst>
            </a:custGeom>
            <a:solidFill>
              <a:schemeClr val="accent3"/>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2398" name="Google Shape;2398;p58"/>
            <p:cNvSpPr/>
            <p:nvPr/>
          </p:nvSpPr>
          <p:spPr>
            <a:xfrm rot="10800000">
              <a:off x="7452842" y="1273638"/>
              <a:ext cx="19370" cy="62544"/>
            </a:xfrm>
            <a:custGeom>
              <a:avLst/>
              <a:gdLst/>
              <a:ahLst/>
              <a:cxnLst/>
              <a:rect l="l" t="t" r="r" b="b"/>
              <a:pathLst>
                <a:path w="839" h="2709" extrusionOk="0">
                  <a:moveTo>
                    <a:pt x="106" y="1"/>
                  </a:moveTo>
                  <a:cubicBezTo>
                    <a:pt x="70" y="41"/>
                    <a:pt x="34" y="84"/>
                    <a:pt x="1" y="128"/>
                  </a:cubicBezTo>
                  <a:lnTo>
                    <a:pt x="675" y="2596"/>
                  </a:lnTo>
                  <a:lnTo>
                    <a:pt x="708" y="2709"/>
                  </a:lnTo>
                  <a:lnTo>
                    <a:pt x="839" y="2673"/>
                  </a:lnTo>
                  <a:lnTo>
                    <a:pt x="788" y="2499"/>
                  </a:lnTo>
                  <a:lnTo>
                    <a:pt x="106" y="1"/>
                  </a:lnTo>
                  <a:close/>
                </a:path>
              </a:pathLst>
            </a:custGeom>
            <a:solidFill>
              <a:schemeClr val="accent3"/>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2399" name="Google Shape;2399;p58"/>
            <p:cNvSpPr/>
            <p:nvPr/>
          </p:nvSpPr>
          <p:spPr>
            <a:xfrm rot="10800000">
              <a:off x="7428232" y="1293030"/>
              <a:ext cx="20178" cy="69770"/>
            </a:xfrm>
            <a:custGeom>
              <a:avLst/>
              <a:gdLst/>
              <a:ahLst/>
              <a:cxnLst/>
              <a:rect l="l" t="t" r="r" b="b"/>
              <a:pathLst>
                <a:path w="874" h="3022" extrusionOk="0">
                  <a:moveTo>
                    <a:pt x="112" y="1"/>
                  </a:moveTo>
                  <a:cubicBezTo>
                    <a:pt x="72" y="41"/>
                    <a:pt x="36" y="76"/>
                    <a:pt x="0" y="120"/>
                  </a:cubicBezTo>
                  <a:lnTo>
                    <a:pt x="688" y="2829"/>
                  </a:lnTo>
                  <a:lnTo>
                    <a:pt x="740" y="3021"/>
                  </a:lnTo>
                  <a:lnTo>
                    <a:pt x="874" y="2988"/>
                  </a:lnTo>
                  <a:lnTo>
                    <a:pt x="808" y="2727"/>
                  </a:lnTo>
                  <a:lnTo>
                    <a:pt x="112" y="1"/>
                  </a:lnTo>
                  <a:close/>
                </a:path>
              </a:pathLst>
            </a:custGeom>
            <a:solidFill>
              <a:schemeClr val="accent3"/>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2400" name="Google Shape;2400;p58"/>
            <p:cNvSpPr/>
            <p:nvPr/>
          </p:nvSpPr>
          <p:spPr>
            <a:xfrm rot="10800000">
              <a:off x="7427215" y="1220723"/>
              <a:ext cx="59381" cy="27382"/>
            </a:xfrm>
            <a:custGeom>
              <a:avLst/>
              <a:gdLst/>
              <a:ahLst/>
              <a:cxnLst/>
              <a:rect l="l" t="t" r="r" b="b"/>
              <a:pathLst>
                <a:path w="2572" h="1186" extrusionOk="0">
                  <a:moveTo>
                    <a:pt x="29" y="1"/>
                  </a:moveTo>
                  <a:cubicBezTo>
                    <a:pt x="13" y="1"/>
                    <a:pt x="7" y="6"/>
                    <a:pt x="1" y="11"/>
                  </a:cubicBezTo>
                  <a:lnTo>
                    <a:pt x="51" y="69"/>
                  </a:lnTo>
                  <a:lnTo>
                    <a:pt x="41" y="130"/>
                  </a:lnTo>
                  <a:cubicBezTo>
                    <a:pt x="51" y="134"/>
                    <a:pt x="76" y="145"/>
                    <a:pt x="120" y="160"/>
                  </a:cubicBezTo>
                  <a:cubicBezTo>
                    <a:pt x="439" y="290"/>
                    <a:pt x="1567" y="791"/>
                    <a:pt x="2437" y="1186"/>
                  </a:cubicBezTo>
                  <a:cubicBezTo>
                    <a:pt x="2481" y="1153"/>
                    <a:pt x="2528" y="1121"/>
                    <a:pt x="2571" y="1091"/>
                  </a:cubicBezTo>
                  <a:cubicBezTo>
                    <a:pt x="1124" y="438"/>
                    <a:pt x="504" y="167"/>
                    <a:pt x="232" y="65"/>
                  </a:cubicBezTo>
                  <a:cubicBezTo>
                    <a:pt x="106" y="15"/>
                    <a:pt x="54" y="1"/>
                    <a:pt x="29" y="1"/>
                  </a:cubicBezTo>
                  <a:close/>
                </a:path>
              </a:pathLst>
            </a:custGeom>
            <a:solidFill>
              <a:schemeClr val="accent3"/>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2401" name="Google Shape;2401;p58"/>
            <p:cNvSpPr/>
            <p:nvPr/>
          </p:nvSpPr>
          <p:spPr>
            <a:xfrm rot="10800000">
              <a:off x="7610959" y="885771"/>
              <a:ext cx="275111" cy="316391"/>
            </a:xfrm>
            <a:custGeom>
              <a:avLst/>
              <a:gdLst/>
              <a:ahLst/>
              <a:cxnLst/>
              <a:rect l="l" t="t" r="r" b="b"/>
              <a:pathLst>
                <a:path w="11916" h="13704" extrusionOk="0">
                  <a:moveTo>
                    <a:pt x="0" y="1"/>
                  </a:moveTo>
                  <a:lnTo>
                    <a:pt x="0" y="1"/>
                  </a:lnTo>
                  <a:cubicBezTo>
                    <a:pt x="686" y="349"/>
                    <a:pt x="1332" y="759"/>
                    <a:pt x="1944" y="1219"/>
                  </a:cubicBezTo>
                  <a:cubicBezTo>
                    <a:pt x="2560" y="1673"/>
                    <a:pt x="3141" y="2169"/>
                    <a:pt x="3692" y="2699"/>
                  </a:cubicBezTo>
                  <a:cubicBezTo>
                    <a:pt x="4805" y="3746"/>
                    <a:pt x="5824" y="4892"/>
                    <a:pt x="6770" y="6092"/>
                  </a:cubicBezTo>
                  <a:cubicBezTo>
                    <a:pt x="7735" y="7278"/>
                    <a:pt x="8623" y="8529"/>
                    <a:pt x="9479" y="9801"/>
                  </a:cubicBezTo>
                  <a:cubicBezTo>
                    <a:pt x="9907" y="10436"/>
                    <a:pt x="10320" y="11081"/>
                    <a:pt x="10726" y="11731"/>
                  </a:cubicBezTo>
                  <a:cubicBezTo>
                    <a:pt x="11135" y="12380"/>
                    <a:pt x="11527" y="13039"/>
                    <a:pt x="11915" y="13703"/>
                  </a:cubicBezTo>
                  <a:cubicBezTo>
                    <a:pt x="11244" y="12321"/>
                    <a:pt x="10472" y="10987"/>
                    <a:pt x="9653" y="9686"/>
                  </a:cubicBezTo>
                  <a:cubicBezTo>
                    <a:pt x="8829" y="8387"/>
                    <a:pt x="7937" y="7129"/>
                    <a:pt x="6984" y="5922"/>
                  </a:cubicBezTo>
                  <a:cubicBezTo>
                    <a:pt x="6505" y="5320"/>
                    <a:pt x="5998" y="4736"/>
                    <a:pt x="5476" y="4170"/>
                  </a:cubicBezTo>
                  <a:cubicBezTo>
                    <a:pt x="4957" y="3601"/>
                    <a:pt x="4413" y="3054"/>
                    <a:pt x="3837" y="2543"/>
                  </a:cubicBezTo>
                  <a:cubicBezTo>
                    <a:pt x="2691" y="1512"/>
                    <a:pt x="1419" y="599"/>
                    <a:pt x="0" y="1"/>
                  </a:cubicBezTo>
                  <a:close/>
                </a:path>
              </a:pathLst>
            </a:custGeom>
            <a:solidFill>
              <a:schemeClr val="accent3"/>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2402" name="Google Shape;2402;p58"/>
            <p:cNvSpPr/>
            <p:nvPr/>
          </p:nvSpPr>
          <p:spPr>
            <a:xfrm rot="10800000">
              <a:off x="7782823" y="1097346"/>
              <a:ext cx="74780" cy="30822"/>
            </a:xfrm>
            <a:custGeom>
              <a:avLst/>
              <a:gdLst/>
              <a:ahLst/>
              <a:cxnLst/>
              <a:rect l="l" t="t" r="r" b="b"/>
              <a:pathLst>
                <a:path w="3239" h="1335" extrusionOk="0">
                  <a:moveTo>
                    <a:pt x="3191" y="1"/>
                  </a:moveTo>
                  <a:lnTo>
                    <a:pt x="3039" y="59"/>
                  </a:lnTo>
                  <a:lnTo>
                    <a:pt x="0" y="1223"/>
                  </a:lnTo>
                  <a:cubicBezTo>
                    <a:pt x="29" y="1259"/>
                    <a:pt x="55" y="1299"/>
                    <a:pt x="84" y="1335"/>
                  </a:cubicBezTo>
                  <a:lnTo>
                    <a:pt x="3148" y="164"/>
                  </a:lnTo>
                  <a:lnTo>
                    <a:pt x="3238" y="128"/>
                  </a:lnTo>
                  <a:lnTo>
                    <a:pt x="3191" y="1"/>
                  </a:lnTo>
                  <a:close/>
                </a:path>
              </a:pathLst>
            </a:custGeom>
            <a:solidFill>
              <a:schemeClr val="accent3"/>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2403" name="Google Shape;2403;p58"/>
            <p:cNvSpPr/>
            <p:nvPr/>
          </p:nvSpPr>
          <p:spPr>
            <a:xfrm rot="10800000">
              <a:off x="7765161" y="1073036"/>
              <a:ext cx="72518" cy="36871"/>
            </a:xfrm>
            <a:custGeom>
              <a:avLst/>
              <a:gdLst/>
              <a:ahLst/>
              <a:cxnLst/>
              <a:rect l="l" t="t" r="r" b="b"/>
              <a:pathLst>
                <a:path w="3141" h="1597" extrusionOk="0">
                  <a:moveTo>
                    <a:pt x="3082" y="0"/>
                  </a:moveTo>
                  <a:cubicBezTo>
                    <a:pt x="3038" y="22"/>
                    <a:pt x="2991" y="44"/>
                    <a:pt x="2944" y="65"/>
                  </a:cubicBezTo>
                  <a:cubicBezTo>
                    <a:pt x="2074" y="486"/>
                    <a:pt x="772" y="1117"/>
                    <a:pt x="0" y="1491"/>
                  </a:cubicBezTo>
                  <a:cubicBezTo>
                    <a:pt x="29" y="1527"/>
                    <a:pt x="62" y="1563"/>
                    <a:pt x="94" y="1596"/>
                  </a:cubicBezTo>
                  <a:cubicBezTo>
                    <a:pt x="1023" y="1150"/>
                    <a:pt x="2622" y="374"/>
                    <a:pt x="3043" y="171"/>
                  </a:cubicBezTo>
                  <a:cubicBezTo>
                    <a:pt x="3093" y="145"/>
                    <a:pt x="3130" y="127"/>
                    <a:pt x="3140" y="124"/>
                  </a:cubicBezTo>
                  <a:lnTo>
                    <a:pt x="3082" y="0"/>
                  </a:lnTo>
                  <a:close/>
                </a:path>
              </a:pathLst>
            </a:custGeom>
            <a:solidFill>
              <a:schemeClr val="accent3"/>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2404" name="Google Shape;2404;p58"/>
            <p:cNvSpPr/>
            <p:nvPr/>
          </p:nvSpPr>
          <p:spPr>
            <a:xfrm rot="10800000">
              <a:off x="7707492" y="1057244"/>
              <a:ext cx="16762" cy="36247"/>
            </a:xfrm>
            <a:custGeom>
              <a:avLst/>
              <a:gdLst/>
              <a:ahLst/>
              <a:cxnLst/>
              <a:rect l="l" t="t" r="r" b="b"/>
              <a:pathLst>
                <a:path w="726" h="1570" extrusionOk="0">
                  <a:moveTo>
                    <a:pt x="639" y="0"/>
                  </a:moveTo>
                  <a:lnTo>
                    <a:pt x="73" y="1338"/>
                  </a:lnTo>
                  <a:lnTo>
                    <a:pt x="1" y="1516"/>
                  </a:lnTo>
                  <a:lnTo>
                    <a:pt x="127" y="1570"/>
                  </a:lnTo>
                  <a:lnTo>
                    <a:pt x="175" y="1465"/>
                  </a:lnTo>
                  <a:lnTo>
                    <a:pt x="726" y="142"/>
                  </a:lnTo>
                  <a:cubicBezTo>
                    <a:pt x="697" y="94"/>
                    <a:pt x="667" y="47"/>
                    <a:pt x="639" y="0"/>
                  </a:cubicBezTo>
                  <a:close/>
                </a:path>
              </a:pathLst>
            </a:custGeom>
            <a:solidFill>
              <a:schemeClr val="accent3"/>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2405" name="Google Shape;2405;p58"/>
            <p:cNvSpPr/>
            <p:nvPr/>
          </p:nvSpPr>
          <p:spPr>
            <a:xfrm rot="10800000">
              <a:off x="7302909" y="551681"/>
              <a:ext cx="303647" cy="254101"/>
            </a:xfrm>
            <a:custGeom>
              <a:avLst/>
              <a:gdLst/>
              <a:ahLst/>
              <a:cxnLst/>
              <a:rect l="l" t="t" r="r" b="b"/>
              <a:pathLst>
                <a:path w="13152" h="11006" extrusionOk="0">
                  <a:moveTo>
                    <a:pt x="13151" y="0"/>
                  </a:moveTo>
                  <a:cubicBezTo>
                    <a:pt x="11781" y="464"/>
                    <a:pt x="10497" y="1168"/>
                    <a:pt x="9283" y="1955"/>
                  </a:cubicBezTo>
                  <a:cubicBezTo>
                    <a:pt x="8982" y="2158"/>
                    <a:pt x="8684" y="2361"/>
                    <a:pt x="8387" y="2571"/>
                  </a:cubicBezTo>
                  <a:cubicBezTo>
                    <a:pt x="8097" y="2785"/>
                    <a:pt x="7814" y="3010"/>
                    <a:pt x="7524" y="3231"/>
                  </a:cubicBezTo>
                  <a:cubicBezTo>
                    <a:pt x="7234" y="3448"/>
                    <a:pt x="6959" y="3681"/>
                    <a:pt x="6679" y="3913"/>
                  </a:cubicBezTo>
                  <a:cubicBezTo>
                    <a:pt x="6404" y="4149"/>
                    <a:pt x="6121" y="4373"/>
                    <a:pt x="5856" y="4620"/>
                  </a:cubicBezTo>
                  <a:lnTo>
                    <a:pt x="5055" y="5352"/>
                  </a:lnTo>
                  <a:lnTo>
                    <a:pt x="4275" y="6110"/>
                  </a:lnTo>
                  <a:cubicBezTo>
                    <a:pt x="4014" y="6360"/>
                    <a:pt x="3768" y="6625"/>
                    <a:pt x="3514" y="6882"/>
                  </a:cubicBezTo>
                  <a:cubicBezTo>
                    <a:pt x="3257" y="7136"/>
                    <a:pt x="3013" y="7404"/>
                    <a:pt x="2770" y="7673"/>
                  </a:cubicBezTo>
                  <a:cubicBezTo>
                    <a:pt x="1799" y="8739"/>
                    <a:pt x="856" y="9841"/>
                    <a:pt x="0" y="11005"/>
                  </a:cubicBezTo>
                  <a:cubicBezTo>
                    <a:pt x="476" y="10458"/>
                    <a:pt x="951" y="9918"/>
                    <a:pt x="1440" y="9392"/>
                  </a:cubicBezTo>
                  <a:cubicBezTo>
                    <a:pt x="1683" y="9123"/>
                    <a:pt x="1925" y="8859"/>
                    <a:pt x="2176" y="8597"/>
                  </a:cubicBezTo>
                  <a:cubicBezTo>
                    <a:pt x="2419" y="8333"/>
                    <a:pt x="2669" y="8072"/>
                    <a:pt x="2923" y="7814"/>
                  </a:cubicBezTo>
                  <a:cubicBezTo>
                    <a:pt x="3931" y="6788"/>
                    <a:pt x="4949" y="5766"/>
                    <a:pt x="6037" y="4823"/>
                  </a:cubicBezTo>
                  <a:cubicBezTo>
                    <a:pt x="7111" y="3866"/>
                    <a:pt x="8221" y="2948"/>
                    <a:pt x="9402" y="2129"/>
                  </a:cubicBezTo>
                  <a:cubicBezTo>
                    <a:pt x="9689" y="1908"/>
                    <a:pt x="10001" y="1730"/>
                    <a:pt x="10298" y="1530"/>
                  </a:cubicBezTo>
                  <a:lnTo>
                    <a:pt x="10751" y="1237"/>
                  </a:lnTo>
                  <a:lnTo>
                    <a:pt x="11223" y="973"/>
                  </a:lnTo>
                  <a:lnTo>
                    <a:pt x="11690" y="707"/>
                  </a:lnTo>
                  <a:cubicBezTo>
                    <a:pt x="11846" y="617"/>
                    <a:pt x="12003" y="526"/>
                    <a:pt x="12169" y="457"/>
                  </a:cubicBezTo>
                  <a:lnTo>
                    <a:pt x="13151" y="0"/>
                  </a:lnTo>
                  <a:close/>
                </a:path>
              </a:pathLst>
            </a:custGeom>
            <a:solidFill>
              <a:schemeClr val="accent3"/>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2406" name="Google Shape;2406;p58"/>
            <p:cNvSpPr/>
            <p:nvPr/>
          </p:nvSpPr>
          <p:spPr>
            <a:xfrm rot="10800000">
              <a:off x="7417751" y="738298"/>
              <a:ext cx="3117" cy="50677"/>
            </a:xfrm>
            <a:custGeom>
              <a:avLst/>
              <a:gdLst/>
              <a:ahLst/>
              <a:cxnLst/>
              <a:rect l="l" t="t" r="r" b="b"/>
              <a:pathLst>
                <a:path w="135" h="2195" extrusionOk="0">
                  <a:moveTo>
                    <a:pt x="134" y="1"/>
                  </a:moveTo>
                  <a:cubicBezTo>
                    <a:pt x="91" y="30"/>
                    <a:pt x="44" y="59"/>
                    <a:pt x="0" y="88"/>
                  </a:cubicBezTo>
                  <a:lnTo>
                    <a:pt x="0" y="2195"/>
                  </a:lnTo>
                  <a:lnTo>
                    <a:pt x="134" y="2195"/>
                  </a:lnTo>
                  <a:lnTo>
                    <a:pt x="134" y="1"/>
                  </a:lnTo>
                  <a:close/>
                </a:path>
              </a:pathLst>
            </a:custGeom>
            <a:solidFill>
              <a:schemeClr val="accent3"/>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2407" name="Google Shape;2407;p58"/>
            <p:cNvSpPr/>
            <p:nvPr/>
          </p:nvSpPr>
          <p:spPr>
            <a:xfrm rot="10800000">
              <a:off x="7436105" y="723730"/>
              <a:ext cx="6557" cy="49315"/>
            </a:xfrm>
            <a:custGeom>
              <a:avLst/>
              <a:gdLst/>
              <a:ahLst/>
              <a:cxnLst/>
              <a:rect l="l" t="t" r="r" b="b"/>
              <a:pathLst>
                <a:path w="284" h="2136" extrusionOk="0">
                  <a:moveTo>
                    <a:pt x="131" y="0"/>
                  </a:moveTo>
                  <a:cubicBezTo>
                    <a:pt x="88" y="33"/>
                    <a:pt x="44" y="69"/>
                    <a:pt x="1" y="105"/>
                  </a:cubicBezTo>
                  <a:lnTo>
                    <a:pt x="139" y="2035"/>
                  </a:lnTo>
                  <a:lnTo>
                    <a:pt x="150" y="2136"/>
                  </a:lnTo>
                  <a:lnTo>
                    <a:pt x="284" y="2125"/>
                  </a:lnTo>
                  <a:lnTo>
                    <a:pt x="273" y="1933"/>
                  </a:lnTo>
                  <a:lnTo>
                    <a:pt x="131" y="0"/>
                  </a:lnTo>
                  <a:close/>
                </a:path>
              </a:pathLst>
            </a:custGeom>
            <a:solidFill>
              <a:schemeClr val="accent3"/>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2408" name="Google Shape;2408;p58"/>
            <p:cNvSpPr/>
            <p:nvPr/>
          </p:nvSpPr>
          <p:spPr>
            <a:xfrm rot="10800000">
              <a:off x="7413247" y="660264"/>
              <a:ext cx="68154" cy="27751"/>
            </a:xfrm>
            <a:custGeom>
              <a:avLst/>
              <a:gdLst/>
              <a:ahLst/>
              <a:cxnLst/>
              <a:rect l="l" t="t" r="r" b="b"/>
              <a:pathLst>
                <a:path w="2952" h="1202" extrusionOk="0">
                  <a:moveTo>
                    <a:pt x="65" y="1"/>
                  </a:moveTo>
                  <a:lnTo>
                    <a:pt x="0" y="121"/>
                  </a:lnTo>
                  <a:cubicBezTo>
                    <a:pt x="11" y="124"/>
                    <a:pt x="51" y="143"/>
                    <a:pt x="112" y="164"/>
                  </a:cubicBezTo>
                  <a:cubicBezTo>
                    <a:pt x="544" y="338"/>
                    <a:pt x="2092" y="926"/>
                    <a:pt x="2818" y="1202"/>
                  </a:cubicBezTo>
                  <a:cubicBezTo>
                    <a:pt x="2861" y="1169"/>
                    <a:pt x="2905" y="1136"/>
                    <a:pt x="2952" y="1107"/>
                  </a:cubicBezTo>
                  <a:cubicBezTo>
                    <a:pt x="1951" y="727"/>
                    <a:pt x="678" y="240"/>
                    <a:pt x="229" y="66"/>
                  </a:cubicBezTo>
                  <a:cubicBezTo>
                    <a:pt x="134" y="30"/>
                    <a:pt x="80" y="5"/>
                    <a:pt x="65" y="1"/>
                  </a:cubicBezTo>
                  <a:close/>
                </a:path>
              </a:pathLst>
            </a:custGeom>
            <a:solidFill>
              <a:schemeClr val="accent3"/>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2409" name="Google Shape;2409;p58"/>
            <p:cNvSpPr/>
            <p:nvPr/>
          </p:nvSpPr>
          <p:spPr>
            <a:xfrm rot="10800000">
              <a:off x="7146031" y="17956"/>
              <a:ext cx="407356" cy="302400"/>
            </a:xfrm>
            <a:custGeom>
              <a:avLst/>
              <a:gdLst/>
              <a:ahLst/>
              <a:cxnLst/>
              <a:rect l="l" t="t" r="r" b="b"/>
              <a:pathLst>
                <a:path w="17644" h="13098" extrusionOk="0">
                  <a:moveTo>
                    <a:pt x="17644" y="1"/>
                  </a:moveTo>
                  <a:cubicBezTo>
                    <a:pt x="15997" y="821"/>
                    <a:pt x="14399" y="1731"/>
                    <a:pt x="12850" y="2725"/>
                  </a:cubicBezTo>
                  <a:cubicBezTo>
                    <a:pt x="11305" y="3721"/>
                    <a:pt x="9797" y="4777"/>
                    <a:pt x="8329" y="5883"/>
                  </a:cubicBezTo>
                  <a:cubicBezTo>
                    <a:pt x="6871" y="7003"/>
                    <a:pt x="5436" y="8152"/>
                    <a:pt x="4043" y="9352"/>
                  </a:cubicBezTo>
                  <a:cubicBezTo>
                    <a:pt x="2654" y="10557"/>
                    <a:pt x="1291" y="11792"/>
                    <a:pt x="0" y="13098"/>
                  </a:cubicBezTo>
                  <a:cubicBezTo>
                    <a:pt x="685" y="12489"/>
                    <a:pt x="1371" y="11879"/>
                    <a:pt x="2074" y="11289"/>
                  </a:cubicBezTo>
                  <a:cubicBezTo>
                    <a:pt x="2767" y="10687"/>
                    <a:pt x="3470" y="10095"/>
                    <a:pt x="4177" y="9516"/>
                  </a:cubicBezTo>
                  <a:cubicBezTo>
                    <a:pt x="5595" y="8348"/>
                    <a:pt x="7027" y="7202"/>
                    <a:pt x="8492" y="6100"/>
                  </a:cubicBezTo>
                  <a:cubicBezTo>
                    <a:pt x="9946" y="4979"/>
                    <a:pt x="11450" y="3932"/>
                    <a:pt x="12966" y="2899"/>
                  </a:cubicBezTo>
                  <a:cubicBezTo>
                    <a:pt x="13728" y="2394"/>
                    <a:pt x="14493" y="1883"/>
                    <a:pt x="15279" y="1411"/>
                  </a:cubicBezTo>
                  <a:cubicBezTo>
                    <a:pt x="16048" y="908"/>
                    <a:pt x="16857" y="476"/>
                    <a:pt x="17644" y="1"/>
                  </a:cubicBezTo>
                  <a:close/>
                </a:path>
              </a:pathLst>
            </a:custGeom>
            <a:solidFill>
              <a:schemeClr val="accent3"/>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2410" name="Google Shape;2410;p58"/>
            <p:cNvSpPr/>
            <p:nvPr/>
          </p:nvSpPr>
          <p:spPr>
            <a:xfrm rot="10800000">
              <a:off x="7322170" y="208221"/>
              <a:ext cx="6718" cy="59797"/>
            </a:xfrm>
            <a:custGeom>
              <a:avLst/>
              <a:gdLst/>
              <a:ahLst/>
              <a:cxnLst/>
              <a:rect l="l" t="t" r="r" b="b"/>
              <a:pathLst>
                <a:path w="291" h="2590" extrusionOk="0">
                  <a:moveTo>
                    <a:pt x="131" y="1"/>
                  </a:moveTo>
                  <a:cubicBezTo>
                    <a:pt x="88" y="29"/>
                    <a:pt x="44" y="66"/>
                    <a:pt x="1" y="98"/>
                  </a:cubicBezTo>
                  <a:lnTo>
                    <a:pt x="153" y="2484"/>
                  </a:lnTo>
                  <a:lnTo>
                    <a:pt x="157" y="2590"/>
                  </a:lnTo>
                  <a:lnTo>
                    <a:pt x="291" y="2578"/>
                  </a:lnTo>
                  <a:lnTo>
                    <a:pt x="280" y="2394"/>
                  </a:lnTo>
                  <a:lnTo>
                    <a:pt x="131" y="1"/>
                  </a:lnTo>
                  <a:close/>
                </a:path>
              </a:pathLst>
            </a:custGeom>
            <a:solidFill>
              <a:srgbClr val="61668E"/>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2411" name="Google Shape;2411;p58"/>
            <p:cNvSpPr/>
            <p:nvPr/>
          </p:nvSpPr>
          <p:spPr>
            <a:xfrm rot="10800000">
              <a:off x="7349782" y="186127"/>
              <a:ext cx="9997" cy="57188"/>
            </a:xfrm>
            <a:custGeom>
              <a:avLst/>
              <a:gdLst/>
              <a:ahLst/>
              <a:cxnLst/>
              <a:rect l="l" t="t" r="r" b="b"/>
              <a:pathLst>
                <a:path w="433" h="2477" extrusionOk="0">
                  <a:moveTo>
                    <a:pt x="127" y="0"/>
                  </a:moveTo>
                  <a:cubicBezTo>
                    <a:pt x="87" y="36"/>
                    <a:pt x="44" y="73"/>
                    <a:pt x="0" y="106"/>
                  </a:cubicBezTo>
                  <a:lnTo>
                    <a:pt x="273" y="2303"/>
                  </a:lnTo>
                  <a:lnTo>
                    <a:pt x="295" y="2477"/>
                  </a:lnTo>
                  <a:lnTo>
                    <a:pt x="432" y="2462"/>
                  </a:lnTo>
                  <a:lnTo>
                    <a:pt x="400" y="2208"/>
                  </a:lnTo>
                  <a:lnTo>
                    <a:pt x="127" y="0"/>
                  </a:lnTo>
                  <a:close/>
                </a:path>
              </a:pathLst>
            </a:custGeom>
            <a:solidFill>
              <a:schemeClr val="accent3"/>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2412" name="Google Shape;2412;p58"/>
            <p:cNvSpPr/>
            <p:nvPr/>
          </p:nvSpPr>
          <p:spPr>
            <a:xfrm rot="10800000">
              <a:off x="7302083" y="151797"/>
              <a:ext cx="78036" cy="16023"/>
            </a:xfrm>
            <a:custGeom>
              <a:avLst/>
              <a:gdLst/>
              <a:ahLst/>
              <a:cxnLst/>
              <a:rect l="l" t="t" r="r" b="b"/>
              <a:pathLst>
                <a:path w="3380" h="694" extrusionOk="0">
                  <a:moveTo>
                    <a:pt x="26" y="1"/>
                  </a:moveTo>
                  <a:lnTo>
                    <a:pt x="1" y="135"/>
                  </a:lnTo>
                  <a:lnTo>
                    <a:pt x="120" y="156"/>
                  </a:lnTo>
                  <a:lnTo>
                    <a:pt x="3213" y="693"/>
                  </a:lnTo>
                  <a:cubicBezTo>
                    <a:pt x="3268" y="657"/>
                    <a:pt x="3326" y="621"/>
                    <a:pt x="3380" y="585"/>
                  </a:cubicBezTo>
                  <a:lnTo>
                    <a:pt x="269" y="44"/>
                  </a:lnTo>
                  <a:lnTo>
                    <a:pt x="26" y="1"/>
                  </a:lnTo>
                  <a:close/>
                </a:path>
              </a:pathLst>
            </a:custGeom>
            <a:solidFill>
              <a:schemeClr val="accent3"/>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2413" name="Google Shape;2413;p58"/>
            <p:cNvSpPr/>
            <p:nvPr/>
          </p:nvSpPr>
          <p:spPr>
            <a:xfrm rot="10800000">
              <a:off x="7586948" y="279533"/>
              <a:ext cx="314937" cy="208388"/>
            </a:xfrm>
            <a:custGeom>
              <a:avLst/>
              <a:gdLst/>
              <a:ahLst/>
              <a:cxnLst/>
              <a:rect l="l" t="t" r="r" b="b"/>
              <a:pathLst>
                <a:path w="13641" h="9026" extrusionOk="0">
                  <a:moveTo>
                    <a:pt x="0" y="0"/>
                  </a:moveTo>
                  <a:lnTo>
                    <a:pt x="486" y="171"/>
                  </a:lnTo>
                  <a:cubicBezTo>
                    <a:pt x="646" y="228"/>
                    <a:pt x="809" y="275"/>
                    <a:pt x="961" y="355"/>
                  </a:cubicBezTo>
                  <a:cubicBezTo>
                    <a:pt x="1269" y="504"/>
                    <a:pt x="1588" y="631"/>
                    <a:pt x="1882" y="802"/>
                  </a:cubicBezTo>
                  <a:cubicBezTo>
                    <a:pt x="2183" y="965"/>
                    <a:pt x="2487" y="1120"/>
                    <a:pt x="2781" y="1291"/>
                  </a:cubicBezTo>
                  <a:lnTo>
                    <a:pt x="3659" y="1820"/>
                  </a:lnTo>
                  <a:cubicBezTo>
                    <a:pt x="4812" y="2553"/>
                    <a:pt x="5946" y="3314"/>
                    <a:pt x="7056" y="4116"/>
                  </a:cubicBezTo>
                  <a:cubicBezTo>
                    <a:pt x="8173" y="4902"/>
                    <a:pt x="9268" y="5726"/>
                    <a:pt x="10363" y="6545"/>
                  </a:cubicBezTo>
                  <a:lnTo>
                    <a:pt x="13641" y="9025"/>
                  </a:lnTo>
                  <a:lnTo>
                    <a:pt x="13641" y="9025"/>
                  </a:lnTo>
                  <a:lnTo>
                    <a:pt x="12082" y="7680"/>
                  </a:lnTo>
                  <a:cubicBezTo>
                    <a:pt x="11556" y="7245"/>
                    <a:pt x="11023" y="6810"/>
                    <a:pt x="10490" y="6378"/>
                  </a:cubicBezTo>
                  <a:cubicBezTo>
                    <a:pt x="9420" y="5523"/>
                    <a:pt x="8321" y="4703"/>
                    <a:pt x="7212" y="3895"/>
                  </a:cubicBezTo>
                  <a:cubicBezTo>
                    <a:pt x="6088" y="3108"/>
                    <a:pt x="4949" y="2339"/>
                    <a:pt x="3767" y="1642"/>
                  </a:cubicBezTo>
                  <a:cubicBezTo>
                    <a:pt x="2578" y="965"/>
                    <a:pt x="1346" y="297"/>
                    <a:pt x="0" y="0"/>
                  </a:cubicBezTo>
                  <a:close/>
                </a:path>
              </a:pathLst>
            </a:custGeom>
            <a:solidFill>
              <a:schemeClr val="accent3"/>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2414" name="Google Shape;2414;p58"/>
            <p:cNvSpPr/>
            <p:nvPr/>
          </p:nvSpPr>
          <p:spPr>
            <a:xfrm rot="10800000">
              <a:off x="7798892" y="415658"/>
              <a:ext cx="59889" cy="23457"/>
            </a:xfrm>
            <a:custGeom>
              <a:avLst/>
              <a:gdLst/>
              <a:ahLst/>
              <a:cxnLst/>
              <a:rect l="l" t="t" r="r" b="b"/>
              <a:pathLst>
                <a:path w="2594" h="1016" extrusionOk="0">
                  <a:moveTo>
                    <a:pt x="2546" y="0"/>
                  </a:moveTo>
                  <a:cubicBezTo>
                    <a:pt x="2484" y="22"/>
                    <a:pt x="2419" y="47"/>
                    <a:pt x="2354" y="69"/>
                  </a:cubicBezTo>
                  <a:cubicBezTo>
                    <a:pt x="1603" y="341"/>
                    <a:pt x="689" y="671"/>
                    <a:pt x="1" y="914"/>
                  </a:cubicBezTo>
                  <a:cubicBezTo>
                    <a:pt x="44" y="950"/>
                    <a:pt x="84" y="983"/>
                    <a:pt x="128" y="1016"/>
                  </a:cubicBezTo>
                  <a:cubicBezTo>
                    <a:pt x="860" y="755"/>
                    <a:pt x="1792" y="417"/>
                    <a:pt x="2499" y="163"/>
                  </a:cubicBezTo>
                  <a:cubicBezTo>
                    <a:pt x="2531" y="152"/>
                    <a:pt x="2564" y="141"/>
                    <a:pt x="2593" y="131"/>
                  </a:cubicBezTo>
                  <a:lnTo>
                    <a:pt x="2546" y="0"/>
                  </a:lnTo>
                  <a:close/>
                </a:path>
              </a:pathLst>
            </a:custGeom>
            <a:solidFill>
              <a:schemeClr val="accent3"/>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2415" name="Google Shape;2415;p58"/>
            <p:cNvSpPr/>
            <p:nvPr/>
          </p:nvSpPr>
          <p:spPr>
            <a:xfrm rot="10800000">
              <a:off x="7770102" y="395665"/>
              <a:ext cx="60628" cy="24634"/>
            </a:xfrm>
            <a:custGeom>
              <a:avLst/>
              <a:gdLst/>
              <a:ahLst/>
              <a:cxnLst/>
              <a:rect l="l" t="t" r="r" b="b"/>
              <a:pathLst>
                <a:path w="2626" h="1067" extrusionOk="0">
                  <a:moveTo>
                    <a:pt x="2578" y="0"/>
                  </a:moveTo>
                  <a:lnTo>
                    <a:pt x="2382" y="77"/>
                  </a:lnTo>
                  <a:lnTo>
                    <a:pt x="1" y="973"/>
                  </a:lnTo>
                  <a:cubicBezTo>
                    <a:pt x="48" y="1006"/>
                    <a:pt x="91" y="1034"/>
                    <a:pt x="138" y="1067"/>
                  </a:cubicBezTo>
                  <a:lnTo>
                    <a:pt x="2520" y="171"/>
                  </a:lnTo>
                  <a:lnTo>
                    <a:pt x="2625" y="131"/>
                  </a:lnTo>
                  <a:lnTo>
                    <a:pt x="2578" y="0"/>
                  </a:lnTo>
                  <a:close/>
                </a:path>
              </a:pathLst>
            </a:custGeom>
            <a:solidFill>
              <a:schemeClr val="accent3"/>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2416" name="Google Shape;2416;p58"/>
            <p:cNvSpPr/>
            <p:nvPr/>
          </p:nvSpPr>
          <p:spPr>
            <a:xfrm rot="10800000">
              <a:off x="7719312" y="383682"/>
              <a:ext cx="4525" cy="36109"/>
            </a:xfrm>
            <a:custGeom>
              <a:avLst/>
              <a:gdLst/>
              <a:ahLst/>
              <a:cxnLst/>
              <a:rect l="l" t="t" r="r" b="b"/>
              <a:pathLst>
                <a:path w="196" h="1564" extrusionOk="0">
                  <a:moveTo>
                    <a:pt x="0" y="0"/>
                  </a:moveTo>
                  <a:lnTo>
                    <a:pt x="51" y="1342"/>
                  </a:lnTo>
                  <a:lnTo>
                    <a:pt x="58" y="1563"/>
                  </a:lnTo>
                  <a:lnTo>
                    <a:pt x="196" y="1560"/>
                  </a:lnTo>
                  <a:lnTo>
                    <a:pt x="189" y="1447"/>
                  </a:lnTo>
                  <a:lnTo>
                    <a:pt x="142" y="117"/>
                  </a:lnTo>
                  <a:cubicBezTo>
                    <a:pt x="95" y="80"/>
                    <a:pt x="48" y="37"/>
                    <a:pt x="0" y="0"/>
                  </a:cubicBezTo>
                  <a:close/>
                </a:path>
              </a:pathLst>
            </a:custGeom>
            <a:solidFill>
              <a:srgbClr val="61668E"/>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grpSp>
          <p:nvGrpSpPr>
            <p:cNvPr id="2417" name="Google Shape;2417;p58"/>
            <p:cNvGrpSpPr/>
            <p:nvPr/>
          </p:nvGrpSpPr>
          <p:grpSpPr>
            <a:xfrm rot="10800000" flipH="1">
              <a:off x="8038901" y="-7611"/>
              <a:ext cx="865648" cy="1520473"/>
              <a:chOff x="7801383" y="2969578"/>
              <a:chExt cx="1246613" cy="2189622"/>
            </a:xfrm>
          </p:grpSpPr>
          <p:sp>
            <p:nvSpPr>
              <p:cNvPr id="2418" name="Google Shape;2418;p58"/>
              <p:cNvSpPr/>
              <p:nvPr/>
            </p:nvSpPr>
            <p:spPr>
              <a:xfrm>
                <a:off x="8043305" y="3282142"/>
                <a:ext cx="295238" cy="1877058"/>
              </a:xfrm>
              <a:custGeom>
                <a:avLst/>
                <a:gdLst/>
                <a:ahLst/>
                <a:cxnLst/>
                <a:rect l="l" t="t" r="r" b="b"/>
                <a:pathLst>
                  <a:path w="6683" h="42489" extrusionOk="0">
                    <a:moveTo>
                      <a:pt x="6332" y="0"/>
                    </a:moveTo>
                    <a:cubicBezTo>
                      <a:pt x="6206" y="0"/>
                      <a:pt x="6094" y="86"/>
                      <a:pt x="6067" y="213"/>
                    </a:cubicBezTo>
                    <a:cubicBezTo>
                      <a:pt x="6055" y="250"/>
                      <a:pt x="6055" y="253"/>
                      <a:pt x="6059" y="359"/>
                    </a:cubicBezTo>
                    <a:cubicBezTo>
                      <a:pt x="6070" y="670"/>
                      <a:pt x="6085" y="1197"/>
                      <a:pt x="6099" y="1910"/>
                    </a:cubicBezTo>
                    <a:cubicBezTo>
                      <a:pt x="6107" y="2465"/>
                      <a:pt x="6110" y="3129"/>
                      <a:pt x="6110" y="3887"/>
                    </a:cubicBezTo>
                    <a:cubicBezTo>
                      <a:pt x="6110" y="4746"/>
                      <a:pt x="6102" y="5732"/>
                      <a:pt x="6080" y="6827"/>
                    </a:cubicBezTo>
                    <a:cubicBezTo>
                      <a:pt x="6077" y="7027"/>
                      <a:pt x="6074" y="7233"/>
                      <a:pt x="6067" y="7444"/>
                    </a:cubicBezTo>
                    <a:cubicBezTo>
                      <a:pt x="6012" y="9681"/>
                      <a:pt x="5899" y="12309"/>
                      <a:pt x="5682" y="15181"/>
                    </a:cubicBezTo>
                    <a:cubicBezTo>
                      <a:pt x="5657" y="15482"/>
                      <a:pt x="5635" y="15790"/>
                      <a:pt x="5610" y="16103"/>
                    </a:cubicBezTo>
                    <a:cubicBezTo>
                      <a:pt x="5483" y="17636"/>
                      <a:pt x="5323" y="19232"/>
                      <a:pt x="5131" y="20864"/>
                    </a:cubicBezTo>
                    <a:cubicBezTo>
                      <a:pt x="5091" y="21201"/>
                      <a:pt x="5051" y="21542"/>
                      <a:pt x="5007" y="21886"/>
                    </a:cubicBezTo>
                    <a:cubicBezTo>
                      <a:pt x="4144" y="28706"/>
                      <a:pt x="2629" y="36114"/>
                      <a:pt x="0" y="42489"/>
                    </a:cubicBezTo>
                    <a:lnTo>
                      <a:pt x="584" y="42489"/>
                    </a:lnTo>
                    <a:cubicBezTo>
                      <a:pt x="3173" y="36132"/>
                      <a:pt x="4674" y="28793"/>
                      <a:pt x="5533" y="22027"/>
                    </a:cubicBezTo>
                    <a:cubicBezTo>
                      <a:pt x="5570" y="21777"/>
                      <a:pt x="5598" y="21527"/>
                      <a:pt x="5628" y="21277"/>
                    </a:cubicBezTo>
                    <a:cubicBezTo>
                      <a:pt x="5827" y="19631"/>
                      <a:pt x="5990" y="18024"/>
                      <a:pt x="6121" y="16480"/>
                    </a:cubicBezTo>
                    <a:cubicBezTo>
                      <a:pt x="6128" y="16399"/>
                      <a:pt x="6135" y="16320"/>
                      <a:pt x="6142" y="16240"/>
                    </a:cubicBezTo>
                    <a:cubicBezTo>
                      <a:pt x="6447" y="12582"/>
                      <a:pt x="6581" y="9264"/>
                      <a:pt x="6632" y="6599"/>
                    </a:cubicBezTo>
                    <a:cubicBezTo>
                      <a:pt x="6639" y="6283"/>
                      <a:pt x="6643" y="5979"/>
                      <a:pt x="6646" y="5685"/>
                    </a:cubicBezTo>
                    <a:cubicBezTo>
                      <a:pt x="6683" y="2981"/>
                      <a:pt x="6632" y="1070"/>
                      <a:pt x="6607" y="340"/>
                    </a:cubicBezTo>
                    <a:lnTo>
                      <a:pt x="6603" y="275"/>
                    </a:lnTo>
                    <a:cubicBezTo>
                      <a:pt x="6607" y="152"/>
                      <a:pt x="6520" y="36"/>
                      <a:pt x="6393" y="7"/>
                    </a:cubicBezTo>
                    <a:cubicBezTo>
                      <a:pt x="6372" y="3"/>
                      <a:pt x="6352" y="0"/>
                      <a:pt x="6332" y="0"/>
                    </a:cubicBezTo>
                    <a:close/>
                  </a:path>
                </a:pathLst>
              </a:custGeom>
              <a:solidFill>
                <a:schemeClr val="accent3"/>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2419" name="Google Shape;2419;p58"/>
              <p:cNvSpPr/>
              <p:nvPr/>
            </p:nvSpPr>
            <p:spPr>
              <a:xfrm>
                <a:off x="8285183" y="3631993"/>
                <a:ext cx="762813" cy="490017"/>
              </a:xfrm>
              <a:custGeom>
                <a:avLst/>
                <a:gdLst/>
                <a:ahLst/>
                <a:cxnLst/>
                <a:rect l="l" t="t" r="r" b="b"/>
                <a:pathLst>
                  <a:path w="17267" h="11092" extrusionOk="0">
                    <a:moveTo>
                      <a:pt x="11050" y="0"/>
                    </a:moveTo>
                    <a:cubicBezTo>
                      <a:pt x="6182" y="0"/>
                      <a:pt x="1" y="10123"/>
                      <a:pt x="1" y="10123"/>
                    </a:cubicBezTo>
                    <a:lnTo>
                      <a:pt x="1" y="11091"/>
                    </a:lnTo>
                    <a:cubicBezTo>
                      <a:pt x="1" y="11091"/>
                      <a:pt x="17267" y="2320"/>
                      <a:pt x="12285" y="243"/>
                    </a:cubicBezTo>
                    <a:cubicBezTo>
                      <a:pt x="11886" y="77"/>
                      <a:pt x="11473" y="0"/>
                      <a:pt x="11050" y="0"/>
                    </a:cubicBezTo>
                    <a:close/>
                  </a:path>
                </a:pathLst>
              </a:custGeom>
              <a:solidFill>
                <a:schemeClr val="accent3"/>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2420" name="Google Shape;2420;p58"/>
              <p:cNvSpPr/>
              <p:nvPr/>
            </p:nvSpPr>
            <p:spPr>
              <a:xfrm>
                <a:off x="7876222" y="3649178"/>
                <a:ext cx="436695" cy="354304"/>
              </a:xfrm>
              <a:custGeom>
                <a:avLst/>
                <a:gdLst/>
                <a:ahLst/>
                <a:cxnLst/>
                <a:rect l="l" t="t" r="r" b="b"/>
                <a:pathLst>
                  <a:path w="9885" h="8020" extrusionOk="0">
                    <a:moveTo>
                      <a:pt x="2426" y="0"/>
                    </a:moveTo>
                    <a:cubicBezTo>
                      <a:pt x="2300" y="0"/>
                      <a:pt x="2182" y="22"/>
                      <a:pt x="2074" y="68"/>
                    </a:cubicBezTo>
                    <a:cubicBezTo>
                      <a:pt x="0" y="949"/>
                      <a:pt x="9837" y="8019"/>
                      <a:pt x="9837" y="8019"/>
                    </a:cubicBezTo>
                    <a:lnTo>
                      <a:pt x="9740" y="7374"/>
                    </a:lnTo>
                    <a:cubicBezTo>
                      <a:pt x="9884" y="7243"/>
                      <a:pt x="4728" y="0"/>
                      <a:pt x="2426" y="0"/>
                    </a:cubicBezTo>
                    <a:close/>
                  </a:path>
                </a:pathLst>
              </a:custGeom>
              <a:solidFill>
                <a:schemeClr val="accent3"/>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2421" name="Google Shape;2421;p58"/>
              <p:cNvSpPr/>
              <p:nvPr/>
            </p:nvSpPr>
            <p:spPr>
              <a:xfrm>
                <a:off x="8331483" y="3283953"/>
                <a:ext cx="432851" cy="291792"/>
              </a:xfrm>
              <a:custGeom>
                <a:avLst/>
                <a:gdLst/>
                <a:ahLst/>
                <a:cxnLst/>
                <a:rect l="l" t="t" r="r" b="b"/>
                <a:pathLst>
                  <a:path w="9798" h="6605" extrusionOk="0">
                    <a:moveTo>
                      <a:pt x="6539" y="1"/>
                    </a:moveTo>
                    <a:cubicBezTo>
                      <a:pt x="4006" y="1"/>
                      <a:pt x="0" y="5822"/>
                      <a:pt x="0" y="5822"/>
                    </a:cubicBezTo>
                    <a:lnTo>
                      <a:pt x="0" y="6605"/>
                    </a:lnTo>
                    <a:cubicBezTo>
                      <a:pt x="0" y="6605"/>
                      <a:pt x="9797" y="2544"/>
                      <a:pt x="7513" y="386"/>
                    </a:cubicBezTo>
                    <a:cubicBezTo>
                      <a:pt x="7228" y="118"/>
                      <a:pt x="6898" y="1"/>
                      <a:pt x="6539" y="1"/>
                    </a:cubicBezTo>
                    <a:close/>
                  </a:path>
                </a:pathLst>
              </a:custGeom>
              <a:solidFill>
                <a:schemeClr val="accent3"/>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2422" name="Google Shape;2422;p58"/>
              <p:cNvSpPr/>
              <p:nvPr/>
            </p:nvSpPr>
            <p:spPr>
              <a:xfrm>
                <a:off x="7935819" y="2969622"/>
                <a:ext cx="395698" cy="506848"/>
              </a:xfrm>
              <a:custGeom>
                <a:avLst/>
                <a:gdLst/>
                <a:ahLst/>
                <a:cxnLst/>
                <a:rect l="l" t="t" r="r" b="b"/>
                <a:pathLst>
                  <a:path w="8957" h="11473" extrusionOk="0">
                    <a:moveTo>
                      <a:pt x="3214" y="0"/>
                    </a:moveTo>
                    <a:cubicBezTo>
                      <a:pt x="3146" y="0"/>
                      <a:pt x="3078" y="6"/>
                      <a:pt x="3009" y="17"/>
                    </a:cubicBezTo>
                    <a:cubicBezTo>
                      <a:pt x="0" y="521"/>
                      <a:pt x="8956" y="11472"/>
                      <a:pt x="8956" y="11472"/>
                    </a:cubicBezTo>
                    <a:lnTo>
                      <a:pt x="8956" y="10417"/>
                    </a:lnTo>
                    <a:cubicBezTo>
                      <a:pt x="8956" y="10417"/>
                      <a:pt x="6151" y="0"/>
                      <a:pt x="3214" y="0"/>
                    </a:cubicBezTo>
                    <a:close/>
                  </a:path>
                </a:pathLst>
              </a:custGeom>
              <a:solidFill>
                <a:schemeClr val="accent3"/>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2423" name="Google Shape;2423;p58"/>
              <p:cNvSpPr/>
              <p:nvPr/>
            </p:nvSpPr>
            <p:spPr>
              <a:xfrm>
                <a:off x="8028240" y="3437739"/>
                <a:ext cx="303279" cy="183204"/>
              </a:xfrm>
              <a:custGeom>
                <a:avLst/>
                <a:gdLst/>
                <a:ahLst/>
                <a:cxnLst/>
                <a:rect l="l" t="t" r="r" b="b"/>
                <a:pathLst>
                  <a:path w="6865" h="4147" extrusionOk="0">
                    <a:moveTo>
                      <a:pt x="1761" y="0"/>
                    </a:moveTo>
                    <a:cubicBezTo>
                      <a:pt x="1619" y="0"/>
                      <a:pt x="1492" y="28"/>
                      <a:pt x="1382" y="90"/>
                    </a:cubicBezTo>
                    <a:cubicBezTo>
                      <a:pt x="0" y="854"/>
                      <a:pt x="6864" y="4147"/>
                      <a:pt x="6864" y="4147"/>
                    </a:cubicBezTo>
                    <a:lnTo>
                      <a:pt x="6864" y="3762"/>
                    </a:lnTo>
                    <a:cubicBezTo>
                      <a:pt x="6864" y="3762"/>
                      <a:pt x="3391" y="0"/>
                      <a:pt x="1761" y="0"/>
                    </a:cubicBezTo>
                    <a:close/>
                  </a:path>
                </a:pathLst>
              </a:custGeom>
              <a:solidFill>
                <a:schemeClr val="accent3"/>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2424" name="Google Shape;2424;p58"/>
              <p:cNvSpPr/>
              <p:nvPr/>
            </p:nvSpPr>
            <p:spPr>
              <a:xfrm>
                <a:off x="7801383" y="4016214"/>
                <a:ext cx="480474" cy="238779"/>
              </a:xfrm>
              <a:custGeom>
                <a:avLst/>
                <a:gdLst/>
                <a:ahLst/>
                <a:cxnLst/>
                <a:rect l="l" t="t" r="r" b="b"/>
                <a:pathLst>
                  <a:path w="10876" h="5405" extrusionOk="0">
                    <a:moveTo>
                      <a:pt x="2790" y="0"/>
                    </a:moveTo>
                    <a:cubicBezTo>
                      <a:pt x="2338" y="0"/>
                      <a:pt x="1966" y="137"/>
                      <a:pt x="1716" y="458"/>
                    </a:cubicBezTo>
                    <a:cubicBezTo>
                      <a:pt x="1" y="2660"/>
                      <a:pt x="10792" y="5404"/>
                      <a:pt x="10792" y="5404"/>
                    </a:cubicBezTo>
                    <a:lnTo>
                      <a:pt x="10875" y="4708"/>
                    </a:lnTo>
                    <a:cubicBezTo>
                      <a:pt x="10875" y="4708"/>
                      <a:pt x="5443" y="0"/>
                      <a:pt x="2790" y="0"/>
                    </a:cubicBezTo>
                    <a:close/>
                  </a:path>
                </a:pathLst>
              </a:custGeom>
              <a:solidFill>
                <a:schemeClr val="accent3"/>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2425" name="Google Shape;2425;p58"/>
              <p:cNvSpPr/>
              <p:nvPr/>
            </p:nvSpPr>
            <p:spPr>
              <a:xfrm>
                <a:off x="8261327" y="4343843"/>
                <a:ext cx="413634" cy="376790"/>
              </a:xfrm>
              <a:custGeom>
                <a:avLst/>
                <a:gdLst/>
                <a:ahLst/>
                <a:cxnLst/>
                <a:rect l="l" t="t" r="r" b="b"/>
                <a:pathLst>
                  <a:path w="9363" h="8529" extrusionOk="0">
                    <a:moveTo>
                      <a:pt x="109" y="0"/>
                    </a:moveTo>
                    <a:lnTo>
                      <a:pt x="0" y="736"/>
                    </a:lnTo>
                    <a:cubicBezTo>
                      <a:pt x="0" y="736"/>
                      <a:pt x="3093" y="8529"/>
                      <a:pt x="5701" y="8529"/>
                    </a:cubicBezTo>
                    <a:cubicBezTo>
                      <a:pt x="6019" y="8529"/>
                      <a:pt x="6330" y="8412"/>
                      <a:pt x="6628" y="8152"/>
                    </a:cubicBezTo>
                    <a:cubicBezTo>
                      <a:pt x="9362" y="5755"/>
                      <a:pt x="109" y="0"/>
                      <a:pt x="109" y="0"/>
                    </a:cubicBezTo>
                    <a:close/>
                  </a:path>
                </a:pathLst>
              </a:custGeom>
              <a:solidFill>
                <a:schemeClr val="accent3"/>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2426" name="Google Shape;2426;p58"/>
              <p:cNvSpPr/>
              <p:nvPr/>
            </p:nvSpPr>
            <p:spPr>
              <a:xfrm>
                <a:off x="8270295" y="4110889"/>
                <a:ext cx="370340" cy="206707"/>
              </a:xfrm>
              <a:custGeom>
                <a:avLst/>
                <a:gdLst/>
                <a:ahLst/>
                <a:cxnLst/>
                <a:rect l="l" t="t" r="r" b="b"/>
                <a:pathLst>
                  <a:path w="8383" h="4679" extrusionOk="0">
                    <a:moveTo>
                      <a:pt x="5806" y="0"/>
                    </a:moveTo>
                    <a:cubicBezTo>
                      <a:pt x="3662" y="0"/>
                      <a:pt x="0" y="4080"/>
                      <a:pt x="0" y="4080"/>
                    </a:cubicBezTo>
                    <a:lnTo>
                      <a:pt x="0" y="4679"/>
                    </a:lnTo>
                    <a:cubicBezTo>
                      <a:pt x="0" y="4679"/>
                      <a:pt x="8383" y="1201"/>
                      <a:pt x="6429" y="147"/>
                    </a:cubicBezTo>
                    <a:cubicBezTo>
                      <a:pt x="6243" y="46"/>
                      <a:pt x="6033" y="0"/>
                      <a:pt x="5806" y="0"/>
                    </a:cubicBezTo>
                    <a:close/>
                  </a:path>
                </a:pathLst>
              </a:custGeom>
              <a:solidFill>
                <a:schemeClr val="accent3"/>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2427" name="Google Shape;2427;p58"/>
              <p:cNvSpPr/>
              <p:nvPr/>
            </p:nvSpPr>
            <p:spPr>
              <a:xfrm>
                <a:off x="8285183" y="3653287"/>
                <a:ext cx="561938" cy="425959"/>
              </a:xfrm>
              <a:custGeom>
                <a:avLst/>
                <a:gdLst/>
                <a:ahLst/>
                <a:cxnLst/>
                <a:rect l="l" t="t" r="r" b="b"/>
                <a:pathLst>
                  <a:path w="12720" h="9642" extrusionOk="0">
                    <a:moveTo>
                      <a:pt x="12720" y="0"/>
                    </a:moveTo>
                    <a:lnTo>
                      <a:pt x="12720" y="0"/>
                    </a:lnTo>
                    <a:cubicBezTo>
                      <a:pt x="11404" y="301"/>
                      <a:pt x="10208" y="976"/>
                      <a:pt x="9073" y="1689"/>
                    </a:cubicBezTo>
                    <a:cubicBezTo>
                      <a:pt x="7934" y="2412"/>
                      <a:pt x="6864" y="3231"/>
                      <a:pt x="5820" y="4076"/>
                    </a:cubicBezTo>
                    <a:cubicBezTo>
                      <a:pt x="4787" y="4939"/>
                      <a:pt x="3782" y="5827"/>
                      <a:pt x="2811" y="6755"/>
                    </a:cubicBezTo>
                    <a:cubicBezTo>
                      <a:pt x="1842" y="7687"/>
                      <a:pt x="896" y="8641"/>
                      <a:pt x="1" y="9641"/>
                    </a:cubicBezTo>
                    <a:cubicBezTo>
                      <a:pt x="490" y="9181"/>
                      <a:pt x="972" y="8716"/>
                      <a:pt x="1469" y="8267"/>
                    </a:cubicBezTo>
                    <a:cubicBezTo>
                      <a:pt x="1959" y="7811"/>
                      <a:pt x="2451" y="7357"/>
                      <a:pt x="2952" y="6911"/>
                    </a:cubicBezTo>
                    <a:cubicBezTo>
                      <a:pt x="3949" y="6015"/>
                      <a:pt x="4953" y="5127"/>
                      <a:pt x="5994" y="4286"/>
                    </a:cubicBezTo>
                    <a:cubicBezTo>
                      <a:pt x="7020" y="3430"/>
                      <a:pt x="8082" y="2618"/>
                      <a:pt x="9188" y="1863"/>
                    </a:cubicBezTo>
                    <a:cubicBezTo>
                      <a:pt x="9739" y="1487"/>
                      <a:pt x="10301" y="1128"/>
                      <a:pt x="10889" y="809"/>
                    </a:cubicBezTo>
                    <a:cubicBezTo>
                      <a:pt x="11473" y="482"/>
                      <a:pt x="12082" y="203"/>
                      <a:pt x="12720" y="0"/>
                    </a:cubicBezTo>
                    <a:close/>
                  </a:path>
                </a:pathLst>
              </a:custGeom>
              <a:solidFill>
                <a:schemeClr val="accent5"/>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2428" name="Google Shape;2428;p58"/>
              <p:cNvSpPr/>
              <p:nvPr/>
            </p:nvSpPr>
            <p:spPr>
              <a:xfrm>
                <a:off x="7967804" y="3652182"/>
                <a:ext cx="338709" cy="322761"/>
              </a:xfrm>
              <a:custGeom>
                <a:avLst/>
                <a:gdLst/>
                <a:ahLst/>
                <a:cxnLst/>
                <a:rect l="l" t="t" r="r" b="b"/>
                <a:pathLst>
                  <a:path w="7667" h="7306" extrusionOk="0">
                    <a:moveTo>
                      <a:pt x="1" y="0"/>
                    </a:moveTo>
                    <a:cubicBezTo>
                      <a:pt x="179" y="134"/>
                      <a:pt x="357" y="265"/>
                      <a:pt x="534" y="392"/>
                    </a:cubicBezTo>
                    <a:lnTo>
                      <a:pt x="1045" y="812"/>
                    </a:lnTo>
                    <a:cubicBezTo>
                      <a:pt x="1383" y="1098"/>
                      <a:pt x="1720" y="1381"/>
                      <a:pt x="2039" y="1686"/>
                    </a:cubicBezTo>
                    <a:cubicBezTo>
                      <a:pt x="2688" y="2284"/>
                      <a:pt x="3326" y="2894"/>
                      <a:pt x="3947" y="3520"/>
                    </a:cubicBezTo>
                    <a:cubicBezTo>
                      <a:pt x="4577" y="4141"/>
                      <a:pt x="5194" y="4771"/>
                      <a:pt x="5814" y="5402"/>
                    </a:cubicBezTo>
                    <a:lnTo>
                      <a:pt x="7667" y="7306"/>
                    </a:lnTo>
                    <a:cubicBezTo>
                      <a:pt x="7130" y="6599"/>
                      <a:pt x="6554" y="5925"/>
                      <a:pt x="5966" y="5261"/>
                    </a:cubicBezTo>
                    <a:cubicBezTo>
                      <a:pt x="5379" y="4594"/>
                      <a:pt x="4765" y="3955"/>
                      <a:pt x="4139" y="3324"/>
                    </a:cubicBezTo>
                    <a:cubicBezTo>
                      <a:pt x="3511" y="2701"/>
                      <a:pt x="2862" y="2092"/>
                      <a:pt x="2177" y="1526"/>
                    </a:cubicBezTo>
                    <a:cubicBezTo>
                      <a:pt x="1492" y="964"/>
                      <a:pt x="789" y="413"/>
                      <a:pt x="1" y="0"/>
                    </a:cubicBezTo>
                    <a:close/>
                  </a:path>
                </a:pathLst>
              </a:custGeom>
              <a:solidFill>
                <a:schemeClr val="accent5"/>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2429" name="Google Shape;2429;p58"/>
              <p:cNvSpPr/>
              <p:nvPr/>
            </p:nvSpPr>
            <p:spPr>
              <a:xfrm>
                <a:off x="8264640" y="4353606"/>
                <a:ext cx="289495" cy="350372"/>
              </a:xfrm>
              <a:custGeom>
                <a:avLst/>
                <a:gdLst/>
                <a:ahLst/>
                <a:cxnLst/>
                <a:rect l="l" t="t" r="r" b="b"/>
                <a:pathLst>
                  <a:path w="6553" h="7931" extrusionOk="0">
                    <a:moveTo>
                      <a:pt x="1" y="0"/>
                    </a:moveTo>
                    <a:cubicBezTo>
                      <a:pt x="146" y="160"/>
                      <a:pt x="287" y="320"/>
                      <a:pt x="436" y="475"/>
                    </a:cubicBezTo>
                    <a:lnTo>
                      <a:pt x="857" y="962"/>
                    </a:lnTo>
                    <a:cubicBezTo>
                      <a:pt x="1136" y="1284"/>
                      <a:pt x="1419" y="1607"/>
                      <a:pt x="1687" y="1941"/>
                    </a:cubicBezTo>
                    <a:cubicBezTo>
                      <a:pt x="2231" y="2604"/>
                      <a:pt x="2775" y="3264"/>
                      <a:pt x="3308" y="3935"/>
                    </a:cubicBezTo>
                    <a:lnTo>
                      <a:pt x="4926" y="5936"/>
                    </a:lnTo>
                    <a:lnTo>
                      <a:pt x="5734" y="6937"/>
                    </a:lnTo>
                    <a:lnTo>
                      <a:pt x="6553" y="7931"/>
                    </a:lnTo>
                    <a:cubicBezTo>
                      <a:pt x="6093" y="7206"/>
                      <a:pt x="5596" y="6505"/>
                      <a:pt x="5088" y="5809"/>
                    </a:cubicBezTo>
                    <a:cubicBezTo>
                      <a:pt x="4588" y="5113"/>
                      <a:pt x="4059" y="4435"/>
                      <a:pt x="3522" y="3764"/>
                    </a:cubicBezTo>
                    <a:cubicBezTo>
                      <a:pt x="2981" y="3097"/>
                      <a:pt x="2431" y="2433"/>
                      <a:pt x="1847" y="1802"/>
                    </a:cubicBezTo>
                    <a:cubicBezTo>
                      <a:pt x="1263" y="1172"/>
                      <a:pt x="665" y="544"/>
                      <a:pt x="1" y="0"/>
                    </a:cubicBezTo>
                    <a:close/>
                  </a:path>
                </a:pathLst>
              </a:custGeom>
              <a:solidFill>
                <a:schemeClr val="accent5"/>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2430" name="Google Shape;2430;p58"/>
              <p:cNvSpPr/>
              <p:nvPr/>
            </p:nvSpPr>
            <p:spPr>
              <a:xfrm>
                <a:off x="8281826" y="4117339"/>
                <a:ext cx="272531" cy="183646"/>
              </a:xfrm>
              <a:custGeom>
                <a:avLst/>
                <a:gdLst/>
                <a:ahLst/>
                <a:cxnLst/>
                <a:rect l="l" t="t" r="r" b="b"/>
                <a:pathLst>
                  <a:path w="6169" h="4157" extrusionOk="0">
                    <a:moveTo>
                      <a:pt x="6168" y="1"/>
                    </a:moveTo>
                    <a:lnTo>
                      <a:pt x="6168" y="1"/>
                    </a:lnTo>
                    <a:cubicBezTo>
                      <a:pt x="5559" y="149"/>
                      <a:pt x="4975" y="396"/>
                      <a:pt x="4413" y="675"/>
                    </a:cubicBezTo>
                    <a:cubicBezTo>
                      <a:pt x="3851" y="961"/>
                      <a:pt x="3322" y="1302"/>
                      <a:pt x="2803" y="1658"/>
                    </a:cubicBezTo>
                    <a:cubicBezTo>
                      <a:pt x="2291" y="2024"/>
                      <a:pt x="1799" y="2411"/>
                      <a:pt x="1331" y="2829"/>
                    </a:cubicBezTo>
                    <a:cubicBezTo>
                      <a:pt x="863" y="3246"/>
                      <a:pt x="410" y="3681"/>
                      <a:pt x="0" y="4156"/>
                    </a:cubicBezTo>
                    <a:cubicBezTo>
                      <a:pt x="246" y="3960"/>
                      <a:pt x="482" y="3757"/>
                      <a:pt x="733" y="3569"/>
                    </a:cubicBezTo>
                    <a:cubicBezTo>
                      <a:pt x="972" y="3373"/>
                      <a:pt x="1218" y="3177"/>
                      <a:pt x="1465" y="2992"/>
                    </a:cubicBezTo>
                    <a:cubicBezTo>
                      <a:pt x="1962" y="2615"/>
                      <a:pt x="2452" y="2237"/>
                      <a:pt x="2962" y="1882"/>
                    </a:cubicBezTo>
                    <a:cubicBezTo>
                      <a:pt x="3466" y="1524"/>
                      <a:pt x="3985" y="1182"/>
                      <a:pt x="4515" y="860"/>
                    </a:cubicBezTo>
                    <a:cubicBezTo>
                      <a:pt x="4783" y="707"/>
                      <a:pt x="5047" y="545"/>
                      <a:pt x="5327" y="410"/>
                    </a:cubicBezTo>
                    <a:cubicBezTo>
                      <a:pt x="5598" y="254"/>
                      <a:pt x="5885" y="142"/>
                      <a:pt x="6168" y="1"/>
                    </a:cubicBezTo>
                    <a:close/>
                  </a:path>
                </a:pathLst>
              </a:custGeom>
              <a:solidFill>
                <a:schemeClr val="accent5"/>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2431" name="Google Shape;2431;p58"/>
              <p:cNvSpPr/>
              <p:nvPr/>
            </p:nvSpPr>
            <p:spPr>
              <a:xfrm>
                <a:off x="7877150" y="4036404"/>
                <a:ext cx="387525" cy="203835"/>
              </a:xfrm>
              <a:custGeom>
                <a:avLst/>
                <a:gdLst/>
                <a:ahLst/>
                <a:cxnLst/>
                <a:rect l="l" t="t" r="r" b="b"/>
                <a:pathLst>
                  <a:path w="8772" h="4614" extrusionOk="0">
                    <a:moveTo>
                      <a:pt x="1" y="1"/>
                    </a:moveTo>
                    <a:lnTo>
                      <a:pt x="1" y="1"/>
                    </a:lnTo>
                    <a:cubicBezTo>
                      <a:pt x="414" y="99"/>
                      <a:pt x="828" y="150"/>
                      <a:pt x="1223" y="288"/>
                    </a:cubicBezTo>
                    <a:cubicBezTo>
                      <a:pt x="1629" y="386"/>
                      <a:pt x="2017" y="541"/>
                      <a:pt x="2409" y="680"/>
                    </a:cubicBezTo>
                    <a:cubicBezTo>
                      <a:pt x="3177" y="998"/>
                      <a:pt x="3928" y="1358"/>
                      <a:pt x="4653" y="1763"/>
                    </a:cubicBezTo>
                    <a:cubicBezTo>
                      <a:pt x="5378" y="2176"/>
                      <a:pt x="6078" y="2626"/>
                      <a:pt x="6767" y="3102"/>
                    </a:cubicBezTo>
                    <a:cubicBezTo>
                      <a:pt x="7112" y="3337"/>
                      <a:pt x="7448" y="3584"/>
                      <a:pt x="7783" y="3838"/>
                    </a:cubicBezTo>
                    <a:cubicBezTo>
                      <a:pt x="8119" y="4084"/>
                      <a:pt x="8446" y="4349"/>
                      <a:pt x="8772" y="4613"/>
                    </a:cubicBezTo>
                    <a:cubicBezTo>
                      <a:pt x="8196" y="3997"/>
                      <a:pt x="7554" y="3450"/>
                      <a:pt x="6891" y="2931"/>
                    </a:cubicBezTo>
                    <a:cubicBezTo>
                      <a:pt x="6227" y="2416"/>
                      <a:pt x="5520" y="1948"/>
                      <a:pt x="4787" y="1528"/>
                    </a:cubicBezTo>
                    <a:cubicBezTo>
                      <a:pt x="4048" y="1118"/>
                      <a:pt x="3279" y="759"/>
                      <a:pt x="2481" y="484"/>
                    </a:cubicBezTo>
                    <a:cubicBezTo>
                      <a:pt x="1676" y="218"/>
                      <a:pt x="843" y="41"/>
                      <a:pt x="1" y="1"/>
                    </a:cubicBezTo>
                    <a:close/>
                  </a:path>
                </a:pathLst>
              </a:custGeom>
              <a:solidFill>
                <a:schemeClr val="accent5"/>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2432" name="Google Shape;2432;p58"/>
              <p:cNvSpPr/>
              <p:nvPr/>
            </p:nvSpPr>
            <p:spPr>
              <a:xfrm>
                <a:off x="8331483" y="3301006"/>
                <a:ext cx="331950" cy="252828"/>
              </a:xfrm>
              <a:custGeom>
                <a:avLst/>
                <a:gdLst/>
                <a:ahLst/>
                <a:cxnLst/>
                <a:rect l="l" t="t" r="r" b="b"/>
                <a:pathLst>
                  <a:path w="7514" h="5723" extrusionOk="0">
                    <a:moveTo>
                      <a:pt x="7513" y="0"/>
                    </a:moveTo>
                    <a:lnTo>
                      <a:pt x="7513" y="0"/>
                    </a:lnTo>
                    <a:cubicBezTo>
                      <a:pt x="6733" y="182"/>
                      <a:pt x="5990" y="512"/>
                      <a:pt x="5287" y="896"/>
                    </a:cubicBezTo>
                    <a:cubicBezTo>
                      <a:pt x="4587" y="1287"/>
                      <a:pt x="3935" y="1763"/>
                      <a:pt x="3307" y="2259"/>
                    </a:cubicBezTo>
                    <a:cubicBezTo>
                      <a:pt x="2687" y="2767"/>
                      <a:pt x="2096" y="3315"/>
                      <a:pt x="1545" y="3895"/>
                    </a:cubicBezTo>
                    <a:cubicBezTo>
                      <a:pt x="993" y="4472"/>
                      <a:pt x="464" y="5073"/>
                      <a:pt x="0" y="5722"/>
                    </a:cubicBezTo>
                    <a:cubicBezTo>
                      <a:pt x="275" y="5436"/>
                      <a:pt x="551" y="5150"/>
                      <a:pt x="838" y="4870"/>
                    </a:cubicBezTo>
                    <a:cubicBezTo>
                      <a:pt x="1117" y="4587"/>
                      <a:pt x="1400" y="4311"/>
                      <a:pt x="1694" y="4043"/>
                    </a:cubicBezTo>
                    <a:cubicBezTo>
                      <a:pt x="2273" y="3503"/>
                      <a:pt x="2861" y="2970"/>
                      <a:pt x="3478" y="2474"/>
                    </a:cubicBezTo>
                    <a:cubicBezTo>
                      <a:pt x="4094" y="1977"/>
                      <a:pt x="4728" y="1505"/>
                      <a:pt x="5396" y="1078"/>
                    </a:cubicBezTo>
                    <a:cubicBezTo>
                      <a:pt x="5559" y="969"/>
                      <a:pt x="5733" y="874"/>
                      <a:pt x="5903" y="773"/>
                    </a:cubicBezTo>
                    <a:cubicBezTo>
                      <a:pt x="5990" y="722"/>
                      <a:pt x="6074" y="671"/>
                      <a:pt x="6161" y="624"/>
                    </a:cubicBezTo>
                    <a:lnTo>
                      <a:pt x="6425" y="494"/>
                    </a:lnTo>
                    <a:cubicBezTo>
                      <a:pt x="6603" y="407"/>
                      <a:pt x="6773" y="298"/>
                      <a:pt x="6962" y="233"/>
                    </a:cubicBezTo>
                    <a:cubicBezTo>
                      <a:pt x="7143" y="156"/>
                      <a:pt x="7329" y="80"/>
                      <a:pt x="7513" y="0"/>
                    </a:cubicBezTo>
                    <a:close/>
                  </a:path>
                </a:pathLst>
              </a:custGeom>
              <a:solidFill>
                <a:schemeClr val="accent5"/>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2433" name="Google Shape;2433;p58"/>
              <p:cNvSpPr/>
              <p:nvPr/>
            </p:nvSpPr>
            <p:spPr>
              <a:xfrm>
                <a:off x="8058680" y="2969578"/>
                <a:ext cx="258438" cy="449506"/>
              </a:xfrm>
              <a:custGeom>
                <a:avLst/>
                <a:gdLst/>
                <a:ahLst/>
                <a:cxnLst/>
                <a:rect l="l" t="t" r="r" b="b"/>
                <a:pathLst>
                  <a:path w="5850" h="10175" extrusionOk="0">
                    <a:moveTo>
                      <a:pt x="0" y="0"/>
                    </a:moveTo>
                    <a:lnTo>
                      <a:pt x="0" y="0"/>
                    </a:lnTo>
                    <a:cubicBezTo>
                      <a:pt x="185" y="167"/>
                      <a:pt x="370" y="331"/>
                      <a:pt x="555" y="490"/>
                    </a:cubicBezTo>
                    <a:lnTo>
                      <a:pt x="1052" y="1037"/>
                    </a:lnTo>
                    <a:cubicBezTo>
                      <a:pt x="1364" y="1419"/>
                      <a:pt x="1669" y="1802"/>
                      <a:pt x="1930" y="2219"/>
                    </a:cubicBezTo>
                    <a:cubicBezTo>
                      <a:pt x="2473" y="3039"/>
                      <a:pt x="2966" y="3894"/>
                      <a:pt x="3409" y="4776"/>
                    </a:cubicBezTo>
                    <a:cubicBezTo>
                      <a:pt x="3861" y="5650"/>
                      <a:pt x="4286" y="6542"/>
                      <a:pt x="4688" y="7445"/>
                    </a:cubicBezTo>
                    <a:cubicBezTo>
                      <a:pt x="4892" y="7894"/>
                      <a:pt x="5088" y="8347"/>
                      <a:pt x="5280" y="8804"/>
                    </a:cubicBezTo>
                    <a:cubicBezTo>
                      <a:pt x="5476" y="9258"/>
                      <a:pt x="5664" y="9718"/>
                      <a:pt x="5849" y="10175"/>
                    </a:cubicBezTo>
                    <a:cubicBezTo>
                      <a:pt x="5585" y="9221"/>
                      <a:pt x="5247" y="8286"/>
                      <a:pt x="4881" y="7365"/>
                    </a:cubicBezTo>
                    <a:cubicBezTo>
                      <a:pt x="4522" y="6436"/>
                      <a:pt x="4105" y="5534"/>
                      <a:pt x="3652" y="4649"/>
                    </a:cubicBezTo>
                    <a:cubicBezTo>
                      <a:pt x="3198" y="3764"/>
                      <a:pt x="2695" y="2902"/>
                      <a:pt x="2104" y="2100"/>
                    </a:cubicBezTo>
                    <a:cubicBezTo>
                      <a:pt x="1512" y="1306"/>
                      <a:pt x="856" y="519"/>
                      <a:pt x="0" y="0"/>
                    </a:cubicBezTo>
                    <a:close/>
                  </a:path>
                </a:pathLst>
              </a:custGeom>
              <a:solidFill>
                <a:schemeClr val="accent5"/>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2434" name="Google Shape;2434;p58"/>
              <p:cNvSpPr/>
              <p:nvPr/>
            </p:nvSpPr>
            <p:spPr>
              <a:xfrm>
                <a:off x="8089295" y="3441671"/>
                <a:ext cx="242225" cy="170481"/>
              </a:xfrm>
              <a:custGeom>
                <a:avLst/>
                <a:gdLst/>
                <a:ahLst/>
                <a:cxnLst/>
                <a:rect l="l" t="t" r="r" b="b"/>
                <a:pathLst>
                  <a:path w="5483" h="3859" extrusionOk="0">
                    <a:moveTo>
                      <a:pt x="0" y="1"/>
                    </a:moveTo>
                    <a:lnTo>
                      <a:pt x="0" y="1"/>
                    </a:lnTo>
                    <a:cubicBezTo>
                      <a:pt x="511" y="240"/>
                      <a:pt x="971" y="555"/>
                      <a:pt x="1436" y="863"/>
                    </a:cubicBezTo>
                    <a:cubicBezTo>
                      <a:pt x="1893" y="1182"/>
                      <a:pt x="2346" y="1505"/>
                      <a:pt x="2792" y="1842"/>
                    </a:cubicBezTo>
                    <a:cubicBezTo>
                      <a:pt x="3691" y="2506"/>
                      <a:pt x="4569" y="3199"/>
                      <a:pt x="5482" y="3858"/>
                    </a:cubicBezTo>
                    <a:cubicBezTo>
                      <a:pt x="4710" y="3035"/>
                      <a:pt x="3854" y="2299"/>
                      <a:pt x="2955" y="1624"/>
                    </a:cubicBezTo>
                    <a:cubicBezTo>
                      <a:pt x="2502" y="1288"/>
                      <a:pt x="2037" y="968"/>
                      <a:pt x="1548" y="685"/>
                    </a:cubicBezTo>
                    <a:cubicBezTo>
                      <a:pt x="1063" y="399"/>
                      <a:pt x="547" y="142"/>
                      <a:pt x="0" y="1"/>
                    </a:cubicBezTo>
                    <a:close/>
                  </a:path>
                </a:pathLst>
              </a:custGeom>
              <a:solidFill>
                <a:schemeClr val="accent5"/>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grpSp>
      </p:grpSp>
      <p:pic>
        <p:nvPicPr>
          <p:cNvPr id="2435" name="Google Shape;2435;p58"/>
          <p:cNvPicPr preferRelativeResize="0"/>
          <p:nvPr/>
        </p:nvPicPr>
        <p:blipFill>
          <a:blip r:embed="rId3">
            <a:alphaModFix/>
          </a:blip>
          <a:stretch>
            <a:fillRect/>
          </a:stretch>
        </p:blipFill>
        <p:spPr>
          <a:xfrm>
            <a:off x="652167" y="1256112"/>
            <a:ext cx="6923732" cy="5146719"/>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dk2"/>
        </a:solidFill>
        <a:effectLst/>
      </p:bgPr>
    </p:bg>
    <p:spTree>
      <p:nvGrpSpPr>
        <p:cNvPr id="1" name="Shape 2439"/>
        <p:cNvGrpSpPr/>
        <p:nvPr/>
      </p:nvGrpSpPr>
      <p:grpSpPr>
        <a:xfrm>
          <a:off x="0" y="0"/>
          <a:ext cx="0" cy="0"/>
          <a:chOff x="0" y="0"/>
          <a:chExt cx="0" cy="0"/>
        </a:xfrm>
      </p:grpSpPr>
      <p:grpSp>
        <p:nvGrpSpPr>
          <p:cNvPr id="2440" name="Google Shape;2440;p59"/>
          <p:cNvGrpSpPr/>
          <p:nvPr/>
        </p:nvGrpSpPr>
        <p:grpSpPr>
          <a:xfrm>
            <a:off x="7560275" y="906281"/>
            <a:ext cx="1937911" cy="2000026"/>
            <a:chOff x="7087758" y="-7611"/>
            <a:chExt cx="1816792" cy="1875024"/>
          </a:xfrm>
        </p:grpSpPr>
        <p:sp>
          <p:nvSpPr>
            <p:cNvPr id="2441" name="Google Shape;2441;p59"/>
            <p:cNvSpPr/>
            <p:nvPr/>
          </p:nvSpPr>
          <p:spPr>
            <a:xfrm rot="10800000">
              <a:off x="7543157" y="-3267"/>
              <a:ext cx="75612" cy="1520035"/>
            </a:xfrm>
            <a:custGeom>
              <a:avLst/>
              <a:gdLst/>
              <a:ahLst/>
              <a:cxnLst/>
              <a:rect l="l" t="t" r="r" b="b"/>
              <a:pathLst>
                <a:path w="3275" h="65838" extrusionOk="0">
                  <a:moveTo>
                    <a:pt x="1468" y="1"/>
                  </a:moveTo>
                  <a:cubicBezTo>
                    <a:pt x="1468" y="16"/>
                    <a:pt x="1462" y="63"/>
                    <a:pt x="1454" y="153"/>
                  </a:cubicBezTo>
                  <a:cubicBezTo>
                    <a:pt x="1425" y="404"/>
                    <a:pt x="1374" y="948"/>
                    <a:pt x="1301" y="1753"/>
                  </a:cubicBezTo>
                  <a:cubicBezTo>
                    <a:pt x="972" y="5520"/>
                    <a:pt x="240" y="14977"/>
                    <a:pt x="91" y="26511"/>
                  </a:cubicBezTo>
                  <a:cubicBezTo>
                    <a:pt x="83" y="26931"/>
                    <a:pt x="76" y="27352"/>
                    <a:pt x="76" y="27783"/>
                  </a:cubicBezTo>
                  <a:cubicBezTo>
                    <a:pt x="0" y="35633"/>
                    <a:pt x="207" y="44365"/>
                    <a:pt x="990" y="52878"/>
                  </a:cubicBezTo>
                  <a:cubicBezTo>
                    <a:pt x="1026" y="53267"/>
                    <a:pt x="1059" y="53650"/>
                    <a:pt x="1099" y="54035"/>
                  </a:cubicBezTo>
                  <a:cubicBezTo>
                    <a:pt x="1494" y="58071"/>
                    <a:pt x="2024" y="62041"/>
                    <a:pt x="2720" y="65838"/>
                  </a:cubicBezTo>
                  <a:lnTo>
                    <a:pt x="3274" y="65838"/>
                  </a:lnTo>
                  <a:cubicBezTo>
                    <a:pt x="3231" y="65602"/>
                    <a:pt x="3184" y="65359"/>
                    <a:pt x="3144" y="65120"/>
                  </a:cubicBezTo>
                  <a:cubicBezTo>
                    <a:pt x="3071" y="64713"/>
                    <a:pt x="2998" y="64304"/>
                    <a:pt x="2930" y="63890"/>
                  </a:cubicBezTo>
                  <a:cubicBezTo>
                    <a:pt x="1777" y="56954"/>
                    <a:pt x="1139" y="49499"/>
                    <a:pt x="838" y="42215"/>
                  </a:cubicBezTo>
                  <a:cubicBezTo>
                    <a:pt x="819" y="41863"/>
                    <a:pt x="805" y="41507"/>
                    <a:pt x="794" y="41152"/>
                  </a:cubicBezTo>
                  <a:cubicBezTo>
                    <a:pt x="471" y="32566"/>
                    <a:pt x="605" y="24263"/>
                    <a:pt x="878" y="17399"/>
                  </a:cubicBezTo>
                  <a:cubicBezTo>
                    <a:pt x="903" y="16749"/>
                    <a:pt x="928" y="16111"/>
                    <a:pt x="958" y="15488"/>
                  </a:cubicBezTo>
                  <a:cubicBezTo>
                    <a:pt x="1236" y="9255"/>
                    <a:pt x="1621" y="4407"/>
                    <a:pt x="1838" y="1909"/>
                  </a:cubicBezTo>
                  <a:cubicBezTo>
                    <a:pt x="1911" y="1093"/>
                    <a:pt x="1965" y="527"/>
                    <a:pt x="1991" y="252"/>
                  </a:cubicBezTo>
                  <a:cubicBezTo>
                    <a:pt x="2002" y="139"/>
                    <a:pt x="2009" y="71"/>
                    <a:pt x="2012" y="56"/>
                  </a:cubicBezTo>
                  <a:lnTo>
                    <a:pt x="1468" y="1"/>
                  </a:lnTo>
                  <a:close/>
                </a:path>
              </a:pathLst>
            </a:custGeom>
            <a:solidFill>
              <a:schemeClr val="accent6"/>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2442" name="Google Shape;2442;p59"/>
            <p:cNvSpPr/>
            <p:nvPr/>
          </p:nvSpPr>
          <p:spPr>
            <a:xfrm rot="10800000">
              <a:off x="7267747" y="538313"/>
              <a:ext cx="338878" cy="276958"/>
            </a:xfrm>
            <a:custGeom>
              <a:avLst/>
              <a:gdLst/>
              <a:ahLst/>
              <a:cxnLst/>
              <a:rect l="l" t="t" r="r" b="b"/>
              <a:pathLst>
                <a:path w="14678" h="11996" extrusionOk="0">
                  <a:moveTo>
                    <a:pt x="11477" y="1"/>
                  </a:moveTo>
                  <a:cubicBezTo>
                    <a:pt x="10374" y="1"/>
                    <a:pt x="9258" y="437"/>
                    <a:pt x="8180" y="1140"/>
                  </a:cubicBezTo>
                  <a:cubicBezTo>
                    <a:pt x="8137" y="1169"/>
                    <a:pt x="8090" y="1198"/>
                    <a:pt x="8046" y="1227"/>
                  </a:cubicBezTo>
                  <a:cubicBezTo>
                    <a:pt x="7770" y="1412"/>
                    <a:pt x="7502" y="1615"/>
                    <a:pt x="7233" y="1829"/>
                  </a:cubicBezTo>
                  <a:cubicBezTo>
                    <a:pt x="7190" y="1862"/>
                    <a:pt x="7146" y="1898"/>
                    <a:pt x="7103" y="1934"/>
                  </a:cubicBezTo>
                  <a:cubicBezTo>
                    <a:pt x="3858" y="4603"/>
                    <a:pt x="1110" y="9255"/>
                    <a:pt x="268" y="10767"/>
                  </a:cubicBezTo>
                  <a:lnTo>
                    <a:pt x="268" y="10771"/>
                  </a:lnTo>
                  <a:cubicBezTo>
                    <a:pt x="91" y="11082"/>
                    <a:pt x="0" y="11261"/>
                    <a:pt x="0" y="11261"/>
                  </a:cubicBezTo>
                  <a:lnTo>
                    <a:pt x="3" y="11416"/>
                  </a:lnTo>
                  <a:lnTo>
                    <a:pt x="29" y="11996"/>
                  </a:lnTo>
                  <a:cubicBezTo>
                    <a:pt x="29" y="11996"/>
                    <a:pt x="127" y="11938"/>
                    <a:pt x="312" y="11830"/>
                  </a:cubicBezTo>
                  <a:cubicBezTo>
                    <a:pt x="1341" y="11231"/>
                    <a:pt x="5018" y="9045"/>
                    <a:pt x="8242" y="6714"/>
                  </a:cubicBezTo>
                  <a:cubicBezTo>
                    <a:pt x="8285" y="6681"/>
                    <a:pt x="8329" y="6648"/>
                    <a:pt x="8376" y="6619"/>
                  </a:cubicBezTo>
                  <a:cubicBezTo>
                    <a:pt x="11813" y="4113"/>
                    <a:pt x="14677" y="1456"/>
                    <a:pt x="13154" y="411"/>
                  </a:cubicBezTo>
                  <a:lnTo>
                    <a:pt x="13151" y="411"/>
                  </a:lnTo>
                  <a:cubicBezTo>
                    <a:pt x="12973" y="288"/>
                    <a:pt x="12727" y="187"/>
                    <a:pt x="12415" y="110"/>
                  </a:cubicBezTo>
                  <a:cubicBezTo>
                    <a:pt x="12104" y="36"/>
                    <a:pt x="11791" y="1"/>
                    <a:pt x="11477" y="1"/>
                  </a:cubicBezTo>
                  <a:close/>
                </a:path>
              </a:pathLst>
            </a:custGeom>
            <a:solidFill>
              <a:schemeClr val="accent6"/>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2443" name="Google Shape;2443;p59"/>
            <p:cNvSpPr/>
            <p:nvPr/>
          </p:nvSpPr>
          <p:spPr>
            <a:xfrm rot="10800000">
              <a:off x="7610958" y="870694"/>
              <a:ext cx="296120" cy="345620"/>
            </a:xfrm>
            <a:custGeom>
              <a:avLst/>
              <a:gdLst/>
              <a:ahLst/>
              <a:cxnLst/>
              <a:rect l="l" t="t" r="r" b="b"/>
              <a:pathLst>
                <a:path w="12826" h="14970" extrusionOk="0">
                  <a:moveTo>
                    <a:pt x="2566" y="1"/>
                  </a:moveTo>
                  <a:cubicBezTo>
                    <a:pt x="2224" y="1"/>
                    <a:pt x="1883" y="67"/>
                    <a:pt x="1545" y="207"/>
                  </a:cubicBezTo>
                  <a:cubicBezTo>
                    <a:pt x="1280" y="316"/>
                    <a:pt x="1067" y="454"/>
                    <a:pt x="910" y="614"/>
                  </a:cubicBezTo>
                  <a:cubicBezTo>
                    <a:pt x="1" y="1520"/>
                    <a:pt x="707" y="3173"/>
                    <a:pt x="2143" y="5041"/>
                  </a:cubicBezTo>
                  <a:cubicBezTo>
                    <a:pt x="2172" y="5077"/>
                    <a:pt x="2198" y="5117"/>
                    <a:pt x="2227" y="5153"/>
                  </a:cubicBezTo>
                  <a:cubicBezTo>
                    <a:pt x="2470" y="5462"/>
                    <a:pt x="2731" y="5780"/>
                    <a:pt x="3006" y="6100"/>
                  </a:cubicBezTo>
                  <a:cubicBezTo>
                    <a:pt x="3035" y="6136"/>
                    <a:pt x="3068" y="6172"/>
                    <a:pt x="3100" y="6205"/>
                  </a:cubicBezTo>
                  <a:cubicBezTo>
                    <a:pt x="6266" y="9827"/>
                    <a:pt x="11357" y="13838"/>
                    <a:pt x="12564" y="14769"/>
                  </a:cubicBezTo>
                  <a:cubicBezTo>
                    <a:pt x="12731" y="14899"/>
                    <a:pt x="12825" y="14969"/>
                    <a:pt x="12825" y="14969"/>
                  </a:cubicBezTo>
                  <a:lnTo>
                    <a:pt x="12825" y="14131"/>
                  </a:lnTo>
                  <a:cubicBezTo>
                    <a:pt x="12825" y="14131"/>
                    <a:pt x="12742" y="13903"/>
                    <a:pt x="12579" y="13497"/>
                  </a:cubicBezTo>
                  <a:cubicBezTo>
                    <a:pt x="12017" y="12083"/>
                    <a:pt x="10537" y="8555"/>
                    <a:pt x="8645" y="5462"/>
                  </a:cubicBezTo>
                  <a:cubicBezTo>
                    <a:pt x="8616" y="5414"/>
                    <a:pt x="8586" y="5367"/>
                    <a:pt x="8558" y="5320"/>
                  </a:cubicBezTo>
                  <a:cubicBezTo>
                    <a:pt x="6782" y="2457"/>
                    <a:pt x="4653" y="1"/>
                    <a:pt x="2566" y="1"/>
                  </a:cubicBezTo>
                  <a:close/>
                </a:path>
              </a:pathLst>
            </a:custGeom>
            <a:solidFill>
              <a:schemeClr val="accent6"/>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2444" name="Google Shape;2444;p59"/>
            <p:cNvSpPr/>
            <p:nvPr/>
          </p:nvSpPr>
          <p:spPr>
            <a:xfrm rot="10800000">
              <a:off x="7223373" y="1111284"/>
              <a:ext cx="383252" cy="335900"/>
            </a:xfrm>
            <a:custGeom>
              <a:avLst/>
              <a:gdLst/>
              <a:ahLst/>
              <a:cxnLst/>
              <a:rect l="l" t="t" r="r" b="b"/>
              <a:pathLst>
                <a:path w="16600" h="14549" extrusionOk="0">
                  <a:moveTo>
                    <a:pt x="12692" y="0"/>
                  </a:moveTo>
                  <a:cubicBezTo>
                    <a:pt x="10965" y="0"/>
                    <a:pt x="8910" y="1584"/>
                    <a:pt x="6965" y="3656"/>
                  </a:cubicBezTo>
                  <a:cubicBezTo>
                    <a:pt x="6925" y="3696"/>
                    <a:pt x="6889" y="3731"/>
                    <a:pt x="6853" y="3775"/>
                  </a:cubicBezTo>
                  <a:cubicBezTo>
                    <a:pt x="6541" y="4109"/>
                    <a:pt x="6233" y="4454"/>
                    <a:pt x="5928" y="4809"/>
                  </a:cubicBezTo>
                  <a:cubicBezTo>
                    <a:pt x="5892" y="4849"/>
                    <a:pt x="5856" y="4892"/>
                    <a:pt x="5823" y="4936"/>
                  </a:cubicBezTo>
                  <a:cubicBezTo>
                    <a:pt x="3404" y="7774"/>
                    <a:pt x="1305" y="11059"/>
                    <a:pt x="432" y="12474"/>
                  </a:cubicBezTo>
                  <a:cubicBezTo>
                    <a:pt x="152" y="12927"/>
                    <a:pt x="0" y="13191"/>
                    <a:pt x="0" y="13191"/>
                  </a:cubicBezTo>
                  <a:lnTo>
                    <a:pt x="10" y="13460"/>
                  </a:lnTo>
                  <a:lnTo>
                    <a:pt x="57" y="14548"/>
                  </a:lnTo>
                  <a:cubicBezTo>
                    <a:pt x="57" y="14548"/>
                    <a:pt x="159" y="14490"/>
                    <a:pt x="352" y="14385"/>
                  </a:cubicBezTo>
                  <a:lnTo>
                    <a:pt x="352" y="14381"/>
                  </a:lnTo>
                  <a:cubicBezTo>
                    <a:pt x="1316" y="13841"/>
                    <a:pt x="4489" y="12013"/>
                    <a:pt x="7636" y="9809"/>
                  </a:cubicBezTo>
                  <a:cubicBezTo>
                    <a:pt x="7680" y="9776"/>
                    <a:pt x="7727" y="9744"/>
                    <a:pt x="7770" y="9714"/>
                  </a:cubicBezTo>
                  <a:cubicBezTo>
                    <a:pt x="12245" y="6567"/>
                    <a:pt x="16600" y="2683"/>
                    <a:pt x="14409" y="668"/>
                  </a:cubicBezTo>
                  <a:cubicBezTo>
                    <a:pt x="14406" y="664"/>
                    <a:pt x="14402" y="660"/>
                    <a:pt x="14399" y="657"/>
                  </a:cubicBezTo>
                  <a:cubicBezTo>
                    <a:pt x="14347" y="610"/>
                    <a:pt x="14293" y="566"/>
                    <a:pt x="14235" y="523"/>
                  </a:cubicBezTo>
                  <a:cubicBezTo>
                    <a:pt x="13764" y="162"/>
                    <a:pt x="13245" y="0"/>
                    <a:pt x="12692" y="0"/>
                  </a:cubicBezTo>
                  <a:close/>
                </a:path>
              </a:pathLst>
            </a:custGeom>
            <a:solidFill>
              <a:schemeClr val="accent6"/>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2445" name="Google Shape;2445;p59"/>
            <p:cNvSpPr/>
            <p:nvPr/>
          </p:nvSpPr>
          <p:spPr>
            <a:xfrm rot="10800000">
              <a:off x="7586947" y="266234"/>
              <a:ext cx="328166" cy="234338"/>
            </a:xfrm>
            <a:custGeom>
              <a:avLst/>
              <a:gdLst/>
              <a:ahLst/>
              <a:cxnLst/>
              <a:rect l="l" t="t" r="r" b="b"/>
              <a:pathLst>
                <a:path w="14214" h="10150" extrusionOk="0">
                  <a:moveTo>
                    <a:pt x="1936" y="0"/>
                  </a:moveTo>
                  <a:cubicBezTo>
                    <a:pt x="1528" y="0"/>
                    <a:pt x="1161" y="94"/>
                    <a:pt x="849" y="301"/>
                  </a:cubicBezTo>
                  <a:cubicBezTo>
                    <a:pt x="736" y="378"/>
                    <a:pt x="645" y="461"/>
                    <a:pt x="577" y="548"/>
                  </a:cubicBezTo>
                  <a:cubicBezTo>
                    <a:pt x="1" y="1273"/>
                    <a:pt x="885" y="2372"/>
                    <a:pt x="2441" y="3576"/>
                  </a:cubicBezTo>
                  <a:cubicBezTo>
                    <a:pt x="2484" y="3612"/>
                    <a:pt x="2524" y="3645"/>
                    <a:pt x="2568" y="3678"/>
                  </a:cubicBezTo>
                  <a:cubicBezTo>
                    <a:pt x="2905" y="3931"/>
                    <a:pt x="3271" y="4188"/>
                    <a:pt x="3656" y="4450"/>
                  </a:cubicBezTo>
                  <a:cubicBezTo>
                    <a:pt x="3703" y="4483"/>
                    <a:pt x="3746" y="4511"/>
                    <a:pt x="3793" y="4544"/>
                  </a:cubicBezTo>
                  <a:cubicBezTo>
                    <a:pt x="7376" y="6937"/>
                    <a:pt x="12669" y="9435"/>
                    <a:pt x="13935" y="10019"/>
                  </a:cubicBezTo>
                  <a:cubicBezTo>
                    <a:pt x="14116" y="10106"/>
                    <a:pt x="14214" y="10149"/>
                    <a:pt x="14214" y="10149"/>
                  </a:cubicBezTo>
                  <a:lnTo>
                    <a:pt x="14152" y="9526"/>
                  </a:lnTo>
                  <a:lnTo>
                    <a:pt x="14152" y="9519"/>
                  </a:lnTo>
                  <a:lnTo>
                    <a:pt x="14116" y="9189"/>
                  </a:lnTo>
                  <a:cubicBezTo>
                    <a:pt x="14116" y="9189"/>
                    <a:pt x="14015" y="9069"/>
                    <a:pt x="13826" y="8862"/>
                  </a:cubicBezTo>
                  <a:cubicBezTo>
                    <a:pt x="13054" y="8021"/>
                    <a:pt x="10860" y="5683"/>
                    <a:pt x="8427" y="3616"/>
                  </a:cubicBezTo>
                  <a:cubicBezTo>
                    <a:pt x="8380" y="3579"/>
                    <a:pt x="8333" y="3536"/>
                    <a:pt x="8285" y="3499"/>
                  </a:cubicBezTo>
                  <a:cubicBezTo>
                    <a:pt x="6051" y="1618"/>
                    <a:pt x="3632" y="0"/>
                    <a:pt x="1936" y="0"/>
                  </a:cubicBezTo>
                  <a:close/>
                </a:path>
              </a:pathLst>
            </a:custGeom>
            <a:solidFill>
              <a:schemeClr val="accent6"/>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2446" name="Google Shape;2446;p59"/>
            <p:cNvSpPr/>
            <p:nvPr/>
          </p:nvSpPr>
          <p:spPr>
            <a:xfrm rot="10800000">
              <a:off x="7087758" y="10244"/>
              <a:ext cx="468653" cy="324264"/>
            </a:xfrm>
            <a:custGeom>
              <a:avLst/>
              <a:gdLst/>
              <a:ahLst/>
              <a:cxnLst/>
              <a:rect l="l" t="t" r="r" b="b"/>
              <a:pathLst>
                <a:path w="20299" h="14045" extrusionOk="0">
                  <a:moveTo>
                    <a:pt x="16273" y="1"/>
                  </a:moveTo>
                  <a:cubicBezTo>
                    <a:pt x="14430" y="1"/>
                    <a:pt x="12197" y="1204"/>
                    <a:pt x="9986" y="2881"/>
                  </a:cubicBezTo>
                  <a:cubicBezTo>
                    <a:pt x="9943" y="2909"/>
                    <a:pt x="9899" y="2946"/>
                    <a:pt x="9856" y="2978"/>
                  </a:cubicBezTo>
                  <a:cubicBezTo>
                    <a:pt x="9449" y="3286"/>
                    <a:pt x="9047" y="3613"/>
                    <a:pt x="8644" y="3950"/>
                  </a:cubicBezTo>
                  <a:cubicBezTo>
                    <a:pt x="8604" y="3986"/>
                    <a:pt x="8561" y="4023"/>
                    <a:pt x="8517" y="4056"/>
                  </a:cubicBezTo>
                  <a:cubicBezTo>
                    <a:pt x="4660" y="7322"/>
                    <a:pt x="1146" y="11557"/>
                    <a:pt x="229" y="12681"/>
                  </a:cubicBezTo>
                  <a:cubicBezTo>
                    <a:pt x="80" y="12867"/>
                    <a:pt x="1" y="12968"/>
                    <a:pt x="1" y="12968"/>
                  </a:cubicBezTo>
                  <a:lnTo>
                    <a:pt x="131" y="13711"/>
                  </a:lnTo>
                  <a:lnTo>
                    <a:pt x="189" y="14045"/>
                  </a:lnTo>
                  <a:cubicBezTo>
                    <a:pt x="189" y="14045"/>
                    <a:pt x="276" y="13998"/>
                    <a:pt x="443" y="13911"/>
                  </a:cubicBezTo>
                  <a:cubicBezTo>
                    <a:pt x="1596" y="13305"/>
                    <a:pt x="6476" y="10708"/>
                    <a:pt x="10849" y="7913"/>
                  </a:cubicBezTo>
                  <a:cubicBezTo>
                    <a:pt x="10904" y="7877"/>
                    <a:pt x="10962" y="7841"/>
                    <a:pt x="11016" y="7805"/>
                  </a:cubicBezTo>
                  <a:cubicBezTo>
                    <a:pt x="16027" y="4592"/>
                    <a:pt x="20299" y="1140"/>
                    <a:pt x="17405" y="175"/>
                  </a:cubicBezTo>
                  <a:cubicBezTo>
                    <a:pt x="17048" y="56"/>
                    <a:pt x="16670" y="1"/>
                    <a:pt x="16273" y="1"/>
                  </a:cubicBezTo>
                  <a:close/>
                </a:path>
              </a:pathLst>
            </a:custGeom>
            <a:solidFill>
              <a:schemeClr val="accent6"/>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2447" name="Google Shape;2447;p59"/>
            <p:cNvSpPr/>
            <p:nvPr/>
          </p:nvSpPr>
          <p:spPr>
            <a:xfrm rot="10800000">
              <a:off x="7203536" y="1507756"/>
              <a:ext cx="590209" cy="356125"/>
            </a:xfrm>
            <a:custGeom>
              <a:avLst/>
              <a:gdLst/>
              <a:ahLst/>
              <a:cxnLst/>
              <a:rect l="l" t="t" r="r" b="b"/>
              <a:pathLst>
                <a:path w="25564" h="15425" extrusionOk="0">
                  <a:moveTo>
                    <a:pt x="12212" y="1"/>
                  </a:moveTo>
                  <a:cubicBezTo>
                    <a:pt x="8973" y="1"/>
                    <a:pt x="8333" y="13785"/>
                    <a:pt x="8333" y="13785"/>
                  </a:cubicBezTo>
                  <a:cubicBezTo>
                    <a:pt x="8333" y="13785"/>
                    <a:pt x="6052" y="373"/>
                    <a:pt x="3330" y="373"/>
                  </a:cubicBezTo>
                  <a:cubicBezTo>
                    <a:pt x="3190" y="373"/>
                    <a:pt x="3050" y="408"/>
                    <a:pt x="2909" y="481"/>
                  </a:cubicBezTo>
                  <a:cubicBezTo>
                    <a:pt x="1" y="2001"/>
                    <a:pt x="8333" y="15062"/>
                    <a:pt x="8333" y="15062"/>
                  </a:cubicBezTo>
                  <a:lnTo>
                    <a:pt x="10328" y="15424"/>
                  </a:lnTo>
                  <a:cubicBezTo>
                    <a:pt x="10328" y="15424"/>
                    <a:pt x="25563" y="7716"/>
                    <a:pt x="23609" y="6037"/>
                  </a:cubicBezTo>
                  <a:cubicBezTo>
                    <a:pt x="23455" y="5905"/>
                    <a:pt x="23250" y="5844"/>
                    <a:pt x="23001" y="5844"/>
                  </a:cubicBezTo>
                  <a:cubicBezTo>
                    <a:pt x="20095" y="5844"/>
                    <a:pt x="11339" y="14184"/>
                    <a:pt x="11339" y="14184"/>
                  </a:cubicBezTo>
                  <a:cubicBezTo>
                    <a:pt x="11339" y="14184"/>
                    <a:pt x="21786" y="2759"/>
                    <a:pt x="19269" y="2081"/>
                  </a:cubicBezTo>
                  <a:cubicBezTo>
                    <a:pt x="19202" y="2063"/>
                    <a:pt x="19132" y="2054"/>
                    <a:pt x="19060" y="2054"/>
                  </a:cubicBezTo>
                  <a:cubicBezTo>
                    <a:pt x="16395" y="2054"/>
                    <a:pt x="9939" y="13826"/>
                    <a:pt x="9939" y="13826"/>
                  </a:cubicBezTo>
                  <a:cubicBezTo>
                    <a:pt x="9939" y="13826"/>
                    <a:pt x="15581" y="203"/>
                    <a:pt x="12282" y="3"/>
                  </a:cubicBezTo>
                  <a:cubicBezTo>
                    <a:pt x="12259" y="1"/>
                    <a:pt x="12236" y="1"/>
                    <a:pt x="12212" y="1"/>
                  </a:cubicBezTo>
                  <a:close/>
                </a:path>
              </a:pathLst>
            </a:custGeom>
            <a:solidFill>
              <a:schemeClr val="lt1"/>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2448" name="Google Shape;2448;p59"/>
            <p:cNvSpPr/>
            <p:nvPr/>
          </p:nvSpPr>
          <p:spPr>
            <a:xfrm rot="10800000">
              <a:off x="7604939" y="1845387"/>
              <a:ext cx="30914" cy="22025"/>
            </a:xfrm>
            <a:custGeom>
              <a:avLst/>
              <a:gdLst/>
              <a:ahLst/>
              <a:cxnLst/>
              <a:rect l="l" t="t" r="r" b="b"/>
              <a:pathLst>
                <a:path w="1339" h="954" extrusionOk="0">
                  <a:moveTo>
                    <a:pt x="667" y="0"/>
                  </a:moveTo>
                  <a:cubicBezTo>
                    <a:pt x="1" y="0"/>
                    <a:pt x="1" y="954"/>
                    <a:pt x="667" y="954"/>
                  </a:cubicBezTo>
                  <a:cubicBezTo>
                    <a:pt x="1338" y="954"/>
                    <a:pt x="1338" y="0"/>
                    <a:pt x="667" y="0"/>
                  </a:cubicBezTo>
                  <a:close/>
                </a:path>
              </a:pathLst>
            </a:custGeom>
            <a:solidFill>
              <a:schemeClr val="accent6"/>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2449" name="Google Shape;2449;p59"/>
            <p:cNvSpPr/>
            <p:nvPr/>
          </p:nvSpPr>
          <p:spPr>
            <a:xfrm rot="10800000">
              <a:off x="7438436" y="1834328"/>
              <a:ext cx="33361" cy="23780"/>
            </a:xfrm>
            <a:custGeom>
              <a:avLst/>
              <a:gdLst/>
              <a:ahLst/>
              <a:cxnLst/>
              <a:rect l="l" t="t" r="r" b="b"/>
              <a:pathLst>
                <a:path w="1445" h="1030" extrusionOk="0">
                  <a:moveTo>
                    <a:pt x="722" y="0"/>
                  </a:moveTo>
                  <a:cubicBezTo>
                    <a:pt x="4" y="0"/>
                    <a:pt x="1" y="1029"/>
                    <a:pt x="722" y="1029"/>
                  </a:cubicBezTo>
                  <a:cubicBezTo>
                    <a:pt x="1445" y="1029"/>
                    <a:pt x="1445" y="0"/>
                    <a:pt x="722" y="0"/>
                  </a:cubicBezTo>
                  <a:close/>
                </a:path>
              </a:pathLst>
            </a:custGeom>
            <a:solidFill>
              <a:schemeClr val="accent6"/>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2450" name="Google Shape;2450;p59"/>
            <p:cNvSpPr/>
            <p:nvPr/>
          </p:nvSpPr>
          <p:spPr>
            <a:xfrm rot="10800000">
              <a:off x="7260297" y="1761997"/>
              <a:ext cx="18862" cy="13599"/>
            </a:xfrm>
            <a:custGeom>
              <a:avLst/>
              <a:gdLst/>
              <a:ahLst/>
              <a:cxnLst/>
              <a:rect l="l" t="t" r="r" b="b"/>
              <a:pathLst>
                <a:path w="817" h="589" extrusionOk="0">
                  <a:moveTo>
                    <a:pt x="411" y="1"/>
                  </a:moveTo>
                  <a:cubicBezTo>
                    <a:pt x="1" y="1"/>
                    <a:pt x="1" y="588"/>
                    <a:pt x="411" y="588"/>
                  </a:cubicBezTo>
                  <a:cubicBezTo>
                    <a:pt x="816" y="588"/>
                    <a:pt x="816" y="1"/>
                    <a:pt x="411" y="1"/>
                  </a:cubicBezTo>
                  <a:close/>
                </a:path>
              </a:pathLst>
            </a:custGeom>
            <a:solidFill>
              <a:schemeClr val="accent6"/>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2451" name="Google Shape;2451;p59"/>
            <p:cNvSpPr/>
            <p:nvPr/>
          </p:nvSpPr>
          <p:spPr>
            <a:xfrm rot="10800000">
              <a:off x="7543250" y="1472647"/>
              <a:ext cx="66746" cy="53563"/>
            </a:xfrm>
            <a:custGeom>
              <a:avLst/>
              <a:gdLst/>
              <a:ahLst/>
              <a:cxnLst/>
              <a:rect l="l" t="t" r="r" b="b"/>
              <a:pathLst>
                <a:path w="2891" h="2320" extrusionOk="0">
                  <a:moveTo>
                    <a:pt x="146" y="1"/>
                  </a:moveTo>
                  <a:cubicBezTo>
                    <a:pt x="146" y="1"/>
                    <a:pt x="1" y="1929"/>
                    <a:pt x="1187" y="2281"/>
                  </a:cubicBezTo>
                  <a:cubicBezTo>
                    <a:pt x="1275" y="2308"/>
                    <a:pt x="1360" y="2320"/>
                    <a:pt x="1441" y="2320"/>
                  </a:cubicBezTo>
                  <a:cubicBezTo>
                    <a:pt x="2444" y="2320"/>
                    <a:pt x="2891" y="436"/>
                    <a:pt x="2891" y="436"/>
                  </a:cubicBezTo>
                  <a:lnTo>
                    <a:pt x="146" y="1"/>
                  </a:lnTo>
                  <a:close/>
                </a:path>
              </a:pathLst>
            </a:custGeom>
            <a:solidFill>
              <a:schemeClr val="accent6"/>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2452" name="Google Shape;2452;p59"/>
            <p:cNvSpPr/>
            <p:nvPr/>
          </p:nvSpPr>
          <p:spPr>
            <a:xfrm rot="10800000">
              <a:off x="7273934" y="1136403"/>
              <a:ext cx="332460" cy="295635"/>
            </a:xfrm>
            <a:custGeom>
              <a:avLst/>
              <a:gdLst/>
              <a:ahLst/>
              <a:cxnLst/>
              <a:rect l="l" t="t" r="r" b="b"/>
              <a:pathLst>
                <a:path w="14400" h="12805" extrusionOk="0">
                  <a:moveTo>
                    <a:pt x="14389" y="1"/>
                  </a:moveTo>
                  <a:cubicBezTo>
                    <a:pt x="13819" y="458"/>
                    <a:pt x="13261" y="929"/>
                    <a:pt x="12699" y="1393"/>
                  </a:cubicBezTo>
                  <a:lnTo>
                    <a:pt x="10838" y="2971"/>
                  </a:lnTo>
                  <a:cubicBezTo>
                    <a:pt x="9765" y="3880"/>
                    <a:pt x="8711" y="4805"/>
                    <a:pt x="7651" y="5726"/>
                  </a:cubicBezTo>
                  <a:cubicBezTo>
                    <a:pt x="7611" y="5762"/>
                    <a:pt x="7571" y="5795"/>
                    <a:pt x="7531" y="5828"/>
                  </a:cubicBezTo>
                  <a:cubicBezTo>
                    <a:pt x="7405" y="5940"/>
                    <a:pt x="7275" y="6052"/>
                    <a:pt x="7148" y="6165"/>
                  </a:cubicBezTo>
                  <a:cubicBezTo>
                    <a:pt x="6966" y="6325"/>
                    <a:pt x="6785" y="6487"/>
                    <a:pt x="6600" y="6651"/>
                  </a:cubicBezTo>
                  <a:cubicBezTo>
                    <a:pt x="6564" y="6683"/>
                    <a:pt x="6527" y="6716"/>
                    <a:pt x="6487" y="6748"/>
                  </a:cubicBezTo>
                  <a:cubicBezTo>
                    <a:pt x="5494" y="7637"/>
                    <a:pt x="4497" y="8522"/>
                    <a:pt x="3511" y="9417"/>
                  </a:cubicBezTo>
                  <a:lnTo>
                    <a:pt x="1719" y="11078"/>
                  </a:lnTo>
                  <a:lnTo>
                    <a:pt x="838" y="11919"/>
                  </a:lnTo>
                  <a:cubicBezTo>
                    <a:pt x="693" y="12065"/>
                    <a:pt x="544" y="12206"/>
                    <a:pt x="400" y="12354"/>
                  </a:cubicBezTo>
                  <a:cubicBezTo>
                    <a:pt x="258" y="12495"/>
                    <a:pt x="121" y="12644"/>
                    <a:pt x="0" y="12804"/>
                  </a:cubicBezTo>
                  <a:cubicBezTo>
                    <a:pt x="113" y="12659"/>
                    <a:pt x="258" y="12539"/>
                    <a:pt x="396" y="12413"/>
                  </a:cubicBezTo>
                  <a:cubicBezTo>
                    <a:pt x="410" y="12401"/>
                    <a:pt x="422" y="12391"/>
                    <a:pt x="432" y="12380"/>
                  </a:cubicBezTo>
                  <a:lnTo>
                    <a:pt x="889" y="11973"/>
                  </a:lnTo>
                  <a:lnTo>
                    <a:pt x="1806" y="11176"/>
                  </a:lnTo>
                  <a:lnTo>
                    <a:pt x="3652" y="9573"/>
                  </a:lnTo>
                  <a:lnTo>
                    <a:pt x="5309" y="8127"/>
                  </a:lnTo>
                  <a:lnTo>
                    <a:pt x="5421" y="8032"/>
                  </a:lnTo>
                  <a:lnTo>
                    <a:pt x="7329" y="6368"/>
                  </a:lnTo>
                  <a:lnTo>
                    <a:pt x="10977" y="3130"/>
                  </a:lnTo>
                  <a:lnTo>
                    <a:pt x="12786" y="1495"/>
                  </a:lnTo>
                  <a:cubicBezTo>
                    <a:pt x="13326" y="1001"/>
                    <a:pt x="13867" y="512"/>
                    <a:pt x="14399" y="12"/>
                  </a:cubicBezTo>
                  <a:cubicBezTo>
                    <a:pt x="14396" y="8"/>
                    <a:pt x="14392" y="4"/>
                    <a:pt x="14389" y="1"/>
                  </a:cubicBezTo>
                  <a:close/>
                </a:path>
              </a:pathLst>
            </a:custGeom>
            <a:solidFill>
              <a:schemeClr val="accent3"/>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2453" name="Google Shape;2453;p59"/>
            <p:cNvSpPr/>
            <p:nvPr/>
          </p:nvSpPr>
          <p:spPr>
            <a:xfrm rot="10800000">
              <a:off x="7452842" y="1273638"/>
              <a:ext cx="19370" cy="62544"/>
            </a:xfrm>
            <a:custGeom>
              <a:avLst/>
              <a:gdLst/>
              <a:ahLst/>
              <a:cxnLst/>
              <a:rect l="l" t="t" r="r" b="b"/>
              <a:pathLst>
                <a:path w="839" h="2709" extrusionOk="0">
                  <a:moveTo>
                    <a:pt x="106" y="1"/>
                  </a:moveTo>
                  <a:cubicBezTo>
                    <a:pt x="70" y="41"/>
                    <a:pt x="34" y="84"/>
                    <a:pt x="1" y="128"/>
                  </a:cubicBezTo>
                  <a:lnTo>
                    <a:pt x="675" y="2596"/>
                  </a:lnTo>
                  <a:lnTo>
                    <a:pt x="708" y="2709"/>
                  </a:lnTo>
                  <a:lnTo>
                    <a:pt x="839" y="2673"/>
                  </a:lnTo>
                  <a:lnTo>
                    <a:pt x="788" y="2499"/>
                  </a:lnTo>
                  <a:lnTo>
                    <a:pt x="106" y="1"/>
                  </a:lnTo>
                  <a:close/>
                </a:path>
              </a:pathLst>
            </a:custGeom>
            <a:solidFill>
              <a:schemeClr val="accent3"/>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2454" name="Google Shape;2454;p59"/>
            <p:cNvSpPr/>
            <p:nvPr/>
          </p:nvSpPr>
          <p:spPr>
            <a:xfrm rot="10800000">
              <a:off x="7428232" y="1293030"/>
              <a:ext cx="20178" cy="69770"/>
            </a:xfrm>
            <a:custGeom>
              <a:avLst/>
              <a:gdLst/>
              <a:ahLst/>
              <a:cxnLst/>
              <a:rect l="l" t="t" r="r" b="b"/>
              <a:pathLst>
                <a:path w="874" h="3022" extrusionOk="0">
                  <a:moveTo>
                    <a:pt x="112" y="1"/>
                  </a:moveTo>
                  <a:cubicBezTo>
                    <a:pt x="72" y="41"/>
                    <a:pt x="36" y="76"/>
                    <a:pt x="0" y="120"/>
                  </a:cubicBezTo>
                  <a:lnTo>
                    <a:pt x="688" y="2829"/>
                  </a:lnTo>
                  <a:lnTo>
                    <a:pt x="740" y="3021"/>
                  </a:lnTo>
                  <a:lnTo>
                    <a:pt x="874" y="2988"/>
                  </a:lnTo>
                  <a:lnTo>
                    <a:pt x="808" y="2727"/>
                  </a:lnTo>
                  <a:lnTo>
                    <a:pt x="112" y="1"/>
                  </a:lnTo>
                  <a:close/>
                </a:path>
              </a:pathLst>
            </a:custGeom>
            <a:solidFill>
              <a:schemeClr val="accent3"/>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2455" name="Google Shape;2455;p59"/>
            <p:cNvSpPr/>
            <p:nvPr/>
          </p:nvSpPr>
          <p:spPr>
            <a:xfrm rot="10800000">
              <a:off x="7427215" y="1220723"/>
              <a:ext cx="59381" cy="27382"/>
            </a:xfrm>
            <a:custGeom>
              <a:avLst/>
              <a:gdLst/>
              <a:ahLst/>
              <a:cxnLst/>
              <a:rect l="l" t="t" r="r" b="b"/>
              <a:pathLst>
                <a:path w="2572" h="1186" extrusionOk="0">
                  <a:moveTo>
                    <a:pt x="29" y="1"/>
                  </a:moveTo>
                  <a:cubicBezTo>
                    <a:pt x="13" y="1"/>
                    <a:pt x="7" y="6"/>
                    <a:pt x="1" y="11"/>
                  </a:cubicBezTo>
                  <a:lnTo>
                    <a:pt x="51" y="69"/>
                  </a:lnTo>
                  <a:lnTo>
                    <a:pt x="41" y="130"/>
                  </a:lnTo>
                  <a:cubicBezTo>
                    <a:pt x="51" y="134"/>
                    <a:pt x="76" y="145"/>
                    <a:pt x="120" y="160"/>
                  </a:cubicBezTo>
                  <a:cubicBezTo>
                    <a:pt x="439" y="290"/>
                    <a:pt x="1567" y="791"/>
                    <a:pt x="2437" y="1186"/>
                  </a:cubicBezTo>
                  <a:cubicBezTo>
                    <a:pt x="2481" y="1153"/>
                    <a:pt x="2528" y="1121"/>
                    <a:pt x="2571" y="1091"/>
                  </a:cubicBezTo>
                  <a:cubicBezTo>
                    <a:pt x="1124" y="438"/>
                    <a:pt x="504" y="167"/>
                    <a:pt x="232" y="65"/>
                  </a:cubicBezTo>
                  <a:cubicBezTo>
                    <a:pt x="106" y="15"/>
                    <a:pt x="54" y="1"/>
                    <a:pt x="29" y="1"/>
                  </a:cubicBezTo>
                  <a:close/>
                </a:path>
              </a:pathLst>
            </a:custGeom>
            <a:solidFill>
              <a:schemeClr val="accent3"/>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2456" name="Google Shape;2456;p59"/>
            <p:cNvSpPr/>
            <p:nvPr/>
          </p:nvSpPr>
          <p:spPr>
            <a:xfrm rot="10800000">
              <a:off x="7610959" y="885771"/>
              <a:ext cx="275111" cy="316391"/>
            </a:xfrm>
            <a:custGeom>
              <a:avLst/>
              <a:gdLst/>
              <a:ahLst/>
              <a:cxnLst/>
              <a:rect l="l" t="t" r="r" b="b"/>
              <a:pathLst>
                <a:path w="11916" h="13704" extrusionOk="0">
                  <a:moveTo>
                    <a:pt x="0" y="1"/>
                  </a:moveTo>
                  <a:lnTo>
                    <a:pt x="0" y="1"/>
                  </a:lnTo>
                  <a:cubicBezTo>
                    <a:pt x="686" y="349"/>
                    <a:pt x="1332" y="759"/>
                    <a:pt x="1944" y="1219"/>
                  </a:cubicBezTo>
                  <a:cubicBezTo>
                    <a:pt x="2560" y="1673"/>
                    <a:pt x="3141" y="2169"/>
                    <a:pt x="3692" y="2699"/>
                  </a:cubicBezTo>
                  <a:cubicBezTo>
                    <a:pt x="4805" y="3746"/>
                    <a:pt x="5824" y="4892"/>
                    <a:pt x="6770" y="6092"/>
                  </a:cubicBezTo>
                  <a:cubicBezTo>
                    <a:pt x="7735" y="7278"/>
                    <a:pt x="8623" y="8529"/>
                    <a:pt x="9479" y="9801"/>
                  </a:cubicBezTo>
                  <a:cubicBezTo>
                    <a:pt x="9907" y="10436"/>
                    <a:pt x="10320" y="11081"/>
                    <a:pt x="10726" y="11731"/>
                  </a:cubicBezTo>
                  <a:cubicBezTo>
                    <a:pt x="11135" y="12380"/>
                    <a:pt x="11527" y="13039"/>
                    <a:pt x="11915" y="13703"/>
                  </a:cubicBezTo>
                  <a:cubicBezTo>
                    <a:pt x="11244" y="12321"/>
                    <a:pt x="10472" y="10987"/>
                    <a:pt x="9653" y="9686"/>
                  </a:cubicBezTo>
                  <a:cubicBezTo>
                    <a:pt x="8829" y="8387"/>
                    <a:pt x="7937" y="7129"/>
                    <a:pt x="6984" y="5922"/>
                  </a:cubicBezTo>
                  <a:cubicBezTo>
                    <a:pt x="6505" y="5320"/>
                    <a:pt x="5998" y="4736"/>
                    <a:pt x="5476" y="4170"/>
                  </a:cubicBezTo>
                  <a:cubicBezTo>
                    <a:pt x="4957" y="3601"/>
                    <a:pt x="4413" y="3054"/>
                    <a:pt x="3837" y="2543"/>
                  </a:cubicBezTo>
                  <a:cubicBezTo>
                    <a:pt x="2691" y="1512"/>
                    <a:pt x="1419" y="599"/>
                    <a:pt x="0" y="1"/>
                  </a:cubicBezTo>
                  <a:close/>
                </a:path>
              </a:pathLst>
            </a:custGeom>
            <a:solidFill>
              <a:schemeClr val="accent3"/>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2457" name="Google Shape;2457;p59"/>
            <p:cNvSpPr/>
            <p:nvPr/>
          </p:nvSpPr>
          <p:spPr>
            <a:xfrm rot="10800000">
              <a:off x="7782823" y="1097346"/>
              <a:ext cx="74780" cy="30822"/>
            </a:xfrm>
            <a:custGeom>
              <a:avLst/>
              <a:gdLst/>
              <a:ahLst/>
              <a:cxnLst/>
              <a:rect l="l" t="t" r="r" b="b"/>
              <a:pathLst>
                <a:path w="3239" h="1335" extrusionOk="0">
                  <a:moveTo>
                    <a:pt x="3191" y="1"/>
                  </a:moveTo>
                  <a:lnTo>
                    <a:pt x="3039" y="59"/>
                  </a:lnTo>
                  <a:lnTo>
                    <a:pt x="0" y="1223"/>
                  </a:lnTo>
                  <a:cubicBezTo>
                    <a:pt x="29" y="1259"/>
                    <a:pt x="55" y="1299"/>
                    <a:pt x="84" y="1335"/>
                  </a:cubicBezTo>
                  <a:lnTo>
                    <a:pt x="3148" y="164"/>
                  </a:lnTo>
                  <a:lnTo>
                    <a:pt x="3238" y="128"/>
                  </a:lnTo>
                  <a:lnTo>
                    <a:pt x="3191" y="1"/>
                  </a:lnTo>
                  <a:close/>
                </a:path>
              </a:pathLst>
            </a:custGeom>
            <a:solidFill>
              <a:schemeClr val="accent3"/>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2458" name="Google Shape;2458;p59"/>
            <p:cNvSpPr/>
            <p:nvPr/>
          </p:nvSpPr>
          <p:spPr>
            <a:xfrm rot="10800000">
              <a:off x="7765161" y="1073036"/>
              <a:ext cx="72518" cy="36871"/>
            </a:xfrm>
            <a:custGeom>
              <a:avLst/>
              <a:gdLst/>
              <a:ahLst/>
              <a:cxnLst/>
              <a:rect l="l" t="t" r="r" b="b"/>
              <a:pathLst>
                <a:path w="3141" h="1597" extrusionOk="0">
                  <a:moveTo>
                    <a:pt x="3082" y="0"/>
                  </a:moveTo>
                  <a:cubicBezTo>
                    <a:pt x="3038" y="22"/>
                    <a:pt x="2991" y="44"/>
                    <a:pt x="2944" y="65"/>
                  </a:cubicBezTo>
                  <a:cubicBezTo>
                    <a:pt x="2074" y="486"/>
                    <a:pt x="772" y="1117"/>
                    <a:pt x="0" y="1491"/>
                  </a:cubicBezTo>
                  <a:cubicBezTo>
                    <a:pt x="29" y="1527"/>
                    <a:pt x="62" y="1563"/>
                    <a:pt x="94" y="1596"/>
                  </a:cubicBezTo>
                  <a:cubicBezTo>
                    <a:pt x="1023" y="1150"/>
                    <a:pt x="2622" y="374"/>
                    <a:pt x="3043" y="171"/>
                  </a:cubicBezTo>
                  <a:cubicBezTo>
                    <a:pt x="3093" y="145"/>
                    <a:pt x="3130" y="127"/>
                    <a:pt x="3140" y="124"/>
                  </a:cubicBezTo>
                  <a:lnTo>
                    <a:pt x="3082" y="0"/>
                  </a:lnTo>
                  <a:close/>
                </a:path>
              </a:pathLst>
            </a:custGeom>
            <a:solidFill>
              <a:schemeClr val="accent3"/>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2459" name="Google Shape;2459;p59"/>
            <p:cNvSpPr/>
            <p:nvPr/>
          </p:nvSpPr>
          <p:spPr>
            <a:xfrm rot="10800000">
              <a:off x="7707492" y="1057244"/>
              <a:ext cx="16762" cy="36247"/>
            </a:xfrm>
            <a:custGeom>
              <a:avLst/>
              <a:gdLst/>
              <a:ahLst/>
              <a:cxnLst/>
              <a:rect l="l" t="t" r="r" b="b"/>
              <a:pathLst>
                <a:path w="726" h="1570" extrusionOk="0">
                  <a:moveTo>
                    <a:pt x="639" y="0"/>
                  </a:moveTo>
                  <a:lnTo>
                    <a:pt x="73" y="1338"/>
                  </a:lnTo>
                  <a:lnTo>
                    <a:pt x="1" y="1516"/>
                  </a:lnTo>
                  <a:lnTo>
                    <a:pt x="127" y="1570"/>
                  </a:lnTo>
                  <a:lnTo>
                    <a:pt x="175" y="1465"/>
                  </a:lnTo>
                  <a:lnTo>
                    <a:pt x="726" y="142"/>
                  </a:lnTo>
                  <a:cubicBezTo>
                    <a:pt x="697" y="94"/>
                    <a:pt x="667" y="47"/>
                    <a:pt x="639" y="0"/>
                  </a:cubicBezTo>
                  <a:close/>
                </a:path>
              </a:pathLst>
            </a:custGeom>
            <a:solidFill>
              <a:schemeClr val="accent3"/>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2460" name="Google Shape;2460;p59"/>
            <p:cNvSpPr/>
            <p:nvPr/>
          </p:nvSpPr>
          <p:spPr>
            <a:xfrm rot="10800000">
              <a:off x="7302909" y="551681"/>
              <a:ext cx="303647" cy="254101"/>
            </a:xfrm>
            <a:custGeom>
              <a:avLst/>
              <a:gdLst/>
              <a:ahLst/>
              <a:cxnLst/>
              <a:rect l="l" t="t" r="r" b="b"/>
              <a:pathLst>
                <a:path w="13152" h="11006" extrusionOk="0">
                  <a:moveTo>
                    <a:pt x="13151" y="0"/>
                  </a:moveTo>
                  <a:cubicBezTo>
                    <a:pt x="11781" y="464"/>
                    <a:pt x="10497" y="1168"/>
                    <a:pt x="9283" y="1955"/>
                  </a:cubicBezTo>
                  <a:cubicBezTo>
                    <a:pt x="8982" y="2158"/>
                    <a:pt x="8684" y="2361"/>
                    <a:pt x="8387" y="2571"/>
                  </a:cubicBezTo>
                  <a:cubicBezTo>
                    <a:pt x="8097" y="2785"/>
                    <a:pt x="7814" y="3010"/>
                    <a:pt x="7524" y="3231"/>
                  </a:cubicBezTo>
                  <a:cubicBezTo>
                    <a:pt x="7234" y="3448"/>
                    <a:pt x="6959" y="3681"/>
                    <a:pt x="6679" y="3913"/>
                  </a:cubicBezTo>
                  <a:cubicBezTo>
                    <a:pt x="6404" y="4149"/>
                    <a:pt x="6121" y="4373"/>
                    <a:pt x="5856" y="4620"/>
                  </a:cubicBezTo>
                  <a:lnTo>
                    <a:pt x="5055" y="5352"/>
                  </a:lnTo>
                  <a:lnTo>
                    <a:pt x="4275" y="6110"/>
                  </a:lnTo>
                  <a:cubicBezTo>
                    <a:pt x="4014" y="6360"/>
                    <a:pt x="3768" y="6625"/>
                    <a:pt x="3514" y="6882"/>
                  </a:cubicBezTo>
                  <a:cubicBezTo>
                    <a:pt x="3257" y="7136"/>
                    <a:pt x="3013" y="7404"/>
                    <a:pt x="2770" y="7673"/>
                  </a:cubicBezTo>
                  <a:cubicBezTo>
                    <a:pt x="1799" y="8739"/>
                    <a:pt x="856" y="9841"/>
                    <a:pt x="0" y="11005"/>
                  </a:cubicBezTo>
                  <a:cubicBezTo>
                    <a:pt x="476" y="10458"/>
                    <a:pt x="951" y="9918"/>
                    <a:pt x="1440" y="9392"/>
                  </a:cubicBezTo>
                  <a:cubicBezTo>
                    <a:pt x="1683" y="9123"/>
                    <a:pt x="1925" y="8859"/>
                    <a:pt x="2176" y="8597"/>
                  </a:cubicBezTo>
                  <a:cubicBezTo>
                    <a:pt x="2419" y="8333"/>
                    <a:pt x="2669" y="8072"/>
                    <a:pt x="2923" y="7814"/>
                  </a:cubicBezTo>
                  <a:cubicBezTo>
                    <a:pt x="3931" y="6788"/>
                    <a:pt x="4949" y="5766"/>
                    <a:pt x="6037" y="4823"/>
                  </a:cubicBezTo>
                  <a:cubicBezTo>
                    <a:pt x="7111" y="3866"/>
                    <a:pt x="8221" y="2948"/>
                    <a:pt x="9402" y="2129"/>
                  </a:cubicBezTo>
                  <a:cubicBezTo>
                    <a:pt x="9689" y="1908"/>
                    <a:pt x="10001" y="1730"/>
                    <a:pt x="10298" y="1530"/>
                  </a:cubicBezTo>
                  <a:lnTo>
                    <a:pt x="10751" y="1237"/>
                  </a:lnTo>
                  <a:lnTo>
                    <a:pt x="11223" y="973"/>
                  </a:lnTo>
                  <a:lnTo>
                    <a:pt x="11690" y="707"/>
                  </a:lnTo>
                  <a:cubicBezTo>
                    <a:pt x="11846" y="617"/>
                    <a:pt x="12003" y="526"/>
                    <a:pt x="12169" y="457"/>
                  </a:cubicBezTo>
                  <a:lnTo>
                    <a:pt x="13151" y="0"/>
                  </a:lnTo>
                  <a:close/>
                </a:path>
              </a:pathLst>
            </a:custGeom>
            <a:solidFill>
              <a:schemeClr val="accent3"/>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2461" name="Google Shape;2461;p59"/>
            <p:cNvSpPr/>
            <p:nvPr/>
          </p:nvSpPr>
          <p:spPr>
            <a:xfrm rot="10800000">
              <a:off x="7417751" y="738298"/>
              <a:ext cx="3117" cy="50677"/>
            </a:xfrm>
            <a:custGeom>
              <a:avLst/>
              <a:gdLst/>
              <a:ahLst/>
              <a:cxnLst/>
              <a:rect l="l" t="t" r="r" b="b"/>
              <a:pathLst>
                <a:path w="135" h="2195" extrusionOk="0">
                  <a:moveTo>
                    <a:pt x="134" y="1"/>
                  </a:moveTo>
                  <a:cubicBezTo>
                    <a:pt x="91" y="30"/>
                    <a:pt x="44" y="59"/>
                    <a:pt x="0" y="88"/>
                  </a:cubicBezTo>
                  <a:lnTo>
                    <a:pt x="0" y="2195"/>
                  </a:lnTo>
                  <a:lnTo>
                    <a:pt x="134" y="2195"/>
                  </a:lnTo>
                  <a:lnTo>
                    <a:pt x="134" y="1"/>
                  </a:lnTo>
                  <a:close/>
                </a:path>
              </a:pathLst>
            </a:custGeom>
            <a:solidFill>
              <a:schemeClr val="accent3"/>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2462" name="Google Shape;2462;p59"/>
            <p:cNvSpPr/>
            <p:nvPr/>
          </p:nvSpPr>
          <p:spPr>
            <a:xfrm rot="10800000">
              <a:off x="7436105" y="723730"/>
              <a:ext cx="6557" cy="49315"/>
            </a:xfrm>
            <a:custGeom>
              <a:avLst/>
              <a:gdLst/>
              <a:ahLst/>
              <a:cxnLst/>
              <a:rect l="l" t="t" r="r" b="b"/>
              <a:pathLst>
                <a:path w="284" h="2136" extrusionOk="0">
                  <a:moveTo>
                    <a:pt x="131" y="0"/>
                  </a:moveTo>
                  <a:cubicBezTo>
                    <a:pt x="88" y="33"/>
                    <a:pt x="44" y="69"/>
                    <a:pt x="1" y="105"/>
                  </a:cubicBezTo>
                  <a:lnTo>
                    <a:pt x="139" y="2035"/>
                  </a:lnTo>
                  <a:lnTo>
                    <a:pt x="150" y="2136"/>
                  </a:lnTo>
                  <a:lnTo>
                    <a:pt x="284" y="2125"/>
                  </a:lnTo>
                  <a:lnTo>
                    <a:pt x="273" y="1933"/>
                  </a:lnTo>
                  <a:lnTo>
                    <a:pt x="131" y="0"/>
                  </a:lnTo>
                  <a:close/>
                </a:path>
              </a:pathLst>
            </a:custGeom>
            <a:solidFill>
              <a:schemeClr val="accent3"/>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2463" name="Google Shape;2463;p59"/>
            <p:cNvSpPr/>
            <p:nvPr/>
          </p:nvSpPr>
          <p:spPr>
            <a:xfrm rot="10800000">
              <a:off x="7413247" y="660264"/>
              <a:ext cx="68154" cy="27751"/>
            </a:xfrm>
            <a:custGeom>
              <a:avLst/>
              <a:gdLst/>
              <a:ahLst/>
              <a:cxnLst/>
              <a:rect l="l" t="t" r="r" b="b"/>
              <a:pathLst>
                <a:path w="2952" h="1202" extrusionOk="0">
                  <a:moveTo>
                    <a:pt x="65" y="1"/>
                  </a:moveTo>
                  <a:lnTo>
                    <a:pt x="0" y="121"/>
                  </a:lnTo>
                  <a:cubicBezTo>
                    <a:pt x="11" y="124"/>
                    <a:pt x="51" y="143"/>
                    <a:pt x="112" y="164"/>
                  </a:cubicBezTo>
                  <a:cubicBezTo>
                    <a:pt x="544" y="338"/>
                    <a:pt x="2092" y="926"/>
                    <a:pt x="2818" y="1202"/>
                  </a:cubicBezTo>
                  <a:cubicBezTo>
                    <a:pt x="2861" y="1169"/>
                    <a:pt x="2905" y="1136"/>
                    <a:pt x="2952" y="1107"/>
                  </a:cubicBezTo>
                  <a:cubicBezTo>
                    <a:pt x="1951" y="727"/>
                    <a:pt x="678" y="240"/>
                    <a:pt x="229" y="66"/>
                  </a:cubicBezTo>
                  <a:cubicBezTo>
                    <a:pt x="134" y="30"/>
                    <a:pt x="80" y="5"/>
                    <a:pt x="65" y="1"/>
                  </a:cubicBezTo>
                  <a:close/>
                </a:path>
              </a:pathLst>
            </a:custGeom>
            <a:solidFill>
              <a:schemeClr val="accent3"/>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2464" name="Google Shape;2464;p59"/>
            <p:cNvSpPr/>
            <p:nvPr/>
          </p:nvSpPr>
          <p:spPr>
            <a:xfrm rot="10800000">
              <a:off x="7146031" y="17956"/>
              <a:ext cx="407356" cy="302400"/>
            </a:xfrm>
            <a:custGeom>
              <a:avLst/>
              <a:gdLst/>
              <a:ahLst/>
              <a:cxnLst/>
              <a:rect l="l" t="t" r="r" b="b"/>
              <a:pathLst>
                <a:path w="17644" h="13098" extrusionOk="0">
                  <a:moveTo>
                    <a:pt x="17644" y="1"/>
                  </a:moveTo>
                  <a:cubicBezTo>
                    <a:pt x="15997" y="821"/>
                    <a:pt x="14399" y="1731"/>
                    <a:pt x="12850" y="2725"/>
                  </a:cubicBezTo>
                  <a:cubicBezTo>
                    <a:pt x="11305" y="3721"/>
                    <a:pt x="9797" y="4777"/>
                    <a:pt x="8329" y="5883"/>
                  </a:cubicBezTo>
                  <a:cubicBezTo>
                    <a:pt x="6871" y="7003"/>
                    <a:pt x="5436" y="8152"/>
                    <a:pt x="4043" y="9352"/>
                  </a:cubicBezTo>
                  <a:cubicBezTo>
                    <a:pt x="2654" y="10557"/>
                    <a:pt x="1291" y="11792"/>
                    <a:pt x="0" y="13098"/>
                  </a:cubicBezTo>
                  <a:cubicBezTo>
                    <a:pt x="685" y="12489"/>
                    <a:pt x="1371" y="11879"/>
                    <a:pt x="2074" y="11289"/>
                  </a:cubicBezTo>
                  <a:cubicBezTo>
                    <a:pt x="2767" y="10687"/>
                    <a:pt x="3470" y="10095"/>
                    <a:pt x="4177" y="9516"/>
                  </a:cubicBezTo>
                  <a:cubicBezTo>
                    <a:pt x="5595" y="8348"/>
                    <a:pt x="7027" y="7202"/>
                    <a:pt x="8492" y="6100"/>
                  </a:cubicBezTo>
                  <a:cubicBezTo>
                    <a:pt x="9946" y="4979"/>
                    <a:pt x="11450" y="3932"/>
                    <a:pt x="12966" y="2899"/>
                  </a:cubicBezTo>
                  <a:cubicBezTo>
                    <a:pt x="13728" y="2394"/>
                    <a:pt x="14493" y="1883"/>
                    <a:pt x="15279" y="1411"/>
                  </a:cubicBezTo>
                  <a:cubicBezTo>
                    <a:pt x="16048" y="908"/>
                    <a:pt x="16857" y="476"/>
                    <a:pt x="17644" y="1"/>
                  </a:cubicBezTo>
                  <a:close/>
                </a:path>
              </a:pathLst>
            </a:custGeom>
            <a:solidFill>
              <a:schemeClr val="accent3"/>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2465" name="Google Shape;2465;p59"/>
            <p:cNvSpPr/>
            <p:nvPr/>
          </p:nvSpPr>
          <p:spPr>
            <a:xfrm rot="10800000">
              <a:off x="7322170" y="208221"/>
              <a:ext cx="6718" cy="59797"/>
            </a:xfrm>
            <a:custGeom>
              <a:avLst/>
              <a:gdLst/>
              <a:ahLst/>
              <a:cxnLst/>
              <a:rect l="l" t="t" r="r" b="b"/>
              <a:pathLst>
                <a:path w="291" h="2590" extrusionOk="0">
                  <a:moveTo>
                    <a:pt x="131" y="1"/>
                  </a:moveTo>
                  <a:cubicBezTo>
                    <a:pt x="88" y="29"/>
                    <a:pt x="44" y="66"/>
                    <a:pt x="1" y="98"/>
                  </a:cubicBezTo>
                  <a:lnTo>
                    <a:pt x="153" y="2484"/>
                  </a:lnTo>
                  <a:lnTo>
                    <a:pt x="157" y="2590"/>
                  </a:lnTo>
                  <a:lnTo>
                    <a:pt x="291" y="2578"/>
                  </a:lnTo>
                  <a:lnTo>
                    <a:pt x="280" y="2394"/>
                  </a:lnTo>
                  <a:lnTo>
                    <a:pt x="131" y="1"/>
                  </a:lnTo>
                  <a:close/>
                </a:path>
              </a:pathLst>
            </a:custGeom>
            <a:solidFill>
              <a:srgbClr val="61668E"/>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2466" name="Google Shape;2466;p59"/>
            <p:cNvSpPr/>
            <p:nvPr/>
          </p:nvSpPr>
          <p:spPr>
            <a:xfrm rot="10800000">
              <a:off x="7349782" y="186127"/>
              <a:ext cx="9997" cy="57188"/>
            </a:xfrm>
            <a:custGeom>
              <a:avLst/>
              <a:gdLst/>
              <a:ahLst/>
              <a:cxnLst/>
              <a:rect l="l" t="t" r="r" b="b"/>
              <a:pathLst>
                <a:path w="433" h="2477" extrusionOk="0">
                  <a:moveTo>
                    <a:pt x="127" y="0"/>
                  </a:moveTo>
                  <a:cubicBezTo>
                    <a:pt x="87" y="36"/>
                    <a:pt x="44" y="73"/>
                    <a:pt x="0" y="106"/>
                  </a:cubicBezTo>
                  <a:lnTo>
                    <a:pt x="273" y="2303"/>
                  </a:lnTo>
                  <a:lnTo>
                    <a:pt x="295" y="2477"/>
                  </a:lnTo>
                  <a:lnTo>
                    <a:pt x="432" y="2462"/>
                  </a:lnTo>
                  <a:lnTo>
                    <a:pt x="400" y="2208"/>
                  </a:lnTo>
                  <a:lnTo>
                    <a:pt x="127" y="0"/>
                  </a:lnTo>
                  <a:close/>
                </a:path>
              </a:pathLst>
            </a:custGeom>
            <a:solidFill>
              <a:schemeClr val="accent3"/>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2467" name="Google Shape;2467;p59"/>
            <p:cNvSpPr/>
            <p:nvPr/>
          </p:nvSpPr>
          <p:spPr>
            <a:xfrm rot="10800000">
              <a:off x="7302083" y="151797"/>
              <a:ext cx="78036" cy="16023"/>
            </a:xfrm>
            <a:custGeom>
              <a:avLst/>
              <a:gdLst/>
              <a:ahLst/>
              <a:cxnLst/>
              <a:rect l="l" t="t" r="r" b="b"/>
              <a:pathLst>
                <a:path w="3380" h="694" extrusionOk="0">
                  <a:moveTo>
                    <a:pt x="26" y="1"/>
                  </a:moveTo>
                  <a:lnTo>
                    <a:pt x="1" y="135"/>
                  </a:lnTo>
                  <a:lnTo>
                    <a:pt x="120" y="156"/>
                  </a:lnTo>
                  <a:lnTo>
                    <a:pt x="3213" y="693"/>
                  </a:lnTo>
                  <a:cubicBezTo>
                    <a:pt x="3268" y="657"/>
                    <a:pt x="3326" y="621"/>
                    <a:pt x="3380" y="585"/>
                  </a:cubicBezTo>
                  <a:lnTo>
                    <a:pt x="269" y="44"/>
                  </a:lnTo>
                  <a:lnTo>
                    <a:pt x="26" y="1"/>
                  </a:lnTo>
                  <a:close/>
                </a:path>
              </a:pathLst>
            </a:custGeom>
            <a:solidFill>
              <a:schemeClr val="accent3"/>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2468" name="Google Shape;2468;p59"/>
            <p:cNvSpPr/>
            <p:nvPr/>
          </p:nvSpPr>
          <p:spPr>
            <a:xfrm rot="10800000">
              <a:off x="7586948" y="279533"/>
              <a:ext cx="314937" cy="208388"/>
            </a:xfrm>
            <a:custGeom>
              <a:avLst/>
              <a:gdLst/>
              <a:ahLst/>
              <a:cxnLst/>
              <a:rect l="l" t="t" r="r" b="b"/>
              <a:pathLst>
                <a:path w="13641" h="9026" extrusionOk="0">
                  <a:moveTo>
                    <a:pt x="0" y="0"/>
                  </a:moveTo>
                  <a:lnTo>
                    <a:pt x="486" y="171"/>
                  </a:lnTo>
                  <a:cubicBezTo>
                    <a:pt x="646" y="228"/>
                    <a:pt x="809" y="275"/>
                    <a:pt x="961" y="355"/>
                  </a:cubicBezTo>
                  <a:cubicBezTo>
                    <a:pt x="1269" y="504"/>
                    <a:pt x="1588" y="631"/>
                    <a:pt x="1882" y="802"/>
                  </a:cubicBezTo>
                  <a:cubicBezTo>
                    <a:pt x="2183" y="965"/>
                    <a:pt x="2487" y="1120"/>
                    <a:pt x="2781" y="1291"/>
                  </a:cubicBezTo>
                  <a:lnTo>
                    <a:pt x="3659" y="1820"/>
                  </a:lnTo>
                  <a:cubicBezTo>
                    <a:pt x="4812" y="2553"/>
                    <a:pt x="5946" y="3314"/>
                    <a:pt x="7056" y="4116"/>
                  </a:cubicBezTo>
                  <a:cubicBezTo>
                    <a:pt x="8173" y="4902"/>
                    <a:pt x="9268" y="5726"/>
                    <a:pt x="10363" y="6545"/>
                  </a:cubicBezTo>
                  <a:lnTo>
                    <a:pt x="13641" y="9025"/>
                  </a:lnTo>
                  <a:lnTo>
                    <a:pt x="13641" y="9025"/>
                  </a:lnTo>
                  <a:lnTo>
                    <a:pt x="12082" y="7680"/>
                  </a:lnTo>
                  <a:cubicBezTo>
                    <a:pt x="11556" y="7245"/>
                    <a:pt x="11023" y="6810"/>
                    <a:pt x="10490" y="6378"/>
                  </a:cubicBezTo>
                  <a:cubicBezTo>
                    <a:pt x="9420" y="5523"/>
                    <a:pt x="8321" y="4703"/>
                    <a:pt x="7212" y="3895"/>
                  </a:cubicBezTo>
                  <a:cubicBezTo>
                    <a:pt x="6088" y="3108"/>
                    <a:pt x="4949" y="2339"/>
                    <a:pt x="3767" y="1642"/>
                  </a:cubicBezTo>
                  <a:cubicBezTo>
                    <a:pt x="2578" y="965"/>
                    <a:pt x="1346" y="297"/>
                    <a:pt x="0" y="0"/>
                  </a:cubicBezTo>
                  <a:close/>
                </a:path>
              </a:pathLst>
            </a:custGeom>
            <a:solidFill>
              <a:schemeClr val="accent3"/>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2469" name="Google Shape;2469;p59"/>
            <p:cNvSpPr/>
            <p:nvPr/>
          </p:nvSpPr>
          <p:spPr>
            <a:xfrm rot="10800000">
              <a:off x="7798892" y="415658"/>
              <a:ext cx="59889" cy="23457"/>
            </a:xfrm>
            <a:custGeom>
              <a:avLst/>
              <a:gdLst/>
              <a:ahLst/>
              <a:cxnLst/>
              <a:rect l="l" t="t" r="r" b="b"/>
              <a:pathLst>
                <a:path w="2594" h="1016" extrusionOk="0">
                  <a:moveTo>
                    <a:pt x="2546" y="0"/>
                  </a:moveTo>
                  <a:cubicBezTo>
                    <a:pt x="2484" y="22"/>
                    <a:pt x="2419" y="47"/>
                    <a:pt x="2354" y="69"/>
                  </a:cubicBezTo>
                  <a:cubicBezTo>
                    <a:pt x="1603" y="341"/>
                    <a:pt x="689" y="671"/>
                    <a:pt x="1" y="914"/>
                  </a:cubicBezTo>
                  <a:cubicBezTo>
                    <a:pt x="44" y="950"/>
                    <a:pt x="84" y="983"/>
                    <a:pt x="128" y="1016"/>
                  </a:cubicBezTo>
                  <a:cubicBezTo>
                    <a:pt x="860" y="755"/>
                    <a:pt x="1792" y="417"/>
                    <a:pt x="2499" y="163"/>
                  </a:cubicBezTo>
                  <a:cubicBezTo>
                    <a:pt x="2531" y="152"/>
                    <a:pt x="2564" y="141"/>
                    <a:pt x="2593" y="131"/>
                  </a:cubicBezTo>
                  <a:lnTo>
                    <a:pt x="2546" y="0"/>
                  </a:lnTo>
                  <a:close/>
                </a:path>
              </a:pathLst>
            </a:custGeom>
            <a:solidFill>
              <a:schemeClr val="accent3"/>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2470" name="Google Shape;2470;p59"/>
            <p:cNvSpPr/>
            <p:nvPr/>
          </p:nvSpPr>
          <p:spPr>
            <a:xfrm rot="10800000">
              <a:off x="7770102" y="395665"/>
              <a:ext cx="60628" cy="24634"/>
            </a:xfrm>
            <a:custGeom>
              <a:avLst/>
              <a:gdLst/>
              <a:ahLst/>
              <a:cxnLst/>
              <a:rect l="l" t="t" r="r" b="b"/>
              <a:pathLst>
                <a:path w="2626" h="1067" extrusionOk="0">
                  <a:moveTo>
                    <a:pt x="2578" y="0"/>
                  </a:moveTo>
                  <a:lnTo>
                    <a:pt x="2382" y="77"/>
                  </a:lnTo>
                  <a:lnTo>
                    <a:pt x="1" y="973"/>
                  </a:lnTo>
                  <a:cubicBezTo>
                    <a:pt x="48" y="1006"/>
                    <a:pt x="91" y="1034"/>
                    <a:pt x="138" y="1067"/>
                  </a:cubicBezTo>
                  <a:lnTo>
                    <a:pt x="2520" y="171"/>
                  </a:lnTo>
                  <a:lnTo>
                    <a:pt x="2625" y="131"/>
                  </a:lnTo>
                  <a:lnTo>
                    <a:pt x="2578" y="0"/>
                  </a:lnTo>
                  <a:close/>
                </a:path>
              </a:pathLst>
            </a:custGeom>
            <a:solidFill>
              <a:schemeClr val="accent3"/>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2471" name="Google Shape;2471;p59"/>
            <p:cNvSpPr/>
            <p:nvPr/>
          </p:nvSpPr>
          <p:spPr>
            <a:xfrm rot="10800000">
              <a:off x="7719312" y="383682"/>
              <a:ext cx="4525" cy="36109"/>
            </a:xfrm>
            <a:custGeom>
              <a:avLst/>
              <a:gdLst/>
              <a:ahLst/>
              <a:cxnLst/>
              <a:rect l="l" t="t" r="r" b="b"/>
              <a:pathLst>
                <a:path w="196" h="1564" extrusionOk="0">
                  <a:moveTo>
                    <a:pt x="0" y="0"/>
                  </a:moveTo>
                  <a:lnTo>
                    <a:pt x="51" y="1342"/>
                  </a:lnTo>
                  <a:lnTo>
                    <a:pt x="58" y="1563"/>
                  </a:lnTo>
                  <a:lnTo>
                    <a:pt x="196" y="1560"/>
                  </a:lnTo>
                  <a:lnTo>
                    <a:pt x="189" y="1447"/>
                  </a:lnTo>
                  <a:lnTo>
                    <a:pt x="142" y="117"/>
                  </a:lnTo>
                  <a:cubicBezTo>
                    <a:pt x="95" y="80"/>
                    <a:pt x="48" y="37"/>
                    <a:pt x="0" y="0"/>
                  </a:cubicBezTo>
                  <a:close/>
                </a:path>
              </a:pathLst>
            </a:custGeom>
            <a:solidFill>
              <a:srgbClr val="61668E"/>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grpSp>
          <p:nvGrpSpPr>
            <p:cNvPr id="2472" name="Google Shape;2472;p59"/>
            <p:cNvGrpSpPr/>
            <p:nvPr/>
          </p:nvGrpSpPr>
          <p:grpSpPr>
            <a:xfrm rot="10800000" flipH="1">
              <a:off x="8038901" y="-7611"/>
              <a:ext cx="865648" cy="1520473"/>
              <a:chOff x="7801383" y="2969578"/>
              <a:chExt cx="1246613" cy="2189622"/>
            </a:xfrm>
          </p:grpSpPr>
          <p:sp>
            <p:nvSpPr>
              <p:cNvPr id="2473" name="Google Shape;2473;p59"/>
              <p:cNvSpPr/>
              <p:nvPr/>
            </p:nvSpPr>
            <p:spPr>
              <a:xfrm>
                <a:off x="8043305" y="3282142"/>
                <a:ext cx="295238" cy="1877058"/>
              </a:xfrm>
              <a:custGeom>
                <a:avLst/>
                <a:gdLst/>
                <a:ahLst/>
                <a:cxnLst/>
                <a:rect l="l" t="t" r="r" b="b"/>
                <a:pathLst>
                  <a:path w="6683" h="42489" extrusionOk="0">
                    <a:moveTo>
                      <a:pt x="6332" y="0"/>
                    </a:moveTo>
                    <a:cubicBezTo>
                      <a:pt x="6206" y="0"/>
                      <a:pt x="6094" y="86"/>
                      <a:pt x="6067" y="213"/>
                    </a:cubicBezTo>
                    <a:cubicBezTo>
                      <a:pt x="6055" y="250"/>
                      <a:pt x="6055" y="253"/>
                      <a:pt x="6059" y="359"/>
                    </a:cubicBezTo>
                    <a:cubicBezTo>
                      <a:pt x="6070" y="670"/>
                      <a:pt x="6085" y="1197"/>
                      <a:pt x="6099" y="1910"/>
                    </a:cubicBezTo>
                    <a:cubicBezTo>
                      <a:pt x="6107" y="2465"/>
                      <a:pt x="6110" y="3129"/>
                      <a:pt x="6110" y="3887"/>
                    </a:cubicBezTo>
                    <a:cubicBezTo>
                      <a:pt x="6110" y="4746"/>
                      <a:pt x="6102" y="5732"/>
                      <a:pt x="6080" y="6827"/>
                    </a:cubicBezTo>
                    <a:cubicBezTo>
                      <a:pt x="6077" y="7027"/>
                      <a:pt x="6074" y="7233"/>
                      <a:pt x="6067" y="7444"/>
                    </a:cubicBezTo>
                    <a:cubicBezTo>
                      <a:pt x="6012" y="9681"/>
                      <a:pt x="5899" y="12309"/>
                      <a:pt x="5682" y="15181"/>
                    </a:cubicBezTo>
                    <a:cubicBezTo>
                      <a:pt x="5657" y="15482"/>
                      <a:pt x="5635" y="15790"/>
                      <a:pt x="5610" y="16103"/>
                    </a:cubicBezTo>
                    <a:cubicBezTo>
                      <a:pt x="5483" y="17636"/>
                      <a:pt x="5323" y="19232"/>
                      <a:pt x="5131" y="20864"/>
                    </a:cubicBezTo>
                    <a:cubicBezTo>
                      <a:pt x="5091" y="21201"/>
                      <a:pt x="5051" y="21542"/>
                      <a:pt x="5007" y="21886"/>
                    </a:cubicBezTo>
                    <a:cubicBezTo>
                      <a:pt x="4144" y="28706"/>
                      <a:pt x="2629" y="36114"/>
                      <a:pt x="0" y="42489"/>
                    </a:cubicBezTo>
                    <a:lnTo>
                      <a:pt x="584" y="42489"/>
                    </a:lnTo>
                    <a:cubicBezTo>
                      <a:pt x="3173" y="36132"/>
                      <a:pt x="4674" y="28793"/>
                      <a:pt x="5533" y="22027"/>
                    </a:cubicBezTo>
                    <a:cubicBezTo>
                      <a:pt x="5570" y="21777"/>
                      <a:pt x="5598" y="21527"/>
                      <a:pt x="5628" y="21277"/>
                    </a:cubicBezTo>
                    <a:cubicBezTo>
                      <a:pt x="5827" y="19631"/>
                      <a:pt x="5990" y="18024"/>
                      <a:pt x="6121" y="16480"/>
                    </a:cubicBezTo>
                    <a:cubicBezTo>
                      <a:pt x="6128" y="16399"/>
                      <a:pt x="6135" y="16320"/>
                      <a:pt x="6142" y="16240"/>
                    </a:cubicBezTo>
                    <a:cubicBezTo>
                      <a:pt x="6447" y="12582"/>
                      <a:pt x="6581" y="9264"/>
                      <a:pt x="6632" y="6599"/>
                    </a:cubicBezTo>
                    <a:cubicBezTo>
                      <a:pt x="6639" y="6283"/>
                      <a:pt x="6643" y="5979"/>
                      <a:pt x="6646" y="5685"/>
                    </a:cubicBezTo>
                    <a:cubicBezTo>
                      <a:pt x="6683" y="2981"/>
                      <a:pt x="6632" y="1070"/>
                      <a:pt x="6607" y="340"/>
                    </a:cubicBezTo>
                    <a:lnTo>
                      <a:pt x="6603" y="275"/>
                    </a:lnTo>
                    <a:cubicBezTo>
                      <a:pt x="6607" y="152"/>
                      <a:pt x="6520" y="36"/>
                      <a:pt x="6393" y="7"/>
                    </a:cubicBezTo>
                    <a:cubicBezTo>
                      <a:pt x="6372" y="3"/>
                      <a:pt x="6352" y="0"/>
                      <a:pt x="6332" y="0"/>
                    </a:cubicBezTo>
                    <a:close/>
                  </a:path>
                </a:pathLst>
              </a:custGeom>
              <a:solidFill>
                <a:schemeClr val="accent3"/>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2474" name="Google Shape;2474;p59"/>
              <p:cNvSpPr/>
              <p:nvPr/>
            </p:nvSpPr>
            <p:spPr>
              <a:xfrm>
                <a:off x="8285183" y="3631993"/>
                <a:ext cx="762813" cy="490017"/>
              </a:xfrm>
              <a:custGeom>
                <a:avLst/>
                <a:gdLst/>
                <a:ahLst/>
                <a:cxnLst/>
                <a:rect l="l" t="t" r="r" b="b"/>
                <a:pathLst>
                  <a:path w="17267" h="11092" extrusionOk="0">
                    <a:moveTo>
                      <a:pt x="11050" y="0"/>
                    </a:moveTo>
                    <a:cubicBezTo>
                      <a:pt x="6182" y="0"/>
                      <a:pt x="1" y="10123"/>
                      <a:pt x="1" y="10123"/>
                    </a:cubicBezTo>
                    <a:lnTo>
                      <a:pt x="1" y="11091"/>
                    </a:lnTo>
                    <a:cubicBezTo>
                      <a:pt x="1" y="11091"/>
                      <a:pt x="17267" y="2320"/>
                      <a:pt x="12285" y="243"/>
                    </a:cubicBezTo>
                    <a:cubicBezTo>
                      <a:pt x="11886" y="77"/>
                      <a:pt x="11473" y="0"/>
                      <a:pt x="11050" y="0"/>
                    </a:cubicBezTo>
                    <a:close/>
                  </a:path>
                </a:pathLst>
              </a:custGeom>
              <a:solidFill>
                <a:schemeClr val="accent3"/>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2475" name="Google Shape;2475;p59"/>
              <p:cNvSpPr/>
              <p:nvPr/>
            </p:nvSpPr>
            <p:spPr>
              <a:xfrm>
                <a:off x="7876222" y="3649178"/>
                <a:ext cx="436695" cy="354304"/>
              </a:xfrm>
              <a:custGeom>
                <a:avLst/>
                <a:gdLst/>
                <a:ahLst/>
                <a:cxnLst/>
                <a:rect l="l" t="t" r="r" b="b"/>
                <a:pathLst>
                  <a:path w="9885" h="8020" extrusionOk="0">
                    <a:moveTo>
                      <a:pt x="2426" y="0"/>
                    </a:moveTo>
                    <a:cubicBezTo>
                      <a:pt x="2300" y="0"/>
                      <a:pt x="2182" y="22"/>
                      <a:pt x="2074" y="68"/>
                    </a:cubicBezTo>
                    <a:cubicBezTo>
                      <a:pt x="0" y="949"/>
                      <a:pt x="9837" y="8019"/>
                      <a:pt x="9837" y="8019"/>
                    </a:cubicBezTo>
                    <a:lnTo>
                      <a:pt x="9740" y="7374"/>
                    </a:lnTo>
                    <a:cubicBezTo>
                      <a:pt x="9884" y="7243"/>
                      <a:pt x="4728" y="0"/>
                      <a:pt x="2426" y="0"/>
                    </a:cubicBezTo>
                    <a:close/>
                  </a:path>
                </a:pathLst>
              </a:custGeom>
              <a:solidFill>
                <a:schemeClr val="accent3"/>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2476" name="Google Shape;2476;p59"/>
              <p:cNvSpPr/>
              <p:nvPr/>
            </p:nvSpPr>
            <p:spPr>
              <a:xfrm>
                <a:off x="8331483" y="3283953"/>
                <a:ext cx="432851" cy="291792"/>
              </a:xfrm>
              <a:custGeom>
                <a:avLst/>
                <a:gdLst/>
                <a:ahLst/>
                <a:cxnLst/>
                <a:rect l="l" t="t" r="r" b="b"/>
                <a:pathLst>
                  <a:path w="9798" h="6605" extrusionOk="0">
                    <a:moveTo>
                      <a:pt x="6539" y="1"/>
                    </a:moveTo>
                    <a:cubicBezTo>
                      <a:pt x="4006" y="1"/>
                      <a:pt x="0" y="5822"/>
                      <a:pt x="0" y="5822"/>
                    </a:cubicBezTo>
                    <a:lnTo>
                      <a:pt x="0" y="6605"/>
                    </a:lnTo>
                    <a:cubicBezTo>
                      <a:pt x="0" y="6605"/>
                      <a:pt x="9797" y="2544"/>
                      <a:pt x="7513" y="386"/>
                    </a:cubicBezTo>
                    <a:cubicBezTo>
                      <a:pt x="7228" y="118"/>
                      <a:pt x="6898" y="1"/>
                      <a:pt x="6539" y="1"/>
                    </a:cubicBezTo>
                    <a:close/>
                  </a:path>
                </a:pathLst>
              </a:custGeom>
              <a:solidFill>
                <a:schemeClr val="accent3"/>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2477" name="Google Shape;2477;p59"/>
              <p:cNvSpPr/>
              <p:nvPr/>
            </p:nvSpPr>
            <p:spPr>
              <a:xfrm>
                <a:off x="7935819" y="2969622"/>
                <a:ext cx="395698" cy="506848"/>
              </a:xfrm>
              <a:custGeom>
                <a:avLst/>
                <a:gdLst/>
                <a:ahLst/>
                <a:cxnLst/>
                <a:rect l="l" t="t" r="r" b="b"/>
                <a:pathLst>
                  <a:path w="8957" h="11473" extrusionOk="0">
                    <a:moveTo>
                      <a:pt x="3214" y="0"/>
                    </a:moveTo>
                    <a:cubicBezTo>
                      <a:pt x="3146" y="0"/>
                      <a:pt x="3078" y="6"/>
                      <a:pt x="3009" y="17"/>
                    </a:cubicBezTo>
                    <a:cubicBezTo>
                      <a:pt x="0" y="521"/>
                      <a:pt x="8956" y="11472"/>
                      <a:pt x="8956" y="11472"/>
                    </a:cubicBezTo>
                    <a:lnTo>
                      <a:pt x="8956" y="10417"/>
                    </a:lnTo>
                    <a:cubicBezTo>
                      <a:pt x="8956" y="10417"/>
                      <a:pt x="6151" y="0"/>
                      <a:pt x="3214" y="0"/>
                    </a:cubicBezTo>
                    <a:close/>
                  </a:path>
                </a:pathLst>
              </a:custGeom>
              <a:solidFill>
                <a:schemeClr val="accent3"/>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2478" name="Google Shape;2478;p59"/>
              <p:cNvSpPr/>
              <p:nvPr/>
            </p:nvSpPr>
            <p:spPr>
              <a:xfrm>
                <a:off x="8028240" y="3437739"/>
                <a:ext cx="303279" cy="183204"/>
              </a:xfrm>
              <a:custGeom>
                <a:avLst/>
                <a:gdLst/>
                <a:ahLst/>
                <a:cxnLst/>
                <a:rect l="l" t="t" r="r" b="b"/>
                <a:pathLst>
                  <a:path w="6865" h="4147" extrusionOk="0">
                    <a:moveTo>
                      <a:pt x="1761" y="0"/>
                    </a:moveTo>
                    <a:cubicBezTo>
                      <a:pt x="1619" y="0"/>
                      <a:pt x="1492" y="28"/>
                      <a:pt x="1382" y="90"/>
                    </a:cubicBezTo>
                    <a:cubicBezTo>
                      <a:pt x="0" y="854"/>
                      <a:pt x="6864" y="4147"/>
                      <a:pt x="6864" y="4147"/>
                    </a:cubicBezTo>
                    <a:lnTo>
                      <a:pt x="6864" y="3762"/>
                    </a:lnTo>
                    <a:cubicBezTo>
                      <a:pt x="6864" y="3762"/>
                      <a:pt x="3391" y="0"/>
                      <a:pt x="1761" y="0"/>
                    </a:cubicBezTo>
                    <a:close/>
                  </a:path>
                </a:pathLst>
              </a:custGeom>
              <a:solidFill>
                <a:schemeClr val="accent3"/>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2479" name="Google Shape;2479;p59"/>
              <p:cNvSpPr/>
              <p:nvPr/>
            </p:nvSpPr>
            <p:spPr>
              <a:xfrm>
                <a:off x="7801383" y="4016214"/>
                <a:ext cx="480474" cy="238779"/>
              </a:xfrm>
              <a:custGeom>
                <a:avLst/>
                <a:gdLst/>
                <a:ahLst/>
                <a:cxnLst/>
                <a:rect l="l" t="t" r="r" b="b"/>
                <a:pathLst>
                  <a:path w="10876" h="5405" extrusionOk="0">
                    <a:moveTo>
                      <a:pt x="2790" y="0"/>
                    </a:moveTo>
                    <a:cubicBezTo>
                      <a:pt x="2338" y="0"/>
                      <a:pt x="1966" y="137"/>
                      <a:pt x="1716" y="458"/>
                    </a:cubicBezTo>
                    <a:cubicBezTo>
                      <a:pt x="1" y="2660"/>
                      <a:pt x="10792" y="5404"/>
                      <a:pt x="10792" y="5404"/>
                    </a:cubicBezTo>
                    <a:lnTo>
                      <a:pt x="10875" y="4708"/>
                    </a:lnTo>
                    <a:cubicBezTo>
                      <a:pt x="10875" y="4708"/>
                      <a:pt x="5443" y="0"/>
                      <a:pt x="2790" y="0"/>
                    </a:cubicBezTo>
                    <a:close/>
                  </a:path>
                </a:pathLst>
              </a:custGeom>
              <a:solidFill>
                <a:schemeClr val="accent3"/>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2480" name="Google Shape;2480;p59"/>
              <p:cNvSpPr/>
              <p:nvPr/>
            </p:nvSpPr>
            <p:spPr>
              <a:xfrm>
                <a:off x="8261327" y="4343843"/>
                <a:ext cx="413634" cy="376790"/>
              </a:xfrm>
              <a:custGeom>
                <a:avLst/>
                <a:gdLst/>
                <a:ahLst/>
                <a:cxnLst/>
                <a:rect l="l" t="t" r="r" b="b"/>
                <a:pathLst>
                  <a:path w="9363" h="8529" extrusionOk="0">
                    <a:moveTo>
                      <a:pt x="109" y="0"/>
                    </a:moveTo>
                    <a:lnTo>
                      <a:pt x="0" y="736"/>
                    </a:lnTo>
                    <a:cubicBezTo>
                      <a:pt x="0" y="736"/>
                      <a:pt x="3093" y="8529"/>
                      <a:pt x="5701" y="8529"/>
                    </a:cubicBezTo>
                    <a:cubicBezTo>
                      <a:pt x="6019" y="8529"/>
                      <a:pt x="6330" y="8412"/>
                      <a:pt x="6628" y="8152"/>
                    </a:cubicBezTo>
                    <a:cubicBezTo>
                      <a:pt x="9362" y="5755"/>
                      <a:pt x="109" y="0"/>
                      <a:pt x="109" y="0"/>
                    </a:cubicBezTo>
                    <a:close/>
                  </a:path>
                </a:pathLst>
              </a:custGeom>
              <a:solidFill>
                <a:schemeClr val="accent3"/>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2481" name="Google Shape;2481;p59"/>
              <p:cNvSpPr/>
              <p:nvPr/>
            </p:nvSpPr>
            <p:spPr>
              <a:xfrm>
                <a:off x="8270295" y="4110889"/>
                <a:ext cx="370340" cy="206707"/>
              </a:xfrm>
              <a:custGeom>
                <a:avLst/>
                <a:gdLst/>
                <a:ahLst/>
                <a:cxnLst/>
                <a:rect l="l" t="t" r="r" b="b"/>
                <a:pathLst>
                  <a:path w="8383" h="4679" extrusionOk="0">
                    <a:moveTo>
                      <a:pt x="5806" y="0"/>
                    </a:moveTo>
                    <a:cubicBezTo>
                      <a:pt x="3662" y="0"/>
                      <a:pt x="0" y="4080"/>
                      <a:pt x="0" y="4080"/>
                    </a:cubicBezTo>
                    <a:lnTo>
                      <a:pt x="0" y="4679"/>
                    </a:lnTo>
                    <a:cubicBezTo>
                      <a:pt x="0" y="4679"/>
                      <a:pt x="8383" y="1201"/>
                      <a:pt x="6429" y="147"/>
                    </a:cubicBezTo>
                    <a:cubicBezTo>
                      <a:pt x="6243" y="46"/>
                      <a:pt x="6033" y="0"/>
                      <a:pt x="5806" y="0"/>
                    </a:cubicBezTo>
                    <a:close/>
                  </a:path>
                </a:pathLst>
              </a:custGeom>
              <a:solidFill>
                <a:schemeClr val="accent3"/>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2482" name="Google Shape;2482;p59"/>
              <p:cNvSpPr/>
              <p:nvPr/>
            </p:nvSpPr>
            <p:spPr>
              <a:xfrm>
                <a:off x="8285183" y="3653287"/>
                <a:ext cx="561938" cy="425959"/>
              </a:xfrm>
              <a:custGeom>
                <a:avLst/>
                <a:gdLst/>
                <a:ahLst/>
                <a:cxnLst/>
                <a:rect l="l" t="t" r="r" b="b"/>
                <a:pathLst>
                  <a:path w="12720" h="9642" extrusionOk="0">
                    <a:moveTo>
                      <a:pt x="12720" y="0"/>
                    </a:moveTo>
                    <a:lnTo>
                      <a:pt x="12720" y="0"/>
                    </a:lnTo>
                    <a:cubicBezTo>
                      <a:pt x="11404" y="301"/>
                      <a:pt x="10208" y="976"/>
                      <a:pt x="9073" y="1689"/>
                    </a:cubicBezTo>
                    <a:cubicBezTo>
                      <a:pt x="7934" y="2412"/>
                      <a:pt x="6864" y="3231"/>
                      <a:pt x="5820" y="4076"/>
                    </a:cubicBezTo>
                    <a:cubicBezTo>
                      <a:pt x="4787" y="4939"/>
                      <a:pt x="3782" y="5827"/>
                      <a:pt x="2811" y="6755"/>
                    </a:cubicBezTo>
                    <a:cubicBezTo>
                      <a:pt x="1842" y="7687"/>
                      <a:pt x="896" y="8641"/>
                      <a:pt x="1" y="9641"/>
                    </a:cubicBezTo>
                    <a:cubicBezTo>
                      <a:pt x="490" y="9181"/>
                      <a:pt x="972" y="8716"/>
                      <a:pt x="1469" y="8267"/>
                    </a:cubicBezTo>
                    <a:cubicBezTo>
                      <a:pt x="1959" y="7811"/>
                      <a:pt x="2451" y="7357"/>
                      <a:pt x="2952" y="6911"/>
                    </a:cubicBezTo>
                    <a:cubicBezTo>
                      <a:pt x="3949" y="6015"/>
                      <a:pt x="4953" y="5127"/>
                      <a:pt x="5994" y="4286"/>
                    </a:cubicBezTo>
                    <a:cubicBezTo>
                      <a:pt x="7020" y="3430"/>
                      <a:pt x="8082" y="2618"/>
                      <a:pt x="9188" y="1863"/>
                    </a:cubicBezTo>
                    <a:cubicBezTo>
                      <a:pt x="9739" y="1487"/>
                      <a:pt x="10301" y="1128"/>
                      <a:pt x="10889" y="809"/>
                    </a:cubicBezTo>
                    <a:cubicBezTo>
                      <a:pt x="11473" y="482"/>
                      <a:pt x="12082" y="203"/>
                      <a:pt x="12720" y="0"/>
                    </a:cubicBezTo>
                    <a:close/>
                  </a:path>
                </a:pathLst>
              </a:custGeom>
              <a:solidFill>
                <a:schemeClr val="accent5"/>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2483" name="Google Shape;2483;p59"/>
              <p:cNvSpPr/>
              <p:nvPr/>
            </p:nvSpPr>
            <p:spPr>
              <a:xfrm>
                <a:off x="7967804" y="3652182"/>
                <a:ext cx="338709" cy="322761"/>
              </a:xfrm>
              <a:custGeom>
                <a:avLst/>
                <a:gdLst/>
                <a:ahLst/>
                <a:cxnLst/>
                <a:rect l="l" t="t" r="r" b="b"/>
                <a:pathLst>
                  <a:path w="7667" h="7306" extrusionOk="0">
                    <a:moveTo>
                      <a:pt x="1" y="0"/>
                    </a:moveTo>
                    <a:cubicBezTo>
                      <a:pt x="179" y="134"/>
                      <a:pt x="357" y="265"/>
                      <a:pt x="534" y="392"/>
                    </a:cubicBezTo>
                    <a:lnTo>
                      <a:pt x="1045" y="812"/>
                    </a:lnTo>
                    <a:cubicBezTo>
                      <a:pt x="1383" y="1098"/>
                      <a:pt x="1720" y="1381"/>
                      <a:pt x="2039" y="1686"/>
                    </a:cubicBezTo>
                    <a:cubicBezTo>
                      <a:pt x="2688" y="2284"/>
                      <a:pt x="3326" y="2894"/>
                      <a:pt x="3947" y="3520"/>
                    </a:cubicBezTo>
                    <a:cubicBezTo>
                      <a:pt x="4577" y="4141"/>
                      <a:pt x="5194" y="4771"/>
                      <a:pt x="5814" y="5402"/>
                    </a:cubicBezTo>
                    <a:lnTo>
                      <a:pt x="7667" y="7306"/>
                    </a:lnTo>
                    <a:cubicBezTo>
                      <a:pt x="7130" y="6599"/>
                      <a:pt x="6554" y="5925"/>
                      <a:pt x="5966" y="5261"/>
                    </a:cubicBezTo>
                    <a:cubicBezTo>
                      <a:pt x="5379" y="4594"/>
                      <a:pt x="4765" y="3955"/>
                      <a:pt x="4139" y="3324"/>
                    </a:cubicBezTo>
                    <a:cubicBezTo>
                      <a:pt x="3511" y="2701"/>
                      <a:pt x="2862" y="2092"/>
                      <a:pt x="2177" y="1526"/>
                    </a:cubicBezTo>
                    <a:cubicBezTo>
                      <a:pt x="1492" y="964"/>
                      <a:pt x="789" y="413"/>
                      <a:pt x="1" y="0"/>
                    </a:cubicBezTo>
                    <a:close/>
                  </a:path>
                </a:pathLst>
              </a:custGeom>
              <a:solidFill>
                <a:schemeClr val="accent5"/>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2484" name="Google Shape;2484;p59"/>
              <p:cNvSpPr/>
              <p:nvPr/>
            </p:nvSpPr>
            <p:spPr>
              <a:xfrm>
                <a:off x="8264640" y="4353606"/>
                <a:ext cx="289495" cy="350372"/>
              </a:xfrm>
              <a:custGeom>
                <a:avLst/>
                <a:gdLst/>
                <a:ahLst/>
                <a:cxnLst/>
                <a:rect l="l" t="t" r="r" b="b"/>
                <a:pathLst>
                  <a:path w="6553" h="7931" extrusionOk="0">
                    <a:moveTo>
                      <a:pt x="1" y="0"/>
                    </a:moveTo>
                    <a:cubicBezTo>
                      <a:pt x="146" y="160"/>
                      <a:pt x="287" y="320"/>
                      <a:pt x="436" y="475"/>
                    </a:cubicBezTo>
                    <a:lnTo>
                      <a:pt x="857" y="962"/>
                    </a:lnTo>
                    <a:cubicBezTo>
                      <a:pt x="1136" y="1284"/>
                      <a:pt x="1419" y="1607"/>
                      <a:pt x="1687" y="1941"/>
                    </a:cubicBezTo>
                    <a:cubicBezTo>
                      <a:pt x="2231" y="2604"/>
                      <a:pt x="2775" y="3264"/>
                      <a:pt x="3308" y="3935"/>
                    </a:cubicBezTo>
                    <a:lnTo>
                      <a:pt x="4926" y="5936"/>
                    </a:lnTo>
                    <a:lnTo>
                      <a:pt x="5734" y="6937"/>
                    </a:lnTo>
                    <a:lnTo>
                      <a:pt x="6553" y="7931"/>
                    </a:lnTo>
                    <a:cubicBezTo>
                      <a:pt x="6093" y="7206"/>
                      <a:pt x="5596" y="6505"/>
                      <a:pt x="5088" y="5809"/>
                    </a:cubicBezTo>
                    <a:cubicBezTo>
                      <a:pt x="4588" y="5113"/>
                      <a:pt x="4059" y="4435"/>
                      <a:pt x="3522" y="3764"/>
                    </a:cubicBezTo>
                    <a:cubicBezTo>
                      <a:pt x="2981" y="3097"/>
                      <a:pt x="2431" y="2433"/>
                      <a:pt x="1847" y="1802"/>
                    </a:cubicBezTo>
                    <a:cubicBezTo>
                      <a:pt x="1263" y="1172"/>
                      <a:pt x="665" y="544"/>
                      <a:pt x="1" y="0"/>
                    </a:cubicBezTo>
                    <a:close/>
                  </a:path>
                </a:pathLst>
              </a:custGeom>
              <a:solidFill>
                <a:schemeClr val="accent5"/>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2485" name="Google Shape;2485;p59"/>
              <p:cNvSpPr/>
              <p:nvPr/>
            </p:nvSpPr>
            <p:spPr>
              <a:xfrm>
                <a:off x="8281826" y="4117339"/>
                <a:ext cx="272531" cy="183646"/>
              </a:xfrm>
              <a:custGeom>
                <a:avLst/>
                <a:gdLst/>
                <a:ahLst/>
                <a:cxnLst/>
                <a:rect l="l" t="t" r="r" b="b"/>
                <a:pathLst>
                  <a:path w="6169" h="4157" extrusionOk="0">
                    <a:moveTo>
                      <a:pt x="6168" y="1"/>
                    </a:moveTo>
                    <a:lnTo>
                      <a:pt x="6168" y="1"/>
                    </a:lnTo>
                    <a:cubicBezTo>
                      <a:pt x="5559" y="149"/>
                      <a:pt x="4975" y="396"/>
                      <a:pt x="4413" y="675"/>
                    </a:cubicBezTo>
                    <a:cubicBezTo>
                      <a:pt x="3851" y="961"/>
                      <a:pt x="3322" y="1302"/>
                      <a:pt x="2803" y="1658"/>
                    </a:cubicBezTo>
                    <a:cubicBezTo>
                      <a:pt x="2291" y="2024"/>
                      <a:pt x="1799" y="2411"/>
                      <a:pt x="1331" y="2829"/>
                    </a:cubicBezTo>
                    <a:cubicBezTo>
                      <a:pt x="863" y="3246"/>
                      <a:pt x="410" y="3681"/>
                      <a:pt x="0" y="4156"/>
                    </a:cubicBezTo>
                    <a:cubicBezTo>
                      <a:pt x="246" y="3960"/>
                      <a:pt x="482" y="3757"/>
                      <a:pt x="733" y="3569"/>
                    </a:cubicBezTo>
                    <a:cubicBezTo>
                      <a:pt x="972" y="3373"/>
                      <a:pt x="1218" y="3177"/>
                      <a:pt x="1465" y="2992"/>
                    </a:cubicBezTo>
                    <a:cubicBezTo>
                      <a:pt x="1962" y="2615"/>
                      <a:pt x="2452" y="2237"/>
                      <a:pt x="2962" y="1882"/>
                    </a:cubicBezTo>
                    <a:cubicBezTo>
                      <a:pt x="3466" y="1524"/>
                      <a:pt x="3985" y="1182"/>
                      <a:pt x="4515" y="860"/>
                    </a:cubicBezTo>
                    <a:cubicBezTo>
                      <a:pt x="4783" y="707"/>
                      <a:pt x="5047" y="545"/>
                      <a:pt x="5327" y="410"/>
                    </a:cubicBezTo>
                    <a:cubicBezTo>
                      <a:pt x="5598" y="254"/>
                      <a:pt x="5885" y="142"/>
                      <a:pt x="6168" y="1"/>
                    </a:cubicBezTo>
                    <a:close/>
                  </a:path>
                </a:pathLst>
              </a:custGeom>
              <a:solidFill>
                <a:schemeClr val="accent5"/>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2486" name="Google Shape;2486;p59"/>
              <p:cNvSpPr/>
              <p:nvPr/>
            </p:nvSpPr>
            <p:spPr>
              <a:xfrm>
                <a:off x="7877150" y="4036404"/>
                <a:ext cx="387525" cy="203835"/>
              </a:xfrm>
              <a:custGeom>
                <a:avLst/>
                <a:gdLst/>
                <a:ahLst/>
                <a:cxnLst/>
                <a:rect l="l" t="t" r="r" b="b"/>
                <a:pathLst>
                  <a:path w="8772" h="4614" extrusionOk="0">
                    <a:moveTo>
                      <a:pt x="1" y="1"/>
                    </a:moveTo>
                    <a:lnTo>
                      <a:pt x="1" y="1"/>
                    </a:lnTo>
                    <a:cubicBezTo>
                      <a:pt x="414" y="99"/>
                      <a:pt x="828" y="150"/>
                      <a:pt x="1223" y="288"/>
                    </a:cubicBezTo>
                    <a:cubicBezTo>
                      <a:pt x="1629" y="386"/>
                      <a:pt x="2017" y="541"/>
                      <a:pt x="2409" y="680"/>
                    </a:cubicBezTo>
                    <a:cubicBezTo>
                      <a:pt x="3177" y="998"/>
                      <a:pt x="3928" y="1358"/>
                      <a:pt x="4653" y="1763"/>
                    </a:cubicBezTo>
                    <a:cubicBezTo>
                      <a:pt x="5378" y="2176"/>
                      <a:pt x="6078" y="2626"/>
                      <a:pt x="6767" y="3102"/>
                    </a:cubicBezTo>
                    <a:cubicBezTo>
                      <a:pt x="7112" y="3337"/>
                      <a:pt x="7448" y="3584"/>
                      <a:pt x="7783" y="3838"/>
                    </a:cubicBezTo>
                    <a:cubicBezTo>
                      <a:pt x="8119" y="4084"/>
                      <a:pt x="8446" y="4349"/>
                      <a:pt x="8772" y="4613"/>
                    </a:cubicBezTo>
                    <a:cubicBezTo>
                      <a:pt x="8196" y="3997"/>
                      <a:pt x="7554" y="3450"/>
                      <a:pt x="6891" y="2931"/>
                    </a:cubicBezTo>
                    <a:cubicBezTo>
                      <a:pt x="6227" y="2416"/>
                      <a:pt x="5520" y="1948"/>
                      <a:pt x="4787" y="1528"/>
                    </a:cubicBezTo>
                    <a:cubicBezTo>
                      <a:pt x="4048" y="1118"/>
                      <a:pt x="3279" y="759"/>
                      <a:pt x="2481" y="484"/>
                    </a:cubicBezTo>
                    <a:cubicBezTo>
                      <a:pt x="1676" y="218"/>
                      <a:pt x="843" y="41"/>
                      <a:pt x="1" y="1"/>
                    </a:cubicBezTo>
                    <a:close/>
                  </a:path>
                </a:pathLst>
              </a:custGeom>
              <a:solidFill>
                <a:schemeClr val="accent5"/>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2487" name="Google Shape;2487;p59"/>
              <p:cNvSpPr/>
              <p:nvPr/>
            </p:nvSpPr>
            <p:spPr>
              <a:xfrm>
                <a:off x="8331483" y="3301006"/>
                <a:ext cx="331950" cy="252828"/>
              </a:xfrm>
              <a:custGeom>
                <a:avLst/>
                <a:gdLst/>
                <a:ahLst/>
                <a:cxnLst/>
                <a:rect l="l" t="t" r="r" b="b"/>
                <a:pathLst>
                  <a:path w="7514" h="5723" extrusionOk="0">
                    <a:moveTo>
                      <a:pt x="7513" y="0"/>
                    </a:moveTo>
                    <a:lnTo>
                      <a:pt x="7513" y="0"/>
                    </a:lnTo>
                    <a:cubicBezTo>
                      <a:pt x="6733" y="182"/>
                      <a:pt x="5990" y="512"/>
                      <a:pt x="5287" y="896"/>
                    </a:cubicBezTo>
                    <a:cubicBezTo>
                      <a:pt x="4587" y="1287"/>
                      <a:pt x="3935" y="1763"/>
                      <a:pt x="3307" y="2259"/>
                    </a:cubicBezTo>
                    <a:cubicBezTo>
                      <a:pt x="2687" y="2767"/>
                      <a:pt x="2096" y="3315"/>
                      <a:pt x="1545" y="3895"/>
                    </a:cubicBezTo>
                    <a:cubicBezTo>
                      <a:pt x="993" y="4472"/>
                      <a:pt x="464" y="5073"/>
                      <a:pt x="0" y="5722"/>
                    </a:cubicBezTo>
                    <a:cubicBezTo>
                      <a:pt x="275" y="5436"/>
                      <a:pt x="551" y="5150"/>
                      <a:pt x="838" y="4870"/>
                    </a:cubicBezTo>
                    <a:cubicBezTo>
                      <a:pt x="1117" y="4587"/>
                      <a:pt x="1400" y="4311"/>
                      <a:pt x="1694" y="4043"/>
                    </a:cubicBezTo>
                    <a:cubicBezTo>
                      <a:pt x="2273" y="3503"/>
                      <a:pt x="2861" y="2970"/>
                      <a:pt x="3478" y="2474"/>
                    </a:cubicBezTo>
                    <a:cubicBezTo>
                      <a:pt x="4094" y="1977"/>
                      <a:pt x="4728" y="1505"/>
                      <a:pt x="5396" y="1078"/>
                    </a:cubicBezTo>
                    <a:cubicBezTo>
                      <a:pt x="5559" y="969"/>
                      <a:pt x="5733" y="874"/>
                      <a:pt x="5903" y="773"/>
                    </a:cubicBezTo>
                    <a:cubicBezTo>
                      <a:pt x="5990" y="722"/>
                      <a:pt x="6074" y="671"/>
                      <a:pt x="6161" y="624"/>
                    </a:cubicBezTo>
                    <a:lnTo>
                      <a:pt x="6425" y="494"/>
                    </a:lnTo>
                    <a:cubicBezTo>
                      <a:pt x="6603" y="407"/>
                      <a:pt x="6773" y="298"/>
                      <a:pt x="6962" y="233"/>
                    </a:cubicBezTo>
                    <a:cubicBezTo>
                      <a:pt x="7143" y="156"/>
                      <a:pt x="7329" y="80"/>
                      <a:pt x="7513" y="0"/>
                    </a:cubicBezTo>
                    <a:close/>
                  </a:path>
                </a:pathLst>
              </a:custGeom>
              <a:solidFill>
                <a:schemeClr val="accent5"/>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2488" name="Google Shape;2488;p59"/>
              <p:cNvSpPr/>
              <p:nvPr/>
            </p:nvSpPr>
            <p:spPr>
              <a:xfrm>
                <a:off x="8058680" y="2969578"/>
                <a:ext cx="258438" cy="449506"/>
              </a:xfrm>
              <a:custGeom>
                <a:avLst/>
                <a:gdLst/>
                <a:ahLst/>
                <a:cxnLst/>
                <a:rect l="l" t="t" r="r" b="b"/>
                <a:pathLst>
                  <a:path w="5850" h="10175" extrusionOk="0">
                    <a:moveTo>
                      <a:pt x="0" y="0"/>
                    </a:moveTo>
                    <a:lnTo>
                      <a:pt x="0" y="0"/>
                    </a:lnTo>
                    <a:cubicBezTo>
                      <a:pt x="185" y="167"/>
                      <a:pt x="370" y="331"/>
                      <a:pt x="555" y="490"/>
                    </a:cubicBezTo>
                    <a:lnTo>
                      <a:pt x="1052" y="1037"/>
                    </a:lnTo>
                    <a:cubicBezTo>
                      <a:pt x="1364" y="1419"/>
                      <a:pt x="1669" y="1802"/>
                      <a:pt x="1930" y="2219"/>
                    </a:cubicBezTo>
                    <a:cubicBezTo>
                      <a:pt x="2473" y="3039"/>
                      <a:pt x="2966" y="3894"/>
                      <a:pt x="3409" y="4776"/>
                    </a:cubicBezTo>
                    <a:cubicBezTo>
                      <a:pt x="3861" y="5650"/>
                      <a:pt x="4286" y="6542"/>
                      <a:pt x="4688" y="7445"/>
                    </a:cubicBezTo>
                    <a:cubicBezTo>
                      <a:pt x="4892" y="7894"/>
                      <a:pt x="5088" y="8347"/>
                      <a:pt x="5280" y="8804"/>
                    </a:cubicBezTo>
                    <a:cubicBezTo>
                      <a:pt x="5476" y="9258"/>
                      <a:pt x="5664" y="9718"/>
                      <a:pt x="5849" y="10175"/>
                    </a:cubicBezTo>
                    <a:cubicBezTo>
                      <a:pt x="5585" y="9221"/>
                      <a:pt x="5247" y="8286"/>
                      <a:pt x="4881" y="7365"/>
                    </a:cubicBezTo>
                    <a:cubicBezTo>
                      <a:pt x="4522" y="6436"/>
                      <a:pt x="4105" y="5534"/>
                      <a:pt x="3652" y="4649"/>
                    </a:cubicBezTo>
                    <a:cubicBezTo>
                      <a:pt x="3198" y="3764"/>
                      <a:pt x="2695" y="2902"/>
                      <a:pt x="2104" y="2100"/>
                    </a:cubicBezTo>
                    <a:cubicBezTo>
                      <a:pt x="1512" y="1306"/>
                      <a:pt x="856" y="519"/>
                      <a:pt x="0" y="0"/>
                    </a:cubicBezTo>
                    <a:close/>
                  </a:path>
                </a:pathLst>
              </a:custGeom>
              <a:solidFill>
                <a:schemeClr val="accent5"/>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2489" name="Google Shape;2489;p59"/>
              <p:cNvSpPr/>
              <p:nvPr/>
            </p:nvSpPr>
            <p:spPr>
              <a:xfrm>
                <a:off x="8089295" y="3441671"/>
                <a:ext cx="242225" cy="170481"/>
              </a:xfrm>
              <a:custGeom>
                <a:avLst/>
                <a:gdLst/>
                <a:ahLst/>
                <a:cxnLst/>
                <a:rect l="l" t="t" r="r" b="b"/>
                <a:pathLst>
                  <a:path w="5483" h="3859" extrusionOk="0">
                    <a:moveTo>
                      <a:pt x="0" y="1"/>
                    </a:moveTo>
                    <a:lnTo>
                      <a:pt x="0" y="1"/>
                    </a:lnTo>
                    <a:cubicBezTo>
                      <a:pt x="511" y="240"/>
                      <a:pt x="971" y="555"/>
                      <a:pt x="1436" y="863"/>
                    </a:cubicBezTo>
                    <a:cubicBezTo>
                      <a:pt x="1893" y="1182"/>
                      <a:pt x="2346" y="1505"/>
                      <a:pt x="2792" y="1842"/>
                    </a:cubicBezTo>
                    <a:cubicBezTo>
                      <a:pt x="3691" y="2506"/>
                      <a:pt x="4569" y="3199"/>
                      <a:pt x="5482" y="3858"/>
                    </a:cubicBezTo>
                    <a:cubicBezTo>
                      <a:pt x="4710" y="3035"/>
                      <a:pt x="3854" y="2299"/>
                      <a:pt x="2955" y="1624"/>
                    </a:cubicBezTo>
                    <a:cubicBezTo>
                      <a:pt x="2502" y="1288"/>
                      <a:pt x="2037" y="968"/>
                      <a:pt x="1548" y="685"/>
                    </a:cubicBezTo>
                    <a:cubicBezTo>
                      <a:pt x="1063" y="399"/>
                      <a:pt x="547" y="142"/>
                      <a:pt x="0" y="1"/>
                    </a:cubicBezTo>
                    <a:close/>
                  </a:path>
                </a:pathLst>
              </a:custGeom>
              <a:solidFill>
                <a:schemeClr val="accent5"/>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grpSp>
      </p:grpSp>
      <p:pic>
        <p:nvPicPr>
          <p:cNvPr id="2490" name="Google Shape;2490;p59"/>
          <p:cNvPicPr preferRelativeResize="0"/>
          <p:nvPr/>
        </p:nvPicPr>
        <p:blipFill>
          <a:blip r:embed="rId3">
            <a:alphaModFix/>
          </a:blip>
          <a:stretch>
            <a:fillRect/>
          </a:stretch>
        </p:blipFill>
        <p:spPr>
          <a:xfrm>
            <a:off x="835616" y="1076317"/>
            <a:ext cx="6638053" cy="5307342"/>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dk2"/>
        </a:solidFill>
        <a:effectLst/>
      </p:bgPr>
    </p:bg>
    <p:spTree>
      <p:nvGrpSpPr>
        <p:cNvPr id="1" name="Shape 2494"/>
        <p:cNvGrpSpPr/>
        <p:nvPr/>
      </p:nvGrpSpPr>
      <p:grpSpPr>
        <a:xfrm>
          <a:off x="0" y="0"/>
          <a:ext cx="0" cy="0"/>
          <a:chOff x="0" y="0"/>
          <a:chExt cx="0" cy="0"/>
        </a:xfrm>
      </p:grpSpPr>
      <p:grpSp>
        <p:nvGrpSpPr>
          <p:cNvPr id="2495" name="Google Shape;2495;p60"/>
          <p:cNvGrpSpPr/>
          <p:nvPr/>
        </p:nvGrpSpPr>
        <p:grpSpPr>
          <a:xfrm>
            <a:off x="7560275" y="906281"/>
            <a:ext cx="1937911" cy="2000026"/>
            <a:chOff x="7087758" y="-7611"/>
            <a:chExt cx="1816792" cy="1875024"/>
          </a:xfrm>
        </p:grpSpPr>
        <p:sp>
          <p:nvSpPr>
            <p:cNvPr id="2496" name="Google Shape;2496;p60"/>
            <p:cNvSpPr/>
            <p:nvPr/>
          </p:nvSpPr>
          <p:spPr>
            <a:xfrm rot="10800000">
              <a:off x="7543157" y="-3267"/>
              <a:ext cx="75612" cy="1520035"/>
            </a:xfrm>
            <a:custGeom>
              <a:avLst/>
              <a:gdLst/>
              <a:ahLst/>
              <a:cxnLst/>
              <a:rect l="l" t="t" r="r" b="b"/>
              <a:pathLst>
                <a:path w="3275" h="65838" extrusionOk="0">
                  <a:moveTo>
                    <a:pt x="1468" y="1"/>
                  </a:moveTo>
                  <a:cubicBezTo>
                    <a:pt x="1468" y="16"/>
                    <a:pt x="1462" y="63"/>
                    <a:pt x="1454" y="153"/>
                  </a:cubicBezTo>
                  <a:cubicBezTo>
                    <a:pt x="1425" y="404"/>
                    <a:pt x="1374" y="948"/>
                    <a:pt x="1301" y="1753"/>
                  </a:cubicBezTo>
                  <a:cubicBezTo>
                    <a:pt x="972" y="5520"/>
                    <a:pt x="240" y="14977"/>
                    <a:pt x="91" y="26511"/>
                  </a:cubicBezTo>
                  <a:cubicBezTo>
                    <a:pt x="83" y="26931"/>
                    <a:pt x="76" y="27352"/>
                    <a:pt x="76" y="27783"/>
                  </a:cubicBezTo>
                  <a:cubicBezTo>
                    <a:pt x="0" y="35633"/>
                    <a:pt x="207" y="44365"/>
                    <a:pt x="990" y="52878"/>
                  </a:cubicBezTo>
                  <a:cubicBezTo>
                    <a:pt x="1026" y="53267"/>
                    <a:pt x="1059" y="53650"/>
                    <a:pt x="1099" y="54035"/>
                  </a:cubicBezTo>
                  <a:cubicBezTo>
                    <a:pt x="1494" y="58071"/>
                    <a:pt x="2024" y="62041"/>
                    <a:pt x="2720" y="65838"/>
                  </a:cubicBezTo>
                  <a:lnTo>
                    <a:pt x="3274" y="65838"/>
                  </a:lnTo>
                  <a:cubicBezTo>
                    <a:pt x="3231" y="65602"/>
                    <a:pt x="3184" y="65359"/>
                    <a:pt x="3144" y="65120"/>
                  </a:cubicBezTo>
                  <a:cubicBezTo>
                    <a:pt x="3071" y="64713"/>
                    <a:pt x="2998" y="64304"/>
                    <a:pt x="2930" y="63890"/>
                  </a:cubicBezTo>
                  <a:cubicBezTo>
                    <a:pt x="1777" y="56954"/>
                    <a:pt x="1139" y="49499"/>
                    <a:pt x="838" y="42215"/>
                  </a:cubicBezTo>
                  <a:cubicBezTo>
                    <a:pt x="819" y="41863"/>
                    <a:pt x="805" y="41507"/>
                    <a:pt x="794" y="41152"/>
                  </a:cubicBezTo>
                  <a:cubicBezTo>
                    <a:pt x="471" y="32566"/>
                    <a:pt x="605" y="24263"/>
                    <a:pt x="878" y="17399"/>
                  </a:cubicBezTo>
                  <a:cubicBezTo>
                    <a:pt x="903" y="16749"/>
                    <a:pt x="928" y="16111"/>
                    <a:pt x="958" y="15488"/>
                  </a:cubicBezTo>
                  <a:cubicBezTo>
                    <a:pt x="1236" y="9255"/>
                    <a:pt x="1621" y="4407"/>
                    <a:pt x="1838" y="1909"/>
                  </a:cubicBezTo>
                  <a:cubicBezTo>
                    <a:pt x="1911" y="1093"/>
                    <a:pt x="1965" y="527"/>
                    <a:pt x="1991" y="252"/>
                  </a:cubicBezTo>
                  <a:cubicBezTo>
                    <a:pt x="2002" y="139"/>
                    <a:pt x="2009" y="71"/>
                    <a:pt x="2012" y="56"/>
                  </a:cubicBezTo>
                  <a:lnTo>
                    <a:pt x="1468" y="1"/>
                  </a:lnTo>
                  <a:close/>
                </a:path>
              </a:pathLst>
            </a:custGeom>
            <a:solidFill>
              <a:schemeClr val="accent6"/>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2497" name="Google Shape;2497;p60"/>
            <p:cNvSpPr/>
            <p:nvPr/>
          </p:nvSpPr>
          <p:spPr>
            <a:xfrm rot="10800000">
              <a:off x="7267747" y="538313"/>
              <a:ext cx="338878" cy="276958"/>
            </a:xfrm>
            <a:custGeom>
              <a:avLst/>
              <a:gdLst/>
              <a:ahLst/>
              <a:cxnLst/>
              <a:rect l="l" t="t" r="r" b="b"/>
              <a:pathLst>
                <a:path w="14678" h="11996" extrusionOk="0">
                  <a:moveTo>
                    <a:pt x="11477" y="1"/>
                  </a:moveTo>
                  <a:cubicBezTo>
                    <a:pt x="10374" y="1"/>
                    <a:pt x="9258" y="437"/>
                    <a:pt x="8180" y="1140"/>
                  </a:cubicBezTo>
                  <a:cubicBezTo>
                    <a:pt x="8137" y="1169"/>
                    <a:pt x="8090" y="1198"/>
                    <a:pt x="8046" y="1227"/>
                  </a:cubicBezTo>
                  <a:cubicBezTo>
                    <a:pt x="7770" y="1412"/>
                    <a:pt x="7502" y="1615"/>
                    <a:pt x="7233" y="1829"/>
                  </a:cubicBezTo>
                  <a:cubicBezTo>
                    <a:pt x="7190" y="1862"/>
                    <a:pt x="7146" y="1898"/>
                    <a:pt x="7103" y="1934"/>
                  </a:cubicBezTo>
                  <a:cubicBezTo>
                    <a:pt x="3858" y="4603"/>
                    <a:pt x="1110" y="9255"/>
                    <a:pt x="268" y="10767"/>
                  </a:cubicBezTo>
                  <a:lnTo>
                    <a:pt x="268" y="10771"/>
                  </a:lnTo>
                  <a:cubicBezTo>
                    <a:pt x="91" y="11082"/>
                    <a:pt x="0" y="11261"/>
                    <a:pt x="0" y="11261"/>
                  </a:cubicBezTo>
                  <a:lnTo>
                    <a:pt x="3" y="11416"/>
                  </a:lnTo>
                  <a:lnTo>
                    <a:pt x="29" y="11996"/>
                  </a:lnTo>
                  <a:cubicBezTo>
                    <a:pt x="29" y="11996"/>
                    <a:pt x="127" y="11938"/>
                    <a:pt x="312" y="11830"/>
                  </a:cubicBezTo>
                  <a:cubicBezTo>
                    <a:pt x="1341" y="11231"/>
                    <a:pt x="5018" y="9045"/>
                    <a:pt x="8242" y="6714"/>
                  </a:cubicBezTo>
                  <a:cubicBezTo>
                    <a:pt x="8285" y="6681"/>
                    <a:pt x="8329" y="6648"/>
                    <a:pt x="8376" y="6619"/>
                  </a:cubicBezTo>
                  <a:cubicBezTo>
                    <a:pt x="11813" y="4113"/>
                    <a:pt x="14677" y="1456"/>
                    <a:pt x="13154" y="411"/>
                  </a:cubicBezTo>
                  <a:lnTo>
                    <a:pt x="13151" y="411"/>
                  </a:lnTo>
                  <a:cubicBezTo>
                    <a:pt x="12973" y="288"/>
                    <a:pt x="12727" y="187"/>
                    <a:pt x="12415" y="110"/>
                  </a:cubicBezTo>
                  <a:cubicBezTo>
                    <a:pt x="12104" y="36"/>
                    <a:pt x="11791" y="1"/>
                    <a:pt x="11477" y="1"/>
                  </a:cubicBezTo>
                  <a:close/>
                </a:path>
              </a:pathLst>
            </a:custGeom>
            <a:solidFill>
              <a:schemeClr val="accent6"/>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2498" name="Google Shape;2498;p60"/>
            <p:cNvSpPr/>
            <p:nvPr/>
          </p:nvSpPr>
          <p:spPr>
            <a:xfrm rot="10800000">
              <a:off x="7610958" y="870694"/>
              <a:ext cx="296120" cy="345620"/>
            </a:xfrm>
            <a:custGeom>
              <a:avLst/>
              <a:gdLst/>
              <a:ahLst/>
              <a:cxnLst/>
              <a:rect l="l" t="t" r="r" b="b"/>
              <a:pathLst>
                <a:path w="12826" h="14970" extrusionOk="0">
                  <a:moveTo>
                    <a:pt x="2566" y="1"/>
                  </a:moveTo>
                  <a:cubicBezTo>
                    <a:pt x="2224" y="1"/>
                    <a:pt x="1883" y="67"/>
                    <a:pt x="1545" y="207"/>
                  </a:cubicBezTo>
                  <a:cubicBezTo>
                    <a:pt x="1280" y="316"/>
                    <a:pt x="1067" y="454"/>
                    <a:pt x="910" y="614"/>
                  </a:cubicBezTo>
                  <a:cubicBezTo>
                    <a:pt x="1" y="1520"/>
                    <a:pt x="707" y="3173"/>
                    <a:pt x="2143" y="5041"/>
                  </a:cubicBezTo>
                  <a:cubicBezTo>
                    <a:pt x="2172" y="5077"/>
                    <a:pt x="2198" y="5117"/>
                    <a:pt x="2227" y="5153"/>
                  </a:cubicBezTo>
                  <a:cubicBezTo>
                    <a:pt x="2470" y="5462"/>
                    <a:pt x="2731" y="5780"/>
                    <a:pt x="3006" y="6100"/>
                  </a:cubicBezTo>
                  <a:cubicBezTo>
                    <a:pt x="3035" y="6136"/>
                    <a:pt x="3068" y="6172"/>
                    <a:pt x="3100" y="6205"/>
                  </a:cubicBezTo>
                  <a:cubicBezTo>
                    <a:pt x="6266" y="9827"/>
                    <a:pt x="11357" y="13838"/>
                    <a:pt x="12564" y="14769"/>
                  </a:cubicBezTo>
                  <a:cubicBezTo>
                    <a:pt x="12731" y="14899"/>
                    <a:pt x="12825" y="14969"/>
                    <a:pt x="12825" y="14969"/>
                  </a:cubicBezTo>
                  <a:lnTo>
                    <a:pt x="12825" y="14131"/>
                  </a:lnTo>
                  <a:cubicBezTo>
                    <a:pt x="12825" y="14131"/>
                    <a:pt x="12742" y="13903"/>
                    <a:pt x="12579" y="13497"/>
                  </a:cubicBezTo>
                  <a:cubicBezTo>
                    <a:pt x="12017" y="12083"/>
                    <a:pt x="10537" y="8555"/>
                    <a:pt x="8645" y="5462"/>
                  </a:cubicBezTo>
                  <a:cubicBezTo>
                    <a:pt x="8616" y="5414"/>
                    <a:pt x="8586" y="5367"/>
                    <a:pt x="8558" y="5320"/>
                  </a:cubicBezTo>
                  <a:cubicBezTo>
                    <a:pt x="6782" y="2457"/>
                    <a:pt x="4653" y="1"/>
                    <a:pt x="2566" y="1"/>
                  </a:cubicBezTo>
                  <a:close/>
                </a:path>
              </a:pathLst>
            </a:custGeom>
            <a:solidFill>
              <a:schemeClr val="accent6"/>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2499" name="Google Shape;2499;p60"/>
            <p:cNvSpPr/>
            <p:nvPr/>
          </p:nvSpPr>
          <p:spPr>
            <a:xfrm rot="10800000">
              <a:off x="7223373" y="1111284"/>
              <a:ext cx="383252" cy="335900"/>
            </a:xfrm>
            <a:custGeom>
              <a:avLst/>
              <a:gdLst/>
              <a:ahLst/>
              <a:cxnLst/>
              <a:rect l="l" t="t" r="r" b="b"/>
              <a:pathLst>
                <a:path w="16600" h="14549" extrusionOk="0">
                  <a:moveTo>
                    <a:pt x="12692" y="0"/>
                  </a:moveTo>
                  <a:cubicBezTo>
                    <a:pt x="10965" y="0"/>
                    <a:pt x="8910" y="1584"/>
                    <a:pt x="6965" y="3656"/>
                  </a:cubicBezTo>
                  <a:cubicBezTo>
                    <a:pt x="6925" y="3696"/>
                    <a:pt x="6889" y="3731"/>
                    <a:pt x="6853" y="3775"/>
                  </a:cubicBezTo>
                  <a:cubicBezTo>
                    <a:pt x="6541" y="4109"/>
                    <a:pt x="6233" y="4454"/>
                    <a:pt x="5928" y="4809"/>
                  </a:cubicBezTo>
                  <a:cubicBezTo>
                    <a:pt x="5892" y="4849"/>
                    <a:pt x="5856" y="4892"/>
                    <a:pt x="5823" y="4936"/>
                  </a:cubicBezTo>
                  <a:cubicBezTo>
                    <a:pt x="3404" y="7774"/>
                    <a:pt x="1305" y="11059"/>
                    <a:pt x="432" y="12474"/>
                  </a:cubicBezTo>
                  <a:cubicBezTo>
                    <a:pt x="152" y="12927"/>
                    <a:pt x="0" y="13191"/>
                    <a:pt x="0" y="13191"/>
                  </a:cubicBezTo>
                  <a:lnTo>
                    <a:pt x="10" y="13460"/>
                  </a:lnTo>
                  <a:lnTo>
                    <a:pt x="57" y="14548"/>
                  </a:lnTo>
                  <a:cubicBezTo>
                    <a:pt x="57" y="14548"/>
                    <a:pt x="159" y="14490"/>
                    <a:pt x="352" y="14385"/>
                  </a:cubicBezTo>
                  <a:lnTo>
                    <a:pt x="352" y="14381"/>
                  </a:lnTo>
                  <a:cubicBezTo>
                    <a:pt x="1316" y="13841"/>
                    <a:pt x="4489" y="12013"/>
                    <a:pt x="7636" y="9809"/>
                  </a:cubicBezTo>
                  <a:cubicBezTo>
                    <a:pt x="7680" y="9776"/>
                    <a:pt x="7727" y="9744"/>
                    <a:pt x="7770" y="9714"/>
                  </a:cubicBezTo>
                  <a:cubicBezTo>
                    <a:pt x="12245" y="6567"/>
                    <a:pt x="16600" y="2683"/>
                    <a:pt x="14409" y="668"/>
                  </a:cubicBezTo>
                  <a:cubicBezTo>
                    <a:pt x="14406" y="664"/>
                    <a:pt x="14402" y="660"/>
                    <a:pt x="14399" y="657"/>
                  </a:cubicBezTo>
                  <a:cubicBezTo>
                    <a:pt x="14347" y="610"/>
                    <a:pt x="14293" y="566"/>
                    <a:pt x="14235" y="523"/>
                  </a:cubicBezTo>
                  <a:cubicBezTo>
                    <a:pt x="13764" y="162"/>
                    <a:pt x="13245" y="0"/>
                    <a:pt x="12692" y="0"/>
                  </a:cubicBezTo>
                  <a:close/>
                </a:path>
              </a:pathLst>
            </a:custGeom>
            <a:solidFill>
              <a:schemeClr val="accent6"/>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2500" name="Google Shape;2500;p60"/>
            <p:cNvSpPr/>
            <p:nvPr/>
          </p:nvSpPr>
          <p:spPr>
            <a:xfrm rot="10800000">
              <a:off x="7586947" y="266234"/>
              <a:ext cx="328166" cy="234338"/>
            </a:xfrm>
            <a:custGeom>
              <a:avLst/>
              <a:gdLst/>
              <a:ahLst/>
              <a:cxnLst/>
              <a:rect l="l" t="t" r="r" b="b"/>
              <a:pathLst>
                <a:path w="14214" h="10150" extrusionOk="0">
                  <a:moveTo>
                    <a:pt x="1936" y="0"/>
                  </a:moveTo>
                  <a:cubicBezTo>
                    <a:pt x="1528" y="0"/>
                    <a:pt x="1161" y="94"/>
                    <a:pt x="849" y="301"/>
                  </a:cubicBezTo>
                  <a:cubicBezTo>
                    <a:pt x="736" y="378"/>
                    <a:pt x="645" y="461"/>
                    <a:pt x="577" y="548"/>
                  </a:cubicBezTo>
                  <a:cubicBezTo>
                    <a:pt x="1" y="1273"/>
                    <a:pt x="885" y="2372"/>
                    <a:pt x="2441" y="3576"/>
                  </a:cubicBezTo>
                  <a:cubicBezTo>
                    <a:pt x="2484" y="3612"/>
                    <a:pt x="2524" y="3645"/>
                    <a:pt x="2568" y="3678"/>
                  </a:cubicBezTo>
                  <a:cubicBezTo>
                    <a:pt x="2905" y="3931"/>
                    <a:pt x="3271" y="4188"/>
                    <a:pt x="3656" y="4450"/>
                  </a:cubicBezTo>
                  <a:cubicBezTo>
                    <a:pt x="3703" y="4483"/>
                    <a:pt x="3746" y="4511"/>
                    <a:pt x="3793" y="4544"/>
                  </a:cubicBezTo>
                  <a:cubicBezTo>
                    <a:pt x="7376" y="6937"/>
                    <a:pt x="12669" y="9435"/>
                    <a:pt x="13935" y="10019"/>
                  </a:cubicBezTo>
                  <a:cubicBezTo>
                    <a:pt x="14116" y="10106"/>
                    <a:pt x="14214" y="10149"/>
                    <a:pt x="14214" y="10149"/>
                  </a:cubicBezTo>
                  <a:lnTo>
                    <a:pt x="14152" y="9526"/>
                  </a:lnTo>
                  <a:lnTo>
                    <a:pt x="14152" y="9519"/>
                  </a:lnTo>
                  <a:lnTo>
                    <a:pt x="14116" y="9189"/>
                  </a:lnTo>
                  <a:cubicBezTo>
                    <a:pt x="14116" y="9189"/>
                    <a:pt x="14015" y="9069"/>
                    <a:pt x="13826" y="8862"/>
                  </a:cubicBezTo>
                  <a:cubicBezTo>
                    <a:pt x="13054" y="8021"/>
                    <a:pt x="10860" y="5683"/>
                    <a:pt x="8427" y="3616"/>
                  </a:cubicBezTo>
                  <a:cubicBezTo>
                    <a:pt x="8380" y="3579"/>
                    <a:pt x="8333" y="3536"/>
                    <a:pt x="8285" y="3499"/>
                  </a:cubicBezTo>
                  <a:cubicBezTo>
                    <a:pt x="6051" y="1618"/>
                    <a:pt x="3632" y="0"/>
                    <a:pt x="1936" y="0"/>
                  </a:cubicBezTo>
                  <a:close/>
                </a:path>
              </a:pathLst>
            </a:custGeom>
            <a:solidFill>
              <a:schemeClr val="accent6"/>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2501" name="Google Shape;2501;p60"/>
            <p:cNvSpPr/>
            <p:nvPr/>
          </p:nvSpPr>
          <p:spPr>
            <a:xfrm rot="10800000">
              <a:off x="7087758" y="10244"/>
              <a:ext cx="468653" cy="324264"/>
            </a:xfrm>
            <a:custGeom>
              <a:avLst/>
              <a:gdLst/>
              <a:ahLst/>
              <a:cxnLst/>
              <a:rect l="l" t="t" r="r" b="b"/>
              <a:pathLst>
                <a:path w="20299" h="14045" extrusionOk="0">
                  <a:moveTo>
                    <a:pt x="16273" y="1"/>
                  </a:moveTo>
                  <a:cubicBezTo>
                    <a:pt x="14430" y="1"/>
                    <a:pt x="12197" y="1204"/>
                    <a:pt x="9986" y="2881"/>
                  </a:cubicBezTo>
                  <a:cubicBezTo>
                    <a:pt x="9943" y="2909"/>
                    <a:pt x="9899" y="2946"/>
                    <a:pt x="9856" y="2978"/>
                  </a:cubicBezTo>
                  <a:cubicBezTo>
                    <a:pt x="9449" y="3286"/>
                    <a:pt x="9047" y="3613"/>
                    <a:pt x="8644" y="3950"/>
                  </a:cubicBezTo>
                  <a:cubicBezTo>
                    <a:pt x="8604" y="3986"/>
                    <a:pt x="8561" y="4023"/>
                    <a:pt x="8517" y="4056"/>
                  </a:cubicBezTo>
                  <a:cubicBezTo>
                    <a:pt x="4660" y="7322"/>
                    <a:pt x="1146" y="11557"/>
                    <a:pt x="229" y="12681"/>
                  </a:cubicBezTo>
                  <a:cubicBezTo>
                    <a:pt x="80" y="12867"/>
                    <a:pt x="1" y="12968"/>
                    <a:pt x="1" y="12968"/>
                  </a:cubicBezTo>
                  <a:lnTo>
                    <a:pt x="131" y="13711"/>
                  </a:lnTo>
                  <a:lnTo>
                    <a:pt x="189" y="14045"/>
                  </a:lnTo>
                  <a:cubicBezTo>
                    <a:pt x="189" y="14045"/>
                    <a:pt x="276" y="13998"/>
                    <a:pt x="443" y="13911"/>
                  </a:cubicBezTo>
                  <a:cubicBezTo>
                    <a:pt x="1596" y="13305"/>
                    <a:pt x="6476" y="10708"/>
                    <a:pt x="10849" y="7913"/>
                  </a:cubicBezTo>
                  <a:cubicBezTo>
                    <a:pt x="10904" y="7877"/>
                    <a:pt x="10962" y="7841"/>
                    <a:pt x="11016" y="7805"/>
                  </a:cubicBezTo>
                  <a:cubicBezTo>
                    <a:pt x="16027" y="4592"/>
                    <a:pt x="20299" y="1140"/>
                    <a:pt x="17405" y="175"/>
                  </a:cubicBezTo>
                  <a:cubicBezTo>
                    <a:pt x="17048" y="56"/>
                    <a:pt x="16670" y="1"/>
                    <a:pt x="16273" y="1"/>
                  </a:cubicBezTo>
                  <a:close/>
                </a:path>
              </a:pathLst>
            </a:custGeom>
            <a:solidFill>
              <a:schemeClr val="accent6"/>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2502" name="Google Shape;2502;p60"/>
            <p:cNvSpPr/>
            <p:nvPr/>
          </p:nvSpPr>
          <p:spPr>
            <a:xfrm rot="10800000">
              <a:off x="7203536" y="1507756"/>
              <a:ext cx="590209" cy="356125"/>
            </a:xfrm>
            <a:custGeom>
              <a:avLst/>
              <a:gdLst/>
              <a:ahLst/>
              <a:cxnLst/>
              <a:rect l="l" t="t" r="r" b="b"/>
              <a:pathLst>
                <a:path w="25564" h="15425" extrusionOk="0">
                  <a:moveTo>
                    <a:pt x="12212" y="1"/>
                  </a:moveTo>
                  <a:cubicBezTo>
                    <a:pt x="8973" y="1"/>
                    <a:pt x="8333" y="13785"/>
                    <a:pt x="8333" y="13785"/>
                  </a:cubicBezTo>
                  <a:cubicBezTo>
                    <a:pt x="8333" y="13785"/>
                    <a:pt x="6052" y="373"/>
                    <a:pt x="3330" y="373"/>
                  </a:cubicBezTo>
                  <a:cubicBezTo>
                    <a:pt x="3190" y="373"/>
                    <a:pt x="3050" y="408"/>
                    <a:pt x="2909" y="481"/>
                  </a:cubicBezTo>
                  <a:cubicBezTo>
                    <a:pt x="1" y="2001"/>
                    <a:pt x="8333" y="15062"/>
                    <a:pt x="8333" y="15062"/>
                  </a:cubicBezTo>
                  <a:lnTo>
                    <a:pt x="10328" y="15424"/>
                  </a:lnTo>
                  <a:cubicBezTo>
                    <a:pt x="10328" y="15424"/>
                    <a:pt x="25563" y="7716"/>
                    <a:pt x="23609" y="6037"/>
                  </a:cubicBezTo>
                  <a:cubicBezTo>
                    <a:pt x="23455" y="5905"/>
                    <a:pt x="23250" y="5844"/>
                    <a:pt x="23001" y="5844"/>
                  </a:cubicBezTo>
                  <a:cubicBezTo>
                    <a:pt x="20095" y="5844"/>
                    <a:pt x="11339" y="14184"/>
                    <a:pt x="11339" y="14184"/>
                  </a:cubicBezTo>
                  <a:cubicBezTo>
                    <a:pt x="11339" y="14184"/>
                    <a:pt x="21786" y="2759"/>
                    <a:pt x="19269" y="2081"/>
                  </a:cubicBezTo>
                  <a:cubicBezTo>
                    <a:pt x="19202" y="2063"/>
                    <a:pt x="19132" y="2054"/>
                    <a:pt x="19060" y="2054"/>
                  </a:cubicBezTo>
                  <a:cubicBezTo>
                    <a:pt x="16395" y="2054"/>
                    <a:pt x="9939" y="13826"/>
                    <a:pt x="9939" y="13826"/>
                  </a:cubicBezTo>
                  <a:cubicBezTo>
                    <a:pt x="9939" y="13826"/>
                    <a:pt x="15581" y="203"/>
                    <a:pt x="12282" y="3"/>
                  </a:cubicBezTo>
                  <a:cubicBezTo>
                    <a:pt x="12259" y="1"/>
                    <a:pt x="12236" y="1"/>
                    <a:pt x="12212" y="1"/>
                  </a:cubicBezTo>
                  <a:close/>
                </a:path>
              </a:pathLst>
            </a:custGeom>
            <a:solidFill>
              <a:schemeClr val="lt1"/>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2503" name="Google Shape;2503;p60"/>
            <p:cNvSpPr/>
            <p:nvPr/>
          </p:nvSpPr>
          <p:spPr>
            <a:xfrm rot="10800000">
              <a:off x="7604939" y="1845387"/>
              <a:ext cx="30914" cy="22025"/>
            </a:xfrm>
            <a:custGeom>
              <a:avLst/>
              <a:gdLst/>
              <a:ahLst/>
              <a:cxnLst/>
              <a:rect l="l" t="t" r="r" b="b"/>
              <a:pathLst>
                <a:path w="1339" h="954" extrusionOk="0">
                  <a:moveTo>
                    <a:pt x="667" y="0"/>
                  </a:moveTo>
                  <a:cubicBezTo>
                    <a:pt x="1" y="0"/>
                    <a:pt x="1" y="954"/>
                    <a:pt x="667" y="954"/>
                  </a:cubicBezTo>
                  <a:cubicBezTo>
                    <a:pt x="1338" y="954"/>
                    <a:pt x="1338" y="0"/>
                    <a:pt x="667" y="0"/>
                  </a:cubicBezTo>
                  <a:close/>
                </a:path>
              </a:pathLst>
            </a:custGeom>
            <a:solidFill>
              <a:schemeClr val="accent6"/>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2504" name="Google Shape;2504;p60"/>
            <p:cNvSpPr/>
            <p:nvPr/>
          </p:nvSpPr>
          <p:spPr>
            <a:xfrm rot="10800000">
              <a:off x="7438436" y="1834328"/>
              <a:ext cx="33361" cy="23780"/>
            </a:xfrm>
            <a:custGeom>
              <a:avLst/>
              <a:gdLst/>
              <a:ahLst/>
              <a:cxnLst/>
              <a:rect l="l" t="t" r="r" b="b"/>
              <a:pathLst>
                <a:path w="1445" h="1030" extrusionOk="0">
                  <a:moveTo>
                    <a:pt x="722" y="0"/>
                  </a:moveTo>
                  <a:cubicBezTo>
                    <a:pt x="4" y="0"/>
                    <a:pt x="1" y="1029"/>
                    <a:pt x="722" y="1029"/>
                  </a:cubicBezTo>
                  <a:cubicBezTo>
                    <a:pt x="1445" y="1029"/>
                    <a:pt x="1445" y="0"/>
                    <a:pt x="722" y="0"/>
                  </a:cubicBezTo>
                  <a:close/>
                </a:path>
              </a:pathLst>
            </a:custGeom>
            <a:solidFill>
              <a:schemeClr val="accent6"/>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2505" name="Google Shape;2505;p60"/>
            <p:cNvSpPr/>
            <p:nvPr/>
          </p:nvSpPr>
          <p:spPr>
            <a:xfrm rot="10800000">
              <a:off x="7260297" y="1761997"/>
              <a:ext cx="18862" cy="13599"/>
            </a:xfrm>
            <a:custGeom>
              <a:avLst/>
              <a:gdLst/>
              <a:ahLst/>
              <a:cxnLst/>
              <a:rect l="l" t="t" r="r" b="b"/>
              <a:pathLst>
                <a:path w="817" h="589" extrusionOk="0">
                  <a:moveTo>
                    <a:pt x="411" y="1"/>
                  </a:moveTo>
                  <a:cubicBezTo>
                    <a:pt x="1" y="1"/>
                    <a:pt x="1" y="588"/>
                    <a:pt x="411" y="588"/>
                  </a:cubicBezTo>
                  <a:cubicBezTo>
                    <a:pt x="816" y="588"/>
                    <a:pt x="816" y="1"/>
                    <a:pt x="411" y="1"/>
                  </a:cubicBezTo>
                  <a:close/>
                </a:path>
              </a:pathLst>
            </a:custGeom>
            <a:solidFill>
              <a:schemeClr val="accent6"/>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2506" name="Google Shape;2506;p60"/>
            <p:cNvSpPr/>
            <p:nvPr/>
          </p:nvSpPr>
          <p:spPr>
            <a:xfrm rot="10800000">
              <a:off x="7543250" y="1472647"/>
              <a:ext cx="66746" cy="53563"/>
            </a:xfrm>
            <a:custGeom>
              <a:avLst/>
              <a:gdLst/>
              <a:ahLst/>
              <a:cxnLst/>
              <a:rect l="l" t="t" r="r" b="b"/>
              <a:pathLst>
                <a:path w="2891" h="2320" extrusionOk="0">
                  <a:moveTo>
                    <a:pt x="146" y="1"/>
                  </a:moveTo>
                  <a:cubicBezTo>
                    <a:pt x="146" y="1"/>
                    <a:pt x="1" y="1929"/>
                    <a:pt x="1187" y="2281"/>
                  </a:cubicBezTo>
                  <a:cubicBezTo>
                    <a:pt x="1275" y="2308"/>
                    <a:pt x="1360" y="2320"/>
                    <a:pt x="1441" y="2320"/>
                  </a:cubicBezTo>
                  <a:cubicBezTo>
                    <a:pt x="2444" y="2320"/>
                    <a:pt x="2891" y="436"/>
                    <a:pt x="2891" y="436"/>
                  </a:cubicBezTo>
                  <a:lnTo>
                    <a:pt x="146" y="1"/>
                  </a:lnTo>
                  <a:close/>
                </a:path>
              </a:pathLst>
            </a:custGeom>
            <a:solidFill>
              <a:schemeClr val="accent6"/>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2507" name="Google Shape;2507;p60"/>
            <p:cNvSpPr/>
            <p:nvPr/>
          </p:nvSpPr>
          <p:spPr>
            <a:xfrm rot="10800000">
              <a:off x="7273934" y="1136403"/>
              <a:ext cx="332460" cy="295635"/>
            </a:xfrm>
            <a:custGeom>
              <a:avLst/>
              <a:gdLst/>
              <a:ahLst/>
              <a:cxnLst/>
              <a:rect l="l" t="t" r="r" b="b"/>
              <a:pathLst>
                <a:path w="14400" h="12805" extrusionOk="0">
                  <a:moveTo>
                    <a:pt x="14389" y="1"/>
                  </a:moveTo>
                  <a:cubicBezTo>
                    <a:pt x="13819" y="458"/>
                    <a:pt x="13261" y="929"/>
                    <a:pt x="12699" y="1393"/>
                  </a:cubicBezTo>
                  <a:lnTo>
                    <a:pt x="10838" y="2971"/>
                  </a:lnTo>
                  <a:cubicBezTo>
                    <a:pt x="9765" y="3880"/>
                    <a:pt x="8711" y="4805"/>
                    <a:pt x="7651" y="5726"/>
                  </a:cubicBezTo>
                  <a:cubicBezTo>
                    <a:pt x="7611" y="5762"/>
                    <a:pt x="7571" y="5795"/>
                    <a:pt x="7531" y="5828"/>
                  </a:cubicBezTo>
                  <a:cubicBezTo>
                    <a:pt x="7405" y="5940"/>
                    <a:pt x="7275" y="6052"/>
                    <a:pt x="7148" y="6165"/>
                  </a:cubicBezTo>
                  <a:cubicBezTo>
                    <a:pt x="6966" y="6325"/>
                    <a:pt x="6785" y="6487"/>
                    <a:pt x="6600" y="6651"/>
                  </a:cubicBezTo>
                  <a:cubicBezTo>
                    <a:pt x="6564" y="6683"/>
                    <a:pt x="6527" y="6716"/>
                    <a:pt x="6487" y="6748"/>
                  </a:cubicBezTo>
                  <a:cubicBezTo>
                    <a:pt x="5494" y="7637"/>
                    <a:pt x="4497" y="8522"/>
                    <a:pt x="3511" y="9417"/>
                  </a:cubicBezTo>
                  <a:lnTo>
                    <a:pt x="1719" y="11078"/>
                  </a:lnTo>
                  <a:lnTo>
                    <a:pt x="838" y="11919"/>
                  </a:lnTo>
                  <a:cubicBezTo>
                    <a:pt x="693" y="12065"/>
                    <a:pt x="544" y="12206"/>
                    <a:pt x="400" y="12354"/>
                  </a:cubicBezTo>
                  <a:cubicBezTo>
                    <a:pt x="258" y="12495"/>
                    <a:pt x="121" y="12644"/>
                    <a:pt x="0" y="12804"/>
                  </a:cubicBezTo>
                  <a:cubicBezTo>
                    <a:pt x="113" y="12659"/>
                    <a:pt x="258" y="12539"/>
                    <a:pt x="396" y="12413"/>
                  </a:cubicBezTo>
                  <a:cubicBezTo>
                    <a:pt x="410" y="12401"/>
                    <a:pt x="422" y="12391"/>
                    <a:pt x="432" y="12380"/>
                  </a:cubicBezTo>
                  <a:lnTo>
                    <a:pt x="889" y="11973"/>
                  </a:lnTo>
                  <a:lnTo>
                    <a:pt x="1806" y="11176"/>
                  </a:lnTo>
                  <a:lnTo>
                    <a:pt x="3652" y="9573"/>
                  </a:lnTo>
                  <a:lnTo>
                    <a:pt x="5309" y="8127"/>
                  </a:lnTo>
                  <a:lnTo>
                    <a:pt x="5421" y="8032"/>
                  </a:lnTo>
                  <a:lnTo>
                    <a:pt x="7329" y="6368"/>
                  </a:lnTo>
                  <a:lnTo>
                    <a:pt x="10977" y="3130"/>
                  </a:lnTo>
                  <a:lnTo>
                    <a:pt x="12786" y="1495"/>
                  </a:lnTo>
                  <a:cubicBezTo>
                    <a:pt x="13326" y="1001"/>
                    <a:pt x="13867" y="512"/>
                    <a:pt x="14399" y="12"/>
                  </a:cubicBezTo>
                  <a:cubicBezTo>
                    <a:pt x="14396" y="8"/>
                    <a:pt x="14392" y="4"/>
                    <a:pt x="14389" y="1"/>
                  </a:cubicBezTo>
                  <a:close/>
                </a:path>
              </a:pathLst>
            </a:custGeom>
            <a:solidFill>
              <a:schemeClr val="accent3"/>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2508" name="Google Shape;2508;p60"/>
            <p:cNvSpPr/>
            <p:nvPr/>
          </p:nvSpPr>
          <p:spPr>
            <a:xfrm rot="10800000">
              <a:off x="7452842" y="1273638"/>
              <a:ext cx="19370" cy="62544"/>
            </a:xfrm>
            <a:custGeom>
              <a:avLst/>
              <a:gdLst/>
              <a:ahLst/>
              <a:cxnLst/>
              <a:rect l="l" t="t" r="r" b="b"/>
              <a:pathLst>
                <a:path w="839" h="2709" extrusionOk="0">
                  <a:moveTo>
                    <a:pt x="106" y="1"/>
                  </a:moveTo>
                  <a:cubicBezTo>
                    <a:pt x="70" y="41"/>
                    <a:pt x="34" y="84"/>
                    <a:pt x="1" y="128"/>
                  </a:cubicBezTo>
                  <a:lnTo>
                    <a:pt x="675" y="2596"/>
                  </a:lnTo>
                  <a:lnTo>
                    <a:pt x="708" y="2709"/>
                  </a:lnTo>
                  <a:lnTo>
                    <a:pt x="839" y="2673"/>
                  </a:lnTo>
                  <a:lnTo>
                    <a:pt x="788" y="2499"/>
                  </a:lnTo>
                  <a:lnTo>
                    <a:pt x="106" y="1"/>
                  </a:lnTo>
                  <a:close/>
                </a:path>
              </a:pathLst>
            </a:custGeom>
            <a:solidFill>
              <a:schemeClr val="accent3"/>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2509" name="Google Shape;2509;p60"/>
            <p:cNvSpPr/>
            <p:nvPr/>
          </p:nvSpPr>
          <p:spPr>
            <a:xfrm rot="10800000">
              <a:off x="7428232" y="1293030"/>
              <a:ext cx="20178" cy="69770"/>
            </a:xfrm>
            <a:custGeom>
              <a:avLst/>
              <a:gdLst/>
              <a:ahLst/>
              <a:cxnLst/>
              <a:rect l="l" t="t" r="r" b="b"/>
              <a:pathLst>
                <a:path w="874" h="3022" extrusionOk="0">
                  <a:moveTo>
                    <a:pt x="112" y="1"/>
                  </a:moveTo>
                  <a:cubicBezTo>
                    <a:pt x="72" y="41"/>
                    <a:pt x="36" y="76"/>
                    <a:pt x="0" y="120"/>
                  </a:cubicBezTo>
                  <a:lnTo>
                    <a:pt x="688" y="2829"/>
                  </a:lnTo>
                  <a:lnTo>
                    <a:pt x="740" y="3021"/>
                  </a:lnTo>
                  <a:lnTo>
                    <a:pt x="874" y="2988"/>
                  </a:lnTo>
                  <a:lnTo>
                    <a:pt x="808" y="2727"/>
                  </a:lnTo>
                  <a:lnTo>
                    <a:pt x="112" y="1"/>
                  </a:lnTo>
                  <a:close/>
                </a:path>
              </a:pathLst>
            </a:custGeom>
            <a:solidFill>
              <a:schemeClr val="accent3"/>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2510" name="Google Shape;2510;p60"/>
            <p:cNvSpPr/>
            <p:nvPr/>
          </p:nvSpPr>
          <p:spPr>
            <a:xfrm rot="10800000">
              <a:off x="7427215" y="1220723"/>
              <a:ext cx="59381" cy="27382"/>
            </a:xfrm>
            <a:custGeom>
              <a:avLst/>
              <a:gdLst/>
              <a:ahLst/>
              <a:cxnLst/>
              <a:rect l="l" t="t" r="r" b="b"/>
              <a:pathLst>
                <a:path w="2572" h="1186" extrusionOk="0">
                  <a:moveTo>
                    <a:pt x="29" y="1"/>
                  </a:moveTo>
                  <a:cubicBezTo>
                    <a:pt x="13" y="1"/>
                    <a:pt x="7" y="6"/>
                    <a:pt x="1" y="11"/>
                  </a:cubicBezTo>
                  <a:lnTo>
                    <a:pt x="51" y="69"/>
                  </a:lnTo>
                  <a:lnTo>
                    <a:pt x="41" y="130"/>
                  </a:lnTo>
                  <a:cubicBezTo>
                    <a:pt x="51" y="134"/>
                    <a:pt x="76" y="145"/>
                    <a:pt x="120" y="160"/>
                  </a:cubicBezTo>
                  <a:cubicBezTo>
                    <a:pt x="439" y="290"/>
                    <a:pt x="1567" y="791"/>
                    <a:pt x="2437" y="1186"/>
                  </a:cubicBezTo>
                  <a:cubicBezTo>
                    <a:pt x="2481" y="1153"/>
                    <a:pt x="2528" y="1121"/>
                    <a:pt x="2571" y="1091"/>
                  </a:cubicBezTo>
                  <a:cubicBezTo>
                    <a:pt x="1124" y="438"/>
                    <a:pt x="504" y="167"/>
                    <a:pt x="232" y="65"/>
                  </a:cubicBezTo>
                  <a:cubicBezTo>
                    <a:pt x="106" y="15"/>
                    <a:pt x="54" y="1"/>
                    <a:pt x="29" y="1"/>
                  </a:cubicBezTo>
                  <a:close/>
                </a:path>
              </a:pathLst>
            </a:custGeom>
            <a:solidFill>
              <a:schemeClr val="accent3"/>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2511" name="Google Shape;2511;p60"/>
            <p:cNvSpPr/>
            <p:nvPr/>
          </p:nvSpPr>
          <p:spPr>
            <a:xfrm rot="10800000">
              <a:off x="7610959" y="885771"/>
              <a:ext cx="275111" cy="316391"/>
            </a:xfrm>
            <a:custGeom>
              <a:avLst/>
              <a:gdLst/>
              <a:ahLst/>
              <a:cxnLst/>
              <a:rect l="l" t="t" r="r" b="b"/>
              <a:pathLst>
                <a:path w="11916" h="13704" extrusionOk="0">
                  <a:moveTo>
                    <a:pt x="0" y="1"/>
                  </a:moveTo>
                  <a:lnTo>
                    <a:pt x="0" y="1"/>
                  </a:lnTo>
                  <a:cubicBezTo>
                    <a:pt x="686" y="349"/>
                    <a:pt x="1332" y="759"/>
                    <a:pt x="1944" y="1219"/>
                  </a:cubicBezTo>
                  <a:cubicBezTo>
                    <a:pt x="2560" y="1673"/>
                    <a:pt x="3141" y="2169"/>
                    <a:pt x="3692" y="2699"/>
                  </a:cubicBezTo>
                  <a:cubicBezTo>
                    <a:pt x="4805" y="3746"/>
                    <a:pt x="5824" y="4892"/>
                    <a:pt x="6770" y="6092"/>
                  </a:cubicBezTo>
                  <a:cubicBezTo>
                    <a:pt x="7735" y="7278"/>
                    <a:pt x="8623" y="8529"/>
                    <a:pt x="9479" y="9801"/>
                  </a:cubicBezTo>
                  <a:cubicBezTo>
                    <a:pt x="9907" y="10436"/>
                    <a:pt x="10320" y="11081"/>
                    <a:pt x="10726" y="11731"/>
                  </a:cubicBezTo>
                  <a:cubicBezTo>
                    <a:pt x="11135" y="12380"/>
                    <a:pt x="11527" y="13039"/>
                    <a:pt x="11915" y="13703"/>
                  </a:cubicBezTo>
                  <a:cubicBezTo>
                    <a:pt x="11244" y="12321"/>
                    <a:pt x="10472" y="10987"/>
                    <a:pt x="9653" y="9686"/>
                  </a:cubicBezTo>
                  <a:cubicBezTo>
                    <a:pt x="8829" y="8387"/>
                    <a:pt x="7937" y="7129"/>
                    <a:pt x="6984" y="5922"/>
                  </a:cubicBezTo>
                  <a:cubicBezTo>
                    <a:pt x="6505" y="5320"/>
                    <a:pt x="5998" y="4736"/>
                    <a:pt x="5476" y="4170"/>
                  </a:cubicBezTo>
                  <a:cubicBezTo>
                    <a:pt x="4957" y="3601"/>
                    <a:pt x="4413" y="3054"/>
                    <a:pt x="3837" y="2543"/>
                  </a:cubicBezTo>
                  <a:cubicBezTo>
                    <a:pt x="2691" y="1512"/>
                    <a:pt x="1419" y="599"/>
                    <a:pt x="0" y="1"/>
                  </a:cubicBezTo>
                  <a:close/>
                </a:path>
              </a:pathLst>
            </a:custGeom>
            <a:solidFill>
              <a:schemeClr val="accent3"/>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2512" name="Google Shape;2512;p60"/>
            <p:cNvSpPr/>
            <p:nvPr/>
          </p:nvSpPr>
          <p:spPr>
            <a:xfrm rot="10800000">
              <a:off x="7782823" y="1097346"/>
              <a:ext cx="74780" cy="30822"/>
            </a:xfrm>
            <a:custGeom>
              <a:avLst/>
              <a:gdLst/>
              <a:ahLst/>
              <a:cxnLst/>
              <a:rect l="l" t="t" r="r" b="b"/>
              <a:pathLst>
                <a:path w="3239" h="1335" extrusionOk="0">
                  <a:moveTo>
                    <a:pt x="3191" y="1"/>
                  </a:moveTo>
                  <a:lnTo>
                    <a:pt x="3039" y="59"/>
                  </a:lnTo>
                  <a:lnTo>
                    <a:pt x="0" y="1223"/>
                  </a:lnTo>
                  <a:cubicBezTo>
                    <a:pt x="29" y="1259"/>
                    <a:pt x="55" y="1299"/>
                    <a:pt x="84" y="1335"/>
                  </a:cubicBezTo>
                  <a:lnTo>
                    <a:pt x="3148" y="164"/>
                  </a:lnTo>
                  <a:lnTo>
                    <a:pt x="3238" y="128"/>
                  </a:lnTo>
                  <a:lnTo>
                    <a:pt x="3191" y="1"/>
                  </a:lnTo>
                  <a:close/>
                </a:path>
              </a:pathLst>
            </a:custGeom>
            <a:solidFill>
              <a:schemeClr val="accent3"/>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2513" name="Google Shape;2513;p60"/>
            <p:cNvSpPr/>
            <p:nvPr/>
          </p:nvSpPr>
          <p:spPr>
            <a:xfrm rot="10800000">
              <a:off x="7765161" y="1073036"/>
              <a:ext cx="72518" cy="36871"/>
            </a:xfrm>
            <a:custGeom>
              <a:avLst/>
              <a:gdLst/>
              <a:ahLst/>
              <a:cxnLst/>
              <a:rect l="l" t="t" r="r" b="b"/>
              <a:pathLst>
                <a:path w="3141" h="1597" extrusionOk="0">
                  <a:moveTo>
                    <a:pt x="3082" y="0"/>
                  </a:moveTo>
                  <a:cubicBezTo>
                    <a:pt x="3038" y="22"/>
                    <a:pt x="2991" y="44"/>
                    <a:pt x="2944" y="65"/>
                  </a:cubicBezTo>
                  <a:cubicBezTo>
                    <a:pt x="2074" y="486"/>
                    <a:pt x="772" y="1117"/>
                    <a:pt x="0" y="1491"/>
                  </a:cubicBezTo>
                  <a:cubicBezTo>
                    <a:pt x="29" y="1527"/>
                    <a:pt x="62" y="1563"/>
                    <a:pt x="94" y="1596"/>
                  </a:cubicBezTo>
                  <a:cubicBezTo>
                    <a:pt x="1023" y="1150"/>
                    <a:pt x="2622" y="374"/>
                    <a:pt x="3043" y="171"/>
                  </a:cubicBezTo>
                  <a:cubicBezTo>
                    <a:pt x="3093" y="145"/>
                    <a:pt x="3130" y="127"/>
                    <a:pt x="3140" y="124"/>
                  </a:cubicBezTo>
                  <a:lnTo>
                    <a:pt x="3082" y="0"/>
                  </a:lnTo>
                  <a:close/>
                </a:path>
              </a:pathLst>
            </a:custGeom>
            <a:solidFill>
              <a:schemeClr val="accent3"/>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2514" name="Google Shape;2514;p60"/>
            <p:cNvSpPr/>
            <p:nvPr/>
          </p:nvSpPr>
          <p:spPr>
            <a:xfrm rot="10800000">
              <a:off x="7707492" y="1057244"/>
              <a:ext cx="16762" cy="36247"/>
            </a:xfrm>
            <a:custGeom>
              <a:avLst/>
              <a:gdLst/>
              <a:ahLst/>
              <a:cxnLst/>
              <a:rect l="l" t="t" r="r" b="b"/>
              <a:pathLst>
                <a:path w="726" h="1570" extrusionOk="0">
                  <a:moveTo>
                    <a:pt x="639" y="0"/>
                  </a:moveTo>
                  <a:lnTo>
                    <a:pt x="73" y="1338"/>
                  </a:lnTo>
                  <a:lnTo>
                    <a:pt x="1" y="1516"/>
                  </a:lnTo>
                  <a:lnTo>
                    <a:pt x="127" y="1570"/>
                  </a:lnTo>
                  <a:lnTo>
                    <a:pt x="175" y="1465"/>
                  </a:lnTo>
                  <a:lnTo>
                    <a:pt x="726" y="142"/>
                  </a:lnTo>
                  <a:cubicBezTo>
                    <a:pt x="697" y="94"/>
                    <a:pt x="667" y="47"/>
                    <a:pt x="639" y="0"/>
                  </a:cubicBezTo>
                  <a:close/>
                </a:path>
              </a:pathLst>
            </a:custGeom>
            <a:solidFill>
              <a:schemeClr val="accent3"/>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2515" name="Google Shape;2515;p60"/>
            <p:cNvSpPr/>
            <p:nvPr/>
          </p:nvSpPr>
          <p:spPr>
            <a:xfrm rot="10800000">
              <a:off x="7302909" y="551681"/>
              <a:ext cx="303647" cy="254101"/>
            </a:xfrm>
            <a:custGeom>
              <a:avLst/>
              <a:gdLst/>
              <a:ahLst/>
              <a:cxnLst/>
              <a:rect l="l" t="t" r="r" b="b"/>
              <a:pathLst>
                <a:path w="13152" h="11006" extrusionOk="0">
                  <a:moveTo>
                    <a:pt x="13151" y="0"/>
                  </a:moveTo>
                  <a:cubicBezTo>
                    <a:pt x="11781" y="464"/>
                    <a:pt x="10497" y="1168"/>
                    <a:pt x="9283" y="1955"/>
                  </a:cubicBezTo>
                  <a:cubicBezTo>
                    <a:pt x="8982" y="2158"/>
                    <a:pt x="8684" y="2361"/>
                    <a:pt x="8387" y="2571"/>
                  </a:cubicBezTo>
                  <a:cubicBezTo>
                    <a:pt x="8097" y="2785"/>
                    <a:pt x="7814" y="3010"/>
                    <a:pt x="7524" y="3231"/>
                  </a:cubicBezTo>
                  <a:cubicBezTo>
                    <a:pt x="7234" y="3448"/>
                    <a:pt x="6959" y="3681"/>
                    <a:pt x="6679" y="3913"/>
                  </a:cubicBezTo>
                  <a:cubicBezTo>
                    <a:pt x="6404" y="4149"/>
                    <a:pt x="6121" y="4373"/>
                    <a:pt x="5856" y="4620"/>
                  </a:cubicBezTo>
                  <a:lnTo>
                    <a:pt x="5055" y="5352"/>
                  </a:lnTo>
                  <a:lnTo>
                    <a:pt x="4275" y="6110"/>
                  </a:lnTo>
                  <a:cubicBezTo>
                    <a:pt x="4014" y="6360"/>
                    <a:pt x="3768" y="6625"/>
                    <a:pt x="3514" y="6882"/>
                  </a:cubicBezTo>
                  <a:cubicBezTo>
                    <a:pt x="3257" y="7136"/>
                    <a:pt x="3013" y="7404"/>
                    <a:pt x="2770" y="7673"/>
                  </a:cubicBezTo>
                  <a:cubicBezTo>
                    <a:pt x="1799" y="8739"/>
                    <a:pt x="856" y="9841"/>
                    <a:pt x="0" y="11005"/>
                  </a:cubicBezTo>
                  <a:cubicBezTo>
                    <a:pt x="476" y="10458"/>
                    <a:pt x="951" y="9918"/>
                    <a:pt x="1440" y="9392"/>
                  </a:cubicBezTo>
                  <a:cubicBezTo>
                    <a:pt x="1683" y="9123"/>
                    <a:pt x="1925" y="8859"/>
                    <a:pt x="2176" y="8597"/>
                  </a:cubicBezTo>
                  <a:cubicBezTo>
                    <a:pt x="2419" y="8333"/>
                    <a:pt x="2669" y="8072"/>
                    <a:pt x="2923" y="7814"/>
                  </a:cubicBezTo>
                  <a:cubicBezTo>
                    <a:pt x="3931" y="6788"/>
                    <a:pt x="4949" y="5766"/>
                    <a:pt x="6037" y="4823"/>
                  </a:cubicBezTo>
                  <a:cubicBezTo>
                    <a:pt x="7111" y="3866"/>
                    <a:pt x="8221" y="2948"/>
                    <a:pt x="9402" y="2129"/>
                  </a:cubicBezTo>
                  <a:cubicBezTo>
                    <a:pt x="9689" y="1908"/>
                    <a:pt x="10001" y="1730"/>
                    <a:pt x="10298" y="1530"/>
                  </a:cubicBezTo>
                  <a:lnTo>
                    <a:pt x="10751" y="1237"/>
                  </a:lnTo>
                  <a:lnTo>
                    <a:pt x="11223" y="973"/>
                  </a:lnTo>
                  <a:lnTo>
                    <a:pt x="11690" y="707"/>
                  </a:lnTo>
                  <a:cubicBezTo>
                    <a:pt x="11846" y="617"/>
                    <a:pt x="12003" y="526"/>
                    <a:pt x="12169" y="457"/>
                  </a:cubicBezTo>
                  <a:lnTo>
                    <a:pt x="13151" y="0"/>
                  </a:lnTo>
                  <a:close/>
                </a:path>
              </a:pathLst>
            </a:custGeom>
            <a:solidFill>
              <a:schemeClr val="accent3"/>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2516" name="Google Shape;2516;p60"/>
            <p:cNvSpPr/>
            <p:nvPr/>
          </p:nvSpPr>
          <p:spPr>
            <a:xfrm rot="10800000">
              <a:off x="7417751" y="738298"/>
              <a:ext cx="3117" cy="50677"/>
            </a:xfrm>
            <a:custGeom>
              <a:avLst/>
              <a:gdLst/>
              <a:ahLst/>
              <a:cxnLst/>
              <a:rect l="l" t="t" r="r" b="b"/>
              <a:pathLst>
                <a:path w="135" h="2195" extrusionOk="0">
                  <a:moveTo>
                    <a:pt x="134" y="1"/>
                  </a:moveTo>
                  <a:cubicBezTo>
                    <a:pt x="91" y="30"/>
                    <a:pt x="44" y="59"/>
                    <a:pt x="0" y="88"/>
                  </a:cubicBezTo>
                  <a:lnTo>
                    <a:pt x="0" y="2195"/>
                  </a:lnTo>
                  <a:lnTo>
                    <a:pt x="134" y="2195"/>
                  </a:lnTo>
                  <a:lnTo>
                    <a:pt x="134" y="1"/>
                  </a:lnTo>
                  <a:close/>
                </a:path>
              </a:pathLst>
            </a:custGeom>
            <a:solidFill>
              <a:schemeClr val="accent3"/>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2517" name="Google Shape;2517;p60"/>
            <p:cNvSpPr/>
            <p:nvPr/>
          </p:nvSpPr>
          <p:spPr>
            <a:xfrm rot="10800000">
              <a:off x="7436105" y="723730"/>
              <a:ext cx="6557" cy="49315"/>
            </a:xfrm>
            <a:custGeom>
              <a:avLst/>
              <a:gdLst/>
              <a:ahLst/>
              <a:cxnLst/>
              <a:rect l="l" t="t" r="r" b="b"/>
              <a:pathLst>
                <a:path w="284" h="2136" extrusionOk="0">
                  <a:moveTo>
                    <a:pt x="131" y="0"/>
                  </a:moveTo>
                  <a:cubicBezTo>
                    <a:pt x="88" y="33"/>
                    <a:pt x="44" y="69"/>
                    <a:pt x="1" y="105"/>
                  </a:cubicBezTo>
                  <a:lnTo>
                    <a:pt x="139" y="2035"/>
                  </a:lnTo>
                  <a:lnTo>
                    <a:pt x="150" y="2136"/>
                  </a:lnTo>
                  <a:lnTo>
                    <a:pt x="284" y="2125"/>
                  </a:lnTo>
                  <a:lnTo>
                    <a:pt x="273" y="1933"/>
                  </a:lnTo>
                  <a:lnTo>
                    <a:pt x="131" y="0"/>
                  </a:lnTo>
                  <a:close/>
                </a:path>
              </a:pathLst>
            </a:custGeom>
            <a:solidFill>
              <a:schemeClr val="accent3"/>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2518" name="Google Shape;2518;p60"/>
            <p:cNvSpPr/>
            <p:nvPr/>
          </p:nvSpPr>
          <p:spPr>
            <a:xfrm rot="10800000">
              <a:off x="7413247" y="660264"/>
              <a:ext cx="68154" cy="27751"/>
            </a:xfrm>
            <a:custGeom>
              <a:avLst/>
              <a:gdLst/>
              <a:ahLst/>
              <a:cxnLst/>
              <a:rect l="l" t="t" r="r" b="b"/>
              <a:pathLst>
                <a:path w="2952" h="1202" extrusionOk="0">
                  <a:moveTo>
                    <a:pt x="65" y="1"/>
                  </a:moveTo>
                  <a:lnTo>
                    <a:pt x="0" y="121"/>
                  </a:lnTo>
                  <a:cubicBezTo>
                    <a:pt x="11" y="124"/>
                    <a:pt x="51" y="143"/>
                    <a:pt x="112" y="164"/>
                  </a:cubicBezTo>
                  <a:cubicBezTo>
                    <a:pt x="544" y="338"/>
                    <a:pt x="2092" y="926"/>
                    <a:pt x="2818" y="1202"/>
                  </a:cubicBezTo>
                  <a:cubicBezTo>
                    <a:pt x="2861" y="1169"/>
                    <a:pt x="2905" y="1136"/>
                    <a:pt x="2952" y="1107"/>
                  </a:cubicBezTo>
                  <a:cubicBezTo>
                    <a:pt x="1951" y="727"/>
                    <a:pt x="678" y="240"/>
                    <a:pt x="229" y="66"/>
                  </a:cubicBezTo>
                  <a:cubicBezTo>
                    <a:pt x="134" y="30"/>
                    <a:pt x="80" y="5"/>
                    <a:pt x="65" y="1"/>
                  </a:cubicBezTo>
                  <a:close/>
                </a:path>
              </a:pathLst>
            </a:custGeom>
            <a:solidFill>
              <a:schemeClr val="accent3"/>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2519" name="Google Shape;2519;p60"/>
            <p:cNvSpPr/>
            <p:nvPr/>
          </p:nvSpPr>
          <p:spPr>
            <a:xfrm rot="10800000">
              <a:off x="7146031" y="17956"/>
              <a:ext cx="407356" cy="302400"/>
            </a:xfrm>
            <a:custGeom>
              <a:avLst/>
              <a:gdLst/>
              <a:ahLst/>
              <a:cxnLst/>
              <a:rect l="l" t="t" r="r" b="b"/>
              <a:pathLst>
                <a:path w="17644" h="13098" extrusionOk="0">
                  <a:moveTo>
                    <a:pt x="17644" y="1"/>
                  </a:moveTo>
                  <a:cubicBezTo>
                    <a:pt x="15997" y="821"/>
                    <a:pt x="14399" y="1731"/>
                    <a:pt x="12850" y="2725"/>
                  </a:cubicBezTo>
                  <a:cubicBezTo>
                    <a:pt x="11305" y="3721"/>
                    <a:pt x="9797" y="4777"/>
                    <a:pt x="8329" y="5883"/>
                  </a:cubicBezTo>
                  <a:cubicBezTo>
                    <a:pt x="6871" y="7003"/>
                    <a:pt x="5436" y="8152"/>
                    <a:pt x="4043" y="9352"/>
                  </a:cubicBezTo>
                  <a:cubicBezTo>
                    <a:pt x="2654" y="10557"/>
                    <a:pt x="1291" y="11792"/>
                    <a:pt x="0" y="13098"/>
                  </a:cubicBezTo>
                  <a:cubicBezTo>
                    <a:pt x="685" y="12489"/>
                    <a:pt x="1371" y="11879"/>
                    <a:pt x="2074" y="11289"/>
                  </a:cubicBezTo>
                  <a:cubicBezTo>
                    <a:pt x="2767" y="10687"/>
                    <a:pt x="3470" y="10095"/>
                    <a:pt x="4177" y="9516"/>
                  </a:cubicBezTo>
                  <a:cubicBezTo>
                    <a:pt x="5595" y="8348"/>
                    <a:pt x="7027" y="7202"/>
                    <a:pt x="8492" y="6100"/>
                  </a:cubicBezTo>
                  <a:cubicBezTo>
                    <a:pt x="9946" y="4979"/>
                    <a:pt x="11450" y="3932"/>
                    <a:pt x="12966" y="2899"/>
                  </a:cubicBezTo>
                  <a:cubicBezTo>
                    <a:pt x="13728" y="2394"/>
                    <a:pt x="14493" y="1883"/>
                    <a:pt x="15279" y="1411"/>
                  </a:cubicBezTo>
                  <a:cubicBezTo>
                    <a:pt x="16048" y="908"/>
                    <a:pt x="16857" y="476"/>
                    <a:pt x="17644" y="1"/>
                  </a:cubicBezTo>
                  <a:close/>
                </a:path>
              </a:pathLst>
            </a:custGeom>
            <a:solidFill>
              <a:schemeClr val="accent3"/>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2520" name="Google Shape;2520;p60"/>
            <p:cNvSpPr/>
            <p:nvPr/>
          </p:nvSpPr>
          <p:spPr>
            <a:xfrm rot="10800000">
              <a:off x="7322170" y="208221"/>
              <a:ext cx="6718" cy="59797"/>
            </a:xfrm>
            <a:custGeom>
              <a:avLst/>
              <a:gdLst/>
              <a:ahLst/>
              <a:cxnLst/>
              <a:rect l="l" t="t" r="r" b="b"/>
              <a:pathLst>
                <a:path w="291" h="2590" extrusionOk="0">
                  <a:moveTo>
                    <a:pt x="131" y="1"/>
                  </a:moveTo>
                  <a:cubicBezTo>
                    <a:pt x="88" y="29"/>
                    <a:pt x="44" y="66"/>
                    <a:pt x="1" y="98"/>
                  </a:cubicBezTo>
                  <a:lnTo>
                    <a:pt x="153" y="2484"/>
                  </a:lnTo>
                  <a:lnTo>
                    <a:pt x="157" y="2590"/>
                  </a:lnTo>
                  <a:lnTo>
                    <a:pt x="291" y="2578"/>
                  </a:lnTo>
                  <a:lnTo>
                    <a:pt x="280" y="2394"/>
                  </a:lnTo>
                  <a:lnTo>
                    <a:pt x="131" y="1"/>
                  </a:lnTo>
                  <a:close/>
                </a:path>
              </a:pathLst>
            </a:custGeom>
            <a:solidFill>
              <a:srgbClr val="61668E"/>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2521" name="Google Shape;2521;p60"/>
            <p:cNvSpPr/>
            <p:nvPr/>
          </p:nvSpPr>
          <p:spPr>
            <a:xfrm rot="10800000">
              <a:off x="7349782" y="186127"/>
              <a:ext cx="9997" cy="57188"/>
            </a:xfrm>
            <a:custGeom>
              <a:avLst/>
              <a:gdLst/>
              <a:ahLst/>
              <a:cxnLst/>
              <a:rect l="l" t="t" r="r" b="b"/>
              <a:pathLst>
                <a:path w="433" h="2477" extrusionOk="0">
                  <a:moveTo>
                    <a:pt x="127" y="0"/>
                  </a:moveTo>
                  <a:cubicBezTo>
                    <a:pt x="87" y="36"/>
                    <a:pt x="44" y="73"/>
                    <a:pt x="0" y="106"/>
                  </a:cubicBezTo>
                  <a:lnTo>
                    <a:pt x="273" y="2303"/>
                  </a:lnTo>
                  <a:lnTo>
                    <a:pt x="295" y="2477"/>
                  </a:lnTo>
                  <a:lnTo>
                    <a:pt x="432" y="2462"/>
                  </a:lnTo>
                  <a:lnTo>
                    <a:pt x="400" y="2208"/>
                  </a:lnTo>
                  <a:lnTo>
                    <a:pt x="127" y="0"/>
                  </a:lnTo>
                  <a:close/>
                </a:path>
              </a:pathLst>
            </a:custGeom>
            <a:solidFill>
              <a:schemeClr val="accent3"/>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2522" name="Google Shape;2522;p60"/>
            <p:cNvSpPr/>
            <p:nvPr/>
          </p:nvSpPr>
          <p:spPr>
            <a:xfrm rot="10800000">
              <a:off x="7302083" y="151797"/>
              <a:ext cx="78036" cy="16023"/>
            </a:xfrm>
            <a:custGeom>
              <a:avLst/>
              <a:gdLst/>
              <a:ahLst/>
              <a:cxnLst/>
              <a:rect l="l" t="t" r="r" b="b"/>
              <a:pathLst>
                <a:path w="3380" h="694" extrusionOk="0">
                  <a:moveTo>
                    <a:pt x="26" y="1"/>
                  </a:moveTo>
                  <a:lnTo>
                    <a:pt x="1" y="135"/>
                  </a:lnTo>
                  <a:lnTo>
                    <a:pt x="120" y="156"/>
                  </a:lnTo>
                  <a:lnTo>
                    <a:pt x="3213" y="693"/>
                  </a:lnTo>
                  <a:cubicBezTo>
                    <a:pt x="3268" y="657"/>
                    <a:pt x="3326" y="621"/>
                    <a:pt x="3380" y="585"/>
                  </a:cubicBezTo>
                  <a:lnTo>
                    <a:pt x="269" y="44"/>
                  </a:lnTo>
                  <a:lnTo>
                    <a:pt x="26" y="1"/>
                  </a:lnTo>
                  <a:close/>
                </a:path>
              </a:pathLst>
            </a:custGeom>
            <a:solidFill>
              <a:schemeClr val="accent3"/>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2523" name="Google Shape;2523;p60"/>
            <p:cNvSpPr/>
            <p:nvPr/>
          </p:nvSpPr>
          <p:spPr>
            <a:xfrm rot="10800000">
              <a:off x="7586948" y="279533"/>
              <a:ext cx="314937" cy="208388"/>
            </a:xfrm>
            <a:custGeom>
              <a:avLst/>
              <a:gdLst/>
              <a:ahLst/>
              <a:cxnLst/>
              <a:rect l="l" t="t" r="r" b="b"/>
              <a:pathLst>
                <a:path w="13641" h="9026" extrusionOk="0">
                  <a:moveTo>
                    <a:pt x="0" y="0"/>
                  </a:moveTo>
                  <a:lnTo>
                    <a:pt x="486" y="171"/>
                  </a:lnTo>
                  <a:cubicBezTo>
                    <a:pt x="646" y="228"/>
                    <a:pt x="809" y="275"/>
                    <a:pt x="961" y="355"/>
                  </a:cubicBezTo>
                  <a:cubicBezTo>
                    <a:pt x="1269" y="504"/>
                    <a:pt x="1588" y="631"/>
                    <a:pt x="1882" y="802"/>
                  </a:cubicBezTo>
                  <a:cubicBezTo>
                    <a:pt x="2183" y="965"/>
                    <a:pt x="2487" y="1120"/>
                    <a:pt x="2781" y="1291"/>
                  </a:cubicBezTo>
                  <a:lnTo>
                    <a:pt x="3659" y="1820"/>
                  </a:lnTo>
                  <a:cubicBezTo>
                    <a:pt x="4812" y="2553"/>
                    <a:pt x="5946" y="3314"/>
                    <a:pt x="7056" y="4116"/>
                  </a:cubicBezTo>
                  <a:cubicBezTo>
                    <a:pt x="8173" y="4902"/>
                    <a:pt x="9268" y="5726"/>
                    <a:pt x="10363" y="6545"/>
                  </a:cubicBezTo>
                  <a:lnTo>
                    <a:pt x="13641" y="9025"/>
                  </a:lnTo>
                  <a:lnTo>
                    <a:pt x="13641" y="9025"/>
                  </a:lnTo>
                  <a:lnTo>
                    <a:pt x="12082" y="7680"/>
                  </a:lnTo>
                  <a:cubicBezTo>
                    <a:pt x="11556" y="7245"/>
                    <a:pt x="11023" y="6810"/>
                    <a:pt x="10490" y="6378"/>
                  </a:cubicBezTo>
                  <a:cubicBezTo>
                    <a:pt x="9420" y="5523"/>
                    <a:pt x="8321" y="4703"/>
                    <a:pt x="7212" y="3895"/>
                  </a:cubicBezTo>
                  <a:cubicBezTo>
                    <a:pt x="6088" y="3108"/>
                    <a:pt x="4949" y="2339"/>
                    <a:pt x="3767" y="1642"/>
                  </a:cubicBezTo>
                  <a:cubicBezTo>
                    <a:pt x="2578" y="965"/>
                    <a:pt x="1346" y="297"/>
                    <a:pt x="0" y="0"/>
                  </a:cubicBezTo>
                  <a:close/>
                </a:path>
              </a:pathLst>
            </a:custGeom>
            <a:solidFill>
              <a:schemeClr val="accent3"/>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2524" name="Google Shape;2524;p60"/>
            <p:cNvSpPr/>
            <p:nvPr/>
          </p:nvSpPr>
          <p:spPr>
            <a:xfrm rot="10800000">
              <a:off x="7798892" y="415658"/>
              <a:ext cx="59889" cy="23457"/>
            </a:xfrm>
            <a:custGeom>
              <a:avLst/>
              <a:gdLst/>
              <a:ahLst/>
              <a:cxnLst/>
              <a:rect l="l" t="t" r="r" b="b"/>
              <a:pathLst>
                <a:path w="2594" h="1016" extrusionOk="0">
                  <a:moveTo>
                    <a:pt x="2546" y="0"/>
                  </a:moveTo>
                  <a:cubicBezTo>
                    <a:pt x="2484" y="22"/>
                    <a:pt x="2419" y="47"/>
                    <a:pt x="2354" y="69"/>
                  </a:cubicBezTo>
                  <a:cubicBezTo>
                    <a:pt x="1603" y="341"/>
                    <a:pt x="689" y="671"/>
                    <a:pt x="1" y="914"/>
                  </a:cubicBezTo>
                  <a:cubicBezTo>
                    <a:pt x="44" y="950"/>
                    <a:pt x="84" y="983"/>
                    <a:pt x="128" y="1016"/>
                  </a:cubicBezTo>
                  <a:cubicBezTo>
                    <a:pt x="860" y="755"/>
                    <a:pt x="1792" y="417"/>
                    <a:pt x="2499" y="163"/>
                  </a:cubicBezTo>
                  <a:cubicBezTo>
                    <a:pt x="2531" y="152"/>
                    <a:pt x="2564" y="141"/>
                    <a:pt x="2593" y="131"/>
                  </a:cubicBezTo>
                  <a:lnTo>
                    <a:pt x="2546" y="0"/>
                  </a:lnTo>
                  <a:close/>
                </a:path>
              </a:pathLst>
            </a:custGeom>
            <a:solidFill>
              <a:schemeClr val="accent3"/>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2525" name="Google Shape;2525;p60"/>
            <p:cNvSpPr/>
            <p:nvPr/>
          </p:nvSpPr>
          <p:spPr>
            <a:xfrm rot="10800000">
              <a:off x="7770102" y="395665"/>
              <a:ext cx="60628" cy="24634"/>
            </a:xfrm>
            <a:custGeom>
              <a:avLst/>
              <a:gdLst/>
              <a:ahLst/>
              <a:cxnLst/>
              <a:rect l="l" t="t" r="r" b="b"/>
              <a:pathLst>
                <a:path w="2626" h="1067" extrusionOk="0">
                  <a:moveTo>
                    <a:pt x="2578" y="0"/>
                  </a:moveTo>
                  <a:lnTo>
                    <a:pt x="2382" y="77"/>
                  </a:lnTo>
                  <a:lnTo>
                    <a:pt x="1" y="973"/>
                  </a:lnTo>
                  <a:cubicBezTo>
                    <a:pt x="48" y="1006"/>
                    <a:pt x="91" y="1034"/>
                    <a:pt x="138" y="1067"/>
                  </a:cubicBezTo>
                  <a:lnTo>
                    <a:pt x="2520" y="171"/>
                  </a:lnTo>
                  <a:lnTo>
                    <a:pt x="2625" y="131"/>
                  </a:lnTo>
                  <a:lnTo>
                    <a:pt x="2578" y="0"/>
                  </a:lnTo>
                  <a:close/>
                </a:path>
              </a:pathLst>
            </a:custGeom>
            <a:solidFill>
              <a:schemeClr val="accent3"/>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2526" name="Google Shape;2526;p60"/>
            <p:cNvSpPr/>
            <p:nvPr/>
          </p:nvSpPr>
          <p:spPr>
            <a:xfrm rot="10800000">
              <a:off x="7719312" y="383682"/>
              <a:ext cx="4525" cy="36109"/>
            </a:xfrm>
            <a:custGeom>
              <a:avLst/>
              <a:gdLst/>
              <a:ahLst/>
              <a:cxnLst/>
              <a:rect l="l" t="t" r="r" b="b"/>
              <a:pathLst>
                <a:path w="196" h="1564" extrusionOk="0">
                  <a:moveTo>
                    <a:pt x="0" y="0"/>
                  </a:moveTo>
                  <a:lnTo>
                    <a:pt x="51" y="1342"/>
                  </a:lnTo>
                  <a:lnTo>
                    <a:pt x="58" y="1563"/>
                  </a:lnTo>
                  <a:lnTo>
                    <a:pt x="196" y="1560"/>
                  </a:lnTo>
                  <a:lnTo>
                    <a:pt x="189" y="1447"/>
                  </a:lnTo>
                  <a:lnTo>
                    <a:pt x="142" y="117"/>
                  </a:lnTo>
                  <a:cubicBezTo>
                    <a:pt x="95" y="80"/>
                    <a:pt x="48" y="37"/>
                    <a:pt x="0" y="0"/>
                  </a:cubicBezTo>
                  <a:close/>
                </a:path>
              </a:pathLst>
            </a:custGeom>
            <a:solidFill>
              <a:srgbClr val="61668E"/>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grpSp>
          <p:nvGrpSpPr>
            <p:cNvPr id="2527" name="Google Shape;2527;p60"/>
            <p:cNvGrpSpPr/>
            <p:nvPr/>
          </p:nvGrpSpPr>
          <p:grpSpPr>
            <a:xfrm rot="10800000" flipH="1">
              <a:off x="8038901" y="-7611"/>
              <a:ext cx="865648" cy="1520473"/>
              <a:chOff x="7801383" y="2969578"/>
              <a:chExt cx="1246613" cy="2189622"/>
            </a:xfrm>
          </p:grpSpPr>
          <p:sp>
            <p:nvSpPr>
              <p:cNvPr id="2528" name="Google Shape;2528;p60"/>
              <p:cNvSpPr/>
              <p:nvPr/>
            </p:nvSpPr>
            <p:spPr>
              <a:xfrm>
                <a:off x="8043305" y="3282142"/>
                <a:ext cx="295238" cy="1877058"/>
              </a:xfrm>
              <a:custGeom>
                <a:avLst/>
                <a:gdLst/>
                <a:ahLst/>
                <a:cxnLst/>
                <a:rect l="l" t="t" r="r" b="b"/>
                <a:pathLst>
                  <a:path w="6683" h="42489" extrusionOk="0">
                    <a:moveTo>
                      <a:pt x="6332" y="0"/>
                    </a:moveTo>
                    <a:cubicBezTo>
                      <a:pt x="6206" y="0"/>
                      <a:pt x="6094" y="86"/>
                      <a:pt x="6067" y="213"/>
                    </a:cubicBezTo>
                    <a:cubicBezTo>
                      <a:pt x="6055" y="250"/>
                      <a:pt x="6055" y="253"/>
                      <a:pt x="6059" y="359"/>
                    </a:cubicBezTo>
                    <a:cubicBezTo>
                      <a:pt x="6070" y="670"/>
                      <a:pt x="6085" y="1197"/>
                      <a:pt x="6099" y="1910"/>
                    </a:cubicBezTo>
                    <a:cubicBezTo>
                      <a:pt x="6107" y="2465"/>
                      <a:pt x="6110" y="3129"/>
                      <a:pt x="6110" y="3887"/>
                    </a:cubicBezTo>
                    <a:cubicBezTo>
                      <a:pt x="6110" y="4746"/>
                      <a:pt x="6102" y="5732"/>
                      <a:pt x="6080" y="6827"/>
                    </a:cubicBezTo>
                    <a:cubicBezTo>
                      <a:pt x="6077" y="7027"/>
                      <a:pt x="6074" y="7233"/>
                      <a:pt x="6067" y="7444"/>
                    </a:cubicBezTo>
                    <a:cubicBezTo>
                      <a:pt x="6012" y="9681"/>
                      <a:pt x="5899" y="12309"/>
                      <a:pt x="5682" y="15181"/>
                    </a:cubicBezTo>
                    <a:cubicBezTo>
                      <a:pt x="5657" y="15482"/>
                      <a:pt x="5635" y="15790"/>
                      <a:pt x="5610" y="16103"/>
                    </a:cubicBezTo>
                    <a:cubicBezTo>
                      <a:pt x="5483" y="17636"/>
                      <a:pt x="5323" y="19232"/>
                      <a:pt x="5131" y="20864"/>
                    </a:cubicBezTo>
                    <a:cubicBezTo>
                      <a:pt x="5091" y="21201"/>
                      <a:pt x="5051" y="21542"/>
                      <a:pt x="5007" y="21886"/>
                    </a:cubicBezTo>
                    <a:cubicBezTo>
                      <a:pt x="4144" y="28706"/>
                      <a:pt x="2629" y="36114"/>
                      <a:pt x="0" y="42489"/>
                    </a:cubicBezTo>
                    <a:lnTo>
                      <a:pt x="584" y="42489"/>
                    </a:lnTo>
                    <a:cubicBezTo>
                      <a:pt x="3173" y="36132"/>
                      <a:pt x="4674" y="28793"/>
                      <a:pt x="5533" y="22027"/>
                    </a:cubicBezTo>
                    <a:cubicBezTo>
                      <a:pt x="5570" y="21777"/>
                      <a:pt x="5598" y="21527"/>
                      <a:pt x="5628" y="21277"/>
                    </a:cubicBezTo>
                    <a:cubicBezTo>
                      <a:pt x="5827" y="19631"/>
                      <a:pt x="5990" y="18024"/>
                      <a:pt x="6121" y="16480"/>
                    </a:cubicBezTo>
                    <a:cubicBezTo>
                      <a:pt x="6128" y="16399"/>
                      <a:pt x="6135" y="16320"/>
                      <a:pt x="6142" y="16240"/>
                    </a:cubicBezTo>
                    <a:cubicBezTo>
                      <a:pt x="6447" y="12582"/>
                      <a:pt x="6581" y="9264"/>
                      <a:pt x="6632" y="6599"/>
                    </a:cubicBezTo>
                    <a:cubicBezTo>
                      <a:pt x="6639" y="6283"/>
                      <a:pt x="6643" y="5979"/>
                      <a:pt x="6646" y="5685"/>
                    </a:cubicBezTo>
                    <a:cubicBezTo>
                      <a:pt x="6683" y="2981"/>
                      <a:pt x="6632" y="1070"/>
                      <a:pt x="6607" y="340"/>
                    </a:cubicBezTo>
                    <a:lnTo>
                      <a:pt x="6603" y="275"/>
                    </a:lnTo>
                    <a:cubicBezTo>
                      <a:pt x="6607" y="152"/>
                      <a:pt x="6520" y="36"/>
                      <a:pt x="6393" y="7"/>
                    </a:cubicBezTo>
                    <a:cubicBezTo>
                      <a:pt x="6372" y="3"/>
                      <a:pt x="6352" y="0"/>
                      <a:pt x="6332" y="0"/>
                    </a:cubicBezTo>
                    <a:close/>
                  </a:path>
                </a:pathLst>
              </a:custGeom>
              <a:solidFill>
                <a:schemeClr val="accent3"/>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2529" name="Google Shape;2529;p60"/>
              <p:cNvSpPr/>
              <p:nvPr/>
            </p:nvSpPr>
            <p:spPr>
              <a:xfrm>
                <a:off x="8285183" y="3631993"/>
                <a:ext cx="762813" cy="490017"/>
              </a:xfrm>
              <a:custGeom>
                <a:avLst/>
                <a:gdLst/>
                <a:ahLst/>
                <a:cxnLst/>
                <a:rect l="l" t="t" r="r" b="b"/>
                <a:pathLst>
                  <a:path w="17267" h="11092" extrusionOk="0">
                    <a:moveTo>
                      <a:pt x="11050" y="0"/>
                    </a:moveTo>
                    <a:cubicBezTo>
                      <a:pt x="6182" y="0"/>
                      <a:pt x="1" y="10123"/>
                      <a:pt x="1" y="10123"/>
                    </a:cubicBezTo>
                    <a:lnTo>
                      <a:pt x="1" y="11091"/>
                    </a:lnTo>
                    <a:cubicBezTo>
                      <a:pt x="1" y="11091"/>
                      <a:pt x="17267" y="2320"/>
                      <a:pt x="12285" y="243"/>
                    </a:cubicBezTo>
                    <a:cubicBezTo>
                      <a:pt x="11886" y="77"/>
                      <a:pt x="11473" y="0"/>
                      <a:pt x="11050" y="0"/>
                    </a:cubicBezTo>
                    <a:close/>
                  </a:path>
                </a:pathLst>
              </a:custGeom>
              <a:solidFill>
                <a:schemeClr val="accent3"/>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2530" name="Google Shape;2530;p60"/>
              <p:cNvSpPr/>
              <p:nvPr/>
            </p:nvSpPr>
            <p:spPr>
              <a:xfrm>
                <a:off x="7876222" y="3649178"/>
                <a:ext cx="436695" cy="354304"/>
              </a:xfrm>
              <a:custGeom>
                <a:avLst/>
                <a:gdLst/>
                <a:ahLst/>
                <a:cxnLst/>
                <a:rect l="l" t="t" r="r" b="b"/>
                <a:pathLst>
                  <a:path w="9885" h="8020" extrusionOk="0">
                    <a:moveTo>
                      <a:pt x="2426" y="0"/>
                    </a:moveTo>
                    <a:cubicBezTo>
                      <a:pt x="2300" y="0"/>
                      <a:pt x="2182" y="22"/>
                      <a:pt x="2074" y="68"/>
                    </a:cubicBezTo>
                    <a:cubicBezTo>
                      <a:pt x="0" y="949"/>
                      <a:pt x="9837" y="8019"/>
                      <a:pt x="9837" y="8019"/>
                    </a:cubicBezTo>
                    <a:lnTo>
                      <a:pt x="9740" y="7374"/>
                    </a:lnTo>
                    <a:cubicBezTo>
                      <a:pt x="9884" y="7243"/>
                      <a:pt x="4728" y="0"/>
                      <a:pt x="2426" y="0"/>
                    </a:cubicBezTo>
                    <a:close/>
                  </a:path>
                </a:pathLst>
              </a:custGeom>
              <a:solidFill>
                <a:schemeClr val="accent3"/>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2531" name="Google Shape;2531;p60"/>
              <p:cNvSpPr/>
              <p:nvPr/>
            </p:nvSpPr>
            <p:spPr>
              <a:xfrm>
                <a:off x="8331483" y="3283953"/>
                <a:ext cx="432851" cy="291792"/>
              </a:xfrm>
              <a:custGeom>
                <a:avLst/>
                <a:gdLst/>
                <a:ahLst/>
                <a:cxnLst/>
                <a:rect l="l" t="t" r="r" b="b"/>
                <a:pathLst>
                  <a:path w="9798" h="6605" extrusionOk="0">
                    <a:moveTo>
                      <a:pt x="6539" y="1"/>
                    </a:moveTo>
                    <a:cubicBezTo>
                      <a:pt x="4006" y="1"/>
                      <a:pt x="0" y="5822"/>
                      <a:pt x="0" y="5822"/>
                    </a:cubicBezTo>
                    <a:lnTo>
                      <a:pt x="0" y="6605"/>
                    </a:lnTo>
                    <a:cubicBezTo>
                      <a:pt x="0" y="6605"/>
                      <a:pt x="9797" y="2544"/>
                      <a:pt x="7513" y="386"/>
                    </a:cubicBezTo>
                    <a:cubicBezTo>
                      <a:pt x="7228" y="118"/>
                      <a:pt x="6898" y="1"/>
                      <a:pt x="6539" y="1"/>
                    </a:cubicBezTo>
                    <a:close/>
                  </a:path>
                </a:pathLst>
              </a:custGeom>
              <a:solidFill>
                <a:schemeClr val="accent3"/>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2532" name="Google Shape;2532;p60"/>
              <p:cNvSpPr/>
              <p:nvPr/>
            </p:nvSpPr>
            <p:spPr>
              <a:xfrm>
                <a:off x="7935819" y="2969622"/>
                <a:ext cx="395698" cy="506848"/>
              </a:xfrm>
              <a:custGeom>
                <a:avLst/>
                <a:gdLst/>
                <a:ahLst/>
                <a:cxnLst/>
                <a:rect l="l" t="t" r="r" b="b"/>
                <a:pathLst>
                  <a:path w="8957" h="11473" extrusionOk="0">
                    <a:moveTo>
                      <a:pt x="3214" y="0"/>
                    </a:moveTo>
                    <a:cubicBezTo>
                      <a:pt x="3146" y="0"/>
                      <a:pt x="3078" y="6"/>
                      <a:pt x="3009" y="17"/>
                    </a:cubicBezTo>
                    <a:cubicBezTo>
                      <a:pt x="0" y="521"/>
                      <a:pt x="8956" y="11472"/>
                      <a:pt x="8956" y="11472"/>
                    </a:cubicBezTo>
                    <a:lnTo>
                      <a:pt x="8956" y="10417"/>
                    </a:lnTo>
                    <a:cubicBezTo>
                      <a:pt x="8956" y="10417"/>
                      <a:pt x="6151" y="0"/>
                      <a:pt x="3214" y="0"/>
                    </a:cubicBezTo>
                    <a:close/>
                  </a:path>
                </a:pathLst>
              </a:custGeom>
              <a:solidFill>
                <a:schemeClr val="accent3"/>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2533" name="Google Shape;2533;p60"/>
              <p:cNvSpPr/>
              <p:nvPr/>
            </p:nvSpPr>
            <p:spPr>
              <a:xfrm>
                <a:off x="8028240" y="3437739"/>
                <a:ext cx="303279" cy="183204"/>
              </a:xfrm>
              <a:custGeom>
                <a:avLst/>
                <a:gdLst/>
                <a:ahLst/>
                <a:cxnLst/>
                <a:rect l="l" t="t" r="r" b="b"/>
                <a:pathLst>
                  <a:path w="6865" h="4147" extrusionOk="0">
                    <a:moveTo>
                      <a:pt x="1761" y="0"/>
                    </a:moveTo>
                    <a:cubicBezTo>
                      <a:pt x="1619" y="0"/>
                      <a:pt x="1492" y="28"/>
                      <a:pt x="1382" y="90"/>
                    </a:cubicBezTo>
                    <a:cubicBezTo>
                      <a:pt x="0" y="854"/>
                      <a:pt x="6864" y="4147"/>
                      <a:pt x="6864" y="4147"/>
                    </a:cubicBezTo>
                    <a:lnTo>
                      <a:pt x="6864" y="3762"/>
                    </a:lnTo>
                    <a:cubicBezTo>
                      <a:pt x="6864" y="3762"/>
                      <a:pt x="3391" y="0"/>
                      <a:pt x="1761" y="0"/>
                    </a:cubicBezTo>
                    <a:close/>
                  </a:path>
                </a:pathLst>
              </a:custGeom>
              <a:solidFill>
                <a:schemeClr val="accent3"/>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2534" name="Google Shape;2534;p60"/>
              <p:cNvSpPr/>
              <p:nvPr/>
            </p:nvSpPr>
            <p:spPr>
              <a:xfrm>
                <a:off x="7801383" y="4016214"/>
                <a:ext cx="480474" cy="238779"/>
              </a:xfrm>
              <a:custGeom>
                <a:avLst/>
                <a:gdLst/>
                <a:ahLst/>
                <a:cxnLst/>
                <a:rect l="l" t="t" r="r" b="b"/>
                <a:pathLst>
                  <a:path w="10876" h="5405" extrusionOk="0">
                    <a:moveTo>
                      <a:pt x="2790" y="0"/>
                    </a:moveTo>
                    <a:cubicBezTo>
                      <a:pt x="2338" y="0"/>
                      <a:pt x="1966" y="137"/>
                      <a:pt x="1716" y="458"/>
                    </a:cubicBezTo>
                    <a:cubicBezTo>
                      <a:pt x="1" y="2660"/>
                      <a:pt x="10792" y="5404"/>
                      <a:pt x="10792" y="5404"/>
                    </a:cubicBezTo>
                    <a:lnTo>
                      <a:pt x="10875" y="4708"/>
                    </a:lnTo>
                    <a:cubicBezTo>
                      <a:pt x="10875" y="4708"/>
                      <a:pt x="5443" y="0"/>
                      <a:pt x="2790" y="0"/>
                    </a:cubicBezTo>
                    <a:close/>
                  </a:path>
                </a:pathLst>
              </a:custGeom>
              <a:solidFill>
                <a:schemeClr val="accent3"/>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2535" name="Google Shape;2535;p60"/>
              <p:cNvSpPr/>
              <p:nvPr/>
            </p:nvSpPr>
            <p:spPr>
              <a:xfrm>
                <a:off x="8261327" y="4343843"/>
                <a:ext cx="413634" cy="376790"/>
              </a:xfrm>
              <a:custGeom>
                <a:avLst/>
                <a:gdLst/>
                <a:ahLst/>
                <a:cxnLst/>
                <a:rect l="l" t="t" r="r" b="b"/>
                <a:pathLst>
                  <a:path w="9363" h="8529" extrusionOk="0">
                    <a:moveTo>
                      <a:pt x="109" y="0"/>
                    </a:moveTo>
                    <a:lnTo>
                      <a:pt x="0" y="736"/>
                    </a:lnTo>
                    <a:cubicBezTo>
                      <a:pt x="0" y="736"/>
                      <a:pt x="3093" y="8529"/>
                      <a:pt x="5701" y="8529"/>
                    </a:cubicBezTo>
                    <a:cubicBezTo>
                      <a:pt x="6019" y="8529"/>
                      <a:pt x="6330" y="8412"/>
                      <a:pt x="6628" y="8152"/>
                    </a:cubicBezTo>
                    <a:cubicBezTo>
                      <a:pt x="9362" y="5755"/>
                      <a:pt x="109" y="0"/>
                      <a:pt x="109" y="0"/>
                    </a:cubicBezTo>
                    <a:close/>
                  </a:path>
                </a:pathLst>
              </a:custGeom>
              <a:solidFill>
                <a:schemeClr val="accent3"/>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2536" name="Google Shape;2536;p60"/>
              <p:cNvSpPr/>
              <p:nvPr/>
            </p:nvSpPr>
            <p:spPr>
              <a:xfrm>
                <a:off x="8270295" y="4110889"/>
                <a:ext cx="370340" cy="206707"/>
              </a:xfrm>
              <a:custGeom>
                <a:avLst/>
                <a:gdLst/>
                <a:ahLst/>
                <a:cxnLst/>
                <a:rect l="l" t="t" r="r" b="b"/>
                <a:pathLst>
                  <a:path w="8383" h="4679" extrusionOk="0">
                    <a:moveTo>
                      <a:pt x="5806" y="0"/>
                    </a:moveTo>
                    <a:cubicBezTo>
                      <a:pt x="3662" y="0"/>
                      <a:pt x="0" y="4080"/>
                      <a:pt x="0" y="4080"/>
                    </a:cubicBezTo>
                    <a:lnTo>
                      <a:pt x="0" y="4679"/>
                    </a:lnTo>
                    <a:cubicBezTo>
                      <a:pt x="0" y="4679"/>
                      <a:pt x="8383" y="1201"/>
                      <a:pt x="6429" y="147"/>
                    </a:cubicBezTo>
                    <a:cubicBezTo>
                      <a:pt x="6243" y="46"/>
                      <a:pt x="6033" y="0"/>
                      <a:pt x="5806" y="0"/>
                    </a:cubicBezTo>
                    <a:close/>
                  </a:path>
                </a:pathLst>
              </a:custGeom>
              <a:solidFill>
                <a:schemeClr val="accent3"/>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2537" name="Google Shape;2537;p60"/>
              <p:cNvSpPr/>
              <p:nvPr/>
            </p:nvSpPr>
            <p:spPr>
              <a:xfrm>
                <a:off x="8285183" y="3653287"/>
                <a:ext cx="561938" cy="425959"/>
              </a:xfrm>
              <a:custGeom>
                <a:avLst/>
                <a:gdLst/>
                <a:ahLst/>
                <a:cxnLst/>
                <a:rect l="l" t="t" r="r" b="b"/>
                <a:pathLst>
                  <a:path w="12720" h="9642" extrusionOk="0">
                    <a:moveTo>
                      <a:pt x="12720" y="0"/>
                    </a:moveTo>
                    <a:lnTo>
                      <a:pt x="12720" y="0"/>
                    </a:lnTo>
                    <a:cubicBezTo>
                      <a:pt x="11404" y="301"/>
                      <a:pt x="10208" y="976"/>
                      <a:pt x="9073" y="1689"/>
                    </a:cubicBezTo>
                    <a:cubicBezTo>
                      <a:pt x="7934" y="2412"/>
                      <a:pt x="6864" y="3231"/>
                      <a:pt x="5820" y="4076"/>
                    </a:cubicBezTo>
                    <a:cubicBezTo>
                      <a:pt x="4787" y="4939"/>
                      <a:pt x="3782" y="5827"/>
                      <a:pt x="2811" y="6755"/>
                    </a:cubicBezTo>
                    <a:cubicBezTo>
                      <a:pt x="1842" y="7687"/>
                      <a:pt x="896" y="8641"/>
                      <a:pt x="1" y="9641"/>
                    </a:cubicBezTo>
                    <a:cubicBezTo>
                      <a:pt x="490" y="9181"/>
                      <a:pt x="972" y="8716"/>
                      <a:pt x="1469" y="8267"/>
                    </a:cubicBezTo>
                    <a:cubicBezTo>
                      <a:pt x="1959" y="7811"/>
                      <a:pt x="2451" y="7357"/>
                      <a:pt x="2952" y="6911"/>
                    </a:cubicBezTo>
                    <a:cubicBezTo>
                      <a:pt x="3949" y="6015"/>
                      <a:pt x="4953" y="5127"/>
                      <a:pt x="5994" y="4286"/>
                    </a:cubicBezTo>
                    <a:cubicBezTo>
                      <a:pt x="7020" y="3430"/>
                      <a:pt x="8082" y="2618"/>
                      <a:pt x="9188" y="1863"/>
                    </a:cubicBezTo>
                    <a:cubicBezTo>
                      <a:pt x="9739" y="1487"/>
                      <a:pt x="10301" y="1128"/>
                      <a:pt x="10889" y="809"/>
                    </a:cubicBezTo>
                    <a:cubicBezTo>
                      <a:pt x="11473" y="482"/>
                      <a:pt x="12082" y="203"/>
                      <a:pt x="12720" y="0"/>
                    </a:cubicBezTo>
                    <a:close/>
                  </a:path>
                </a:pathLst>
              </a:custGeom>
              <a:solidFill>
                <a:schemeClr val="accent5"/>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2538" name="Google Shape;2538;p60"/>
              <p:cNvSpPr/>
              <p:nvPr/>
            </p:nvSpPr>
            <p:spPr>
              <a:xfrm>
                <a:off x="7967804" y="3652182"/>
                <a:ext cx="338709" cy="322761"/>
              </a:xfrm>
              <a:custGeom>
                <a:avLst/>
                <a:gdLst/>
                <a:ahLst/>
                <a:cxnLst/>
                <a:rect l="l" t="t" r="r" b="b"/>
                <a:pathLst>
                  <a:path w="7667" h="7306" extrusionOk="0">
                    <a:moveTo>
                      <a:pt x="1" y="0"/>
                    </a:moveTo>
                    <a:cubicBezTo>
                      <a:pt x="179" y="134"/>
                      <a:pt x="357" y="265"/>
                      <a:pt x="534" y="392"/>
                    </a:cubicBezTo>
                    <a:lnTo>
                      <a:pt x="1045" y="812"/>
                    </a:lnTo>
                    <a:cubicBezTo>
                      <a:pt x="1383" y="1098"/>
                      <a:pt x="1720" y="1381"/>
                      <a:pt x="2039" y="1686"/>
                    </a:cubicBezTo>
                    <a:cubicBezTo>
                      <a:pt x="2688" y="2284"/>
                      <a:pt x="3326" y="2894"/>
                      <a:pt x="3947" y="3520"/>
                    </a:cubicBezTo>
                    <a:cubicBezTo>
                      <a:pt x="4577" y="4141"/>
                      <a:pt x="5194" y="4771"/>
                      <a:pt x="5814" y="5402"/>
                    </a:cubicBezTo>
                    <a:lnTo>
                      <a:pt x="7667" y="7306"/>
                    </a:lnTo>
                    <a:cubicBezTo>
                      <a:pt x="7130" y="6599"/>
                      <a:pt x="6554" y="5925"/>
                      <a:pt x="5966" y="5261"/>
                    </a:cubicBezTo>
                    <a:cubicBezTo>
                      <a:pt x="5379" y="4594"/>
                      <a:pt x="4765" y="3955"/>
                      <a:pt x="4139" y="3324"/>
                    </a:cubicBezTo>
                    <a:cubicBezTo>
                      <a:pt x="3511" y="2701"/>
                      <a:pt x="2862" y="2092"/>
                      <a:pt x="2177" y="1526"/>
                    </a:cubicBezTo>
                    <a:cubicBezTo>
                      <a:pt x="1492" y="964"/>
                      <a:pt x="789" y="413"/>
                      <a:pt x="1" y="0"/>
                    </a:cubicBezTo>
                    <a:close/>
                  </a:path>
                </a:pathLst>
              </a:custGeom>
              <a:solidFill>
                <a:schemeClr val="accent5"/>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2539" name="Google Shape;2539;p60"/>
              <p:cNvSpPr/>
              <p:nvPr/>
            </p:nvSpPr>
            <p:spPr>
              <a:xfrm>
                <a:off x="8264640" y="4353606"/>
                <a:ext cx="289495" cy="350372"/>
              </a:xfrm>
              <a:custGeom>
                <a:avLst/>
                <a:gdLst/>
                <a:ahLst/>
                <a:cxnLst/>
                <a:rect l="l" t="t" r="r" b="b"/>
                <a:pathLst>
                  <a:path w="6553" h="7931" extrusionOk="0">
                    <a:moveTo>
                      <a:pt x="1" y="0"/>
                    </a:moveTo>
                    <a:cubicBezTo>
                      <a:pt x="146" y="160"/>
                      <a:pt x="287" y="320"/>
                      <a:pt x="436" y="475"/>
                    </a:cubicBezTo>
                    <a:lnTo>
                      <a:pt x="857" y="962"/>
                    </a:lnTo>
                    <a:cubicBezTo>
                      <a:pt x="1136" y="1284"/>
                      <a:pt x="1419" y="1607"/>
                      <a:pt x="1687" y="1941"/>
                    </a:cubicBezTo>
                    <a:cubicBezTo>
                      <a:pt x="2231" y="2604"/>
                      <a:pt x="2775" y="3264"/>
                      <a:pt x="3308" y="3935"/>
                    </a:cubicBezTo>
                    <a:lnTo>
                      <a:pt x="4926" y="5936"/>
                    </a:lnTo>
                    <a:lnTo>
                      <a:pt x="5734" y="6937"/>
                    </a:lnTo>
                    <a:lnTo>
                      <a:pt x="6553" y="7931"/>
                    </a:lnTo>
                    <a:cubicBezTo>
                      <a:pt x="6093" y="7206"/>
                      <a:pt x="5596" y="6505"/>
                      <a:pt x="5088" y="5809"/>
                    </a:cubicBezTo>
                    <a:cubicBezTo>
                      <a:pt x="4588" y="5113"/>
                      <a:pt x="4059" y="4435"/>
                      <a:pt x="3522" y="3764"/>
                    </a:cubicBezTo>
                    <a:cubicBezTo>
                      <a:pt x="2981" y="3097"/>
                      <a:pt x="2431" y="2433"/>
                      <a:pt x="1847" y="1802"/>
                    </a:cubicBezTo>
                    <a:cubicBezTo>
                      <a:pt x="1263" y="1172"/>
                      <a:pt x="665" y="544"/>
                      <a:pt x="1" y="0"/>
                    </a:cubicBezTo>
                    <a:close/>
                  </a:path>
                </a:pathLst>
              </a:custGeom>
              <a:solidFill>
                <a:schemeClr val="accent5"/>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2540" name="Google Shape;2540;p60"/>
              <p:cNvSpPr/>
              <p:nvPr/>
            </p:nvSpPr>
            <p:spPr>
              <a:xfrm>
                <a:off x="8281826" y="4117339"/>
                <a:ext cx="272531" cy="183646"/>
              </a:xfrm>
              <a:custGeom>
                <a:avLst/>
                <a:gdLst/>
                <a:ahLst/>
                <a:cxnLst/>
                <a:rect l="l" t="t" r="r" b="b"/>
                <a:pathLst>
                  <a:path w="6169" h="4157" extrusionOk="0">
                    <a:moveTo>
                      <a:pt x="6168" y="1"/>
                    </a:moveTo>
                    <a:lnTo>
                      <a:pt x="6168" y="1"/>
                    </a:lnTo>
                    <a:cubicBezTo>
                      <a:pt x="5559" y="149"/>
                      <a:pt x="4975" y="396"/>
                      <a:pt x="4413" y="675"/>
                    </a:cubicBezTo>
                    <a:cubicBezTo>
                      <a:pt x="3851" y="961"/>
                      <a:pt x="3322" y="1302"/>
                      <a:pt x="2803" y="1658"/>
                    </a:cubicBezTo>
                    <a:cubicBezTo>
                      <a:pt x="2291" y="2024"/>
                      <a:pt x="1799" y="2411"/>
                      <a:pt x="1331" y="2829"/>
                    </a:cubicBezTo>
                    <a:cubicBezTo>
                      <a:pt x="863" y="3246"/>
                      <a:pt x="410" y="3681"/>
                      <a:pt x="0" y="4156"/>
                    </a:cubicBezTo>
                    <a:cubicBezTo>
                      <a:pt x="246" y="3960"/>
                      <a:pt x="482" y="3757"/>
                      <a:pt x="733" y="3569"/>
                    </a:cubicBezTo>
                    <a:cubicBezTo>
                      <a:pt x="972" y="3373"/>
                      <a:pt x="1218" y="3177"/>
                      <a:pt x="1465" y="2992"/>
                    </a:cubicBezTo>
                    <a:cubicBezTo>
                      <a:pt x="1962" y="2615"/>
                      <a:pt x="2452" y="2237"/>
                      <a:pt x="2962" y="1882"/>
                    </a:cubicBezTo>
                    <a:cubicBezTo>
                      <a:pt x="3466" y="1524"/>
                      <a:pt x="3985" y="1182"/>
                      <a:pt x="4515" y="860"/>
                    </a:cubicBezTo>
                    <a:cubicBezTo>
                      <a:pt x="4783" y="707"/>
                      <a:pt x="5047" y="545"/>
                      <a:pt x="5327" y="410"/>
                    </a:cubicBezTo>
                    <a:cubicBezTo>
                      <a:pt x="5598" y="254"/>
                      <a:pt x="5885" y="142"/>
                      <a:pt x="6168" y="1"/>
                    </a:cubicBezTo>
                    <a:close/>
                  </a:path>
                </a:pathLst>
              </a:custGeom>
              <a:solidFill>
                <a:schemeClr val="accent5"/>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2541" name="Google Shape;2541;p60"/>
              <p:cNvSpPr/>
              <p:nvPr/>
            </p:nvSpPr>
            <p:spPr>
              <a:xfrm>
                <a:off x="7877150" y="4036404"/>
                <a:ext cx="387525" cy="203835"/>
              </a:xfrm>
              <a:custGeom>
                <a:avLst/>
                <a:gdLst/>
                <a:ahLst/>
                <a:cxnLst/>
                <a:rect l="l" t="t" r="r" b="b"/>
                <a:pathLst>
                  <a:path w="8772" h="4614" extrusionOk="0">
                    <a:moveTo>
                      <a:pt x="1" y="1"/>
                    </a:moveTo>
                    <a:lnTo>
                      <a:pt x="1" y="1"/>
                    </a:lnTo>
                    <a:cubicBezTo>
                      <a:pt x="414" y="99"/>
                      <a:pt x="828" y="150"/>
                      <a:pt x="1223" y="288"/>
                    </a:cubicBezTo>
                    <a:cubicBezTo>
                      <a:pt x="1629" y="386"/>
                      <a:pt x="2017" y="541"/>
                      <a:pt x="2409" y="680"/>
                    </a:cubicBezTo>
                    <a:cubicBezTo>
                      <a:pt x="3177" y="998"/>
                      <a:pt x="3928" y="1358"/>
                      <a:pt x="4653" y="1763"/>
                    </a:cubicBezTo>
                    <a:cubicBezTo>
                      <a:pt x="5378" y="2176"/>
                      <a:pt x="6078" y="2626"/>
                      <a:pt x="6767" y="3102"/>
                    </a:cubicBezTo>
                    <a:cubicBezTo>
                      <a:pt x="7112" y="3337"/>
                      <a:pt x="7448" y="3584"/>
                      <a:pt x="7783" y="3838"/>
                    </a:cubicBezTo>
                    <a:cubicBezTo>
                      <a:pt x="8119" y="4084"/>
                      <a:pt x="8446" y="4349"/>
                      <a:pt x="8772" y="4613"/>
                    </a:cubicBezTo>
                    <a:cubicBezTo>
                      <a:pt x="8196" y="3997"/>
                      <a:pt x="7554" y="3450"/>
                      <a:pt x="6891" y="2931"/>
                    </a:cubicBezTo>
                    <a:cubicBezTo>
                      <a:pt x="6227" y="2416"/>
                      <a:pt x="5520" y="1948"/>
                      <a:pt x="4787" y="1528"/>
                    </a:cubicBezTo>
                    <a:cubicBezTo>
                      <a:pt x="4048" y="1118"/>
                      <a:pt x="3279" y="759"/>
                      <a:pt x="2481" y="484"/>
                    </a:cubicBezTo>
                    <a:cubicBezTo>
                      <a:pt x="1676" y="218"/>
                      <a:pt x="843" y="41"/>
                      <a:pt x="1" y="1"/>
                    </a:cubicBezTo>
                    <a:close/>
                  </a:path>
                </a:pathLst>
              </a:custGeom>
              <a:solidFill>
                <a:schemeClr val="accent5"/>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2542" name="Google Shape;2542;p60"/>
              <p:cNvSpPr/>
              <p:nvPr/>
            </p:nvSpPr>
            <p:spPr>
              <a:xfrm>
                <a:off x="8331483" y="3301006"/>
                <a:ext cx="331950" cy="252828"/>
              </a:xfrm>
              <a:custGeom>
                <a:avLst/>
                <a:gdLst/>
                <a:ahLst/>
                <a:cxnLst/>
                <a:rect l="l" t="t" r="r" b="b"/>
                <a:pathLst>
                  <a:path w="7514" h="5723" extrusionOk="0">
                    <a:moveTo>
                      <a:pt x="7513" y="0"/>
                    </a:moveTo>
                    <a:lnTo>
                      <a:pt x="7513" y="0"/>
                    </a:lnTo>
                    <a:cubicBezTo>
                      <a:pt x="6733" y="182"/>
                      <a:pt x="5990" y="512"/>
                      <a:pt x="5287" y="896"/>
                    </a:cubicBezTo>
                    <a:cubicBezTo>
                      <a:pt x="4587" y="1287"/>
                      <a:pt x="3935" y="1763"/>
                      <a:pt x="3307" y="2259"/>
                    </a:cubicBezTo>
                    <a:cubicBezTo>
                      <a:pt x="2687" y="2767"/>
                      <a:pt x="2096" y="3315"/>
                      <a:pt x="1545" y="3895"/>
                    </a:cubicBezTo>
                    <a:cubicBezTo>
                      <a:pt x="993" y="4472"/>
                      <a:pt x="464" y="5073"/>
                      <a:pt x="0" y="5722"/>
                    </a:cubicBezTo>
                    <a:cubicBezTo>
                      <a:pt x="275" y="5436"/>
                      <a:pt x="551" y="5150"/>
                      <a:pt x="838" y="4870"/>
                    </a:cubicBezTo>
                    <a:cubicBezTo>
                      <a:pt x="1117" y="4587"/>
                      <a:pt x="1400" y="4311"/>
                      <a:pt x="1694" y="4043"/>
                    </a:cubicBezTo>
                    <a:cubicBezTo>
                      <a:pt x="2273" y="3503"/>
                      <a:pt x="2861" y="2970"/>
                      <a:pt x="3478" y="2474"/>
                    </a:cubicBezTo>
                    <a:cubicBezTo>
                      <a:pt x="4094" y="1977"/>
                      <a:pt x="4728" y="1505"/>
                      <a:pt x="5396" y="1078"/>
                    </a:cubicBezTo>
                    <a:cubicBezTo>
                      <a:pt x="5559" y="969"/>
                      <a:pt x="5733" y="874"/>
                      <a:pt x="5903" y="773"/>
                    </a:cubicBezTo>
                    <a:cubicBezTo>
                      <a:pt x="5990" y="722"/>
                      <a:pt x="6074" y="671"/>
                      <a:pt x="6161" y="624"/>
                    </a:cubicBezTo>
                    <a:lnTo>
                      <a:pt x="6425" y="494"/>
                    </a:lnTo>
                    <a:cubicBezTo>
                      <a:pt x="6603" y="407"/>
                      <a:pt x="6773" y="298"/>
                      <a:pt x="6962" y="233"/>
                    </a:cubicBezTo>
                    <a:cubicBezTo>
                      <a:pt x="7143" y="156"/>
                      <a:pt x="7329" y="80"/>
                      <a:pt x="7513" y="0"/>
                    </a:cubicBezTo>
                    <a:close/>
                  </a:path>
                </a:pathLst>
              </a:custGeom>
              <a:solidFill>
                <a:schemeClr val="accent5"/>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2543" name="Google Shape;2543;p60"/>
              <p:cNvSpPr/>
              <p:nvPr/>
            </p:nvSpPr>
            <p:spPr>
              <a:xfrm>
                <a:off x="8058680" y="2969578"/>
                <a:ext cx="258438" cy="449506"/>
              </a:xfrm>
              <a:custGeom>
                <a:avLst/>
                <a:gdLst/>
                <a:ahLst/>
                <a:cxnLst/>
                <a:rect l="l" t="t" r="r" b="b"/>
                <a:pathLst>
                  <a:path w="5850" h="10175" extrusionOk="0">
                    <a:moveTo>
                      <a:pt x="0" y="0"/>
                    </a:moveTo>
                    <a:lnTo>
                      <a:pt x="0" y="0"/>
                    </a:lnTo>
                    <a:cubicBezTo>
                      <a:pt x="185" y="167"/>
                      <a:pt x="370" y="331"/>
                      <a:pt x="555" y="490"/>
                    </a:cubicBezTo>
                    <a:lnTo>
                      <a:pt x="1052" y="1037"/>
                    </a:lnTo>
                    <a:cubicBezTo>
                      <a:pt x="1364" y="1419"/>
                      <a:pt x="1669" y="1802"/>
                      <a:pt x="1930" y="2219"/>
                    </a:cubicBezTo>
                    <a:cubicBezTo>
                      <a:pt x="2473" y="3039"/>
                      <a:pt x="2966" y="3894"/>
                      <a:pt x="3409" y="4776"/>
                    </a:cubicBezTo>
                    <a:cubicBezTo>
                      <a:pt x="3861" y="5650"/>
                      <a:pt x="4286" y="6542"/>
                      <a:pt x="4688" y="7445"/>
                    </a:cubicBezTo>
                    <a:cubicBezTo>
                      <a:pt x="4892" y="7894"/>
                      <a:pt x="5088" y="8347"/>
                      <a:pt x="5280" y="8804"/>
                    </a:cubicBezTo>
                    <a:cubicBezTo>
                      <a:pt x="5476" y="9258"/>
                      <a:pt x="5664" y="9718"/>
                      <a:pt x="5849" y="10175"/>
                    </a:cubicBezTo>
                    <a:cubicBezTo>
                      <a:pt x="5585" y="9221"/>
                      <a:pt x="5247" y="8286"/>
                      <a:pt x="4881" y="7365"/>
                    </a:cubicBezTo>
                    <a:cubicBezTo>
                      <a:pt x="4522" y="6436"/>
                      <a:pt x="4105" y="5534"/>
                      <a:pt x="3652" y="4649"/>
                    </a:cubicBezTo>
                    <a:cubicBezTo>
                      <a:pt x="3198" y="3764"/>
                      <a:pt x="2695" y="2902"/>
                      <a:pt x="2104" y="2100"/>
                    </a:cubicBezTo>
                    <a:cubicBezTo>
                      <a:pt x="1512" y="1306"/>
                      <a:pt x="856" y="519"/>
                      <a:pt x="0" y="0"/>
                    </a:cubicBezTo>
                    <a:close/>
                  </a:path>
                </a:pathLst>
              </a:custGeom>
              <a:solidFill>
                <a:schemeClr val="accent5"/>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sp>
            <p:nvSpPr>
              <p:cNvPr id="2544" name="Google Shape;2544;p60"/>
              <p:cNvSpPr/>
              <p:nvPr/>
            </p:nvSpPr>
            <p:spPr>
              <a:xfrm>
                <a:off x="8089295" y="3441671"/>
                <a:ext cx="242225" cy="170481"/>
              </a:xfrm>
              <a:custGeom>
                <a:avLst/>
                <a:gdLst/>
                <a:ahLst/>
                <a:cxnLst/>
                <a:rect l="l" t="t" r="r" b="b"/>
                <a:pathLst>
                  <a:path w="5483" h="3859" extrusionOk="0">
                    <a:moveTo>
                      <a:pt x="0" y="1"/>
                    </a:moveTo>
                    <a:lnTo>
                      <a:pt x="0" y="1"/>
                    </a:lnTo>
                    <a:cubicBezTo>
                      <a:pt x="511" y="240"/>
                      <a:pt x="971" y="555"/>
                      <a:pt x="1436" y="863"/>
                    </a:cubicBezTo>
                    <a:cubicBezTo>
                      <a:pt x="1893" y="1182"/>
                      <a:pt x="2346" y="1505"/>
                      <a:pt x="2792" y="1842"/>
                    </a:cubicBezTo>
                    <a:cubicBezTo>
                      <a:pt x="3691" y="2506"/>
                      <a:pt x="4569" y="3199"/>
                      <a:pt x="5482" y="3858"/>
                    </a:cubicBezTo>
                    <a:cubicBezTo>
                      <a:pt x="4710" y="3035"/>
                      <a:pt x="3854" y="2299"/>
                      <a:pt x="2955" y="1624"/>
                    </a:cubicBezTo>
                    <a:cubicBezTo>
                      <a:pt x="2502" y="1288"/>
                      <a:pt x="2037" y="968"/>
                      <a:pt x="1548" y="685"/>
                    </a:cubicBezTo>
                    <a:cubicBezTo>
                      <a:pt x="1063" y="399"/>
                      <a:pt x="547" y="142"/>
                      <a:pt x="0" y="1"/>
                    </a:cubicBezTo>
                    <a:close/>
                  </a:path>
                </a:pathLst>
              </a:custGeom>
              <a:solidFill>
                <a:schemeClr val="accent5"/>
              </a:solidFill>
              <a:ln>
                <a:noFill/>
              </a:ln>
            </p:spPr>
            <p:txBody>
              <a:bodyPr spcFirstLastPara="1" wrap="square" lIns="97520" tIns="97520" rIns="97520" bIns="97520" anchor="ctr" anchorCtr="0">
                <a:noAutofit/>
              </a:bodyPr>
              <a:lstStyle/>
              <a:p>
                <a:pPr defTabSz="975390">
                  <a:buClr>
                    <a:srgbClr val="000000"/>
                  </a:buClr>
                </a:pPr>
                <a:endParaRPr sz="1493" kern="0">
                  <a:solidFill>
                    <a:srgbClr val="000000"/>
                  </a:solidFill>
                  <a:latin typeface="Arial"/>
                  <a:cs typeface="Arial"/>
                  <a:sym typeface="Arial"/>
                </a:endParaRPr>
              </a:p>
            </p:txBody>
          </p:sp>
        </p:grpSp>
      </p:grpSp>
      <p:pic>
        <p:nvPicPr>
          <p:cNvPr id="2545" name="Google Shape;2545;p60"/>
          <p:cNvPicPr preferRelativeResize="0"/>
          <p:nvPr/>
        </p:nvPicPr>
        <p:blipFill>
          <a:blip r:embed="rId3">
            <a:alphaModFix/>
          </a:blip>
          <a:stretch>
            <a:fillRect/>
          </a:stretch>
        </p:blipFill>
        <p:spPr>
          <a:xfrm>
            <a:off x="1105716" y="1112935"/>
            <a:ext cx="6300692" cy="5108514"/>
          </a:xfrm>
          <a:prstGeom prst="rect">
            <a:avLst/>
          </a:prstGeom>
          <a:noFill/>
          <a:ln>
            <a:noFill/>
          </a:ln>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Spring Season by Slidesgo">
  <a:themeElements>
    <a:clrScheme name="Simple Light">
      <a:dk1>
        <a:srgbClr val="D6EBE6"/>
      </a:dk1>
      <a:lt1>
        <a:srgbClr val="F8B21E"/>
      </a:lt1>
      <a:dk2>
        <a:srgbClr val="61C3BE"/>
      </a:dk2>
      <a:lt2>
        <a:srgbClr val="FFF475"/>
      </a:lt2>
      <a:accent1>
        <a:srgbClr val="385B86"/>
      </a:accent1>
      <a:accent2>
        <a:srgbClr val="FF8302"/>
      </a:accent2>
      <a:accent3>
        <a:srgbClr val="5C77BD"/>
      </a:accent3>
      <a:accent4>
        <a:srgbClr val="153551"/>
      </a:accent4>
      <a:accent5>
        <a:srgbClr val="153551"/>
      </a:accent5>
      <a:accent6>
        <a:srgbClr val="153551"/>
      </a:accent6>
      <a:hlink>
        <a:srgbClr val="FFFFFF"/>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58</TotalTime>
  <Words>501</Words>
  <Application>Microsoft Office PowerPoint</Application>
  <PresentationFormat>Custom</PresentationFormat>
  <Paragraphs>98</Paragraphs>
  <Slides>33</Slides>
  <Notes>32</Notes>
  <HiddenSlides>0</HiddenSlides>
  <MMClips>0</MMClips>
  <ScaleCrop>false</ScaleCrop>
  <HeadingPairs>
    <vt:vector size="6" baseType="variant">
      <vt:variant>
        <vt:lpstr>Fonts Used</vt:lpstr>
      </vt:variant>
      <vt:variant>
        <vt:i4>11</vt:i4>
      </vt:variant>
      <vt:variant>
        <vt:lpstr>Theme</vt:lpstr>
      </vt:variant>
      <vt:variant>
        <vt:i4>2</vt:i4>
      </vt:variant>
      <vt:variant>
        <vt:lpstr>Slide Titles</vt:lpstr>
      </vt:variant>
      <vt:variant>
        <vt:i4>33</vt:i4>
      </vt:variant>
    </vt:vector>
  </HeadingPairs>
  <TitlesOfParts>
    <vt:vector size="46" baseType="lpstr">
      <vt:lpstr>Tulpen One</vt:lpstr>
      <vt:lpstr>Times New Roman</vt:lpstr>
      <vt:lpstr>Spectral 1</vt:lpstr>
      <vt:lpstr>Roboto Slab Light</vt:lpstr>
      <vt:lpstr>Bahiana</vt:lpstr>
      <vt:lpstr>Muli</vt:lpstr>
      <vt:lpstr>Calibri</vt:lpstr>
      <vt:lpstr>Barlow</vt:lpstr>
      <vt:lpstr>Spectral 1 Bold</vt:lpstr>
      <vt:lpstr>Arial</vt:lpstr>
      <vt:lpstr>Fira Sans Extra Condensed Medium</vt:lpstr>
      <vt:lpstr>Office Theme</vt:lpstr>
      <vt:lpstr>Spring Season by Slidesgo</vt:lpstr>
      <vt:lpstr>Be Well</vt:lpstr>
      <vt:lpstr>PowerPoint Presentation</vt:lpstr>
      <vt:lpstr>PowerPoint Presentation</vt:lpstr>
      <vt:lpstr>RESILIENCE</vt:lpstr>
      <vt:lpstr>Habit 1</vt:lpstr>
      <vt:lpstr>Why Resilience starts with Sleep</vt:lpstr>
      <vt:lpstr>PowerPoint Presentation</vt:lpstr>
      <vt:lpstr>PowerPoint Presentation</vt:lpstr>
      <vt:lpstr>PowerPoint Presentation</vt:lpstr>
      <vt:lpstr>Sleep Formula </vt:lpstr>
      <vt:lpstr>Kind Breaks - Time to Disconnect from work and reconnect with your breath, surroundings, nature, loved ones, pets, nourishing food, hydration</vt:lpstr>
      <vt:lpstr>Habit 2</vt:lpstr>
      <vt:lpstr>Food that will support strength &amp; resislience</vt:lpstr>
      <vt:lpstr>Why Gut health matters</vt:lpstr>
      <vt:lpstr>Taking care of our Immune System</vt:lpstr>
      <vt:lpstr>Balance Your Blood Sugars to empower your decision making </vt:lpstr>
      <vt:lpstr>Foods to Support </vt:lpstr>
      <vt:lpstr>Habit 3 </vt:lpstr>
      <vt:lpstr>Foods to Support </vt:lpstr>
      <vt:lpstr>Fuelling Correctly for Moderate to Intense Exercise</vt:lpstr>
      <vt:lpstr>Recovery Snacks </vt:lpstr>
      <vt:lpstr>Supplements to Consider-  IF DEPLETED </vt:lpstr>
      <vt:lpstr>Habit 4 </vt:lpstr>
      <vt:lpstr>PowerPoint Presentation</vt:lpstr>
      <vt:lpstr>PowerPoint Presentation</vt:lpstr>
      <vt:lpstr>PowerPoint Presentation</vt:lpstr>
      <vt:lpstr>PowerPoint Presentation</vt:lpstr>
      <vt:lpstr>PowerPoint Presentation</vt:lpstr>
      <vt:lpstr>Exercise &amp; Menopause - What to Focus on</vt:lpstr>
      <vt:lpstr>Supplement Support </vt:lpstr>
      <vt:lpstr>Your body. Your Job.</vt:lpstr>
      <vt:lpstr> The Power is in DOING not just KNoWING </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Welcome</dc:title>
  <dc:creator>Bhardwaj, Ankita</dc:creator>
  <cp:lastModifiedBy>Hynes, Kathy</cp:lastModifiedBy>
  <cp:revision>7</cp:revision>
  <dcterms:created xsi:type="dcterms:W3CDTF">2006-08-16T00:00:00Z</dcterms:created>
  <dcterms:modified xsi:type="dcterms:W3CDTF">2023-04-27T10:18:16Z</dcterms:modified>
  <dc:identifier>DAFf5yY2p4c</dc:identifier>
</cp:coreProperties>
</file>